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4"/>
  </p:notesMasterIdLst>
  <p:handoutMasterIdLst>
    <p:handoutMasterId r:id="rId25"/>
  </p:handoutMasterIdLst>
  <p:sldIdLst>
    <p:sldId id="257" r:id="rId5"/>
    <p:sldId id="290" r:id="rId6"/>
    <p:sldId id="354" r:id="rId7"/>
    <p:sldId id="2141412125" r:id="rId8"/>
    <p:sldId id="2141412107" r:id="rId9"/>
    <p:sldId id="2141412117" r:id="rId10"/>
    <p:sldId id="358" r:id="rId11"/>
    <p:sldId id="2141412123" r:id="rId12"/>
    <p:sldId id="2141412105" r:id="rId13"/>
    <p:sldId id="2141412129" r:id="rId14"/>
    <p:sldId id="2141412109" r:id="rId15"/>
    <p:sldId id="2141412130" r:id="rId16"/>
    <p:sldId id="2141412110" r:id="rId17"/>
    <p:sldId id="2141412118" r:id="rId18"/>
    <p:sldId id="2141412121" r:id="rId19"/>
    <p:sldId id="2141412122" r:id="rId20"/>
    <p:sldId id="2141412112" r:id="rId21"/>
    <p:sldId id="2141412111" r:id="rId22"/>
    <p:sldId id="2141412113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F7C514-FDD2-5D05-0DC2-AFCFDE8E5463}" name="Ellen Quinn" initials="EQ" userId="S::EllenQ@communicationpartners.com::ccf3db78-b258-47bf-bd40-584cbd829aa8" providerId="AD"/>
  <p188:author id="{9EB2071C-8E47-3D13-A895-FF3DADF75C93}" name="Nicholas Rand" initials="NR" userId="S::NicholasR@communicationpartners.com::3606692f-321c-49c2-bc5d-38f55bfc3d81" providerId="AD"/>
  <p188:author id="{26F4A21F-1029-B8C5-B4C8-872E279E428C}" name="Laurie VanderVeen" initials="LV" userId="S::laurie.vanderveen@gilead.com::4d7764cb-00ab-4422-9677-ab20f06311cc" providerId="AD"/>
  <p188:author id="{9F07A31F-B29C-6198-BAC3-7C671D4FA845}" name="Hailin Huang" initials="HH" userId="S::hailin.huang2@gilead.com::12702ce7-dbcf-46b6-8486-6b0e69f7d392" providerId="AD"/>
  <p188:author id="{2EB7C328-4FE6-EE1D-BD2E-62C0C698DC63}" name="Angel F. Corona, PhD" initials="AFCP" userId="S::AngelC@communicationpartners.com::c78909b8-70d5-4063-950a-095ce51ed3aa" providerId="AD"/>
  <p188:author id="{A0E3C037-078C-7449-9A19-81B6957B2057}" name="Megha Mehrotra" initials="MM" userId="S::Megha.Mehrotra@gilead.com::5457c22f-eabf-4f63-b562-49b41e8e6da1" providerId="AD"/>
  <p188:author id="{19A55440-67C6-68C6-14CF-B1755BCCE267}" name="Tomas Cihlar" initials="TC" userId="S::tomas.cihlar@gilead.com::f9bd85b0-2b92-4a44-84f9-d659bec9b730" providerId="AD"/>
  <p188:author id="{11093F54-618E-5DE5-4905-B43CBEAB92F1}" name="Olivia Fu" initials="OF" userId="S::olivia.fu@gilead.com::d263ede9-2113-4c22-870b-6a9deb7c76b7" providerId="AD"/>
  <p188:author id="{856D887B-7043-D8A3-29FE-832236E9C48C}" name="Monica Ramchandani" initials="MR" userId="S::monica.ramchandani@gilead.com::60538d4e-a5d8-4039-beea-243bc00419d4" providerId="AD"/>
  <p188:author id="{56F08290-068F-8F57-1A67-35062FAEC430}" name="Keith Dunn" initials="KD" userId="S::keith.dunn3@gilead.com::0907b5a4-ca6c-42ba-addb-2feab6f2e1fb" providerId="AD"/>
  <p188:author id="{E31962C4-2BD9-D521-BD5E-E7DDC7CF1359}" name="Martin Rhee" initials="MR" userId="S::martin.rhee@gilead.com::9d6fd922-b1b2-4248-9c47-1605eff7042f" providerId="AD"/>
  <p188:author id="{52FA5BC5-05DD-23C7-86D0-EF7FEC8128AE}" name="Jared Baeten" initials="JB" userId="S::jared.baeten@gilead.com::a292379d-c597-4c9b-976d-0a5bff64e29c" providerId="AD"/>
  <p188:author id="{256854CD-B1F7-A756-8C0E-E672FC457A42}" name="Jenny Cai" initials="JC" userId="S::jenny.cai1@gilead.com::547d169f-6de1-431f-9e71-ebf70411d7b6" providerId="AD"/>
  <p188:author id="{9F81F3D0-2FE2-4841-ABF5-687205B56280}" name="Eric Justice" initials="EJ" userId="20e9f271036f5ef2" providerId="Windows Live"/>
  <p188:author id="{26ADEDD9-129D-8683-6A56-3CAB3E21CBE3}" name="Sean Collins (Clinical Research - HIV)" initials="SC(RH" userId="S::Sean.Collins@gilead.com::9163f4e2-b9b4-4f9b-bd7d-d5fbc1d2b5c3" providerId="AD"/>
  <p188:author id="{717B74F3-24D3-257D-D1ED-4C94D6FE64BE}" name="Cindy (Hui) Liu" initials="C(L" userId="S::Cindy.Liu@gilead.com::0652d3f2-e15f-43ce-8591-5a2844d41e8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hil S Pang" initials="PSP" lastIdx="3" clrIdx="0"/>
  <p:cmAuthor id="1" name="Sarah Arterburn" initials="SA" lastIdx="4" clrIdx="1"/>
  <p:cmAuthor id="2" name="Jill Denning" initials="JD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72C9"/>
    <a:srgbClr val="004BE2"/>
    <a:srgbClr val="64B5F8"/>
    <a:srgbClr val="9FD1FB"/>
    <a:srgbClr val="002774"/>
    <a:srgbClr val="0000C0"/>
    <a:srgbClr val="0000FF"/>
    <a:srgbClr val="5757F9"/>
    <a:srgbClr val="2CC4F4"/>
    <a:srgbClr val="68D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6" autoAdjust="0"/>
    <p:restoredTop sz="53026" autoAdjust="0"/>
  </p:normalViewPr>
  <p:slideViewPr>
    <p:cSldViewPr snapToGrid="0">
      <p:cViewPr varScale="1">
        <p:scale>
          <a:sx n="33" d="100"/>
          <a:sy n="33" d="100"/>
        </p:scale>
        <p:origin x="19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ha Mehrotra" userId="5457c22f-eabf-4f63-b562-49b41e8e6da1" providerId="ADAL" clId="{6C6E90F2-9422-445C-A5A3-E0219B937964}"/>
    <pc:docChg chg="modSld">
      <pc:chgData name="Megha Mehrotra" userId="5457c22f-eabf-4f63-b562-49b41e8e6da1" providerId="ADAL" clId="{6C6E90F2-9422-445C-A5A3-E0219B937964}" dt="2023-02-19T06:43:53.009" v="3" actId="20577"/>
      <pc:docMkLst>
        <pc:docMk/>
      </pc:docMkLst>
      <pc:sldChg chg="modNotesTx">
        <pc:chgData name="Megha Mehrotra" userId="5457c22f-eabf-4f63-b562-49b41e8e6da1" providerId="ADAL" clId="{6C6E90F2-9422-445C-A5A3-E0219B937964}" dt="2023-02-19T06:43:30.588" v="0" actId="20577"/>
        <pc:sldMkLst>
          <pc:docMk/>
          <pc:sldMk cId="2240222577" sldId="2141412109"/>
        </pc:sldMkLst>
      </pc:sldChg>
      <pc:sldChg chg="modNotesTx">
        <pc:chgData name="Megha Mehrotra" userId="5457c22f-eabf-4f63-b562-49b41e8e6da1" providerId="ADAL" clId="{6C6E90F2-9422-445C-A5A3-E0219B937964}" dt="2023-02-19T06:43:46.957" v="2" actId="20577"/>
        <pc:sldMkLst>
          <pc:docMk/>
          <pc:sldMk cId="795288617" sldId="2141412112"/>
        </pc:sldMkLst>
      </pc:sldChg>
      <pc:sldChg chg="modNotesTx">
        <pc:chgData name="Megha Mehrotra" userId="5457c22f-eabf-4f63-b562-49b41e8e6da1" providerId="ADAL" clId="{6C6E90F2-9422-445C-A5A3-E0219B937964}" dt="2023-02-19T06:43:53.009" v="3" actId="20577"/>
        <pc:sldMkLst>
          <pc:docMk/>
          <pc:sldMk cId="901205706" sldId="2141412113"/>
        </pc:sldMkLst>
      </pc:sldChg>
      <pc:sldChg chg="modNotesTx">
        <pc:chgData name="Megha Mehrotra" userId="5457c22f-eabf-4f63-b562-49b41e8e6da1" providerId="ADAL" clId="{6C6E90F2-9422-445C-A5A3-E0219B937964}" dt="2023-02-19T06:43:39.012" v="1" actId="20577"/>
        <pc:sldMkLst>
          <pc:docMk/>
          <pc:sldMk cId="2479194286" sldId="214141212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y-file-01\PROMODOCS\Gilead\Med%20Ed\I2-361%20CROI%202023%20LEN+bNAbs%20Oral%20presentation\Content\HIV%20RNA%20figure%20from%20spreadsheet\HIV%20RNA%20Figure%20Spreadsheet%20-%2002-03-23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HIV-1 RNA by Study Week</a:t>
            </a:r>
          </a:p>
        </c:rich>
      </c:tx>
      <c:layout>
        <c:manualLayout>
          <c:xMode val="edge"/>
          <c:yMode val="edge"/>
          <c:x val="0.2991119393651514"/>
          <c:y val="1.51081212099582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342667931391575"/>
          <c:y val="0.11450314031483035"/>
          <c:w val="0.79634462593440258"/>
          <c:h val="0.73968227221575922"/>
        </c:manualLayout>
      </c:layout>
      <c:scatterChart>
        <c:scatterStyle val="lineMarker"/>
        <c:varyColors val="0"/>
        <c:ser>
          <c:idx val="18"/>
          <c:order val="18"/>
          <c:tx>
            <c:strRef>
              <c:f>'[HIV RNA Figure Spreadsheet - 02-03-23.xlsx]Log HIV-1 RNA by Study Week'!$B$22</c:f>
              <c:strCache>
                <c:ptCount val="1"/>
                <c:pt idx="0">
                  <c:v>10019</c:v>
                </c:pt>
              </c:strCache>
            </c:strRef>
          </c:tx>
          <c:spPr>
            <a:ln w="25400" cap="rnd">
              <a:solidFill>
                <a:srgbClr val="DE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E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'[HIV RNA Figure Spreadsheet - 02-03-23.xlsx]Log HIV-1 RNA by Study Week'!$C$3:$K$3</c:f>
              <c:numCache>
                <c:formatCode>General</c:formatCode>
                <c:ptCount val="9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18</c:v>
                </c:pt>
                <c:pt idx="6">
                  <c:v>20</c:v>
                </c:pt>
                <c:pt idx="7">
                  <c:v>24</c:v>
                </c:pt>
                <c:pt idx="8">
                  <c:v>26</c:v>
                </c:pt>
              </c:numCache>
            </c:numRef>
          </c:xVal>
          <c:yVal>
            <c:numRef>
              <c:f>'[HIV RNA Figure Spreadsheet - 02-03-23.xlsx]Log HIV-1 RNA by Study Week'!$C$22:$K$22</c:f>
              <c:numCache>
                <c:formatCode>General</c:formatCode>
                <c:ptCount val="9"/>
                <c:pt idx="0">
                  <c:v>19</c:v>
                </c:pt>
                <c:pt idx="1">
                  <c:v>19</c:v>
                </c:pt>
                <c:pt idx="2">
                  <c:v>19</c:v>
                </c:pt>
                <c:pt idx="3">
                  <c:v>19</c:v>
                </c:pt>
                <c:pt idx="4">
                  <c:v>155</c:v>
                </c:pt>
                <c:pt idx="5">
                  <c:v>534</c:v>
                </c:pt>
                <c:pt idx="6">
                  <c:v>19</c:v>
                </c:pt>
                <c:pt idx="7">
                  <c:v>19</c:v>
                </c:pt>
                <c:pt idx="8">
                  <c:v>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A1A-4958-BAE0-0FF52B3C2C8E}"/>
            </c:ext>
          </c:extLst>
        </c:ser>
        <c:ser>
          <c:idx val="21"/>
          <c:order val="21"/>
          <c:tx>
            <c:strRef>
              <c:f>'[HIV RNA Figure Spreadsheet - 02-03-23.xlsx]Log HIV-1 RNA by Study Week'!$B$25</c:f>
              <c:strCache>
                <c:ptCount val="1"/>
                <c:pt idx="0">
                  <c:v>50 copies/mL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'[HIV RNA Figure Spreadsheet - 02-03-23.xlsx]Log HIV-1 RNA by Study Week'!$C$3:$K$3</c:f>
              <c:numCache>
                <c:formatCode>General</c:formatCode>
                <c:ptCount val="9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18</c:v>
                </c:pt>
                <c:pt idx="6">
                  <c:v>20</c:v>
                </c:pt>
                <c:pt idx="7">
                  <c:v>24</c:v>
                </c:pt>
                <c:pt idx="8">
                  <c:v>26</c:v>
                </c:pt>
              </c:numCache>
            </c:numRef>
          </c:xVal>
          <c:yVal>
            <c:numRef>
              <c:f>'[HIV RNA Figure Spreadsheet - 02-03-23.xlsx]Log HIV-1 RNA by Study Week'!$C$25:$K$25</c:f>
              <c:numCache>
                <c:formatCode>General</c:formatCode>
                <c:ptCount val="9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A1A-4958-BAE0-0FF52B3C2C8E}"/>
            </c:ext>
          </c:extLst>
        </c:ser>
        <c:ser>
          <c:idx val="22"/>
          <c:order val="22"/>
          <c:tx>
            <c:strRef>
              <c:f>'[HIV RNA Figure Spreadsheet - 02-03-23.xlsx]Log HIV-1 RNA by Study Week'!$B$26</c:f>
              <c:strCache>
                <c:ptCount val="1"/>
                <c:pt idx="0">
                  <c:v>LOQ</c:v>
                </c:pt>
              </c:strCache>
            </c:strRef>
          </c:tx>
          <c:spPr>
            <a:ln w="25400" cap="rnd">
              <a:solidFill>
                <a:schemeClr val="bg2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'[HIV RNA Figure Spreadsheet - 02-03-23.xlsx]Log HIV-1 RNA by Study Week'!$C$3:$K$3</c:f>
              <c:numCache>
                <c:formatCode>General</c:formatCode>
                <c:ptCount val="9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18</c:v>
                </c:pt>
                <c:pt idx="6">
                  <c:v>20</c:v>
                </c:pt>
                <c:pt idx="7">
                  <c:v>24</c:v>
                </c:pt>
                <c:pt idx="8">
                  <c:v>26</c:v>
                </c:pt>
              </c:numCache>
            </c:numRef>
          </c:xVal>
          <c:yVal>
            <c:numRef>
              <c:f>'[HIV RNA Figure Spreadsheet - 02-03-23.xlsx]Log HIV-1 RNA by Study Week'!$C$26:$K$26</c:f>
              <c:numCache>
                <c:formatCode>General</c:formatCode>
                <c:ptCount val="9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A1A-4958-BAE0-0FF52B3C2C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7681199"/>
        <c:axId val="1747684527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'[HIV RNA Figure Spreadsheet - 02-03-23.xlsx]Log HIV-1 RNA by Study Week'!$B$4</c15:sqref>
                        </c15:formulaRef>
                      </c:ext>
                    </c:extLst>
                    <c:strCache>
                      <c:ptCount val="1"/>
                      <c:pt idx="0">
                        <c:v>10001</c:v>
                      </c:pt>
                    </c:strCache>
                  </c:strRef>
                </c:tx>
                <c:spPr>
                  <a:ln w="9525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'[HIV RNA Figure Spreadsheet - 02-03-23.xlsx]Log HIV-1 RNA by Study Week'!$C$3:$K$3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4</c:v>
                      </c:pt>
                      <c:pt idx="2">
                        <c:v>8</c:v>
                      </c:pt>
                      <c:pt idx="3">
                        <c:v>12</c:v>
                      </c:pt>
                      <c:pt idx="4">
                        <c:v>16</c:v>
                      </c:pt>
                      <c:pt idx="5">
                        <c:v>18</c:v>
                      </c:pt>
                      <c:pt idx="6">
                        <c:v>20</c:v>
                      </c:pt>
                      <c:pt idx="7">
                        <c:v>24</c:v>
                      </c:pt>
                      <c:pt idx="8">
                        <c:v>26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'[HIV RNA Figure Spreadsheet - 02-03-23.xlsx]Log HIV-1 RNA by Study Week'!$C$4:$K$4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19</c:v>
                      </c:pt>
                      <c:pt idx="1">
                        <c:v>19</c:v>
                      </c:pt>
                      <c:pt idx="2">
                        <c:v>19</c:v>
                      </c:pt>
                      <c:pt idx="3">
                        <c:v>19</c:v>
                      </c:pt>
                      <c:pt idx="4">
                        <c:v>19</c:v>
                      </c:pt>
                      <c:pt idx="5">
                        <c:v>19</c:v>
                      </c:pt>
                      <c:pt idx="6">
                        <c:v>19</c:v>
                      </c:pt>
                      <c:pt idx="7">
                        <c:v>19</c:v>
                      </c:pt>
                      <c:pt idx="8">
                        <c:v>19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DA1A-4958-BAE0-0FF52B3C2C8E}"/>
                  </c:ext>
                </c:extLst>
              </c15:ser>
            </c15:filteredScatterSeries>
            <c15:filteredScatte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Week'!$B$5</c15:sqref>
                        </c15:formulaRef>
                      </c:ext>
                    </c:extLst>
                    <c:strCache>
                      <c:ptCount val="1"/>
                      <c:pt idx="0">
                        <c:v>10002</c:v>
                      </c:pt>
                    </c:strCache>
                  </c:strRef>
                </c:tx>
                <c:spPr>
                  <a:ln w="9525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Week'!$C$3:$K$3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4</c:v>
                      </c:pt>
                      <c:pt idx="2">
                        <c:v>8</c:v>
                      </c:pt>
                      <c:pt idx="3">
                        <c:v>12</c:v>
                      </c:pt>
                      <c:pt idx="4">
                        <c:v>16</c:v>
                      </c:pt>
                      <c:pt idx="5">
                        <c:v>18</c:v>
                      </c:pt>
                      <c:pt idx="6">
                        <c:v>20</c:v>
                      </c:pt>
                      <c:pt idx="7">
                        <c:v>24</c:v>
                      </c:pt>
                      <c:pt idx="8">
                        <c:v>26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Week'!$C$5:$K$5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19</c:v>
                      </c:pt>
                      <c:pt idx="1">
                        <c:v>19</c:v>
                      </c:pt>
                      <c:pt idx="2">
                        <c:v>19</c:v>
                      </c:pt>
                      <c:pt idx="3">
                        <c:v>19</c:v>
                      </c:pt>
                      <c:pt idx="4">
                        <c:v>19</c:v>
                      </c:pt>
                      <c:pt idx="5">
                        <c:v>19</c:v>
                      </c:pt>
                      <c:pt idx="6">
                        <c:v>19</c:v>
                      </c:pt>
                      <c:pt idx="7">
                        <c:v>19</c:v>
                      </c:pt>
                      <c:pt idx="8">
                        <c:v>19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A1A-4958-BAE0-0FF52B3C2C8E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Week'!$B$6</c15:sqref>
                        </c15:formulaRef>
                      </c:ext>
                    </c:extLst>
                    <c:strCache>
                      <c:ptCount val="1"/>
                      <c:pt idx="0">
                        <c:v>10003</c:v>
                      </c:pt>
                    </c:strCache>
                  </c:strRef>
                </c:tx>
                <c:spPr>
                  <a:ln w="9525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Week'!$C$3:$K$3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4</c:v>
                      </c:pt>
                      <c:pt idx="2">
                        <c:v>8</c:v>
                      </c:pt>
                      <c:pt idx="3">
                        <c:v>12</c:v>
                      </c:pt>
                      <c:pt idx="4">
                        <c:v>16</c:v>
                      </c:pt>
                      <c:pt idx="5">
                        <c:v>18</c:v>
                      </c:pt>
                      <c:pt idx="6">
                        <c:v>20</c:v>
                      </c:pt>
                      <c:pt idx="7">
                        <c:v>24</c:v>
                      </c:pt>
                      <c:pt idx="8">
                        <c:v>26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Week'!$C$6:$K$6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19</c:v>
                      </c:pt>
                      <c:pt idx="1">
                        <c:v>19</c:v>
                      </c:pt>
                      <c:pt idx="2">
                        <c:v>19</c:v>
                      </c:pt>
                      <c:pt idx="3">
                        <c:v>19</c:v>
                      </c:pt>
                      <c:pt idx="4">
                        <c:v>19</c:v>
                      </c:pt>
                      <c:pt idx="5">
                        <c:v>19</c:v>
                      </c:pt>
                      <c:pt idx="6">
                        <c:v>19</c:v>
                      </c:pt>
                      <c:pt idx="7">
                        <c:v>19</c:v>
                      </c:pt>
                      <c:pt idx="8">
                        <c:v>19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DA1A-4958-BAE0-0FF52B3C2C8E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Week'!$B$7</c15:sqref>
                        </c15:formulaRef>
                      </c:ext>
                    </c:extLst>
                    <c:strCache>
                      <c:ptCount val="1"/>
                      <c:pt idx="0">
                        <c:v>10004</c:v>
                      </c:pt>
                    </c:strCache>
                  </c:strRef>
                </c:tx>
                <c:spPr>
                  <a:ln w="9525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Week'!$C$3:$K$3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4</c:v>
                      </c:pt>
                      <c:pt idx="2">
                        <c:v>8</c:v>
                      </c:pt>
                      <c:pt idx="3">
                        <c:v>12</c:v>
                      </c:pt>
                      <c:pt idx="4">
                        <c:v>16</c:v>
                      </c:pt>
                      <c:pt idx="5">
                        <c:v>18</c:v>
                      </c:pt>
                      <c:pt idx="6">
                        <c:v>20</c:v>
                      </c:pt>
                      <c:pt idx="7">
                        <c:v>24</c:v>
                      </c:pt>
                      <c:pt idx="8">
                        <c:v>26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Week'!$C$7:$K$7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19</c:v>
                      </c:pt>
                      <c:pt idx="1">
                        <c:v>19</c:v>
                      </c:pt>
                      <c:pt idx="2">
                        <c:v>19</c:v>
                      </c:pt>
                      <c:pt idx="3">
                        <c:v>19</c:v>
                      </c:pt>
                      <c:pt idx="4">
                        <c:v>19</c:v>
                      </c:pt>
                      <c:pt idx="5">
                        <c:v>19</c:v>
                      </c:pt>
                      <c:pt idx="6">
                        <c:v>19</c:v>
                      </c:pt>
                      <c:pt idx="7">
                        <c:v>19</c:v>
                      </c:pt>
                      <c:pt idx="8">
                        <c:v>19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DA1A-4958-BAE0-0FF52B3C2C8E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Week'!$B$8</c15:sqref>
                        </c15:formulaRef>
                      </c:ext>
                    </c:extLst>
                    <c:strCache>
                      <c:ptCount val="1"/>
                      <c:pt idx="0">
                        <c:v>10005</c:v>
                      </c:pt>
                    </c:strCache>
                  </c:strRef>
                </c:tx>
                <c:spPr>
                  <a:ln w="9525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Week'!$C$3:$K$3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4</c:v>
                      </c:pt>
                      <c:pt idx="2">
                        <c:v>8</c:v>
                      </c:pt>
                      <c:pt idx="3">
                        <c:v>12</c:v>
                      </c:pt>
                      <c:pt idx="4">
                        <c:v>16</c:v>
                      </c:pt>
                      <c:pt idx="5">
                        <c:v>18</c:v>
                      </c:pt>
                      <c:pt idx="6">
                        <c:v>20</c:v>
                      </c:pt>
                      <c:pt idx="7">
                        <c:v>24</c:v>
                      </c:pt>
                      <c:pt idx="8">
                        <c:v>26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Week'!$C$8:$K$8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19</c:v>
                      </c:pt>
                      <c:pt idx="1">
                        <c:v>19</c:v>
                      </c:pt>
                      <c:pt idx="2">
                        <c:v>19</c:v>
                      </c:pt>
                      <c:pt idx="3">
                        <c:v>19</c:v>
                      </c:pt>
                      <c:pt idx="4">
                        <c:v>19</c:v>
                      </c:pt>
                      <c:pt idx="5">
                        <c:v>19</c:v>
                      </c:pt>
                      <c:pt idx="6">
                        <c:v>19</c:v>
                      </c:pt>
                      <c:pt idx="7">
                        <c:v>19</c:v>
                      </c:pt>
                      <c:pt idx="8">
                        <c:v>19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DA1A-4958-BAE0-0FF52B3C2C8E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Week'!$B$9</c15:sqref>
                        </c15:formulaRef>
                      </c:ext>
                    </c:extLst>
                    <c:strCache>
                      <c:ptCount val="1"/>
                      <c:pt idx="0">
                        <c:v>10006</c:v>
                      </c:pt>
                    </c:strCache>
                  </c:strRef>
                </c:tx>
                <c:spPr>
                  <a:ln w="9525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Week'!$C$3:$K$3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4</c:v>
                      </c:pt>
                      <c:pt idx="2">
                        <c:v>8</c:v>
                      </c:pt>
                      <c:pt idx="3">
                        <c:v>12</c:v>
                      </c:pt>
                      <c:pt idx="4">
                        <c:v>16</c:v>
                      </c:pt>
                      <c:pt idx="5">
                        <c:v>18</c:v>
                      </c:pt>
                      <c:pt idx="6">
                        <c:v>20</c:v>
                      </c:pt>
                      <c:pt idx="7">
                        <c:v>24</c:v>
                      </c:pt>
                      <c:pt idx="8">
                        <c:v>26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Week'!$C$9:$K$9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19</c:v>
                      </c:pt>
                      <c:pt idx="1">
                        <c:v>19</c:v>
                      </c:pt>
                      <c:pt idx="2">
                        <c:v>19</c:v>
                      </c:pt>
                      <c:pt idx="3">
                        <c:v>19</c:v>
                      </c:pt>
                      <c:pt idx="4">
                        <c:v>33</c:v>
                      </c:pt>
                      <c:pt idx="5">
                        <c:v>19</c:v>
                      </c:pt>
                      <c:pt idx="6">
                        <c:v>19</c:v>
                      </c:pt>
                      <c:pt idx="7">
                        <c:v>34</c:v>
                      </c:pt>
                      <c:pt idx="8">
                        <c:v>19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DA1A-4958-BAE0-0FF52B3C2C8E}"/>
                  </c:ext>
                </c:extLst>
              </c15:ser>
            </c15:filteredScatterSeries>
            <c15:filteredScatte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Week'!$B$10</c15:sqref>
                        </c15:formulaRef>
                      </c:ext>
                    </c:extLst>
                    <c:strCache>
                      <c:ptCount val="1"/>
                      <c:pt idx="0">
                        <c:v>10007</c:v>
                      </c:pt>
                    </c:strCache>
                  </c:strRef>
                </c:tx>
                <c:spPr>
                  <a:ln w="9525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Week'!$C$3:$K$3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4</c:v>
                      </c:pt>
                      <c:pt idx="2">
                        <c:v>8</c:v>
                      </c:pt>
                      <c:pt idx="3">
                        <c:v>12</c:v>
                      </c:pt>
                      <c:pt idx="4">
                        <c:v>16</c:v>
                      </c:pt>
                      <c:pt idx="5">
                        <c:v>18</c:v>
                      </c:pt>
                      <c:pt idx="6">
                        <c:v>20</c:v>
                      </c:pt>
                      <c:pt idx="7">
                        <c:v>24</c:v>
                      </c:pt>
                      <c:pt idx="8">
                        <c:v>26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Week'!$C$10:$K$10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19</c:v>
                      </c:pt>
                      <c:pt idx="1">
                        <c:v>19</c:v>
                      </c:pt>
                      <c:pt idx="2">
                        <c:v>19</c:v>
                      </c:pt>
                      <c:pt idx="3">
                        <c:v>19</c:v>
                      </c:pt>
                      <c:pt idx="4">
                        <c:v>19</c:v>
                      </c:pt>
                      <c:pt idx="5">
                        <c:v>19</c:v>
                      </c:pt>
                      <c:pt idx="6">
                        <c:v>19</c:v>
                      </c:pt>
                      <c:pt idx="7">
                        <c:v>19</c:v>
                      </c:pt>
                      <c:pt idx="8">
                        <c:v>19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DA1A-4958-BAE0-0FF52B3C2C8E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Week'!$B$11</c15:sqref>
                        </c15:formulaRef>
                      </c:ext>
                    </c:extLst>
                    <c:strCache>
                      <c:ptCount val="1"/>
                      <c:pt idx="0">
                        <c:v>10008</c:v>
                      </c:pt>
                    </c:strCache>
                  </c:strRef>
                </c:tx>
                <c:spPr>
                  <a:ln w="9525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Week'!$C$3:$K$3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4</c:v>
                      </c:pt>
                      <c:pt idx="2">
                        <c:v>8</c:v>
                      </c:pt>
                      <c:pt idx="3">
                        <c:v>12</c:v>
                      </c:pt>
                      <c:pt idx="4">
                        <c:v>16</c:v>
                      </c:pt>
                      <c:pt idx="5">
                        <c:v>18</c:v>
                      </c:pt>
                      <c:pt idx="6">
                        <c:v>20</c:v>
                      </c:pt>
                      <c:pt idx="7">
                        <c:v>24</c:v>
                      </c:pt>
                      <c:pt idx="8">
                        <c:v>26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Week'!$C$11:$K$11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19</c:v>
                      </c:pt>
                      <c:pt idx="1">
                        <c:v>19</c:v>
                      </c:pt>
                      <c:pt idx="2">
                        <c:v>19</c:v>
                      </c:pt>
                      <c:pt idx="3">
                        <c:v>19</c:v>
                      </c:pt>
                      <c:pt idx="4">
                        <c:v>19</c:v>
                      </c:pt>
                      <c:pt idx="5">
                        <c:v>19</c:v>
                      </c:pt>
                      <c:pt idx="6">
                        <c:v>19</c:v>
                      </c:pt>
                      <c:pt idx="7">
                        <c:v>19</c:v>
                      </c:pt>
                      <c:pt idx="8">
                        <c:v>19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DA1A-4958-BAE0-0FF52B3C2C8E}"/>
                  </c:ext>
                </c:extLst>
              </c15:ser>
            </c15:filteredScatterSeries>
            <c15:filteredScatte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Week'!$B$12</c15:sqref>
                        </c15:formulaRef>
                      </c:ext>
                    </c:extLst>
                    <c:strCache>
                      <c:ptCount val="1"/>
                      <c:pt idx="0">
                        <c:v>10009</c:v>
                      </c:pt>
                    </c:strCache>
                  </c:strRef>
                </c:tx>
                <c:spPr>
                  <a:ln w="9525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Week'!$C$3:$K$3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4</c:v>
                      </c:pt>
                      <c:pt idx="2">
                        <c:v>8</c:v>
                      </c:pt>
                      <c:pt idx="3">
                        <c:v>12</c:v>
                      </c:pt>
                      <c:pt idx="4">
                        <c:v>16</c:v>
                      </c:pt>
                      <c:pt idx="5">
                        <c:v>18</c:v>
                      </c:pt>
                      <c:pt idx="6">
                        <c:v>20</c:v>
                      </c:pt>
                      <c:pt idx="7">
                        <c:v>24</c:v>
                      </c:pt>
                      <c:pt idx="8">
                        <c:v>26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Week'!$C$12:$K$12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19</c:v>
                      </c:pt>
                      <c:pt idx="1">
                        <c:v>19</c:v>
                      </c:pt>
                      <c:pt idx="2">
                        <c:v>19</c:v>
                      </c:pt>
                      <c:pt idx="3">
                        <c:v>19</c:v>
                      </c:pt>
                      <c:pt idx="4">
                        <c:v>19</c:v>
                      </c:pt>
                      <c:pt idx="5">
                        <c:v>19</c:v>
                      </c:pt>
                      <c:pt idx="6">
                        <c:v>19</c:v>
                      </c:pt>
                      <c:pt idx="7">
                        <c:v>19</c:v>
                      </c:pt>
                      <c:pt idx="8">
                        <c:v>19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DA1A-4958-BAE0-0FF52B3C2C8E}"/>
                  </c:ext>
                </c:extLst>
              </c15:ser>
            </c15:filteredScatterSeries>
            <c15:filteredScatte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Week'!$B$13</c15:sqref>
                        </c15:formulaRef>
                      </c:ext>
                    </c:extLst>
                    <c:strCache>
                      <c:ptCount val="1"/>
                      <c:pt idx="0">
                        <c:v>10010</c:v>
                      </c:pt>
                    </c:strCache>
                  </c:strRef>
                </c:tx>
                <c:spPr>
                  <a:ln w="9525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Week'!$C$3:$K$3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4</c:v>
                      </c:pt>
                      <c:pt idx="2">
                        <c:v>8</c:v>
                      </c:pt>
                      <c:pt idx="3">
                        <c:v>12</c:v>
                      </c:pt>
                      <c:pt idx="4">
                        <c:v>16</c:v>
                      </c:pt>
                      <c:pt idx="5">
                        <c:v>18</c:v>
                      </c:pt>
                      <c:pt idx="6">
                        <c:v>20</c:v>
                      </c:pt>
                      <c:pt idx="7">
                        <c:v>24</c:v>
                      </c:pt>
                      <c:pt idx="8">
                        <c:v>26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Week'!$C$13:$K$13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19</c:v>
                      </c:pt>
                      <c:pt idx="1">
                        <c:v>19</c:v>
                      </c:pt>
                      <c:pt idx="2">
                        <c:v>19</c:v>
                      </c:pt>
                      <c:pt idx="3">
                        <c:v>19</c:v>
                      </c:pt>
                      <c:pt idx="4">
                        <c:v>19</c:v>
                      </c:pt>
                      <c:pt idx="5">
                        <c:v>19</c:v>
                      </c:pt>
                      <c:pt idx="6">
                        <c:v>19</c:v>
                      </c:pt>
                      <c:pt idx="7">
                        <c:v>19</c:v>
                      </c:pt>
                      <c:pt idx="8">
                        <c:v>19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DA1A-4958-BAE0-0FF52B3C2C8E}"/>
                  </c:ext>
                </c:extLst>
              </c15:ser>
            </c15:filteredScatterSeries>
            <c15:filteredScatte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Week'!$B$14</c15:sqref>
                        </c15:formulaRef>
                      </c:ext>
                    </c:extLst>
                    <c:strCache>
                      <c:ptCount val="1"/>
                      <c:pt idx="0">
                        <c:v>10011</c:v>
                      </c:pt>
                    </c:strCache>
                  </c:strRef>
                </c:tx>
                <c:spPr>
                  <a:ln w="9525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Week'!$C$3:$K$3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4</c:v>
                      </c:pt>
                      <c:pt idx="2">
                        <c:v>8</c:v>
                      </c:pt>
                      <c:pt idx="3">
                        <c:v>12</c:v>
                      </c:pt>
                      <c:pt idx="4">
                        <c:v>16</c:v>
                      </c:pt>
                      <c:pt idx="5">
                        <c:v>18</c:v>
                      </c:pt>
                      <c:pt idx="6">
                        <c:v>20</c:v>
                      </c:pt>
                      <c:pt idx="7">
                        <c:v>24</c:v>
                      </c:pt>
                      <c:pt idx="8">
                        <c:v>26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Week'!$C$14:$K$14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19</c:v>
                      </c:pt>
                      <c:pt idx="1">
                        <c:v>19</c:v>
                      </c:pt>
                      <c:pt idx="2">
                        <c:v>19</c:v>
                      </c:pt>
                      <c:pt idx="3">
                        <c:v>19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DA1A-4958-BAE0-0FF52B3C2C8E}"/>
                  </c:ext>
                </c:extLst>
              </c15:ser>
            </c15:filteredScatterSeries>
            <c15:filteredScatte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Week'!$B$15</c15:sqref>
                        </c15:formulaRef>
                      </c:ext>
                    </c:extLst>
                    <c:strCache>
                      <c:ptCount val="1"/>
                      <c:pt idx="0">
                        <c:v>10012</c:v>
                      </c:pt>
                    </c:strCache>
                  </c:strRef>
                </c:tx>
                <c:spPr>
                  <a:ln w="9525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Week'!$C$3:$K$3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4</c:v>
                      </c:pt>
                      <c:pt idx="2">
                        <c:v>8</c:v>
                      </c:pt>
                      <c:pt idx="3">
                        <c:v>12</c:v>
                      </c:pt>
                      <c:pt idx="4">
                        <c:v>16</c:v>
                      </c:pt>
                      <c:pt idx="5">
                        <c:v>18</c:v>
                      </c:pt>
                      <c:pt idx="6">
                        <c:v>20</c:v>
                      </c:pt>
                      <c:pt idx="7">
                        <c:v>24</c:v>
                      </c:pt>
                      <c:pt idx="8">
                        <c:v>26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Week'!$C$15:$K$15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19</c:v>
                      </c:pt>
                      <c:pt idx="1">
                        <c:v>19</c:v>
                      </c:pt>
                      <c:pt idx="2">
                        <c:v>19</c:v>
                      </c:pt>
                      <c:pt idx="3">
                        <c:v>19</c:v>
                      </c:pt>
                      <c:pt idx="4">
                        <c:v>19</c:v>
                      </c:pt>
                      <c:pt idx="5">
                        <c:v>19</c:v>
                      </c:pt>
                      <c:pt idx="6">
                        <c:v>19</c:v>
                      </c:pt>
                      <c:pt idx="7">
                        <c:v>19</c:v>
                      </c:pt>
                      <c:pt idx="8">
                        <c:v>19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DA1A-4958-BAE0-0FF52B3C2C8E}"/>
                  </c:ext>
                </c:extLst>
              </c15:ser>
            </c15:filteredScatterSeries>
            <c15:filteredScatte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Week'!$B$16</c15:sqref>
                        </c15:formulaRef>
                      </c:ext>
                    </c:extLst>
                    <c:strCache>
                      <c:ptCount val="1"/>
                      <c:pt idx="0">
                        <c:v>10013</c:v>
                      </c:pt>
                    </c:strCache>
                  </c:strRef>
                </c:tx>
                <c:spPr>
                  <a:ln w="9525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Week'!$C$3:$K$3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4</c:v>
                      </c:pt>
                      <c:pt idx="2">
                        <c:v>8</c:v>
                      </c:pt>
                      <c:pt idx="3">
                        <c:v>12</c:v>
                      </c:pt>
                      <c:pt idx="4">
                        <c:v>16</c:v>
                      </c:pt>
                      <c:pt idx="5">
                        <c:v>18</c:v>
                      </c:pt>
                      <c:pt idx="6">
                        <c:v>20</c:v>
                      </c:pt>
                      <c:pt idx="7">
                        <c:v>24</c:v>
                      </c:pt>
                      <c:pt idx="8">
                        <c:v>26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Week'!$C$16:$K$16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19</c:v>
                      </c:pt>
                      <c:pt idx="1">
                        <c:v>19</c:v>
                      </c:pt>
                      <c:pt idx="2">
                        <c:v>19</c:v>
                      </c:pt>
                      <c:pt idx="3">
                        <c:v>19</c:v>
                      </c:pt>
                      <c:pt idx="4">
                        <c:v>19</c:v>
                      </c:pt>
                      <c:pt idx="5">
                        <c:v>19</c:v>
                      </c:pt>
                      <c:pt idx="6">
                        <c:v>19</c:v>
                      </c:pt>
                      <c:pt idx="7">
                        <c:v>19</c:v>
                      </c:pt>
                      <c:pt idx="8">
                        <c:v>19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DA1A-4958-BAE0-0FF52B3C2C8E}"/>
                  </c:ext>
                </c:extLst>
              </c15:ser>
            </c15:filteredScatterSeries>
            <c15:filteredScatte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Week'!$B$17</c15:sqref>
                        </c15:formulaRef>
                      </c:ext>
                    </c:extLst>
                    <c:strCache>
                      <c:ptCount val="1"/>
                      <c:pt idx="0">
                        <c:v>10014</c:v>
                      </c:pt>
                    </c:strCache>
                  </c:strRef>
                </c:tx>
                <c:spPr>
                  <a:ln w="9525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Week'!$C$3:$K$3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4</c:v>
                      </c:pt>
                      <c:pt idx="2">
                        <c:v>8</c:v>
                      </c:pt>
                      <c:pt idx="3">
                        <c:v>12</c:v>
                      </c:pt>
                      <c:pt idx="4">
                        <c:v>16</c:v>
                      </c:pt>
                      <c:pt idx="5">
                        <c:v>18</c:v>
                      </c:pt>
                      <c:pt idx="6">
                        <c:v>20</c:v>
                      </c:pt>
                      <c:pt idx="7">
                        <c:v>24</c:v>
                      </c:pt>
                      <c:pt idx="8">
                        <c:v>26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Week'!$C$17:$K$17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19</c:v>
                      </c:pt>
                      <c:pt idx="1">
                        <c:v>19</c:v>
                      </c:pt>
                      <c:pt idx="2">
                        <c:v>19</c:v>
                      </c:pt>
                      <c:pt idx="3">
                        <c:v>19</c:v>
                      </c:pt>
                      <c:pt idx="4">
                        <c:v>19</c:v>
                      </c:pt>
                      <c:pt idx="5">
                        <c:v>19</c:v>
                      </c:pt>
                      <c:pt idx="6">
                        <c:v>19</c:v>
                      </c:pt>
                      <c:pt idx="7">
                        <c:v>19</c:v>
                      </c:pt>
                      <c:pt idx="8">
                        <c:v>27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DA1A-4958-BAE0-0FF52B3C2C8E}"/>
                  </c:ext>
                </c:extLst>
              </c15:ser>
            </c15:filteredScatterSeries>
            <c15:filteredScatte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Week'!$B$18</c15:sqref>
                        </c15:formulaRef>
                      </c:ext>
                    </c:extLst>
                    <c:strCache>
                      <c:ptCount val="1"/>
                      <c:pt idx="0">
                        <c:v>10015</c:v>
                      </c:pt>
                    </c:strCache>
                  </c:strRef>
                </c:tx>
                <c:spPr>
                  <a:ln w="9525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Week'!$C$3:$K$3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4</c:v>
                      </c:pt>
                      <c:pt idx="2">
                        <c:v>8</c:v>
                      </c:pt>
                      <c:pt idx="3">
                        <c:v>12</c:v>
                      </c:pt>
                      <c:pt idx="4">
                        <c:v>16</c:v>
                      </c:pt>
                      <c:pt idx="5">
                        <c:v>18</c:v>
                      </c:pt>
                      <c:pt idx="6">
                        <c:v>20</c:v>
                      </c:pt>
                      <c:pt idx="7">
                        <c:v>24</c:v>
                      </c:pt>
                      <c:pt idx="8">
                        <c:v>26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Week'!$C$18:$K$18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DA1A-4958-BAE0-0FF52B3C2C8E}"/>
                  </c:ext>
                </c:extLst>
              </c15:ser>
            </c15:filteredScatterSeries>
            <c15:filteredScatte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Week'!$B$19</c15:sqref>
                        </c15:formulaRef>
                      </c:ext>
                    </c:extLst>
                    <c:strCache>
                      <c:ptCount val="1"/>
                      <c:pt idx="0">
                        <c:v>10016</c:v>
                      </c:pt>
                    </c:strCache>
                  </c:strRef>
                </c:tx>
                <c:spPr>
                  <a:ln w="9525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Week'!$C$3:$K$3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4</c:v>
                      </c:pt>
                      <c:pt idx="2">
                        <c:v>8</c:v>
                      </c:pt>
                      <c:pt idx="3">
                        <c:v>12</c:v>
                      </c:pt>
                      <c:pt idx="4">
                        <c:v>16</c:v>
                      </c:pt>
                      <c:pt idx="5">
                        <c:v>18</c:v>
                      </c:pt>
                      <c:pt idx="6">
                        <c:v>20</c:v>
                      </c:pt>
                      <c:pt idx="7">
                        <c:v>24</c:v>
                      </c:pt>
                      <c:pt idx="8">
                        <c:v>26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Week'!$C$19:$K$19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19</c:v>
                      </c:pt>
                      <c:pt idx="1">
                        <c:v>19</c:v>
                      </c:pt>
                      <c:pt idx="2">
                        <c:v>19</c:v>
                      </c:pt>
                      <c:pt idx="3">
                        <c:v>19</c:v>
                      </c:pt>
                      <c:pt idx="4">
                        <c:v>19</c:v>
                      </c:pt>
                      <c:pt idx="5">
                        <c:v>19</c:v>
                      </c:pt>
                      <c:pt idx="6">
                        <c:v>19</c:v>
                      </c:pt>
                      <c:pt idx="8">
                        <c:v>19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DA1A-4958-BAE0-0FF52B3C2C8E}"/>
                  </c:ext>
                </c:extLst>
              </c15:ser>
            </c15:filteredScatterSeries>
            <c15:filteredScatte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Week'!$B$20</c15:sqref>
                        </c15:formulaRef>
                      </c:ext>
                    </c:extLst>
                    <c:strCache>
                      <c:ptCount val="1"/>
                      <c:pt idx="0">
                        <c:v>10017</c:v>
                      </c:pt>
                    </c:strCache>
                  </c:strRef>
                </c:tx>
                <c:spPr>
                  <a:ln w="9525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Week'!$C$3:$K$3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4</c:v>
                      </c:pt>
                      <c:pt idx="2">
                        <c:v>8</c:v>
                      </c:pt>
                      <c:pt idx="3">
                        <c:v>12</c:v>
                      </c:pt>
                      <c:pt idx="4">
                        <c:v>16</c:v>
                      </c:pt>
                      <c:pt idx="5">
                        <c:v>18</c:v>
                      </c:pt>
                      <c:pt idx="6">
                        <c:v>20</c:v>
                      </c:pt>
                      <c:pt idx="7">
                        <c:v>24</c:v>
                      </c:pt>
                      <c:pt idx="8">
                        <c:v>26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Week'!$C$20:$K$20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19</c:v>
                      </c:pt>
                      <c:pt idx="1">
                        <c:v>19</c:v>
                      </c:pt>
                      <c:pt idx="2">
                        <c:v>19</c:v>
                      </c:pt>
                      <c:pt idx="3">
                        <c:v>19</c:v>
                      </c:pt>
                      <c:pt idx="4">
                        <c:v>19</c:v>
                      </c:pt>
                      <c:pt idx="5">
                        <c:v>19</c:v>
                      </c:pt>
                      <c:pt idx="8">
                        <c:v>19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DA1A-4958-BAE0-0FF52B3C2C8E}"/>
                  </c:ext>
                </c:extLst>
              </c15:ser>
            </c15:filteredScatterSeries>
            <c15:filteredScatte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Week'!$B$21</c15:sqref>
                        </c15:formulaRef>
                      </c:ext>
                    </c:extLst>
                    <c:strCache>
                      <c:ptCount val="1"/>
                      <c:pt idx="0">
                        <c:v>10018</c:v>
                      </c:pt>
                    </c:strCache>
                  </c:strRef>
                </c:tx>
                <c:spPr>
                  <a:ln w="9525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Week'!$C$3:$K$3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4</c:v>
                      </c:pt>
                      <c:pt idx="2">
                        <c:v>8</c:v>
                      </c:pt>
                      <c:pt idx="3">
                        <c:v>12</c:v>
                      </c:pt>
                      <c:pt idx="4">
                        <c:v>16</c:v>
                      </c:pt>
                      <c:pt idx="5">
                        <c:v>18</c:v>
                      </c:pt>
                      <c:pt idx="6">
                        <c:v>20</c:v>
                      </c:pt>
                      <c:pt idx="7">
                        <c:v>24</c:v>
                      </c:pt>
                      <c:pt idx="8">
                        <c:v>26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Week'!$C$21:$K$21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19</c:v>
                      </c:pt>
                      <c:pt idx="1">
                        <c:v>19</c:v>
                      </c:pt>
                      <c:pt idx="2">
                        <c:v>19</c:v>
                      </c:pt>
                      <c:pt idx="3">
                        <c:v>19</c:v>
                      </c:pt>
                      <c:pt idx="4">
                        <c:v>19</c:v>
                      </c:pt>
                      <c:pt idx="5">
                        <c:v>19</c:v>
                      </c:pt>
                      <c:pt idx="6">
                        <c:v>19</c:v>
                      </c:pt>
                      <c:pt idx="7">
                        <c:v>19</c:v>
                      </c:pt>
                      <c:pt idx="8">
                        <c:v>19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DA1A-4958-BAE0-0FF52B3C2C8E}"/>
                  </c:ext>
                </c:extLst>
              </c15:ser>
            </c15:filteredScatterSeries>
            <c15:filteredScatte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Week'!$B$23</c15:sqref>
                        </c15:formulaRef>
                      </c:ext>
                    </c:extLst>
                    <c:strCache>
                      <c:ptCount val="1"/>
                      <c:pt idx="0">
                        <c:v>10020</c:v>
                      </c:pt>
                    </c:strCache>
                  </c:strRef>
                </c:tx>
                <c:spPr>
                  <a:ln w="9525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Week'!$C$3:$K$3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4</c:v>
                      </c:pt>
                      <c:pt idx="2">
                        <c:v>8</c:v>
                      </c:pt>
                      <c:pt idx="3">
                        <c:v>12</c:v>
                      </c:pt>
                      <c:pt idx="4">
                        <c:v>16</c:v>
                      </c:pt>
                      <c:pt idx="5">
                        <c:v>18</c:v>
                      </c:pt>
                      <c:pt idx="6">
                        <c:v>20</c:v>
                      </c:pt>
                      <c:pt idx="7">
                        <c:v>24</c:v>
                      </c:pt>
                      <c:pt idx="8">
                        <c:v>26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Week'!$C$23:$K$23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19</c:v>
                      </c:pt>
                      <c:pt idx="1">
                        <c:v>19</c:v>
                      </c:pt>
                      <c:pt idx="2">
                        <c:v>19</c:v>
                      </c:pt>
                      <c:pt idx="3">
                        <c:v>19</c:v>
                      </c:pt>
                      <c:pt idx="4">
                        <c:v>19</c:v>
                      </c:pt>
                      <c:pt idx="5">
                        <c:v>19</c:v>
                      </c:pt>
                      <c:pt idx="6">
                        <c:v>19</c:v>
                      </c:pt>
                      <c:pt idx="7">
                        <c:v>19</c:v>
                      </c:pt>
                      <c:pt idx="8">
                        <c:v>19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DA1A-4958-BAE0-0FF52B3C2C8E}"/>
                  </c:ext>
                </c:extLst>
              </c15:ser>
            </c15:filteredScatterSeries>
            <c15:filteredScatte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Week'!$B$24</c15:sqref>
                        </c15:formulaRef>
                      </c:ext>
                    </c:extLst>
                    <c:strCache>
                      <c:ptCount val="1"/>
                      <c:pt idx="0">
                        <c:v>10021</c:v>
                      </c:pt>
                    </c:strCache>
                  </c:strRef>
                </c:tx>
                <c:spPr>
                  <a:ln w="9525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Week'!$C$3:$K$3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4</c:v>
                      </c:pt>
                      <c:pt idx="2">
                        <c:v>8</c:v>
                      </c:pt>
                      <c:pt idx="3">
                        <c:v>12</c:v>
                      </c:pt>
                      <c:pt idx="4">
                        <c:v>16</c:v>
                      </c:pt>
                      <c:pt idx="5">
                        <c:v>18</c:v>
                      </c:pt>
                      <c:pt idx="6">
                        <c:v>20</c:v>
                      </c:pt>
                      <c:pt idx="7">
                        <c:v>24</c:v>
                      </c:pt>
                      <c:pt idx="8">
                        <c:v>26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'[HIV RNA Figure Spreadsheet - 02-03-23.xlsx]Log HIV-1 RNA by Study Week'!$C$24:$K$24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37</c:v>
                      </c:pt>
                      <c:pt idx="1">
                        <c:v>19</c:v>
                      </c:pt>
                      <c:pt idx="2">
                        <c:v>19</c:v>
                      </c:pt>
                      <c:pt idx="3">
                        <c:v>19</c:v>
                      </c:pt>
                      <c:pt idx="4">
                        <c:v>19</c:v>
                      </c:pt>
                      <c:pt idx="5">
                        <c:v>19</c:v>
                      </c:pt>
                      <c:pt idx="6">
                        <c:v>19</c:v>
                      </c:pt>
                      <c:pt idx="7">
                        <c:v>19</c:v>
                      </c:pt>
                      <c:pt idx="8">
                        <c:v>19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DA1A-4958-BAE0-0FF52B3C2C8E}"/>
                  </c:ext>
                </c:extLst>
              </c15:ser>
            </c15:filteredScatterSeries>
          </c:ext>
        </c:extLst>
      </c:scatterChart>
      <c:valAx>
        <c:axId val="1747681199"/>
        <c:scaling>
          <c:orientation val="minMax"/>
          <c:max val="26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Study</a:t>
                </a:r>
                <a:r>
                  <a:rPr lang="en-US" sz="1600" b="1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Week</a:t>
                </a:r>
                <a:endParaRPr lang="en-US" sz="1600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46523242450434149"/>
              <c:y val="0.941765726969285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7684527"/>
        <c:crossesAt val="10"/>
        <c:crossBetween val="midCat"/>
        <c:majorUnit val="2"/>
      </c:valAx>
      <c:valAx>
        <c:axId val="1747684527"/>
        <c:scaling>
          <c:logBase val="10"/>
          <c:orientation val="minMax"/>
          <c:max val="10000"/>
          <c:min val="1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Log</a:t>
                </a:r>
                <a:r>
                  <a:rPr lang="en-US" sz="1600" b="1" baseline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16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HIV-1</a:t>
                </a:r>
                <a:r>
                  <a:rPr lang="en-US" sz="1600" b="1" baseline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RNA copies/mL)</a:t>
                </a:r>
                <a:endParaRPr lang="en-US" sz="16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434000776679652E-3"/>
              <c:y val="0.213475373465023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7681199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0.76445</cdr:x>
      <cdr:y>0.6181</cdr:y>
    </cdr:from>
    <cdr:to>
      <cdr:x>0.96552</cdr:x>
      <cdr:y>0.6826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5421CF5-92F7-69A8-3FDB-CAB68258F054}"/>
            </a:ext>
          </a:extLst>
        </cdr:cNvPr>
        <cdr:cNvSpPr txBox="1"/>
      </cdr:nvSpPr>
      <cdr:spPr>
        <a:xfrm xmlns:a="http://schemas.openxmlformats.org/drawingml/2006/main">
          <a:off x="3513806" y="2406304"/>
          <a:ext cx="924222" cy="2511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50 copies/mL</a:t>
          </a:r>
        </a:p>
      </cdr:txBody>
    </cdr:sp>
  </cdr:relSizeAnchor>
  <cdr:relSizeAnchor xmlns:cdr="http://schemas.openxmlformats.org/drawingml/2006/chartDrawing">
    <cdr:from>
      <cdr:x>0.55638</cdr:x>
      <cdr:y>0.19614</cdr:y>
    </cdr:from>
    <cdr:to>
      <cdr:x>0.87834</cdr:x>
      <cdr:y>0.30123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1A20CDC9-FFB8-F1E9-5D59-B27F0E365A7C}"/>
            </a:ext>
          </a:extLst>
        </cdr:cNvPr>
        <cdr:cNvSpPr txBox="1"/>
      </cdr:nvSpPr>
      <cdr:spPr>
        <a:xfrm xmlns:a="http://schemas.openxmlformats.org/drawingml/2006/main">
          <a:off x="2557414" y="763603"/>
          <a:ext cx="1479896" cy="409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>
              <a:solidFill>
                <a:srgbClr val="DE0000"/>
              </a:solidFill>
              <a:latin typeface="Arial" panose="020B0604020202020204" pitchFamily="34" charset="0"/>
              <a:cs typeface="Arial" panose="020B0604020202020204" pitchFamily="34" charset="0"/>
            </a:rPr>
            <a:t>Restarted Baseline ART </a:t>
          </a:r>
        </a:p>
        <a:p xmlns:a="http://schemas.openxmlformats.org/drawingml/2006/main">
          <a:pPr algn="ctr"/>
          <a:r>
            <a:rPr lang="en-US" sz="1200" dirty="0">
              <a:solidFill>
                <a:srgbClr val="DE0000"/>
              </a:solidFill>
              <a:latin typeface="Arial" panose="020B0604020202020204" pitchFamily="34" charset="0"/>
              <a:cs typeface="Arial" panose="020B0604020202020204" pitchFamily="34" charset="0"/>
            </a:rPr>
            <a:t>(RPV/F/TAF)</a:t>
          </a:r>
        </a:p>
      </cdr:txBody>
    </cdr:sp>
  </cdr:relSizeAnchor>
  <cdr:relSizeAnchor xmlns:cdr="http://schemas.openxmlformats.org/drawingml/2006/chartDrawing">
    <cdr:from>
      <cdr:x>0.07011</cdr:x>
      <cdr:y>0.72842</cdr:y>
    </cdr:from>
    <cdr:to>
      <cdr:x>0.16188</cdr:x>
      <cdr:y>0.78707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8F8D400D-5215-BF47-D27E-6DB219EA5D08}"/>
            </a:ext>
          </a:extLst>
        </cdr:cNvPr>
        <cdr:cNvSpPr txBox="1"/>
      </cdr:nvSpPr>
      <cdr:spPr>
        <a:xfrm xmlns:a="http://schemas.openxmlformats.org/drawingml/2006/main">
          <a:off x="322277" y="2835807"/>
          <a:ext cx="421821" cy="2283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>
              <a:solidFill>
                <a:schemeClr val="bg2">
                  <a:lumMod val="50000"/>
                </a:schemeClr>
              </a:solidFill>
            </a:rPr>
            <a:t>LOQ</a:t>
          </a:r>
        </a:p>
      </cdr:txBody>
    </cdr:sp>
  </cdr:relSizeAnchor>
  <cdr:relSizeAnchor xmlns:cdr="http://schemas.openxmlformats.org/drawingml/2006/chartDrawing">
    <cdr:from>
      <cdr:x>0.71398</cdr:x>
      <cdr:y>0.29424</cdr:y>
    </cdr:from>
    <cdr:to>
      <cdr:x>0.71398</cdr:x>
      <cdr:y>0.85795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E0BA1E7B-4AF5-D77C-A101-FBDB9D0E9748}"/>
            </a:ext>
          </a:extLst>
        </cdr:cNvPr>
        <cdr:cNvCxnSpPr/>
      </cdr:nvCxnSpPr>
      <cdr:spPr>
        <a:xfrm xmlns:a="http://schemas.openxmlformats.org/drawingml/2006/main">
          <a:off x="3281829" y="1145510"/>
          <a:ext cx="0" cy="219456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DE0000"/>
          </a:solidFill>
          <a:prstDash val="sys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0.46035</cdr:x>
      <cdr:y>0.52005</cdr:y>
    </cdr:from>
    <cdr:to>
      <cdr:x>0.6809</cdr:x>
      <cdr:y>0.60394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D4A6CC42-FABA-A7B7-D6C7-AD5AE84C20CA}"/>
            </a:ext>
          </a:extLst>
        </cdr:cNvPr>
        <cdr:cNvSpPr txBox="1"/>
      </cdr:nvSpPr>
      <cdr:spPr>
        <a:xfrm xmlns:a="http://schemas.openxmlformats.org/drawingml/2006/main">
          <a:off x="2804748" y="2622957"/>
          <a:ext cx="1343724" cy="4231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0" dirty="0">
              <a:solidFill>
                <a:srgbClr val="DE0000"/>
              </a:solidFill>
            </a:rPr>
            <a:t>155 copies/mL</a:t>
          </a:r>
        </a:p>
      </cdr:txBody>
    </cdr:sp>
  </cdr:relSizeAnchor>
  <cdr:relSizeAnchor xmlns:cdr="http://schemas.openxmlformats.org/drawingml/2006/chartDrawing">
    <cdr:from>
      <cdr:x>0.52118</cdr:x>
      <cdr:y>0.38517</cdr:y>
    </cdr:from>
    <cdr:to>
      <cdr:x>0.74172</cdr:x>
      <cdr:y>0.46906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75264689-2E26-74E6-95F5-E8A1720AA0A4}"/>
            </a:ext>
          </a:extLst>
        </cdr:cNvPr>
        <cdr:cNvSpPr txBox="1"/>
      </cdr:nvSpPr>
      <cdr:spPr>
        <a:xfrm xmlns:a="http://schemas.openxmlformats.org/drawingml/2006/main">
          <a:off x="3175361" y="1942680"/>
          <a:ext cx="1343663" cy="4231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0" dirty="0">
              <a:solidFill>
                <a:srgbClr val="DE0000"/>
              </a:solidFill>
            </a:rPr>
            <a:t>534 copies/mL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55DFEB-23AB-4621-A387-72CAA71FFA33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30AFA4-C1F3-4107-8731-249BBBFE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79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2783D1-F847-458C-BA27-0F5F923A43E2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B9B8FB-1CC6-4B54-A6D6-186543A50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6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12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6971" indent="-291143" defTabSz="93812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571" indent="-232914" defTabSz="93812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399" indent="-232914" defTabSz="93812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228" indent="-232914" defTabSz="93812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056" indent="-232914" defTabSz="938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7884" indent="-232914" defTabSz="938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3713" indent="-232914" defTabSz="938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59541" indent="-232914" defTabSz="938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8BA8D6A-C1EF-4A78-9372-5BBDA04B023E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/>
              <a:t>1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549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9B8FB-1CC6-4B54-A6D6-186543A503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04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9B8FB-1CC6-4B54-A6D6-186543A503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93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9B8FB-1CC6-4B54-A6D6-186543A503C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51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F240FF-5BF3-42DF-ABEE-C9571F0B3CB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16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B9B8FB-1CC6-4B54-A6D6-186543A503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175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9B8FB-1CC6-4B54-A6D6-186543A503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66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9B8FB-1CC6-4B54-A6D6-186543A503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25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9B8FB-1CC6-4B54-A6D6-186543A503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27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9B8FB-1CC6-4B54-A6D6-186543A503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78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9B8FB-1CC6-4B54-A6D6-186543A503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29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9B8FB-1CC6-4B54-A6D6-186543A503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73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897" y="152400"/>
            <a:ext cx="10965068" cy="787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897" y="1308653"/>
            <a:ext cx="10565728" cy="4419600"/>
          </a:xfrm>
        </p:spPr>
        <p:txBody>
          <a:bodyPr rIns="0"/>
          <a:lstStyle>
            <a:lvl1pPr>
              <a:spcBef>
                <a:spcPts val="900"/>
              </a:spcBef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33897" y="6520934"/>
            <a:ext cx="10565726" cy="184666"/>
          </a:xfrm>
        </p:spPr>
        <p:txBody>
          <a:bodyPr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78528" y="6340475"/>
            <a:ext cx="591800" cy="365125"/>
          </a:xfrm>
        </p:spPr>
        <p:txBody>
          <a:bodyPr lIns="0" tIns="0" rIns="0" bIns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2BE16F37-D63B-443C-96C0-C234F1098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86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17" y="180892"/>
            <a:ext cx="10984948" cy="787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14017" y="6520934"/>
            <a:ext cx="10565726" cy="184666"/>
          </a:xfrm>
        </p:spPr>
        <p:txBody>
          <a:bodyPr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78528" y="6340475"/>
            <a:ext cx="591800" cy="365125"/>
          </a:xfrm>
        </p:spPr>
        <p:txBody>
          <a:bodyPr lIns="0" tIns="0" rIns="0" bIns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2BE16F37-D63B-443C-96C0-C234F1098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34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4" y="0"/>
            <a:ext cx="12221633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25000"/>
              </a:spcAft>
              <a:buFontTx/>
              <a:buChar char="•"/>
              <a:defRPr/>
            </a:pPr>
            <a:endParaRPr lang="en-US" sz="2400" b="1" baseline="-25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-4233" y="3581400"/>
            <a:ext cx="12227984" cy="3278188"/>
          </a:xfrm>
          <a:prstGeom prst="rect">
            <a:avLst/>
          </a:prstGeom>
          <a:solidFill>
            <a:srgbClr val="DDDDDD"/>
          </a:solidFill>
          <a:ln w="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25000"/>
              </a:spcAft>
              <a:defRPr/>
            </a:pPr>
            <a:endParaRPr lang="en-GB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-4233" y="3429000"/>
            <a:ext cx="12227984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-4233" y="3516313"/>
            <a:ext cx="12227984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457200"/>
            <a:ext cx="10566400" cy="2816352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800" y="4114800"/>
            <a:ext cx="10566400" cy="6096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12800" y="5029200"/>
            <a:ext cx="10566400" cy="9144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664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65100"/>
            <a:ext cx="109728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599" y="1199327"/>
            <a:ext cx="1097279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87204" name="Line 4"/>
          <p:cNvSpPr>
            <a:spLocks noChangeShapeType="1"/>
          </p:cNvSpPr>
          <p:nvPr/>
        </p:nvSpPr>
        <p:spPr bwMode="auto">
          <a:xfrm>
            <a:off x="609600" y="858081"/>
            <a:ext cx="10972800" cy="0"/>
          </a:xfrm>
          <a:prstGeom prst="line">
            <a:avLst/>
          </a:prstGeom>
          <a:noFill/>
          <a:ln w="53975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25000"/>
              </a:spcAft>
              <a:buFontTx/>
              <a:buChar char="•"/>
              <a:defRPr/>
            </a:pPr>
            <a:endParaRPr lang="en-US" sz="3600" b="1" baseline="-25000">
              <a:solidFill>
                <a:srgbClr val="000000"/>
              </a:solidFill>
            </a:endParaRPr>
          </a:p>
        </p:txBody>
      </p:sp>
      <p:sp>
        <p:nvSpPr>
          <p:cNvPr id="1587225" name="Line 25"/>
          <p:cNvSpPr>
            <a:spLocks noChangeShapeType="1"/>
          </p:cNvSpPr>
          <p:nvPr userDrawn="1"/>
        </p:nvSpPr>
        <p:spPr bwMode="auto">
          <a:xfrm>
            <a:off x="609600" y="934281"/>
            <a:ext cx="10972800" cy="0"/>
          </a:xfrm>
          <a:prstGeom prst="line">
            <a:avLst/>
          </a:prstGeom>
          <a:noFill/>
          <a:ln w="53975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25000"/>
              </a:spcAft>
              <a:buFontTx/>
              <a:buChar char="•"/>
              <a:defRPr/>
            </a:pPr>
            <a:endParaRPr lang="en-US" sz="3600" b="1" baseline="-2500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3333" y="649288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-250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B6E519-2B19-4FD1-9DB5-C3407DF9395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14400" y="6497638"/>
            <a:ext cx="914400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914400" y="6407155"/>
            <a:ext cx="8229600" cy="366713"/>
          </a:xfrm>
          <a:prstGeom prst="rect">
            <a:avLst/>
          </a:prstGeom>
          <a:noFill/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50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Symbol" pitchFamily="18" charset="2"/>
        <a:buChar char="¨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cbi.nlm.nih.gov/pubmed/26044712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746389" y="457200"/>
            <a:ext cx="10699223" cy="2816352"/>
          </a:xfrm>
        </p:spPr>
        <p:txBody>
          <a:bodyPr/>
          <a:lstStyle/>
          <a:p>
            <a:r>
              <a:rPr lang="en-US" sz="3600" dirty="0" err="1"/>
              <a:t>Lenacapavir</a:t>
            </a:r>
            <a:r>
              <a:rPr lang="en-US" sz="3600" dirty="0"/>
              <a:t> with </a:t>
            </a:r>
            <a:r>
              <a:rPr lang="en-US" sz="3600" dirty="0" err="1"/>
              <a:t>bNAbs</a:t>
            </a:r>
            <a:r>
              <a:rPr lang="en-US" sz="3600" dirty="0"/>
              <a:t> </a:t>
            </a:r>
            <a:r>
              <a:rPr lang="en-US" sz="3600" dirty="0" err="1"/>
              <a:t>Teropavimab</a:t>
            </a:r>
            <a:r>
              <a:rPr lang="en-US" sz="3600" dirty="0"/>
              <a:t> (GS-5423) and </a:t>
            </a:r>
            <a:r>
              <a:rPr lang="en-US" sz="3600" dirty="0" err="1"/>
              <a:t>Zinlirvimab</a:t>
            </a:r>
            <a:r>
              <a:rPr lang="en-US" sz="3600" dirty="0"/>
              <a:t> (GS-2872) Dosed Every 6 Months in People with HIV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46388" y="4574958"/>
            <a:ext cx="10699224" cy="1212640"/>
          </a:xfrm>
        </p:spPr>
        <p:txBody>
          <a:bodyPr wrap="square">
            <a:spAutoFit/>
          </a:bodyPr>
          <a:lstStyle/>
          <a:p>
            <a:r>
              <a:rPr lang="en-US" sz="1400" baseline="30000" dirty="0"/>
              <a:t>1</a:t>
            </a:r>
            <a:r>
              <a:rPr lang="en-US" sz="1400" dirty="0"/>
              <a:t>UNC, Chapel Hill, NC; </a:t>
            </a:r>
            <a:r>
              <a:rPr lang="en-US" sz="1400" baseline="30000" dirty="0"/>
              <a:t>2</a:t>
            </a:r>
            <a:r>
              <a:rPr lang="en-US" sz="1400" dirty="0"/>
              <a:t>University of California, San Diego, San Diego, CA; </a:t>
            </a:r>
            <a:r>
              <a:rPr lang="en-US" sz="1400" baseline="30000" dirty="0"/>
              <a:t>3</a:t>
            </a:r>
            <a:r>
              <a:rPr lang="en-US" sz="1400" dirty="0"/>
              <a:t>CrofootMD Clinic and Research Center, Houston, TX; </a:t>
            </a:r>
            <a:r>
              <a:rPr lang="en-US" sz="1400" baseline="30000" dirty="0"/>
              <a:t>4</a:t>
            </a:r>
            <a:r>
              <a:rPr lang="en-US" sz="1400" dirty="0"/>
              <a:t>East Carolina University, Greenville, NC; </a:t>
            </a:r>
            <a:r>
              <a:rPr lang="en-US" sz="1400" baseline="30000" dirty="0"/>
              <a:t>5</a:t>
            </a:r>
            <a:r>
              <a:rPr lang="en-US" sz="1400" dirty="0"/>
              <a:t>Ruane Clinical Research, Los Angeles, CA; </a:t>
            </a:r>
            <a:r>
              <a:rPr lang="en-US" sz="1400" baseline="30000" dirty="0"/>
              <a:t>6</a:t>
            </a:r>
            <a:r>
              <a:rPr lang="en-US" sz="1400" dirty="0"/>
              <a:t>University of Miami Miller School of Medicine, Miami, FL; </a:t>
            </a:r>
            <a:r>
              <a:rPr lang="en-US" sz="1400" baseline="30000" dirty="0"/>
              <a:t>7</a:t>
            </a:r>
            <a:r>
              <a:rPr lang="en-US" sz="1400" dirty="0"/>
              <a:t>Orlando Immunology Center, Orlando, FL; </a:t>
            </a:r>
            <a:r>
              <a:rPr lang="en-US" sz="1400" baseline="30000" dirty="0"/>
              <a:t>8</a:t>
            </a:r>
            <a:r>
              <a:rPr lang="en-US" sz="1400" dirty="0"/>
              <a:t>University of California, Davis, Davis CA; </a:t>
            </a:r>
            <a:br>
              <a:rPr lang="en-US" sz="1400" dirty="0"/>
            </a:br>
            <a:r>
              <a:rPr lang="en-US" sz="1400" baseline="30000" dirty="0"/>
              <a:t>9</a:t>
            </a:r>
            <a:r>
              <a:rPr lang="en-US" sz="1400" dirty="0"/>
              <a:t>Gilead Sciences, Inc., Foster City, CA; </a:t>
            </a:r>
            <a:r>
              <a:rPr lang="en-US" sz="1400" baseline="30000" dirty="0"/>
              <a:t>10</a:t>
            </a:r>
            <a:r>
              <a:rPr lang="en-US" sz="1400" dirty="0"/>
              <a:t>Rockefeller University, New York, NY</a:t>
            </a:r>
          </a:p>
          <a:p>
            <a:endParaRPr lang="en-US" sz="1400" dirty="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70B30E20-C570-8D4C-8791-03794F73E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653" y="6550223"/>
            <a:ext cx="116946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/>
              <a:t>CROI 2023, 19–22 February, Seattle, Washington: Oral #193</a:t>
            </a:r>
            <a:endParaRPr lang="en-US" sz="1300" b="1" baseline="30000" dirty="0">
              <a:solidFill>
                <a:srgbClr val="000000"/>
              </a:solidFill>
              <a:ea typeface="MS PGothic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F71A29-2E49-4E9A-AFEE-0BD57BEB53A6}"/>
              </a:ext>
            </a:extLst>
          </p:cNvPr>
          <p:cNvSpPr txBox="1"/>
          <p:nvPr/>
        </p:nvSpPr>
        <p:spPr>
          <a:xfrm>
            <a:off x="746388" y="3622558"/>
            <a:ext cx="106992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baseline="30000" dirty="0"/>
              <a:t>1</a:t>
            </a:r>
            <a:r>
              <a:rPr lang="en-US" b="1" dirty="0"/>
              <a:t>Joseph </a:t>
            </a:r>
            <a:r>
              <a:rPr lang="en-US" b="1" dirty="0" err="1"/>
              <a:t>Eron</a:t>
            </a:r>
            <a:r>
              <a:rPr lang="en-US" b="1" dirty="0"/>
              <a:t>, </a:t>
            </a:r>
            <a:r>
              <a:rPr lang="en-US" b="1" baseline="30000" dirty="0"/>
              <a:t>2</a:t>
            </a:r>
            <a:r>
              <a:rPr lang="en-US" b="1" dirty="0"/>
              <a:t>Susan J. Little, </a:t>
            </a:r>
            <a:r>
              <a:rPr lang="en-US" b="1" baseline="30000" dirty="0"/>
              <a:t>3</a:t>
            </a:r>
            <a:r>
              <a:rPr lang="en-US" b="1" dirty="0"/>
              <a:t>Gordon </a:t>
            </a:r>
            <a:r>
              <a:rPr lang="en-US" b="1" dirty="0" err="1"/>
              <a:t>Crofoot</a:t>
            </a:r>
            <a:r>
              <a:rPr lang="en-US" b="1" dirty="0"/>
              <a:t>, </a:t>
            </a:r>
            <a:r>
              <a:rPr lang="en-US" b="1" baseline="30000" dirty="0"/>
              <a:t>4</a:t>
            </a:r>
            <a:r>
              <a:rPr lang="en-US" b="1" dirty="0"/>
              <a:t>Paul Cook, </a:t>
            </a:r>
            <a:r>
              <a:rPr lang="en-US" b="1" baseline="30000" dirty="0"/>
              <a:t>5</a:t>
            </a:r>
            <a:r>
              <a:rPr lang="en-US" b="1" dirty="0"/>
              <a:t>Peter J. Ruane, </a:t>
            </a:r>
            <a:br>
              <a:rPr lang="en-US" b="1" dirty="0"/>
            </a:br>
            <a:r>
              <a:rPr lang="en-US" b="1" baseline="30000" dirty="0"/>
              <a:t>6</a:t>
            </a:r>
            <a:r>
              <a:rPr lang="en-US" b="1" dirty="0"/>
              <a:t>Dushyantha Jayaweera, </a:t>
            </a:r>
            <a:r>
              <a:rPr lang="en-US" b="1" baseline="30000" dirty="0"/>
              <a:t>7</a:t>
            </a:r>
            <a:r>
              <a:rPr lang="en-US" b="1" dirty="0"/>
              <a:t>Edwin DeJesus, </a:t>
            </a:r>
            <a:r>
              <a:rPr lang="en-US" b="1" baseline="30000" dirty="0"/>
              <a:t>8</a:t>
            </a:r>
            <a:r>
              <a:rPr lang="en-US" b="1" dirty="0"/>
              <a:t>Sarah E. Waldman, </a:t>
            </a:r>
            <a:r>
              <a:rPr lang="en-US" b="1" baseline="30000" dirty="0"/>
              <a:t>9</a:t>
            </a:r>
            <a:r>
              <a:rPr lang="en-US" b="1" dirty="0"/>
              <a:t>Megha L. Mehrotra, </a:t>
            </a:r>
            <a:br>
              <a:rPr lang="en-US" b="1" dirty="0"/>
            </a:br>
            <a:r>
              <a:rPr lang="en-US" b="1" baseline="30000" dirty="0"/>
              <a:t>9</a:t>
            </a:r>
            <a:r>
              <a:rPr lang="en-US" b="1" dirty="0"/>
              <a:t>Laurie </a:t>
            </a:r>
            <a:r>
              <a:rPr lang="en-US" b="1" dirty="0" err="1"/>
              <a:t>VanderVeen</a:t>
            </a:r>
            <a:r>
              <a:rPr lang="en-US" b="1" dirty="0"/>
              <a:t>, </a:t>
            </a:r>
            <a:r>
              <a:rPr lang="en-US" b="1" baseline="30000" dirty="0"/>
              <a:t>9</a:t>
            </a:r>
            <a:r>
              <a:rPr lang="en-US" b="1" dirty="0"/>
              <a:t>Hailin Huang, </a:t>
            </a:r>
            <a:r>
              <a:rPr lang="en-US" b="1" baseline="30000" dirty="0"/>
              <a:t>9</a:t>
            </a:r>
            <a:r>
              <a:rPr lang="en-US" b="1" dirty="0"/>
              <a:t>Sean Collins, </a:t>
            </a:r>
            <a:r>
              <a:rPr lang="en-US" b="1" baseline="30000" dirty="0"/>
              <a:t>9</a:t>
            </a:r>
            <a:r>
              <a:rPr lang="en-US" b="1" dirty="0"/>
              <a:t>Jared </a:t>
            </a:r>
            <a:r>
              <a:rPr lang="en-US" b="1" dirty="0" err="1"/>
              <a:t>Baeten</a:t>
            </a:r>
            <a:r>
              <a:rPr lang="en-US" b="1" dirty="0"/>
              <a:t>, </a:t>
            </a:r>
            <a:r>
              <a:rPr lang="en-US" b="1" baseline="30000" dirty="0"/>
              <a:t>10</a:t>
            </a:r>
            <a:r>
              <a:rPr lang="en-US" b="1" dirty="0"/>
              <a:t>Marina Caskey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4417D0-D4F5-4887-8783-59C2739049F8}"/>
              </a:ext>
            </a:extLst>
          </p:cNvPr>
          <p:cNvSpPr/>
          <p:nvPr/>
        </p:nvSpPr>
        <p:spPr bwMode="auto">
          <a:xfrm>
            <a:off x="801149" y="918594"/>
            <a:ext cx="1300293" cy="104023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tabLst/>
            </a:pPr>
            <a:endParaRPr kumimoji="0" lang="en-US" sz="1200" i="0" u="none" strike="noStrike" cap="none" normalizeH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A55905-86C5-26DD-FC26-824E92C3A326}"/>
              </a:ext>
            </a:extLst>
          </p:cNvPr>
          <p:cNvSpPr txBox="1"/>
          <p:nvPr/>
        </p:nvSpPr>
        <p:spPr>
          <a:xfrm>
            <a:off x="448574" y="5380926"/>
            <a:ext cx="11360987" cy="109945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/>
              <a:t>Presenting Author Disclosure:</a:t>
            </a:r>
            <a:r>
              <a:rPr lang="en-US" sz="1400" dirty="0"/>
              <a:t> Joseph Eron is a consultant with Gilead Sciences, Inc., </a:t>
            </a:r>
            <a:r>
              <a:rPr lang="en-US" sz="1400" dirty="0" err="1"/>
              <a:t>ViiV</a:t>
            </a:r>
            <a:r>
              <a:rPr lang="en-US" sz="1400" dirty="0"/>
              <a:t> Healthcare, and Merck. He is also an investigator for Gilead Sciences, Inc., and </a:t>
            </a:r>
            <a:r>
              <a:rPr lang="en-US" sz="1400" dirty="0" err="1"/>
              <a:t>ViiV</a:t>
            </a:r>
            <a:r>
              <a:rPr lang="en-US" sz="1400" dirty="0"/>
              <a:t> Healthcare.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745462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03AA8-7716-4264-BEA6-ABD1AB21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09" y="110835"/>
            <a:ext cx="11715750" cy="787400"/>
          </a:xfrm>
        </p:spPr>
        <p:txBody>
          <a:bodyPr/>
          <a:lstStyle/>
          <a:p>
            <a:r>
              <a:rPr lang="en-US" sz="2600" dirty="0"/>
              <a:t>Virologic Efficacy Outcomes at Week 26 by FDA Snapshot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B283B-4BBE-4EF2-B737-3F555CA0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16F37-D63B-443C-96C0-C234F1098F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E1710525-2B88-4A0D-9F18-0639843D5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0190" y="1515379"/>
            <a:ext cx="3134238" cy="5103843"/>
          </a:xfrm>
        </p:spPr>
        <p:txBody>
          <a:bodyPr/>
          <a:lstStyle/>
          <a:p>
            <a:r>
              <a:rPr lang="en-US" sz="1800" dirty="0"/>
              <a:t>18 out of 20 participants maintained viral suppression on study regimen through Week 26.</a:t>
            </a:r>
          </a:p>
          <a:p>
            <a:pPr>
              <a:spcBef>
                <a:spcPts val="1800"/>
              </a:spcBef>
            </a:pPr>
            <a:r>
              <a:rPr lang="en-US" sz="1800" dirty="0"/>
              <a:t>One participant withdrew</a:t>
            </a:r>
            <a:r>
              <a:rPr lang="en-US" sz="1800" baseline="30000" dirty="0"/>
              <a:t>1</a:t>
            </a:r>
            <a:r>
              <a:rPr lang="en-US" sz="1800" dirty="0"/>
              <a:t> at Week 12 with HIV-1 RNA &lt; 50 copies/</a:t>
            </a:r>
            <a:r>
              <a:rPr lang="en-US" sz="1800" dirty="0" err="1"/>
              <a:t>mL.</a:t>
            </a:r>
            <a:endParaRPr lang="en-US" sz="1800" dirty="0"/>
          </a:p>
          <a:p>
            <a:pPr>
              <a:spcBef>
                <a:spcPts val="1800"/>
              </a:spcBef>
            </a:pPr>
            <a:r>
              <a:rPr lang="en-US" sz="1800" dirty="0"/>
              <a:t>One participant had a confirmed virologic rebound at Week 16 and was resuppressed on baseline oral ART.</a:t>
            </a:r>
          </a:p>
          <a:p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0CA928-2AA9-47BA-B73F-CCC5BCED26CF}"/>
              </a:ext>
            </a:extLst>
          </p:cNvPr>
          <p:cNvSpPr txBox="1"/>
          <p:nvPr/>
        </p:nvSpPr>
        <p:spPr>
          <a:xfrm>
            <a:off x="572865" y="6536092"/>
            <a:ext cx="11156996" cy="206124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Participant withdrew due to personal decision.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32CF32E-40E2-465B-94A7-FC1825F271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524148"/>
              </p:ext>
            </p:extLst>
          </p:nvPr>
        </p:nvGraphicFramePr>
        <p:xfrm>
          <a:off x="123825" y="1387475"/>
          <a:ext cx="8496300" cy="490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2" imgW="9691612" imgH="5598595" progId="Prism9.Document">
                  <p:embed/>
                </p:oleObj>
              </mc:Choice>
              <mc:Fallback>
                <p:oleObj name="Prism 9" r:id="rId2" imgW="9691612" imgH="5598595" progId="Prism9.Document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32CF32E-40E2-465B-94A7-FC1825F271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3825" y="1387475"/>
                        <a:ext cx="8496300" cy="4908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6317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03AA8-7716-4264-BEA6-ABD1AB21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97" y="152400"/>
            <a:ext cx="11362310" cy="787400"/>
          </a:xfrm>
        </p:spPr>
        <p:txBody>
          <a:bodyPr/>
          <a:lstStyle/>
          <a:p>
            <a:r>
              <a:rPr lang="en-US"/>
              <a:t>Safety and Tolerability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F07386-3E57-41F4-90FF-E6B166190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96" y="4216966"/>
            <a:ext cx="10948503" cy="2182025"/>
          </a:xfrm>
        </p:spPr>
        <p:txBody>
          <a:bodyPr/>
          <a:lstStyle/>
          <a:p>
            <a:pPr>
              <a:spcBef>
                <a:spcPts val="700"/>
              </a:spcBef>
            </a:pPr>
            <a:r>
              <a:rPr lang="en-US" sz="1800" dirty="0"/>
              <a:t>There were no serious AEs, Grade 4 AEs, or AEs that led to study treatment discontinuation.</a:t>
            </a:r>
          </a:p>
          <a:p>
            <a:pPr>
              <a:spcBef>
                <a:spcPts val="700"/>
              </a:spcBef>
            </a:pPr>
            <a:r>
              <a:rPr lang="en-US" sz="1800" dirty="0"/>
              <a:t>There were two Grade 3 AEs:</a:t>
            </a:r>
          </a:p>
          <a:p>
            <a:pPr lvl="1">
              <a:spcBef>
                <a:spcPts val="300"/>
              </a:spcBef>
            </a:pPr>
            <a:r>
              <a:rPr lang="en-US" sz="1600" dirty="0"/>
              <a:t>One injection-site cellulitis on Day 1, resolved with antibiotics </a:t>
            </a:r>
          </a:p>
          <a:p>
            <a:pPr lvl="1">
              <a:spcBef>
                <a:spcPts val="300"/>
              </a:spcBef>
            </a:pPr>
            <a:r>
              <a:rPr lang="en-US" sz="1600" dirty="0"/>
              <a:t>One injection-site erythema on Day 3, resolved without intervention by Day 10</a:t>
            </a:r>
          </a:p>
          <a:p>
            <a:pPr>
              <a:spcBef>
                <a:spcPts val="700"/>
              </a:spcBef>
            </a:pPr>
            <a:r>
              <a:rPr lang="en-US" sz="1800" dirty="0"/>
              <a:t>One participant experienced a Grade 1 infusion-related reaction of pyrexia with flushing, which resolved without treatment.</a:t>
            </a:r>
          </a:p>
          <a:p>
            <a:pPr>
              <a:spcBef>
                <a:spcPts val="700"/>
              </a:spcBef>
            </a:pPr>
            <a:r>
              <a:rPr lang="en-US" sz="1800" dirty="0"/>
              <a:t>There were no clinically meaningful treatment-emergent lab abnormalities ≥ Grade 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B283B-4BBE-4EF2-B737-3F555CA0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8528" y="6340475"/>
            <a:ext cx="591800" cy="365125"/>
          </a:xfrm>
        </p:spPr>
        <p:txBody>
          <a:bodyPr/>
          <a:lstStyle/>
          <a:p>
            <a:fld id="{2BE16F37-D63B-443C-96C0-C234F1098F7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A6FD99BB-94F7-3972-45E0-D591C75738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2210" y="6544017"/>
            <a:ext cx="10565726" cy="161583"/>
          </a:xfrm>
        </p:spPr>
        <p:txBody>
          <a:bodyPr/>
          <a:lstStyle/>
          <a:p>
            <a:r>
              <a:rPr lang="en-US" sz="1050" dirty="0"/>
              <a:t>n = number of participants.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1050DB-8F86-49E1-8560-C3310AA267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77492"/>
              </p:ext>
            </p:extLst>
          </p:nvPr>
        </p:nvGraphicFramePr>
        <p:xfrm>
          <a:off x="1926772" y="1058815"/>
          <a:ext cx="8338457" cy="304396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{3B4B98B0-60AC-42C2-AFA5-B58CD77FA1E5}</a:tableStyleId>
              </a:tblPr>
              <a:tblGrid>
                <a:gridCol w="3208696">
                  <a:extLst>
                    <a:ext uri="{9D8B030D-6E8A-4147-A177-3AD203B41FA5}">
                      <a16:colId xmlns:a16="http://schemas.microsoft.com/office/drawing/2014/main" val="2022081013"/>
                    </a:ext>
                  </a:extLst>
                </a:gridCol>
                <a:gridCol w="1692614">
                  <a:extLst>
                    <a:ext uri="{9D8B030D-6E8A-4147-A177-3AD203B41FA5}">
                      <a16:colId xmlns:a16="http://schemas.microsoft.com/office/drawing/2014/main" val="110527551"/>
                    </a:ext>
                  </a:extLst>
                </a:gridCol>
                <a:gridCol w="1921064">
                  <a:extLst>
                    <a:ext uri="{9D8B030D-6E8A-4147-A177-3AD203B41FA5}">
                      <a16:colId xmlns:a16="http://schemas.microsoft.com/office/drawing/2014/main" val="1818121465"/>
                    </a:ext>
                  </a:extLst>
                </a:gridCol>
                <a:gridCol w="1516083">
                  <a:extLst>
                    <a:ext uri="{9D8B030D-6E8A-4147-A177-3AD203B41FA5}">
                      <a16:colId xmlns:a16="http://schemas.microsoft.com/office/drawing/2014/main" val="113190840"/>
                    </a:ext>
                  </a:extLst>
                </a:gridCol>
              </a:tblGrid>
              <a:tr h="656536"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16" marR="16716" marT="16716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LEN + TAB + </a:t>
                      </a:r>
                      <a:b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ZAB 10 mg/kg  </a:t>
                      </a:r>
                      <a:b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(N = 11)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16" marR="16716" marT="16716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B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LEN + TAB + </a:t>
                      </a:r>
                      <a:b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ZAB 30 mg/kg </a:t>
                      </a:r>
                      <a:b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(N = 10)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16" marR="16716" marT="16716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38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b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(N = 21)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716" marR="16716" marT="16716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7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425303"/>
                  </a:ext>
                </a:extLst>
              </a:tr>
              <a:tr h="2429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Any adverse event (AE), 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716" marR="16716" marT="16716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716" marR="16716" marT="167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716" marR="16716" marT="167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716" marR="16716" marT="167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453577"/>
                  </a:ext>
                </a:extLst>
              </a:tr>
              <a:tr h="44326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AEs of any grade occurring in 3 or more study participants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716" marR="16716" marT="16716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716" marR="16716" marT="167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716" marR="16716" marT="167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716" marR="16716" marT="167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840317"/>
                  </a:ext>
                </a:extLst>
              </a:tr>
              <a:tr h="242967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Injection-site pain, 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716" marR="16716" marT="16716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16716" marR="16716" marT="167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400" b="0" i="0" u="none" strike="noStrike" baseline="300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716" marR="16716" marT="167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716" marR="16716" marT="167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729110"/>
                  </a:ext>
                </a:extLst>
              </a:tr>
              <a:tr h="242967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Injection-site erythema, 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716" marR="16716" marT="16716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716" marR="16716" marT="167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716" marR="16716" marT="167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716" marR="16716" marT="167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619021"/>
                  </a:ext>
                </a:extLst>
              </a:tr>
              <a:tr h="242967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Injection-site nodule, 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716" marR="16716" marT="16716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16716" marR="16716" marT="167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716" marR="16716" marT="167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716" marR="16716" marT="167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068050"/>
                  </a:ext>
                </a:extLst>
              </a:tr>
              <a:tr h="242967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Injection-site induration, n</a:t>
                      </a:r>
                    </a:p>
                  </a:txBody>
                  <a:tcPr marL="16716" marR="16716" marT="16716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6716" marR="16716" marT="167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16716" marR="16716" marT="167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16716" marR="16716" marT="167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314927"/>
                  </a:ext>
                </a:extLst>
              </a:tr>
              <a:tr h="242967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Injection-site mass, 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716" marR="16716" marT="16716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716" marR="16716" marT="167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716" marR="16716" marT="167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716" marR="16716" marT="167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09386"/>
                  </a:ext>
                </a:extLst>
              </a:tr>
              <a:tr h="242967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COVID-19, n</a:t>
                      </a:r>
                    </a:p>
                  </a:txBody>
                  <a:tcPr marL="16716" marR="16716" marT="16716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16716" marR="16716" marT="167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6716" marR="16716" marT="167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16716" marR="16716" marT="167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908234"/>
                  </a:ext>
                </a:extLst>
              </a:tr>
              <a:tr h="242967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Upper respiratory tract infection, n</a:t>
                      </a:r>
                    </a:p>
                  </a:txBody>
                  <a:tcPr marL="16716" marR="16716" marT="16716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16716" marR="16716" marT="167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6716" marR="16716" marT="167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16716" marR="16716" marT="167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043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0222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45A37B6-1326-63EA-C0BA-DDD93E6A3E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78100" y="1081088"/>
          <a:ext cx="6003925" cy="459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3" imgW="4546353" imgH="3634675" progId="Prism9.Document">
                  <p:embed/>
                </p:oleObj>
              </mc:Choice>
              <mc:Fallback>
                <p:oleObj name="Prism 9" r:id="rId3" imgW="4546353" imgH="3634675" progId="Prism9.Document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E45A37B6-1326-63EA-C0BA-DDD93E6A3E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78100" y="1081088"/>
                        <a:ext cx="6003925" cy="459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C9B8054-5C30-4F14-B20A-0956E9BA6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34" y="152400"/>
            <a:ext cx="11463812" cy="787400"/>
          </a:xfrm>
        </p:spPr>
        <p:txBody>
          <a:bodyPr/>
          <a:lstStyle/>
          <a:p>
            <a:r>
              <a:rPr lang="en-US" sz="2700" dirty="0"/>
              <a:t>Change From Baseline by Visit in CD4 Cell Count in All Participants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CF135E-0EAD-4348-B853-34349F3F0A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909" y="6009114"/>
            <a:ext cx="10565726" cy="307777"/>
          </a:xfrm>
        </p:spPr>
        <p:txBody>
          <a:bodyPr/>
          <a:lstStyle/>
          <a:p>
            <a:pPr marL="342900" indent="-342900">
              <a:spcBef>
                <a:spcPct val="20000"/>
              </a:spcBef>
              <a:buFont typeface="Symbol" pitchFamily="18" charset="2"/>
              <a:buChar char="¨"/>
            </a:pPr>
            <a:r>
              <a:rPr lang="en-US" sz="2000" kern="1200" dirty="0">
                <a:latin typeface="+mj-lt"/>
              </a:rPr>
              <a:t>CD4 cell counts remained stable over the course of the study period.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4A4410-0523-4DAE-A47D-3D6BB7F99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E9D1AE18-03EF-5202-9CBE-1443B4F07E3D}"/>
              </a:ext>
            </a:extLst>
          </p:cNvPr>
          <p:cNvGraphicFramePr>
            <a:graphicFrameLocks noGrp="1"/>
          </p:cNvGraphicFramePr>
          <p:nvPr/>
        </p:nvGraphicFramePr>
        <p:xfrm>
          <a:off x="2174772" y="5570839"/>
          <a:ext cx="5641874" cy="223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732">
                  <a:extLst>
                    <a:ext uri="{9D8B030D-6E8A-4147-A177-3AD203B41FA5}">
                      <a16:colId xmlns:a16="http://schemas.microsoft.com/office/drawing/2014/main" val="3321302152"/>
                    </a:ext>
                  </a:extLst>
                </a:gridCol>
                <a:gridCol w="1349154">
                  <a:extLst>
                    <a:ext uri="{9D8B030D-6E8A-4147-A177-3AD203B41FA5}">
                      <a16:colId xmlns:a16="http://schemas.microsoft.com/office/drawing/2014/main" val="1495368007"/>
                    </a:ext>
                  </a:extLst>
                </a:gridCol>
                <a:gridCol w="1055223">
                  <a:extLst>
                    <a:ext uri="{9D8B030D-6E8A-4147-A177-3AD203B41FA5}">
                      <a16:colId xmlns:a16="http://schemas.microsoft.com/office/drawing/2014/main" val="3962723556"/>
                    </a:ext>
                  </a:extLst>
                </a:gridCol>
                <a:gridCol w="1348765">
                  <a:extLst>
                    <a:ext uri="{9D8B030D-6E8A-4147-A177-3AD203B41FA5}">
                      <a16:colId xmlns:a16="http://schemas.microsoft.com/office/drawing/2014/main" val="4105096067"/>
                    </a:ext>
                  </a:extLst>
                </a:gridCol>
              </a:tblGrid>
              <a:tr h="223917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Number of Participants: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211358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AEBEB89E-E2B9-4BB4-B349-33C8E5F6623B}"/>
              </a:ext>
            </a:extLst>
          </p:cNvPr>
          <p:cNvGrpSpPr/>
          <p:nvPr/>
        </p:nvGrpSpPr>
        <p:grpSpPr>
          <a:xfrm>
            <a:off x="8774983" y="2401611"/>
            <a:ext cx="1466678" cy="1493215"/>
            <a:chOff x="8774983" y="2401611"/>
            <a:chExt cx="1466678" cy="149321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B5DF2C-7F4E-481A-8CCD-31A47EECA691}"/>
                </a:ext>
              </a:extLst>
            </p:cNvPr>
            <p:cNvSpPr txBox="1"/>
            <p:nvPr/>
          </p:nvSpPr>
          <p:spPr>
            <a:xfrm>
              <a:off x="9327261" y="2425571"/>
              <a:ext cx="914400" cy="22138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b">
              <a:noAutofit/>
            </a:bodyPr>
            <a:lstStyle/>
            <a:p>
              <a:r>
                <a:rPr lang="en-US" sz="1050" dirty="0"/>
                <a:t>Max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2A6965F-DEDA-43CC-8483-5EEA4D22A786}"/>
                </a:ext>
              </a:extLst>
            </p:cNvPr>
            <p:cNvSpPr txBox="1"/>
            <p:nvPr/>
          </p:nvSpPr>
          <p:spPr>
            <a:xfrm>
              <a:off x="9327261" y="2788425"/>
              <a:ext cx="914400" cy="22138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b">
              <a:noAutofit/>
            </a:bodyPr>
            <a:lstStyle/>
            <a:p>
              <a:r>
                <a:rPr lang="en-US" sz="1050" dirty="0"/>
                <a:t>Q3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A72FA14-3CA9-47DF-AD2A-EC58159D66A8}"/>
                </a:ext>
              </a:extLst>
            </p:cNvPr>
            <p:cNvSpPr txBox="1"/>
            <p:nvPr/>
          </p:nvSpPr>
          <p:spPr>
            <a:xfrm>
              <a:off x="9327261" y="2978305"/>
              <a:ext cx="914400" cy="22138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b">
              <a:noAutofit/>
            </a:bodyPr>
            <a:lstStyle/>
            <a:p>
              <a:r>
                <a:rPr lang="en-US" sz="1050" dirty="0"/>
                <a:t>Median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C47BC1-5DBF-42AA-9B02-1A0EF4C40685}"/>
                </a:ext>
              </a:extLst>
            </p:cNvPr>
            <p:cNvSpPr txBox="1"/>
            <p:nvPr/>
          </p:nvSpPr>
          <p:spPr>
            <a:xfrm>
              <a:off x="9327261" y="3189919"/>
              <a:ext cx="914400" cy="22138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b">
              <a:noAutofit/>
            </a:bodyPr>
            <a:lstStyle/>
            <a:p>
              <a:r>
                <a:rPr lang="en-US" sz="1050" dirty="0"/>
                <a:t>Q1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217F0F7-14C2-49FD-B1FB-9F5396DD8A16}"/>
                </a:ext>
              </a:extLst>
            </p:cNvPr>
            <p:cNvSpPr txBox="1"/>
            <p:nvPr/>
          </p:nvSpPr>
          <p:spPr>
            <a:xfrm>
              <a:off x="9327261" y="3673445"/>
              <a:ext cx="914400" cy="22138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b">
              <a:noAutofit/>
            </a:bodyPr>
            <a:lstStyle/>
            <a:p>
              <a:r>
                <a:rPr lang="en-US" sz="1050" dirty="0"/>
                <a:t>Min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ED16B02-8AD7-4091-BF04-6C1C68227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74983" y="2401611"/>
              <a:ext cx="559436" cy="14292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6128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03AA8-7716-4264-BEA6-ABD1AB21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97" y="152400"/>
            <a:ext cx="10965068" cy="787400"/>
          </a:xfrm>
        </p:spPr>
        <p:txBody>
          <a:bodyPr/>
          <a:lstStyle/>
          <a:p>
            <a:r>
              <a:rPr lang="en-US" dirty="0"/>
              <a:t>Pharmacokinetics of </a:t>
            </a:r>
            <a:r>
              <a:rPr lang="en-US" dirty="0" err="1"/>
              <a:t>Teropavimab</a:t>
            </a:r>
            <a:r>
              <a:rPr lang="en-US" dirty="0"/>
              <a:t>, </a:t>
            </a:r>
            <a:r>
              <a:rPr lang="en-US" dirty="0" err="1"/>
              <a:t>Zinlirvimab</a:t>
            </a:r>
            <a:r>
              <a:rPr lang="en-US" dirty="0"/>
              <a:t>, and </a:t>
            </a:r>
            <a:r>
              <a:rPr lang="en-US" dirty="0" err="1"/>
              <a:t>Lenacapavir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F07386-3E57-41F4-90FF-E6B166190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97" y="5879153"/>
            <a:ext cx="10565728" cy="502024"/>
          </a:xfrm>
        </p:spPr>
        <p:txBody>
          <a:bodyPr/>
          <a:lstStyle/>
          <a:p>
            <a:r>
              <a:rPr lang="en-US" sz="2000" dirty="0"/>
              <a:t>Therapeutic concentrations of TAB, ZAB, and LEN were maintained through Week 26.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B283B-4BBE-4EF2-B737-3F555CA0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6F37-D63B-443C-96C0-C234F1098F7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CA7637F-9045-4EEB-82B2-AA8F447F9706}"/>
              </a:ext>
            </a:extLst>
          </p:cNvPr>
          <p:cNvSpPr txBox="1"/>
          <p:nvPr/>
        </p:nvSpPr>
        <p:spPr>
          <a:xfrm>
            <a:off x="908940" y="1351490"/>
            <a:ext cx="4778056" cy="302183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r>
              <a:rPr lang="en-US" dirty="0"/>
              <a:t>TAB</a:t>
            </a:r>
          </a:p>
        </p:txBody>
      </p:sp>
      <p:sp>
        <p:nvSpPr>
          <p:cNvPr id="104" name="Text Placeholder 5">
            <a:extLst>
              <a:ext uri="{FF2B5EF4-FFF2-40B4-BE49-F238E27FC236}">
                <a16:creationId xmlns:a16="http://schemas.microsoft.com/office/drawing/2014/main" id="{5F9A0A29-2376-4292-9957-EA7D0CEF2B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897" y="6544017"/>
            <a:ext cx="10565726" cy="161583"/>
          </a:xfrm>
        </p:spPr>
        <p:txBody>
          <a:bodyPr/>
          <a:lstStyle/>
          <a:p>
            <a:r>
              <a:rPr lang="en-US" sz="1050" baseline="30000" dirty="0"/>
              <a:t>1 </a:t>
            </a:r>
            <a:r>
              <a:rPr lang="en-US" sz="1050" dirty="0"/>
              <a:t>2 </a:t>
            </a:r>
            <a:r>
              <a:rPr lang="el-GR" sz="105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050" dirty="0"/>
              <a:t>g/mL was the level required for sensitivity in the screening assay.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D5B9E72-5B11-41E8-B86D-E1392C2C0376}"/>
              </a:ext>
            </a:extLst>
          </p:cNvPr>
          <p:cNvGrpSpPr/>
          <p:nvPr/>
        </p:nvGrpSpPr>
        <p:grpSpPr>
          <a:xfrm>
            <a:off x="908940" y="1684443"/>
            <a:ext cx="5064644" cy="3936666"/>
            <a:chOff x="908940" y="1684443"/>
            <a:chExt cx="5064644" cy="3936666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8D1CD36-DB43-479C-A090-C487C2F2C66E}"/>
                </a:ext>
              </a:extLst>
            </p:cNvPr>
            <p:cNvSpPr/>
            <p:nvPr/>
          </p:nvSpPr>
          <p:spPr>
            <a:xfrm>
              <a:off x="1822605" y="4594065"/>
              <a:ext cx="3788521" cy="45719"/>
            </a:xfrm>
            <a:custGeom>
              <a:avLst/>
              <a:gdLst>
                <a:gd name="connsiteX0" fmla="*/ 17308 w 17307"/>
                <a:gd name="connsiteY0" fmla="*/ 0 h 12188"/>
                <a:gd name="connsiteX1" fmla="*/ 0 w 17307"/>
                <a:gd name="connsiteY1" fmla="*/ 0 h 1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307" h="12188">
                  <a:moveTo>
                    <a:pt x="17308" y="0"/>
                  </a:moveTo>
                  <a:lnTo>
                    <a:pt x="0" y="0"/>
                  </a:lnTo>
                </a:path>
              </a:pathLst>
            </a:custGeom>
            <a:ln w="15875" cap="rnd">
              <a:solidFill>
                <a:schemeClr val="tx1"/>
              </a:solidFill>
              <a:prstDash val="sys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AFEB38C-987E-4FEC-B845-E8F8F6CDE9D5}"/>
                </a:ext>
              </a:extLst>
            </p:cNvPr>
            <p:cNvSpPr/>
            <p:nvPr/>
          </p:nvSpPr>
          <p:spPr>
            <a:xfrm>
              <a:off x="2054126" y="1953028"/>
              <a:ext cx="54864" cy="55929"/>
            </a:xfrm>
            <a:custGeom>
              <a:avLst/>
              <a:gdLst>
                <a:gd name="connsiteX0" fmla="*/ 47536 w 47535"/>
                <a:gd name="connsiteY0" fmla="*/ 23768 h 47535"/>
                <a:gd name="connsiteX1" fmla="*/ 23768 w 47535"/>
                <a:gd name="connsiteY1" fmla="*/ 0 h 47535"/>
                <a:gd name="connsiteX2" fmla="*/ 0 w 47535"/>
                <a:gd name="connsiteY2" fmla="*/ 23768 h 47535"/>
                <a:gd name="connsiteX3" fmla="*/ 23768 w 47535"/>
                <a:gd name="connsiteY3" fmla="*/ 47536 h 47535"/>
                <a:gd name="connsiteX4" fmla="*/ 47536 w 47535"/>
                <a:gd name="connsiteY4" fmla="*/ 23768 h 4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35" h="47535">
                  <a:moveTo>
                    <a:pt x="47536" y="23768"/>
                  </a:moveTo>
                  <a:cubicBezTo>
                    <a:pt x="47536" y="10604"/>
                    <a:pt x="36932" y="0"/>
                    <a:pt x="23768" y="0"/>
                  </a:cubicBezTo>
                  <a:cubicBezTo>
                    <a:pt x="10604" y="0"/>
                    <a:pt x="0" y="10604"/>
                    <a:pt x="0" y="23768"/>
                  </a:cubicBezTo>
                  <a:cubicBezTo>
                    <a:pt x="0" y="36932"/>
                    <a:pt x="10604" y="47536"/>
                    <a:pt x="23768" y="47536"/>
                  </a:cubicBezTo>
                  <a:cubicBezTo>
                    <a:pt x="36932" y="47536"/>
                    <a:pt x="47536" y="36932"/>
                    <a:pt x="47536" y="23768"/>
                  </a:cubicBezTo>
                </a:path>
              </a:pathLst>
            </a:custGeom>
            <a:solidFill>
              <a:srgbClr val="4BAFB9"/>
            </a:solidFill>
            <a:ln w="12164" cap="flat">
              <a:solidFill>
                <a:srgbClr val="4BAFB9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DBF0BA5-A7DD-4261-BC69-65E1ABE2872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28371" y="1830505"/>
              <a:ext cx="0" cy="3047604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BAA1E515-6F4C-4CD3-8FE6-973FBB1F9F9E}"/>
                </a:ext>
              </a:extLst>
            </p:cNvPr>
            <p:cNvGrpSpPr/>
            <p:nvPr/>
          </p:nvGrpSpPr>
          <p:grpSpPr>
            <a:xfrm>
              <a:off x="1292440" y="1885950"/>
              <a:ext cx="397546" cy="3108587"/>
              <a:chOff x="2260241" y="1666189"/>
              <a:chExt cx="397546" cy="4479390"/>
            </a:xfrm>
          </p:grpSpPr>
          <p:sp>
            <p:nvSpPr>
              <p:cNvPr id="213" name="TextBox 60">
                <a:extLst>
                  <a:ext uri="{FF2B5EF4-FFF2-40B4-BE49-F238E27FC236}">
                    <a16:creationId xmlns:a16="http://schemas.microsoft.com/office/drawing/2014/main" id="{C78E85C0-1AF9-4392-8245-C12E849AD181}"/>
                  </a:ext>
                </a:extLst>
              </p:cNvPr>
              <p:cNvSpPr txBox="1"/>
              <p:nvPr/>
            </p:nvSpPr>
            <p:spPr>
              <a:xfrm>
                <a:off x="2260241" y="1666189"/>
                <a:ext cx="39754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400" dirty="0"/>
                  <a:t>1000</a:t>
                </a:r>
              </a:p>
            </p:txBody>
          </p:sp>
          <p:sp>
            <p:nvSpPr>
              <p:cNvPr id="214" name="TextBox 62">
                <a:extLst>
                  <a:ext uri="{FF2B5EF4-FFF2-40B4-BE49-F238E27FC236}">
                    <a16:creationId xmlns:a16="http://schemas.microsoft.com/office/drawing/2014/main" id="{33AC29F4-A57A-4592-951F-9E5AFB6649EB}"/>
                  </a:ext>
                </a:extLst>
              </p:cNvPr>
              <p:cNvSpPr txBox="1"/>
              <p:nvPr/>
            </p:nvSpPr>
            <p:spPr>
              <a:xfrm>
                <a:off x="2359628" y="3055879"/>
                <a:ext cx="29815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400" dirty="0"/>
                  <a:t>100</a:t>
                </a:r>
              </a:p>
            </p:txBody>
          </p:sp>
          <p:sp>
            <p:nvSpPr>
              <p:cNvPr id="215" name="TextBox 66">
                <a:extLst>
                  <a:ext uri="{FF2B5EF4-FFF2-40B4-BE49-F238E27FC236}">
                    <a16:creationId xmlns:a16="http://schemas.microsoft.com/office/drawing/2014/main" id="{71CE6F1F-7A2E-4367-901E-F922A0985142}"/>
                  </a:ext>
                </a:extLst>
              </p:cNvPr>
              <p:cNvSpPr txBox="1"/>
              <p:nvPr/>
            </p:nvSpPr>
            <p:spPr>
              <a:xfrm>
                <a:off x="2459015" y="4447300"/>
                <a:ext cx="1987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400" dirty="0"/>
                  <a:t>10</a:t>
                </a:r>
              </a:p>
            </p:txBody>
          </p:sp>
          <p:sp>
            <p:nvSpPr>
              <p:cNvPr id="216" name="TextBox 66">
                <a:extLst>
                  <a:ext uri="{FF2B5EF4-FFF2-40B4-BE49-F238E27FC236}">
                    <a16:creationId xmlns:a16="http://schemas.microsoft.com/office/drawing/2014/main" id="{3151E1A3-CE88-419E-B00D-30318FE01919}"/>
                  </a:ext>
                </a:extLst>
              </p:cNvPr>
              <p:cNvSpPr txBox="1"/>
              <p:nvPr/>
            </p:nvSpPr>
            <p:spPr>
              <a:xfrm>
                <a:off x="2558401" y="5835130"/>
                <a:ext cx="99386" cy="31044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400" dirty="0"/>
                  <a:t>1</a:t>
                </a: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ECBB91FA-D227-4E4F-B4D5-50EF152A0494}"/>
                </a:ext>
              </a:extLst>
            </p:cNvPr>
            <p:cNvGrpSpPr/>
            <p:nvPr/>
          </p:nvGrpSpPr>
          <p:grpSpPr>
            <a:xfrm>
              <a:off x="2072046" y="4888179"/>
              <a:ext cx="3260407" cy="82296"/>
              <a:chOff x="3039847" y="4585822"/>
              <a:chExt cx="3260407" cy="82296"/>
            </a:xfrm>
          </p:grpSpPr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D4ABC48E-F743-4228-9A0C-E3C289A5901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2998699" y="4626970"/>
                <a:ext cx="82296" cy="0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6A43C306-84AE-4B0D-94F2-9B41CE747B8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3502025" y="4626970"/>
                <a:ext cx="82296" cy="0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66E04382-2B8A-4D5E-87FF-B73389C43E6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4003346" y="4626970"/>
                <a:ext cx="82296" cy="0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F9356046-2BB9-4F45-A3C8-0C760118953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4503970" y="4626970"/>
                <a:ext cx="82296" cy="0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D9DC440A-407A-4361-8E09-9A37761751B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5005987" y="4626970"/>
                <a:ext cx="82296" cy="0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5E774118-1D31-4FCB-A7BE-E4F879B13CF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5506819" y="4626970"/>
                <a:ext cx="82296" cy="0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EAE9ED59-8ECE-44F3-A001-60339E0C49E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6008629" y="4626970"/>
                <a:ext cx="82296" cy="0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D4688B40-F150-4173-AAAE-4B916749F74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6259106" y="4626970"/>
                <a:ext cx="82296" cy="0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11" name="TextBox 175">
              <a:extLst>
                <a:ext uri="{FF2B5EF4-FFF2-40B4-BE49-F238E27FC236}">
                  <a16:creationId xmlns:a16="http://schemas.microsoft.com/office/drawing/2014/main" id="{DB1FDD17-9B2B-4BAE-97D4-B4964D65D1CC}"/>
                </a:ext>
              </a:extLst>
            </p:cNvPr>
            <p:cNvSpPr txBox="1"/>
            <p:nvPr/>
          </p:nvSpPr>
          <p:spPr>
            <a:xfrm rot="16200000">
              <a:off x="-6696" y="3234636"/>
              <a:ext cx="2077493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/>
                <a:t>Serum levels (</a:t>
              </a:r>
              <a:r>
                <a:rPr lang="el-G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μ</a:t>
              </a:r>
              <a:r>
                <a:rPr lang="en-US" sz="1600" b="1" dirty="0"/>
                <a:t>g/mL)</a:t>
              </a:r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EC920C13-6C17-486C-B294-92927482A8F8}"/>
                </a:ext>
              </a:extLst>
            </p:cNvPr>
            <p:cNvGrpSpPr/>
            <p:nvPr/>
          </p:nvGrpSpPr>
          <p:grpSpPr>
            <a:xfrm>
              <a:off x="2032644" y="5047640"/>
              <a:ext cx="3399274" cy="215444"/>
              <a:chOff x="3946378" y="4745283"/>
              <a:chExt cx="3399274" cy="215444"/>
            </a:xfrm>
          </p:grpSpPr>
          <p:sp>
            <p:nvSpPr>
              <p:cNvPr id="195" name="TextBox 177">
                <a:extLst>
                  <a:ext uri="{FF2B5EF4-FFF2-40B4-BE49-F238E27FC236}">
                    <a16:creationId xmlns:a16="http://schemas.microsoft.com/office/drawing/2014/main" id="{B5E2EC4A-C7CD-4F8E-9621-2D8E8BF63EC6}"/>
                  </a:ext>
                </a:extLst>
              </p:cNvPr>
              <p:cNvSpPr txBox="1"/>
              <p:nvPr/>
            </p:nvSpPr>
            <p:spPr>
              <a:xfrm>
                <a:off x="3946378" y="4745283"/>
                <a:ext cx="993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0</a:t>
                </a:r>
              </a:p>
            </p:txBody>
          </p:sp>
          <p:sp>
            <p:nvSpPr>
              <p:cNvPr id="197" name="TextBox 179">
                <a:extLst>
                  <a:ext uri="{FF2B5EF4-FFF2-40B4-BE49-F238E27FC236}">
                    <a16:creationId xmlns:a16="http://schemas.microsoft.com/office/drawing/2014/main" id="{DE57A84F-9DDE-4FF5-AAE1-955DB49E1323}"/>
                  </a:ext>
                </a:extLst>
              </p:cNvPr>
              <p:cNvSpPr txBox="1"/>
              <p:nvPr/>
            </p:nvSpPr>
            <p:spPr>
              <a:xfrm>
                <a:off x="4445980" y="4745283"/>
                <a:ext cx="993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4</a:t>
                </a:r>
              </a:p>
            </p:txBody>
          </p:sp>
          <p:sp>
            <p:nvSpPr>
              <p:cNvPr id="198" name="TextBox 180">
                <a:extLst>
                  <a:ext uri="{FF2B5EF4-FFF2-40B4-BE49-F238E27FC236}">
                    <a16:creationId xmlns:a16="http://schemas.microsoft.com/office/drawing/2014/main" id="{ECB89AA4-84E0-461A-AA20-C379F1075B8F}"/>
                  </a:ext>
                </a:extLst>
              </p:cNvPr>
              <p:cNvSpPr txBox="1"/>
              <p:nvPr/>
            </p:nvSpPr>
            <p:spPr>
              <a:xfrm>
                <a:off x="5396727" y="4745283"/>
                <a:ext cx="19877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12</a:t>
                </a:r>
              </a:p>
            </p:txBody>
          </p:sp>
          <p:sp>
            <p:nvSpPr>
              <p:cNvPr id="199" name="TextBox 181">
                <a:extLst>
                  <a:ext uri="{FF2B5EF4-FFF2-40B4-BE49-F238E27FC236}">
                    <a16:creationId xmlns:a16="http://schemas.microsoft.com/office/drawing/2014/main" id="{D88B735B-ABEE-4111-9482-10132F54F1F7}"/>
                  </a:ext>
                </a:extLst>
              </p:cNvPr>
              <p:cNvSpPr txBox="1"/>
              <p:nvPr/>
            </p:nvSpPr>
            <p:spPr>
              <a:xfrm>
                <a:off x="5902035" y="4745283"/>
                <a:ext cx="19877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16</a:t>
                </a:r>
              </a:p>
            </p:txBody>
          </p:sp>
          <p:sp>
            <p:nvSpPr>
              <p:cNvPr id="200" name="TextBox 182">
                <a:extLst>
                  <a:ext uri="{FF2B5EF4-FFF2-40B4-BE49-F238E27FC236}">
                    <a16:creationId xmlns:a16="http://schemas.microsoft.com/office/drawing/2014/main" id="{9F528558-64E8-4E4A-B5B7-E6247AD357A8}"/>
                  </a:ext>
                </a:extLst>
              </p:cNvPr>
              <p:cNvSpPr txBox="1"/>
              <p:nvPr/>
            </p:nvSpPr>
            <p:spPr>
              <a:xfrm>
                <a:off x="6401097" y="4745283"/>
                <a:ext cx="1987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20</a:t>
                </a:r>
              </a:p>
            </p:txBody>
          </p:sp>
          <p:sp>
            <p:nvSpPr>
              <p:cNvPr id="201" name="TextBox 183">
                <a:extLst>
                  <a:ext uri="{FF2B5EF4-FFF2-40B4-BE49-F238E27FC236}">
                    <a16:creationId xmlns:a16="http://schemas.microsoft.com/office/drawing/2014/main" id="{667695DB-1322-43DF-8929-6FADE0003AB3}"/>
                  </a:ext>
                </a:extLst>
              </p:cNvPr>
              <p:cNvSpPr txBox="1"/>
              <p:nvPr/>
            </p:nvSpPr>
            <p:spPr>
              <a:xfrm>
                <a:off x="6903976" y="4745283"/>
                <a:ext cx="19877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24</a:t>
                </a:r>
              </a:p>
            </p:txBody>
          </p:sp>
          <p:sp>
            <p:nvSpPr>
              <p:cNvPr id="202" name="TextBox 184">
                <a:extLst>
                  <a:ext uri="{FF2B5EF4-FFF2-40B4-BE49-F238E27FC236}">
                    <a16:creationId xmlns:a16="http://schemas.microsoft.com/office/drawing/2014/main" id="{0CA7F4BB-482F-4283-8EA3-834E4989E754}"/>
                  </a:ext>
                </a:extLst>
              </p:cNvPr>
              <p:cNvSpPr txBox="1"/>
              <p:nvPr/>
            </p:nvSpPr>
            <p:spPr>
              <a:xfrm>
                <a:off x="7146879" y="4745283"/>
                <a:ext cx="19877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26</a:t>
                </a:r>
              </a:p>
            </p:txBody>
          </p:sp>
          <p:sp>
            <p:nvSpPr>
              <p:cNvPr id="203" name="TextBox 185">
                <a:extLst>
                  <a:ext uri="{FF2B5EF4-FFF2-40B4-BE49-F238E27FC236}">
                    <a16:creationId xmlns:a16="http://schemas.microsoft.com/office/drawing/2014/main" id="{0F2227F2-A8E8-44DE-BC5A-B7CAE7BCD5BF}"/>
                  </a:ext>
                </a:extLst>
              </p:cNvPr>
              <p:cNvSpPr txBox="1"/>
              <p:nvPr/>
            </p:nvSpPr>
            <p:spPr>
              <a:xfrm>
                <a:off x="4939595" y="4745283"/>
                <a:ext cx="993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8</a:t>
                </a:r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73C97BD9-8505-4A83-94DE-55648819968F}"/>
                </a:ext>
              </a:extLst>
            </p:cNvPr>
            <p:cNvGrpSpPr/>
            <p:nvPr/>
          </p:nvGrpSpPr>
          <p:grpSpPr>
            <a:xfrm>
              <a:off x="3482106" y="1684443"/>
              <a:ext cx="2491478" cy="197159"/>
              <a:chOff x="5075535" y="1798734"/>
              <a:chExt cx="2491478" cy="197159"/>
            </a:xfrm>
          </p:grpSpPr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C2F5C3C1-3FB3-4FD3-AE40-47C9C66A4447}"/>
                  </a:ext>
                </a:extLst>
              </p:cNvPr>
              <p:cNvSpPr/>
              <p:nvPr/>
            </p:nvSpPr>
            <p:spPr>
              <a:xfrm>
                <a:off x="5075535" y="1802581"/>
                <a:ext cx="193312" cy="193312"/>
              </a:xfrm>
              <a:custGeom>
                <a:avLst/>
                <a:gdLst>
                  <a:gd name="connsiteX0" fmla="*/ 0 w 193312"/>
                  <a:gd name="connsiteY0" fmla="*/ 0 h 193312"/>
                  <a:gd name="connsiteX1" fmla="*/ 193313 w 193312"/>
                  <a:gd name="connsiteY1" fmla="*/ 0 h 193312"/>
                  <a:gd name="connsiteX2" fmla="*/ 193313 w 193312"/>
                  <a:gd name="connsiteY2" fmla="*/ 193313 h 193312"/>
                  <a:gd name="connsiteX3" fmla="*/ 0 w 193312"/>
                  <a:gd name="connsiteY3" fmla="*/ 193313 h 193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312" h="193312">
                    <a:moveTo>
                      <a:pt x="0" y="0"/>
                    </a:moveTo>
                    <a:lnTo>
                      <a:pt x="193313" y="0"/>
                    </a:lnTo>
                    <a:lnTo>
                      <a:pt x="193313" y="193313"/>
                    </a:lnTo>
                    <a:lnTo>
                      <a:pt x="0" y="193313"/>
                    </a:lnTo>
                    <a:close/>
                  </a:path>
                </a:pathLst>
              </a:custGeom>
              <a:solidFill>
                <a:srgbClr val="B5DFE7"/>
              </a:solidFill>
              <a:ln w="1216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4BE19573-8EC5-450F-BBDE-519C1650B0F0}"/>
                  </a:ext>
                </a:extLst>
              </p:cNvPr>
              <p:cNvSpPr/>
              <p:nvPr/>
            </p:nvSpPr>
            <p:spPr>
              <a:xfrm>
                <a:off x="5088089" y="1899238"/>
                <a:ext cx="168447" cy="12188"/>
              </a:xfrm>
              <a:custGeom>
                <a:avLst/>
                <a:gdLst>
                  <a:gd name="connsiteX0" fmla="*/ 0 w 168447"/>
                  <a:gd name="connsiteY0" fmla="*/ 0 h 12188"/>
                  <a:gd name="connsiteX1" fmla="*/ 168448 w 168447"/>
                  <a:gd name="connsiteY1" fmla="*/ 0 h 12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8447" h="12188">
                    <a:moveTo>
                      <a:pt x="0" y="0"/>
                    </a:moveTo>
                    <a:lnTo>
                      <a:pt x="168448" y="0"/>
                    </a:lnTo>
                  </a:path>
                </a:pathLst>
              </a:custGeom>
              <a:ln w="19050" cap="flat">
                <a:solidFill>
                  <a:srgbClr val="4BAFB9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6BC8F915-6406-4EAD-AC67-750B3CCEC5E0}"/>
                  </a:ext>
                </a:extLst>
              </p:cNvPr>
              <p:cNvSpPr/>
              <p:nvPr/>
            </p:nvSpPr>
            <p:spPr>
              <a:xfrm>
                <a:off x="5148422" y="1873415"/>
                <a:ext cx="54864" cy="54864"/>
              </a:xfrm>
              <a:custGeom>
                <a:avLst/>
                <a:gdLst>
                  <a:gd name="connsiteX0" fmla="*/ 47536 w 47535"/>
                  <a:gd name="connsiteY0" fmla="*/ 23768 h 47535"/>
                  <a:gd name="connsiteX1" fmla="*/ 23768 w 47535"/>
                  <a:gd name="connsiteY1" fmla="*/ 0 h 47535"/>
                  <a:gd name="connsiteX2" fmla="*/ 0 w 47535"/>
                  <a:gd name="connsiteY2" fmla="*/ 23768 h 47535"/>
                  <a:gd name="connsiteX3" fmla="*/ 23768 w 47535"/>
                  <a:gd name="connsiteY3" fmla="*/ 47536 h 47535"/>
                  <a:gd name="connsiteX4" fmla="*/ 47536 w 47535"/>
                  <a:gd name="connsiteY4" fmla="*/ 23768 h 4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535" h="47535">
                    <a:moveTo>
                      <a:pt x="47536" y="23768"/>
                    </a:moveTo>
                    <a:cubicBezTo>
                      <a:pt x="47536" y="10604"/>
                      <a:pt x="36932" y="0"/>
                      <a:pt x="23768" y="0"/>
                    </a:cubicBezTo>
                    <a:cubicBezTo>
                      <a:pt x="10604" y="0"/>
                      <a:pt x="0" y="10604"/>
                      <a:pt x="0" y="23768"/>
                    </a:cubicBezTo>
                    <a:cubicBezTo>
                      <a:pt x="0" y="36932"/>
                      <a:pt x="10604" y="47536"/>
                      <a:pt x="23768" y="47536"/>
                    </a:cubicBezTo>
                    <a:cubicBezTo>
                      <a:pt x="36932" y="47536"/>
                      <a:pt x="47536" y="36932"/>
                      <a:pt x="47536" y="23768"/>
                    </a:cubicBezTo>
                  </a:path>
                </a:pathLst>
              </a:custGeom>
              <a:solidFill>
                <a:srgbClr val="4BAFB9"/>
              </a:solidFill>
              <a:ln w="1216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4" name="TextBox 200">
                <a:extLst>
                  <a:ext uri="{FF2B5EF4-FFF2-40B4-BE49-F238E27FC236}">
                    <a16:creationId xmlns:a16="http://schemas.microsoft.com/office/drawing/2014/main" id="{D1E2E6F4-F987-41CD-BB58-1BBD32156BD0}"/>
                  </a:ext>
                </a:extLst>
              </p:cNvPr>
              <p:cNvSpPr txBox="1"/>
              <p:nvPr/>
            </p:nvSpPr>
            <p:spPr>
              <a:xfrm>
                <a:off x="5372694" y="1798734"/>
                <a:ext cx="219431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/>
                  <a:t>TAB 30 mg/kg, median (Q1,Q3) </a:t>
                </a: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C35ABA62-103E-4DA6-AD8C-016CF4FBD45A}"/>
                </a:ext>
              </a:extLst>
            </p:cNvPr>
            <p:cNvGrpSpPr/>
            <p:nvPr/>
          </p:nvGrpSpPr>
          <p:grpSpPr>
            <a:xfrm>
              <a:off x="1731385" y="1871663"/>
              <a:ext cx="3714587" cy="3012280"/>
              <a:chOff x="1731385" y="1925900"/>
              <a:chExt cx="3714587" cy="2954925"/>
            </a:xfrm>
          </p:grpSpPr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54D88946-62E4-4AF9-850B-C92FF8ACD0AC}"/>
                  </a:ext>
                </a:extLst>
              </p:cNvPr>
              <p:cNvSpPr/>
              <p:nvPr/>
            </p:nvSpPr>
            <p:spPr>
              <a:xfrm>
                <a:off x="2074783" y="1925900"/>
                <a:ext cx="3257670" cy="1393144"/>
              </a:xfrm>
              <a:custGeom>
                <a:avLst/>
                <a:gdLst>
                  <a:gd name="connsiteX0" fmla="*/ 0 w 3257670"/>
                  <a:gd name="connsiteY0" fmla="*/ 0 h 2019543"/>
                  <a:gd name="connsiteX1" fmla="*/ 853 w 3257670"/>
                  <a:gd name="connsiteY1" fmla="*/ 54118 h 2019543"/>
                  <a:gd name="connsiteX2" fmla="*/ 500589 w 3257670"/>
                  <a:gd name="connsiteY2" fmla="*/ 933410 h 2019543"/>
                  <a:gd name="connsiteX3" fmla="*/ 1001788 w 3257670"/>
                  <a:gd name="connsiteY3" fmla="*/ 1125260 h 2019543"/>
                  <a:gd name="connsiteX4" fmla="*/ 1503109 w 3257670"/>
                  <a:gd name="connsiteY4" fmla="*/ 1294561 h 2019543"/>
                  <a:gd name="connsiteX5" fmla="*/ 2004552 w 3257670"/>
                  <a:gd name="connsiteY5" fmla="*/ 1508350 h 2019543"/>
                  <a:gd name="connsiteX6" fmla="*/ 2505751 w 3257670"/>
                  <a:gd name="connsiteY6" fmla="*/ 1680211 h 2019543"/>
                  <a:gd name="connsiteX7" fmla="*/ 3007071 w 3257670"/>
                  <a:gd name="connsiteY7" fmla="*/ 1868160 h 2019543"/>
                  <a:gd name="connsiteX8" fmla="*/ 3257671 w 3257670"/>
                  <a:gd name="connsiteY8" fmla="*/ 1915452 h 2019543"/>
                  <a:gd name="connsiteX9" fmla="*/ 3257671 w 3257670"/>
                  <a:gd name="connsiteY9" fmla="*/ 2019544 h 2019543"/>
                  <a:gd name="connsiteX10" fmla="*/ 3007071 w 3257670"/>
                  <a:gd name="connsiteY10" fmla="*/ 1982734 h 2019543"/>
                  <a:gd name="connsiteX11" fmla="*/ 2505751 w 3257670"/>
                  <a:gd name="connsiteY11" fmla="*/ 1832204 h 2019543"/>
                  <a:gd name="connsiteX12" fmla="*/ 2004552 w 3257670"/>
                  <a:gd name="connsiteY12" fmla="*/ 1654005 h 2019543"/>
                  <a:gd name="connsiteX13" fmla="*/ 1503109 w 3257670"/>
                  <a:gd name="connsiteY13" fmla="*/ 1398408 h 2019543"/>
                  <a:gd name="connsiteX14" fmla="*/ 1001788 w 3257670"/>
                  <a:gd name="connsiteY14" fmla="*/ 1225938 h 2019543"/>
                  <a:gd name="connsiteX15" fmla="*/ 500589 w 3257670"/>
                  <a:gd name="connsiteY15" fmla="*/ 1043839 h 2019543"/>
                  <a:gd name="connsiteX16" fmla="*/ 853 w 3257670"/>
                  <a:gd name="connsiteY16" fmla="*/ 191972 h 2019543"/>
                  <a:gd name="connsiteX17" fmla="*/ 0 w 3257670"/>
                  <a:gd name="connsiteY17" fmla="*/ 153699 h 201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257670" h="2019543">
                    <a:moveTo>
                      <a:pt x="0" y="0"/>
                    </a:moveTo>
                    <a:lnTo>
                      <a:pt x="853" y="54118"/>
                    </a:lnTo>
                    <a:lnTo>
                      <a:pt x="500589" y="933410"/>
                    </a:lnTo>
                    <a:lnTo>
                      <a:pt x="1001788" y="1125260"/>
                    </a:lnTo>
                    <a:lnTo>
                      <a:pt x="1503109" y="1294561"/>
                    </a:lnTo>
                    <a:lnTo>
                      <a:pt x="2004552" y="1508350"/>
                    </a:lnTo>
                    <a:lnTo>
                      <a:pt x="2505751" y="1680211"/>
                    </a:lnTo>
                    <a:lnTo>
                      <a:pt x="3007071" y="1868160"/>
                    </a:lnTo>
                    <a:lnTo>
                      <a:pt x="3257671" y="1915452"/>
                    </a:lnTo>
                    <a:lnTo>
                      <a:pt x="3257671" y="2019544"/>
                    </a:lnTo>
                    <a:lnTo>
                      <a:pt x="3007071" y="1982734"/>
                    </a:lnTo>
                    <a:lnTo>
                      <a:pt x="2505751" y="1832204"/>
                    </a:lnTo>
                    <a:lnTo>
                      <a:pt x="2004552" y="1654005"/>
                    </a:lnTo>
                    <a:lnTo>
                      <a:pt x="1503109" y="1398408"/>
                    </a:lnTo>
                    <a:lnTo>
                      <a:pt x="1001788" y="1225938"/>
                    </a:lnTo>
                    <a:lnTo>
                      <a:pt x="500589" y="1043839"/>
                    </a:lnTo>
                    <a:lnTo>
                      <a:pt x="853" y="191972"/>
                    </a:lnTo>
                    <a:lnTo>
                      <a:pt x="0" y="153699"/>
                    </a:lnTo>
                  </a:path>
                </a:pathLst>
              </a:custGeom>
              <a:solidFill>
                <a:srgbClr val="6BBEC6">
                  <a:alpha val="50000"/>
                </a:srgbClr>
              </a:solidFill>
              <a:ln w="1216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8" name="TextBox 206">
                <a:extLst>
                  <a:ext uri="{FF2B5EF4-FFF2-40B4-BE49-F238E27FC236}">
                    <a16:creationId xmlns:a16="http://schemas.microsoft.com/office/drawing/2014/main" id="{398AD4CC-23AD-42D1-96B3-61FB79E8212E}"/>
                  </a:ext>
                </a:extLst>
              </p:cNvPr>
              <p:cNvSpPr txBox="1"/>
              <p:nvPr/>
            </p:nvSpPr>
            <p:spPr>
              <a:xfrm>
                <a:off x="4830419" y="4390590"/>
                <a:ext cx="615553" cy="18115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/>
                  <a:t>2 </a:t>
                </a:r>
                <a:r>
                  <a:rPr lang="el-GR" sz="1200" dirty="0"/>
                  <a:t>μ</a:t>
                </a:r>
                <a:r>
                  <a:rPr lang="en-US" sz="1200" dirty="0"/>
                  <a:t>g/mL</a:t>
                </a:r>
                <a:r>
                  <a:rPr lang="en-US" sz="1200" baseline="30000" dirty="0"/>
                  <a:t>1</a:t>
                </a:r>
                <a:endParaRPr lang="en-US" sz="1200" dirty="0"/>
              </a:p>
            </p:txBody>
          </p: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3F783D05-4444-4D80-A18E-68844CC84404}"/>
                  </a:ext>
                </a:extLst>
              </p:cNvPr>
              <p:cNvGrpSpPr/>
              <p:nvPr/>
            </p:nvGrpSpPr>
            <p:grpSpPr>
              <a:xfrm>
                <a:off x="1731385" y="2012399"/>
                <a:ext cx="82296" cy="2868426"/>
                <a:chOff x="1731385" y="2012399"/>
                <a:chExt cx="82296" cy="2868426"/>
              </a:xfrm>
            </p:grpSpPr>
            <p:grpSp>
              <p:nvGrpSpPr>
                <p:cNvPr id="140" name="Group 139">
                  <a:extLst>
                    <a:ext uri="{FF2B5EF4-FFF2-40B4-BE49-F238E27FC236}">
                      <a16:creationId xmlns:a16="http://schemas.microsoft.com/office/drawing/2014/main" id="{25F16CA4-4781-4623-A35A-F84030F6B34A}"/>
                    </a:ext>
                  </a:extLst>
                </p:cNvPr>
                <p:cNvGrpSpPr/>
                <p:nvPr/>
              </p:nvGrpSpPr>
              <p:grpSpPr>
                <a:xfrm>
                  <a:off x="1731385" y="2012399"/>
                  <a:ext cx="82296" cy="1637187"/>
                  <a:chOff x="1731385" y="2008299"/>
                  <a:chExt cx="82296" cy="1565680"/>
                </a:xfrm>
              </p:grpSpPr>
              <p:sp>
                <p:nvSpPr>
                  <p:cNvPr id="152" name="Freeform: Shape 151">
                    <a:extLst>
                      <a:ext uri="{FF2B5EF4-FFF2-40B4-BE49-F238E27FC236}">
                        <a16:creationId xmlns:a16="http://schemas.microsoft.com/office/drawing/2014/main" id="{8799DC10-BA82-40AA-8002-5720CB578847}"/>
                      </a:ext>
                    </a:extLst>
                  </p:cNvPr>
                  <p:cNvSpPr/>
                  <p:nvPr/>
                </p:nvSpPr>
                <p:spPr>
                  <a:xfrm>
                    <a:off x="1796374" y="3565571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53" name="Freeform: Shape 152">
                    <a:extLst>
                      <a:ext uri="{FF2B5EF4-FFF2-40B4-BE49-F238E27FC236}">
                        <a16:creationId xmlns:a16="http://schemas.microsoft.com/office/drawing/2014/main" id="{5AF8263D-83F0-4FEA-8005-08925BC46782}"/>
                      </a:ext>
                    </a:extLst>
                  </p:cNvPr>
                  <p:cNvSpPr/>
                  <p:nvPr/>
                </p:nvSpPr>
                <p:spPr>
                  <a:xfrm>
                    <a:off x="1796374" y="3404219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54" name="Freeform: Shape 153">
                    <a:extLst>
                      <a:ext uri="{FF2B5EF4-FFF2-40B4-BE49-F238E27FC236}">
                        <a16:creationId xmlns:a16="http://schemas.microsoft.com/office/drawing/2014/main" id="{92645DD4-56D1-4558-9B17-FB968DA12DDF}"/>
                      </a:ext>
                    </a:extLst>
                  </p:cNvPr>
                  <p:cNvSpPr/>
                  <p:nvPr/>
                </p:nvSpPr>
                <p:spPr>
                  <a:xfrm>
                    <a:off x="1796374" y="3289700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55" name="Freeform: Shape 154">
                    <a:extLst>
                      <a:ext uri="{FF2B5EF4-FFF2-40B4-BE49-F238E27FC236}">
                        <a16:creationId xmlns:a16="http://schemas.microsoft.com/office/drawing/2014/main" id="{42C75F69-1EC6-4C64-BFB3-E771B91073FF}"/>
                      </a:ext>
                    </a:extLst>
                  </p:cNvPr>
                  <p:cNvSpPr/>
                  <p:nvPr/>
                </p:nvSpPr>
                <p:spPr>
                  <a:xfrm>
                    <a:off x="1796374" y="3200826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id="{F93D86CC-F726-48A9-AA21-70D01ECAEE6A}"/>
                      </a:ext>
                    </a:extLst>
                  </p:cNvPr>
                  <p:cNvSpPr/>
                  <p:nvPr/>
                </p:nvSpPr>
                <p:spPr>
                  <a:xfrm>
                    <a:off x="1796374" y="3128264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57" name="Freeform: Shape 156">
                    <a:extLst>
                      <a:ext uri="{FF2B5EF4-FFF2-40B4-BE49-F238E27FC236}">
                        <a16:creationId xmlns:a16="http://schemas.microsoft.com/office/drawing/2014/main" id="{925B8BA3-E73A-44E6-B6BF-635BC19179C8}"/>
                      </a:ext>
                    </a:extLst>
                  </p:cNvPr>
                  <p:cNvSpPr/>
                  <p:nvPr/>
                </p:nvSpPr>
                <p:spPr>
                  <a:xfrm>
                    <a:off x="1796374" y="3066885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58" name="Freeform: Shape 157">
                    <a:extLst>
                      <a:ext uri="{FF2B5EF4-FFF2-40B4-BE49-F238E27FC236}">
                        <a16:creationId xmlns:a16="http://schemas.microsoft.com/office/drawing/2014/main" id="{F88753F2-F6FB-4B94-AF0A-1F499E88FB88}"/>
                      </a:ext>
                    </a:extLst>
                  </p:cNvPr>
                  <p:cNvSpPr/>
                  <p:nvPr/>
                </p:nvSpPr>
                <p:spPr>
                  <a:xfrm>
                    <a:off x="1796374" y="3013745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59" name="Freeform: Shape 158">
                    <a:extLst>
                      <a:ext uri="{FF2B5EF4-FFF2-40B4-BE49-F238E27FC236}">
                        <a16:creationId xmlns:a16="http://schemas.microsoft.com/office/drawing/2014/main" id="{8FB801FF-95BA-49F2-B9EC-CEB6367DAB1F}"/>
                      </a:ext>
                    </a:extLst>
                  </p:cNvPr>
                  <p:cNvSpPr/>
                  <p:nvPr/>
                </p:nvSpPr>
                <p:spPr>
                  <a:xfrm>
                    <a:off x="1796374" y="2966827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75" name="Freeform: Shape 174">
                    <a:extLst>
                      <a:ext uri="{FF2B5EF4-FFF2-40B4-BE49-F238E27FC236}">
                        <a16:creationId xmlns:a16="http://schemas.microsoft.com/office/drawing/2014/main" id="{E98A422E-E2B3-4FCC-A67C-4EAB734AE97A}"/>
                      </a:ext>
                    </a:extLst>
                  </p:cNvPr>
                  <p:cNvSpPr/>
                  <p:nvPr/>
                </p:nvSpPr>
                <p:spPr>
                  <a:xfrm>
                    <a:off x="1796374" y="2649000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76" name="Freeform: Shape 175">
                    <a:extLst>
                      <a:ext uri="{FF2B5EF4-FFF2-40B4-BE49-F238E27FC236}">
                        <a16:creationId xmlns:a16="http://schemas.microsoft.com/office/drawing/2014/main" id="{DF33469E-0134-4E83-9EF3-D48720E7DB84}"/>
                      </a:ext>
                    </a:extLst>
                  </p:cNvPr>
                  <p:cNvSpPr/>
                  <p:nvPr/>
                </p:nvSpPr>
                <p:spPr>
                  <a:xfrm>
                    <a:off x="1796374" y="2487563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77" name="Freeform: Shape 176">
                    <a:extLst>
                      <a:ext uri="{FF2B5EF4-FFF2-40B4-BE49-F238E27FC236}">
                        <a16:creationId xmlns:a16="http://schemas.microsoft.com/office/drawing/2014/main" id="{BF6D7DDB-3DAB-468D-AE21-3585F1194340}"/>
                      </a:ext>
                    </a:extLst>
                  </p:cNvPr>
                  <p:cNvSpPr/>
                  <p:nvPr/>
                </p:nvSpPr>
                <p:spPr>
                  <a:xfrm>
                    <a:off x="1796374" y="2373044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78" name="Freeform: Shape 177">
                    <a:extLst>
                      <a:ext uri="{FF2B5EF4-FFF2-40B4-BE49-F238E27FC236}">
                        <a16:creationId xmlns:a16="http://schemas.microsoft.com/office/drawing/2014/main" id="{B2627369-7F02-4341-984D-DF95EE84A8A4}"/>
                      </a:ext>
                    </a:extLst>
                  </p:cNvPr>
                  <p:cNvSpPr/>
                  <p:nvPr/>
                </p:nvSpPr>
                <p:spPr>
                  <a:xfrm>
                    <a:off x="1796374" y="2284255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79" name="Freeform: Shape 178">
                    <a:extLst>
                      <a:ext uri="{FF2B5EF4-FFF2-40B4-BE49-F238E27FC236}">
                        <a16:creationId xmlns:a16="http://schemas.microsoft.com/office/drawing/2014/main" id="{8212A1FD-1884-48BC-9629-254D38DE8745}"/>
                      </a:ext>
                    </a:extLst>
                  </p:cNvPr>
                  <p:cNvSpPr/>
                  <p:nvPr/>
                </p:nvSpPr>
                <p:spPr>
                  <a:xfrm>
                    <a:off x="1796374" y="2211692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80" name="Freeform: Shape 179">
                    <a:extLst>
                      <a:ext uri="{FF2B5EF4-FFF2-40B4-BE49-F238E27FC236}">
                        <a16:creationId xmlns:a16="http://schemas.microsoft.com/office/drawing/2014/main" id="{B12BFA32-EB98-42E0-A90D-159B6ED1F87C}"/>
                      </a:ext>
                    </a:extLst>
                  </p:cNvPr>
                  <p:cNvSpPr/>
                  <p:nvPr/>
                </p:nvSpPr>
                <p:spPr>
                  <a:xfrm>
                    <a:off x="1796374" y="2150313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81" name="Freeform: Shape 180">
                    <a:extLst>
                      <a:ext uri="{FF2B5EF4-FFF2-40B4-BE49-F238E27FC236}">
                        <a16:creationId xmlns:a16="http://schemas.microsoft.com/office/drawing/2014/main" id="{38ABFA42-35A7-4204-856B-AF06E4A43895}"/>
                      </a:ext>
                    </a:extLst>
                  </p:cNvPr>
                  <p:cNvSpPr/>
                  <p:nvPr/>
                </p:nvSpPr>
                <p:spPr>
                  <a:xfrm>
                    <a:off x="1796374" y="2097173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82" name="Freeform: Shape 181">
                    <a:extLst>
                      <a:ext uri="{FF2B5EF4-FFF2-40B4-BE49-F238E27FC236}">
                        <a16:creationId xmlns:a16="http://schemas.microsoft.com/office/drawing/2014/main" id="{5B8F51D3-4780-4265-B480-22A8C9890E34}"/>
                      </a:ext>
                    </a:extLst>
                  </p:cNvPr>
                  <p:cNvSpPr/>
                  <p:nvPr/>
                </p:nvSpPr>
                <p:spPr>
                  <a:xfrm>
                    <a:off x="1796374" y="2050256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cxnSp>
                <p:nvCxnSpPr>
                  <p:cNvPr id="183" name="Straight Connector 182">
                    <a:extLst>
                      <a:ext uri="{FF2B5EF4-FFF2-40B4-BE49-F238E27FC236}">
                        <a16:creationId xmlns:a16="http://schemas.microsoft.com/office/drawing/2014/main" id="{8FAF9979-412C-4B1C-8DB8-3148EE59B9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731385" y="2924871"/>
                    <a:ext cx="82296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chemeClr val="tx1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84" name="Straight Connector 183">
                    <a:extLst>
                      <a:ext uri="{FF2B5EF4-FFF2-40B4-BE49-F238E27FC236}">
                        <a16:creationId xmlns:a16="http://schemas.microsoft.com/office/drawing/2014/main" id="{FE38AB3E-45E2-4F4C-9F85-B0E8286FBE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731385" y="2008299"/>
                    <a:ext cx="82296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chemeClr val="tx1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3BE376F6-13A1-48B5-B933-9470B0303ECD}"/>
                    </a:ext>
                  </a:extLst>
                </p:cNvPr>
                <p:cNvGrpSpPr/>
                <p:nvPr/>
              </p:nvGrpSpPr>
              <p:grpSpPr>
                <a:xfrm>
                  <a:off x="1731385" y="3924728"/>
                  <a:ext cx="82296" cy="956097"/>
                  <a:chOff x="1731385" y="2008299"/>
                  <a:chExt cx="82296" cy="914338"/>
                </a:xfrm>
              </p:grpSpPr>
              <p:sp>
                <p:nvSpPr>
                  <p:cNvPr id="142" name="Freeform: Shape 141">
                    <a:extLst>
                      <a:ext uri="{FF2B5EF4-FFF2-40B4-BE49-F238E27FC236}">
                        <a16:creationId xmlns:a16="http://schemas.microsoft.com/office/drawing/2014/main" id="{517474EF-A7BB-47D3-80EE-0B0BD4A8F689}"/>
                      </a:ext>
                    </a:extLst>
                  </p:cNvPr>
                  <p:cNvSpPr/>
                  <p:nvPr/>
                </p:nvSpPr>
                <p:spPr>
                  <a:xfrm>
                    <a:off x="1796374" y="2649000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43" name="Freeform: Shape 142">
                    <a:extLst>
                      <a:ext uri="{FF2B5EF4-FFF2-40B4-BE49-F238E27FC236}">
                        <a16:creationId xmlns:a16="http://schemas.microsoft.com/office/drawing/2014/main" id="{1F19925B-6B7E-47E9-8B99-84555EAE6482}"/>
                      </a:ext>
                    </a:extLst>
                  </p:cNvPr>
                  <p:cNvSpPr/>
                  <p:nvPr/>
                </p:nvSpPr>
                <p:spPr>
                  <a:xfrm>
                    <a:off x="1796374" y="2487563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BCF607DB-F540-4FE6-9C93-74E87C260B7B}"/>
                      </a:ext>
                    </a:extLst>
                  </p:cNvPr>
                  <p:cNvSpPr/>
                  <p:nvPr/>
                </p:nvSpPr>
                <p:spPr>
                  <a:xfrm>
                    <a:off x="1796374" y="2373044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45" name="Freeform: Shape 144">
                    <a:extLst>
                      <a:ext uri="{FF2B5EF4-FFF2-40B4-BE49-F238E27FC236}">
                        <a16:creationId xmlns:a16="http://schemas.microsoft.com/office/drawing/2014/main" id="{7BE13E9D-9C9A-4877-BC50-7BB9272960F5}"/>
                      </a:ext>
                    </a:extLst>
                  </p:cNvPr>
                  <p:cNvSpPr/>
                  <p:nvPr/>
                </p:nvSpPr>
                <p:spPr>
                  <a:xfrm>
                    <a:off x="1796374" y="2284255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0799AEDE-FE8B-4CBB-8639-B2ECF94E2C1F}"/>
                      </a:ext>
                    </a:extLst>
                  </p:cNvPr>
                  <p:cNvSpPr/>
                  <p:nvPr/>
                </p:nvSpPr>
                <p:spPr>
                  <a:xfrm>
                    <a:off x="1796374" y="2211692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4CC5E0AD-1BF4-490A-83B3-B6C9BA819B5E}"/>
                      </a:ext>
                    </a:extLst>
                  </p:cNvPr>
                  <p:cNvSpPr/>
                  <p:nvPr/>
                </p:nvSpPr>
                <p:spPr>
                  <a:xfrm>
                    <a:off x="1796374" y="2150313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16865AAE-8974-4F07-9AE6-06F90178BEB2}"/>
                      </a:ext>
                    </a:extLst>
                  </p:cNvPr>
                  <p:cNvSpPr/>
                  <p:nvPr/>
                </p:nvSpPr>
                <p:spPr>
                  <a:xfrm>
                    <a:off x="1796374" y="2097173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49" name="Freeform: Shape 148">
                    <a:extLst>
                      <a:ext uri="{FF2B5EF4-FFF2-40B4-BE49-F238E27FC236}">
                        <a16:creationId xmlns:a16="http://schemas.microsoft.com/office/drawing/2014/main" id="{0C7D0795-B30B-4BCF-8CF3-C8DB0C5E74D1}"/>
                      </a:ext>
                    </a:extLst>
                  </p:cNvPr>
                  <p:cNvSpPr/>
                  <p:nvPr/>
                </p:nvSpPr>
                <p:spPr>
                  <a:xfrm>
                    <a:off x="1796374" y="2050256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cxnSp>
                <p:nvCxnSpPr>
                  <p:cNvPr id="150" name="Straight Connector 149">
                    <a:extLst>
                      <a:ext uri="{FF2B5EF4-FFF2-40B4-BE49-F238E27FC236}">
                        <a16:creationId xmlns:a16="http://schemas.microsoft.com/office/drawing/2014/main" id="{5F533D56-ECEB-42CD-B17E-62AAE4537F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731385" y="2922637"/>
                    <a:ext cx="82296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chemeClr val="tx1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51" name="Straight Connector 150">
                    <a:extLst>
                      <a:ext uri="{FF2B5EF4-FFF2-40B4-BE49-F238E27FC236}">
                        <a16:creationId xmlns:a16="http://schemas.microsoft.com/office/drawing/2014/main" id="{9C917D87-1CC6-47CB-A7D7-7429F677E9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731385" y="2008299"/>
                    <a:ext cx="82296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chemeClr val="tx1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</p:grp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C6D9DE2-6982-46D1-9CDE-ADEA68B1D801}"/>
                </a:ext>
              </a:extLst>
            </p:cNvPr>
            <p:cNvSpPr/>
            <p:nvPr/>
          </p:nvSpPr>
          <p:spPr>
            <a:xfrm>
              <a:off x="2551116" y="2581264"/>
              <a:ext cx="54864" cy="55929"/>
            </a:xfrm>
            <a:custGeom>
              <a:avLst/>
              <a:gdLst>
                <a:gd name="connsiteX0" fmla="*/ 47536 w 47535"/>
                <a:gd name="connsiteY0" fmla="*/ 23768 h 47535"/>
                <a:gd name="connsiteX1" fmla="*/ 23768 w 47535"/>
                <a:gd name="connsiteY1" fmla="*/ 0 h 47535"/>
                <a:gd name="connsiteX2" fmla="*/ 0 w 47535"/>
                <a:gd name="connsiteY2" fmla="*/ 23768 h 47535"/>
                <a:gd name="connsiteX3" fmla="*/ 23768 w 47535"/>
                <a:gd name="connsiteY3" fmla="*/ 47536 h 47535"/>
                <a:gd name="connsiteX4" fmla="*/ 47536 w 47535"/>
                <a:gd name="connsiteY4" fmla="*/ 23768 h 4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35" h="47535">
                  <a:moveTo>
                    <a:pt x="47536" y="23768"/>
                  </a:moveTo>
                  <a:cubicBezTo>
                    <a:pt x="47536" y="10604"/>
                    <a:pt x="36932" y="0"/>
                    <a:pt x="23768" y="0"/>
                  </a:cubicBezTo>
                  <a:cubicBezTo>
                    <a:pt x="10604" y="0"/>
                    <a:pt x="0" y="10604"/>
                    <a:pt x="0" y="23768"/>
                  </a:cubicBezTo>
                  <a:cubicBezTo>
                    <a:pt x="0" y="36932"/>
                    <a:pt x="10604" y="47536"/>
                    <a:pt x="23768" y="47536"/>
                  </a:cubicBezTo>
                  <a:cubicBezTo>
                    <a:pt x="36932" y="47536"/>
                    <a:pt x="47536" y="36932"/>
                    <a:pt x="47536" y="23768"/>
                  </a:cubicBezTo>
                </a:path>
              </a:pathLst>
            </a:custGeom>
            <a:solidFill>
              <a:srgbClr val="4BAFB9"/>
            </a:solidFill>
            <a:ln w="1216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A501CC22-530A-44D1-B402-AEB92DA08733}"/>
                </a:ext>
              </a:extLst>
            </p:cNvPr>
            <p:cNvSpPr/>
            <p:nvPr/>
          </p:nvSpPr>
          <p:spPr>
            <a:xfrm>
              <a:off x="3052924" y="2701104"/>
              <a:ext cx="54864" cy="55929"/>
            </a:xfrm>
            <a:custGeom>
              <a:avLst/>
              <a:gdLst>
                <a:gd name="connsiteX0" fmla="*/ 47536 w 47535"/>
                <a:gd name="connsiteY0" fmla="*/ 23768 h 47535"/>
                <a:gd name="connsiteX1" fmla="*/ 23768 w 47535"/>
                <a:gd name="connsiteY1" fmla="*/ 0 h 47535"/>
                <a:gd name="connsiteX2" fmla="*/ 0 w 47535"/>
                <a:gd name="connsiteY2" fmla="*/ 23768 h 47535"/>
                <a:gd name="connsiteX3" fmla="*/ 23768 w 47535"/>
                <a:gd name="connsiteY3" fmla="*/ 47536 h 47535"/>
                <a:gd name="connsiteX4" fmla="*/ 47536 w 47535"/>
                <a:gd name="connsiteY4" fmla="*/ 23768 h 4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35" h="47535">
                  <a:moveTo>
                    <a:pt x="47536" y="23768"/>
                  </a:moveTo>
                  <a:cubicBezTo>
                    <a:pt x="47536" y="10604"/>
                    <a:pt x="36932" y="0"/>
                    <a:pt x="23768" y="0"/>
                  </a:cubicBezTo>
                  <a:cubicBezTo>
                    <a:pt x="10604" y="0"/>
                    <a:pt x="0" y="10604"/>
                    <a:pt x="0" y="23768"/>
                  </a:cubicBezTo>
                  <a:cubicBezTo>
                    <a:pt x="0" y="36932"/>
                    <a:pt x="10604" y="47536"/>
                    <a:pt x="23768" y="47536"/>
                  </a:cubicBezTo>
                  <a:cubicBezTo>
                    <a:pt x="36932" y="47536"/>
                    <a:pt x="47536" y="36932"/>
                    <a:pt x="47536" y="23768"/>
                  </a:cubicBezTo>
                </a:path>
              </a:pathLst>
            </a:custGeom>
            <a:solidFill>
              <a:srgbClr val="4BAFB9"/>
            </a:solidFill>
            <a:ln w="1216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08203735-4F4D-4739-AC63-62A9EF16F5A1}"/>
                </a:ext>
              </a:extLst>
            </p:cNvPr>
            <p:cNvSpPr/>
            <p:nvPr/>
          </p:nvSpPr>
          <p:spPr>
            <a:xfrm>
              <a:off x="3553879" y="2827103"/>
              <a:ext cx="54864" cy="55929"/>
            </a:xfrm>
            <a:custGeom>
              <a:avLst/>
              <a:gdLst>
                <a:gd name="connsiteX0" fmla="*/ 47536 w 47535"/>
                <a:gd name="connsiteY0" fmla="*/ 23768 h 47535"/>
                <a:gd name="connsiteX1" fmla="*/ 23768 w 47535"/>
                <a:gd name="connsiteY1" fmla="*/ 0 h 47535"/>
                <a:gd name="connsiteX2" fmla="*/ 0 w 47535"/>
                <a:gd name="connsiteY2" fmla="*/ 23768 h 47535"/>
                <a:gd name="connsiteX3" fmla="*/ 23768 w 47535"/>
                <a:gd name="connsiteY3" fmla="*/ 47536 h 47535"/>
                <a:gd name="connsiteX4" fmla="*/ 47536 w 47535"/>
                <a:gd name="connsiteY4" fmla="*/ 23768 h 4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35" h="47535">
                  <a:moveTo>
                    <a:pt x="47536" y="23768"/>
                  </a:moveTo>
                  <a:cubicBezTo>
                    <a:pt x="47536" y="10604"/>
                    <a:pt x="36932" y="0"/>
                    <a:pt x="23768" y="0"/>
                  </a:cubicBezTo>
                  <a:cubicBezTo>
                    <a:pt x="10604" y="0"/>
                    <a:pt x="0" y="10604"/>
                    <a:pt x="0" y="23768"/>
                  </a:cubicBezTo>
                  <a:cubicBezTo>
                    <a:pt x="0" y="36932"/>
                    <a:pt x="10604" y="47536"/>
                    <a:pt x="23768" y="47536"/>
                  </a:cubicBezTo>
                  <a:cubicBezTo>
                    <a:pt x="36932" y="47536"/>
                    <a:pt x="47536" y="36932"/>
                    <a:pt x="47536" y="23768"/>
                  </a:cubicBezTo>
                </a:path>
              </a:pathLst>
            </a:custGeom>
            <a:solidFill>
              <a:srgbClr val="4BAFB9"/>
            </a:solidFill>
            <a:ln w="1216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A771F135-9B4F-491B-B554-AD29BFA2A9E6}"/>
                </a:ext>
              </a:extLst>
            </p:cNvPr>
            <p:cNvSpPr/>
            <p:nvPr/>
          </p:nvSpPr>
          <p:spPr>
            <a:xfrm>
              <a:off x="4055443" y="2968015"/>
              <a:ext cx="54864" cy="55929"/>
            </a:xfrm>
            <a:custGeom>
              <a:avLst/>
              <a:gdLst>
                <a:gd name="connsiteX0" fmla="*/ 47536 w 47535"/>
                <a:gd name="connsiteY0" fmla="*/ 23768 h 47535"/>
                <a:gd name="connsiteX1" fmla="*/ 23768 w 47535"/>
                <a:gd name="connsiteY1" fmla="*/ 0 h 47535"/>
                <a:gd name="connsiteX2" fmla="*/ 0 w 47535"/>
                <a:gd name="connsiteY2" fmla="*/ 23768 h 47535"/>
                <a:gd name="connsiteX3" fmla="*/ 23768 w 47535"/>
                <a:gd name="connsiteY3" fmla="*/ 47536 h 47535"/>
                <a:gd name="connsiteX4" fmla="*/ 47536 w 47535"/>
                <a:gd name="connsiteY4" fmla="*/ 23768 h 4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35" h="47535">
                  <a:moveTo>
                    <a:pt x="47536" y="23768"/>
                  </a:moveTo>
                  <a:cubicBezTo>
                    <a:pt x="47536" y="10604"/>
                    <a:pt x="36932" y="0"/>
                    <a:pt x="23768" y="0"/>
                  </a:cubicBezTo>
                  <a:cubicBezTo>
                    <a:pt x="10604" y="0"/>
                    <a:pt x="0" y="10604"/>
                    <a:pt x="0" y="23768"/>
                  </a:cubicBezTo>
                  <a:cubicBezTo>
                    <a:pt x="0" y="36932"/>
                    <a:pt x="10604" y="47536"/>
                    <a:pt x="23768" y="47536"/>
                  </a:cubicBezTo>
                  <a:cubicBezTo>
                    <a:pt x="36932" y="47536"/>
                    <a:pt x="47536" y="36932"/>
                    <a:pt x="47536" y="23768"/>
                  </a:cubicBezTo>
                </a:path>
              </a:pathLst>
            </a:custGeom>
            <a:solidFill>
              <a:srgbClr val="4BAFB9"/>
            </a:solidFill>
            <a:ln w="1216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D6E40B19-6E25-4083-B500-94B87D0FF114}"/>
                </a:ext>
              </a:extLst>
            </p:cNvPr>
            <p:cNvSpPr/>
            <p:nvPr/>
          </p:nvSpPr>
          <p:spPr>
            <a:xfrm>
              <a:off x="4556398" y="3104300"/>
              <a:ext cx="54864" cy="55929"/>
            </a:xfrm>
            <a:custGeom>
              <a:avLst/>
              <a:gdLst>
                <a:gd name="connsiteX0" fmla="*/ 47536 w 47535"/>
                <a:gd name="connsiteY0" fmla="*/ 23768 h 47535"/>
                <a:gd name="connsiteX1" fmla="*/ 23768 w 47535"/>
                <a:gd name="connsiteY1" fmla="*/ 0 h 47535"/>
                <a:gd name="connsiteX2" fmla="*/ 0 w 47535"/>
                <a:gd name="connsiteY2" fmla="*/ 23768 h 47535"/>
                <a:gd name="connsiteX3" fmla="*/ 23768 w 47535"/>
                <a:gd name="connsiteY3" fmla="*/ 47536 h 47535"/>
                <a:gd name="connsiteX4" fmla="*/ 47536 w 47535"/>
                <a:gd name="connsiteY4" fmla="*/ 23768 h 4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35" h="47535">
                  <a:moveTo>
                    <a:pt x="47536" y="23768"/>
                  </a:moveTo>
                  <a:cubicBezTo>
                    <a:pt x="47536" y="10604"/>
                    <a:pt x="36932" y="0"/>
                    <a:pt x="23768" y="0"/>
                  </a:cubicBezTo>
                  <a:cubicBezTo>
                    <a:pt x="10604" y="0"/>
                    <a:pt x="0" y="10604"/>
                    <a:pt x="0" y="23768"/>
                  </a:cubicBezTo>
                  <a:cubicBezTo>
                    <a:pt x="0" y="36932"/>
                    <a:pt x="10604" y="47536"/>
                    <a:pt x="23768" y="47536"/>
                  </a:cubicBezTo>
                  <a:cubicBezTo>
                    <a:pt x="36932" y="47536"/>
                    <a:pt x="47536" y="36932"/>
                    <a:pt x="47536" y="23768"/>
                  </a:cubicBezTo>
                </a:path>
              </a:pathLst>
            </a:custGeom>
            <a:solidFill>
              <a:srgbClr val="4BAFB9"/>
            </a:solidFill>
            <a:ln w="1216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96BCBCDA-628F-490B-A77A-766CEF70A04F}"/>
                </a:ext>
              </a:extLst>
            </p:cNvPr>
            <p:cNvSpPr/>
            <p:nvPr/>
          </p:nvSpPr>
          <p:spPr>
            <a:xfrm>
              <a:off x="5058085" y="3227724"/>
              <a:ext cx="54864" cy="55929"/>
            </a:xfrm>
            <a:custGeom>
              <a:avLst/>
              <a:gdLst>
                <a:gd name="connsiteX0" fmla="*/ 47536 w 47535"/>
                <a:gd name="connsiteY0" fmla="*/ 23768 h 47535"/>
                <a:gd name="connsiteX1" fmla="*/ 23768 w 47535"/>
                <a:gd name="connsiteY1" fmla="*/ 0 h 47535"/>
                <a:gd name="connsiteX2" fmla="*/ 0 w 47535"/>
                <a:gd name="connsiteY2" fmla="*/ 23768 h 47535"/>
                <a:gd name="connsiteX3" fmla="*/ 23768 w 47535"/>
                <a:gd name="connsiteY3" fmla="*/ 47536 h 47535"/>
                <a:gd name="connsiteX4" fmla="*/ 47536 w 47535"/>
                <a:gd name="connsiteY4" fmla="*/ 23768 h 4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35" h="47535">
                  <a:moveTo>
                    <a:pt x="47536" y="23768"/>
                  </a:moveTo>
                  <a:cubicBezTo>
                    <a:pt x="47536" y="10604"/>
                    <a:pt x="36932" y="0"/>
                    <a:pt x="23768" y="0"/>
                  </a:cubicBezTo>
                  <a:cubicBezTo>
                    <a:pt x="10604" y="0"/>
                    <a:pt x="0" y="10604"/>
                    <a:pt x="0" y="23768"/>
                  </a:cubicBezTo>
                  <a:cubicBezTo>
                    <a:pt x="0" y="36932"/>
                    <a:pt x="10604" y="47536"/>
                    <a:pt x="23768" y="47536"/>
                  </a:cubicBezTo>
                  <a:cubicBezTo>
                    <a:pt x="36932" y="47536"/>
                    <a:pt x="47536" y="36932"/>
                    <a:pt x="47536" y="23768"/>
                  </a:cubicBezTo>
                </a:path>
              </a:pathLst>
            </a:custGeom>
            <a:solidFill>
              <a:srgbClr val="4BAFB9"/>
            </a:solidFill>
            <a:ln w="1216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159543A-639B-4AC6-BE46-8BA8ECE98548}"/>
                </a:ext>
              </a:extLst>
            </p:cNvPr>
            <p:cNvSpPr/>
            <p:nvPr/>
          </p:nvSpPr>
          <p:spPr>
            <a:xfrm>
              <a:off x="5304186" y="3268009"/>
              <a:ext cx="54864" cy="55929"/>
            </a:xfrm>
            <a:custGeom>
              <a:avLst/>
              <a:gdLst>
                <a:gd name="connsiteX0" fmla="*/ 47536 w 47535"/>
                <a:gd name="connsiteY0" fmla="*/ 23768 h 47535"/>
                <a:gd name="connsiteX1" fmla="*/ 23768 w 47535"/>
                <a:gd name="connsiteY1" fmla="*/ 0 h 47535"/>
                <a:gd name="connsiteX2" fmla="*/ 0 w 47535"/>
                <a:gd name="connsiteY2" fmla="*/ 23768 h 47535"/>
                <a:gd name="connsiteX3" fmla="*/ 23768 w 47535"/>
                <a:gd name="connsiteY3" fmla="*/ 47536 h 47535"/>
                <a:gd name="connsiteX4" fmla="*/ 47536 w 47535"/>
                <a:gd name="connsiteY4" fmla="*/ 23768 h 4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35" h="47535">
                  <a:moveTo>
                    <a:pt x="47536" y="23768"/>
                  </a:moveTo>
                  <a:cubicBezTo>
                    <a:pt x="47536" y="10604"/>
                    <a:pt x="36932" y="0"/>
                    <a:pt x="23768" y="0"/>
                  </a:cubicBezTo>
                  <a:cubicBezTo>
                    <a:pt x="10604" y="0"/>
                    <a:pt x="0" y="10604"/>
                    <a:pt x="0" y="23768"/>
                  </a:cubicBezTo>
                  <a:cubicBezTo>
                    <a:pt x="0" y="36932"/>
                    <a:pt x="10604" y="47536"/>
                    <a:pt x="23768" y="47536"/>
                  </a:cubicBezTo>
                  <a:cubicBezTo>
                    <a:pt x="36932" y="47536"/>
                    <a:pt x="47536" y="36932"/>
                    <a:pt x="47536" y="23768"/>
                  </a:cubicBezTo>
                </a:path>
              </a:pathLst>
            </a:custGeom>
            <a:solidFill>
              <a:srgbClr val="4BAFB9"/>
            </a:solidFill>
            <a:ln w="1216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F0F28EA-FBB3-4384-84F5-587CDC235CED}"/>
                </a:ext>
              </a:extLst>
            </p:cNvPr>
            <p:cNvSpPr/>
            <p:nvPr/>
          </p:nvSpPr>
          <p:spPr>
            <a:xfrm>
              <a:off x="2074783" y="1992692"/>
              <a:ext cx="3257670" cy="1298015"/>
            </a:xfrm>
            <a:custGeom>
              <a:avLst/>
              <a:gdLst>
                <a:gd name="connsiteX0" fmla="*/ 0 w 3257670"/>
                <a:gd name="connsiteY0" fmla="*/ 6704 h 1880836"/>
                <a:gd name="connsiteX1" fmla="*/ 853 w 3257670"/>
                <a:gd name="connsiteY1" fmla="*/ 0 h 1880836"/>
                <a:gd name="connsiteX2" fmla="*/ 500589 w 3257670"/>
                <a:gd name="connsiteY2" fmla="*/ 899038 h 1880836"/>
                <a:gd name="connsiteX3" fmla="*/ 1001788 w 3257670"/>
                <a:gd name="connsiteY3" fmla="*/ 1069436 h 1880836"/>
                <a:gd name="connsiteX4" fmla="*/ 1503109 w 3257670"/>
                <a:gd name="connsiteY4" fmla="*/ 1248609 h 1880836"/>
                <a:gd name="connsiteX5" fmla="*/ 2004552 w 3257670"/>
                <a:gd name="connsiteY5" fmla="*/ 1449235 h 1880836"/>
                <a:gd name="connsiteX6" fmla="*/ 2505751 w 3257670"/>
                <a:gd name="connsiteY6" fmla="*/ 1642791 h 1880836"/>
                <a:gd name="connsiteX7" fmla="*/ 3007071 w 3257670"/>
                <a:gd name="connsiteY7" fmla="*/ 1818674 h 1880836"/>
                <a:gd name="connsiteX8" fmla="*/ 3257671 w 3257670"/>
                <a:gd name="connsiteY8" fmla="*/ 1880836 h 1880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7670" h="1880836">
                  <a:moveTo>
                    <a:pt x="0" y="6704"/>
                  </a:moveTo>
                  <a:lnTo>
                    <a:pt x="853" y="0"/>
                  </a:lnTo>
                  <a:lnTo>
                    <a:pt x="500589" y="899038"/>
                  </a:lnTo>
                  <a:lnTo>
                    <a:pt x="1001788" y="1069436"/>
                  </a:lnTo>
                  <a:lnTo>
                    <a:pt x="1503109" y="1248609"/>
                  </a:lnTo>
                  <a:lnTo>
                    <a:pt x="2004552" y="1449235"/>
                  </a:lnTo>
                  <a:lnTo>
                    <a:pt x="2505751" y="1642791"/>
                  </a:lnTo>
                  <a:lnTo>
                    <a:pt x="3007071" y="1818674"/>
                  </a:lnTo>
                  <a:lnTo>
                    <a:pt x="3257671" y="1880836"/>
                  </a:lnTo>
                </a:path>
              </a:pathLst>
            </a:custGeom>
            <a:noFill/>
            <a:ln w="19050" cap="flat">
              <a:solidFill>
                <a:srgbClr val="4BAFB9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D7B28966-274F-4F2C-9BF9-15E191279C1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20616" y="4884421"/>
              <a:ext cx="3803105" cy="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4" name="TextBox 72">
              <a:extLst>
                <a:ext uri="{FF2B5EF4-FFF2-40B4-BE49-F238E27FC236}">
                  <a16:creationId xmlns:a16="http://schemas.microsoft.com/office/drawing/2014/main" id="{D522346C-FA8D-4569-AC83-092D7D00AF0E}"/>
                </a:ext>
              </a:extLst>
            </p:cNvPr>
            <p:cNvSpPr txBox="1"/>
            <p:nvPr/>
          </p:nvSpPr>
          <p:spPr>
            <a:xfrm>
              <a:off x="2331077" y="5374888"/>
              <a:ext cx="2783904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/>
                <a:t>Time (weeks) from first dose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7621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03AA8-7716-4264-BEA6-ABD1AB21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97" y="152400"/>
            <a:ext cx="10965068" cy="787400"/>
          </a:xfrm>
        </p:spPr>
        <p:txBody>
          <a:bodyPr/>
          <a:lstStyle/>
          <a:p>
            <a:r>
              <a:rPr lang="en-US" dirty="0"/>
              <a:t>Pharmacokinetics of </a:t>
            </a:r>
            <a:r>
              <a:rPr lang="en-US" dirty="0" err="1"/>
              <a:t>Teropavimab</a:t>
            </a:r>
            <a:r>
              <a:rPr lang="en-US" dirty="0"/>
              <a:t>, </a:t>
            </a:r>
            <a:r>
              <a:rPr lang="en-US" dirty="0" err="1"/>
              <a:t>Zinlirvimab</a:t>
            </a:r>
            <a:r>
              <a:rPr lang="en-US" dirty="0"/>
              <a:t>, and </a:t>
            </a:r>
            <a:r>
              <a:rPr lang="en-US" dirty="0" err="1"/>
              <a:t>Lenacapavir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F07386-3E57-41F4-90FF-E6B166190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97" y="5879153"/>
            <a:ext cx="10565728" cy="502024"/>
          </a:xfrm>
        </p:spPr>
        <p:txBody>
          <a:bodyPr/>
          <a:lstStyle/>
          <a:p>
            <a:r>
              <a:rPr lang="en-US" sz="2000" dirty="0"/>
              <a:t>Therapeutic concentrations of TAB, ZAB, and LEN were maintained through Week 26.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B283B-4BBE-4EF2-B737-3F555CA0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6F37-D63B-443C-96C0-C234F1098F7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F76AE09-F53B-4004-823B-96861FE21387}"/>
              </a:ext>
            </a:extLst>
          </p:cNvPr>
          <p:cNvSpPr txBox="1"/>
          <p:nvPr/>
        </p:nvSpPr>
        <p:spPr>
          <a:xfrm>
            <a:off x="908940" y="1351490"/>
            <a:ext cx="4778056" cy="302183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r>
              <a:rPr lang="en-US" dirty="0"/>
              <a:t>TAB and ZAB 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448E3A37-D1F9-85A4-B70F-46428D1E7816}"/>
              </a:ext>
            </a:extLst>
          </p:cNvPr>
          <p:cNvSpPr txBox="1"/>
          <p:nvPr/>
        </p:nvSpPr>
        <p:spPr>
          <a:xfrm>
            <a:off x="908940" y="1351490"/>
            <a:ext cx="4778056" cy="302183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r>
              <a:rPr lang="en-US" dirty="0"/>
              <a:t>TAB and ZAB </a:t>
            </a:r>
          </a:p>
        </p:txBody>
      </p:sp>
      <p:sp>
        <p:nvSpPr>
          <p:cNvPr id="105" name="Text Placeholder 5">
            <a:extLst>
              <a:ext uri="{FF2B5EF4-FFF2-40B4-BE49-F238E27FC236}">
                <a16:creationId xmlns:a16="http://schemas.microsoft.com/office/drawing/2014/main" id="{DC5FA2BB-442E-4F31-9A25-CF80DD9596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897" y="6544017"/>
            <a:ext cx="10565726" cy="161583"/>
          </a:xfrm>
        </p:spPr>
        <p:txBody>
          <a:bodyPr/>
          <a:lstStyle/>
          <a:p>
            <a:r>
              <a:rPr lang="en-US" sz="1050" baseline="30000" dirty="0"/>
              <a:t>1 </a:t>
            </a:r>
            <a:r>
              <a:rPr lang="en-US" sz="1050" dirty="0"/>
              <a:t>2 </a:t>
            </a:r>
            <a:r>
              <a:rPr lang="el-GR" sz="105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050" dirty="0"/>
              <a:t>g/mL was the level required for sensitivity in the screening assay.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D36E4D-9147-4340-AC56-2157E74AE42E}"/>
              </a:ext>
            </a:extLst>
          </p:cNvPr>
          <p:cNvGrpSpPr/>
          <p:nvPr/>
        </p:nvGrpSpPr>
        <p:grpSpPr>
          <a:xfrm>
            <a:off x="908940" y="1684443"/>
            <a:ext cx="5082753" cy="3936666"/>
            <a:chOff x="908940" y="1684443"/>
            <a:chExt cx="5082753" cy="3936666"/>
          </a:xfrm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89AA0A2-AEF1-45EB-85DC-9F097121303B}"/>
                </a:ext>
              </a:extLst>
            </p:cNvPr>
            <p:cNvSpPr/>
            <p:nvPr/>
          </p:nvSpPr>
          <p:spPr>
            <a:xfrm>
              <a:off x="1822605" y="4594065"/>
              <a:ext cx="3788521" cy="45719"/>
            </a:xfrm>
            <a:custGeom>
              <a:avLst/>
              <a:gdLst>
                <a:gd name="connsiteX0" fmla="*/ 17308 w 17307"/>
                <a:gd name="connsiteY0" fmla="*/ 0 h 12188"/>
                <a:gd name="connsiteX1" fmla="*/ 0 w 17307"/>
                <a:gd name="connsiteY1" fmla="*/ 0 h 1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307" h="12188">
                  <a:moveTo>
                    <a:pt x="17308" y="0"/>
                  </a:moveTo>
                  <a:lnTo>
                    <a:pt x="0" y="0"/>
                  </a:lnTo>
                </a:path>
              </a:pathLst>
            </a:custGeom>
            <a:ln w="15875" cap="rnd">
              <a:solidFill>
                <a:schemeClr val="tx1"/>
              </a:solidFill>
              <a:prstDash val="sys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63781FF3-2282-49A0-913B-A46FD9F83A02}"/>
                </a:ext>
              </a:extLst>
            </p:cNvPr>
            <p:cNvSpPr/>
            <p:nvPr/>
          </p:nvSpPr>
          <p:spPr>
            <a:xfrm>
              <a:off x="2054126" y="1953028"/>
              <a:ext cx="54864" cy="55929"/>
            </a:xfrm>
            <a:custGeom>
              <a:avLst/>
              <a:gdLst>
                <a:gd name="connsiteX0" fmla="*/ 47536 w 47535"/>
                <a:gd name="connsiteY0" fmla="*/ 23768 h 47535"/>
                <a:gd name="connsiteX1" fmla="*/ 23768 w 47535"/>
                <a:gd name="connsiteY1" fmla="*/ 0 h 47535"/>
                <a:gd name="connsiteX2" fmla="*/ 0 w 47535"/>
                <a:gd name="connsiteY2" fmla="*/ 23768 h 47535"/>
                <a:gd name="connsiteX3" fmla="*/ 23768 w 47535"/>
                <a:gd name="connsiteY3" fmla="*/ 47536 h 47535"/>
                <a:gd name="connsiteX4" fmla="*/ 47536 w 47535"/>
                <a:gd name="connsiteY4" fmla="*/ 23768 h 4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35" h="47535">
                  <a:moveTo>
                    <a:pt x="47536" y="23768"/>
                  </a:moveTo>
                  <a:cubicBezTo>
                    <a:pt x="47536" y="10604"/>
                    <a:pt x="36932" y="0"/>
                    <a:pt x="23768" y="0"/>
                  </a:cubicBezTo>
                  <a:cubicBezTo>
                    <a:pt x="10604" y="0"/>
                    <a:pt x="0" y="10604"/>
                    <a:pt x="0" y="23768"/>
                  </a:cubicBezTo>
                  <a:cubicBezTo>
                    <a:pt x="0" y="36932"/>
                    <a:pt x="10604" y="47536"/>
                    <a:pt x="23768" y="47536"/>
                  </a:cubicBezTo>
                  <a:cubicBezTo>
                    <a:pt x="36932" y="47536"/>
                    <a:pt x="47536" y="36932"/>
                    <a:pt x="47536" y="23768"/>
                  </a:cubicBezTo>
                </a:path>
              </a:pathLst>
            </a:custGeom>
            <a:solidFill>
              <a:srgbClr val="4BAFB9"/>
            </a:solidFill>
            <a:ln w="12164" cap="flat">
              <a:solidFill>
                <a:srgbClr val="4BAFB9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630A0163-85AE-43EC-89BD-836869A6A36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28371" y="1830505"/>
              <a:ext cx="0" cy="3047604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97DCF1BC-1497-42BF-9E34-AEE6124FE893}"/>
                </a:ext>
              </a:extLst>
            </p:cNvPr>
            <p:cNvGrpSpPr/>
            <p:nvPr/>
          </p:nvGrpSpPr>
          <p:grpSpPr>
            <a:xfrm>
              <a:off x="1292440" y="1885950"/>
              <a:ext cx="397546" cy="3108587"/>
              <a:chOff x="2260241" y="1666189"/>
              <a:chExt cx="397546" cy="4479390"/>
            </a:xfrm>
          </p:grpSpPr>
          <p:sp>
            <p:nvSpPr>
              <p:cNvPr id="200" name="TextBox 60">
                <a:extLst>
                  <a:ext uri="{FF2B5EF4-FFF2-40B4-BE49-F238E27FC236}">
                    <a16:creationId xmlns:a16="http://schemas.microsoft.com/office/drawing/2014/main" id="{FAA9B1E9-51C3-4B62-B30F-5DE322667333}"/>
                  </a:ext>
                </a:extLst>
              </p:cNvPr>
              <p:cNvSpPr txBox="1"/>
              <p:nvPr/>
            </p:nvSpPr>
            <p:spPr>
              <a:xfrm>
                <a:off x="2260241" y="1666189"/>
                <a:ext cx="39754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400" dirty="0"/>
                  <a:t>1000</a:t>
                </a:r>
              </a:p>
            </p:txBody>
          </p:sp>
          <p:sp>
            <p:nvSpPr>
              <p:cNvPr id="201" name="TextBox 62">
                <a:extLst>
                  <a:ext uri="{FF2B5EF4-FFF2-40B4-BE49-F238E27FC236}">
                    <a16:creationId xmlns:a16="http://schemas.microsoft.com/office/drawing/2014/main" id="{D7ABA8E6-1302-4C71-9AE7-8ADC62164531}"/>
                  </a:ext>
                </a:extLst>
              </p:cNvPr>
              <p:cNvSpPr txBox="1"/>
              <p:nvPr/>
            </p:nvSpPr>
            <p:spPr>
              <a:xfrm>
                <a:off x="2359628" y="3055879"/>
                <a:ext cx="29815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400" dirty="0"/>
                  <a:t>100</a:t>
                </a:r>
              </a:p>
            </p:txBody>
          </p:sp>
          <p:sp>
            <p:nvSpPr>
              <p:cNvPr id="202" name="TextBox 66">
                <a:extLst>
                  <a:ext uri="{FF2B5EF4-FFF2-40B4-BE49-F238E27FC236}">
                    <a16:creationId xmlns:a16="http://schemas.microsoft.com/office/drawing/2014/main" id="{7B8C1DE8-836D-4C79-99E5-6DAE0CE195C4}"/>
                  </a:ext>
                </a:extLst>
              </p:cNvPr>
              <p:cNvSpPr txBox="1"/>
              <p:nvPr/>
            </p:nvSpPr>
            <p:spPr>
              <a:xfrm>
                <a:off x="2459015" y="4447300"/>
                <a:ext cx="1987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400" dirty="0"/>
                  <a:t>10</a:t>
                </a:r>
              </a:p>
            </p:txBody>
          </p:sp>
          <p:sp>
            <p:nvSpPr>
              <p:cNvPr id="203" name="TextBox 66">
                <a:extLst>
                  <a:ext uri="{FF2B5EF4-FFF2-40B4-BE49-F238E27FC236}">
                    <a16:creationId xmlns:a16="http://schemas.microsoft.com/office/drawing/2014/main" id="{27B1410E-8D35-4DEF-8DF7-9D513A1C1C16}"/>
                  </a:ext>
                </a:extLst>
              </p:cNvPr>
              <p:cNvSpPr txBox="1"/>
              <p:nvPr/>
            </p:nvSpPr>
            <p:spPr>
              <a:xfrm>
                <a:off x="2558401" y="5835130"/>
                <a:ext cx="99386" cy="31044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400" dirty="0"/>
                  <a:t>1</a:t>
                </a: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EFE6C2A7-237F-49A8-BA2B-1DF451DA71E9}"/>
                </a:ext>
              </a:extLst>
            </p:cNvPr>
            <p:cNvGrpSpPr/>
            <p:nvPr/>
          </p:nvGrpSpPr>
          <p:grpSpPr>
            <a:xfrm>
              <a:off x="2072046" y="4888179"/>
              <a:ext cx="3260407" cy="82296"/>
              <a:chOff x="3039847" y="4585822"/>
              <a:chExt cx="3260407" cy="82296"/>
            </a:xfrm>
          </p:grpSpPr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E286EA9D-2B50-45EA-9321-539D72EDD6D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2998699" y="4626970"/>
                <a:ext cx="82296" cy="0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B94465D2-F6E7-4206-9447-E6E5D15D4CA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3502025" y="4626970"/>
                <a:ext cx="82296" cy="0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CE48EE80-97E0-467B-963F-9735AEC8703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4003346" y="4626970"/>
                <a:ext cx="82296" cy="0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A8C3F56A-65BB-4CD4-87D5-CD10AA18638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4503970" y="4626970"/>
                <a:ext cx="82296" cy="0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BB792585-9FDA-4BB9-8BF5-25C9CF8C801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5005987" y="4626970"/>
                <a:ext cx="82296" cy="0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14F61560-3DA4-4795-A0E5-56D8C22A48A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5506819" y="4626970"/>
                <a:ext cx="82296" cy="0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E2C83A03-51D1-4852-A5CB-8A6B5C0D14C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6008629" y="4626970"/>
                <a:ext cx="82296" cy="0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512FAD38-D9F9-41D2-9119-B6FE6F5E3AF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6259106" y="4626970"/>
                <a:ext cx="82296" cy="0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12" name="TextBox 175">
              <a:extLst>
                <a:ext uri="{FF2B5EF4-FFF2-40B4-BE49-F238E27FC236}">
                  <a16:creationId xmlns:a16="http://schemas.microsoft.com/office/drawing/2014/main" id="{1AFABF28-B685-4EB4-8027-169F0ED7D901}"/>
                </a:ext>
              </a:extLst>
            </p:cNvPr>
            <p:cNvSpPr txBox="1"/>
            <p:nvPr/>
          </p:nvSpPr>
          <p:spPr>
            <a:xfrm rot="16200000">
              <a:off x="-6696" y="3234636"/>
              <a:ext cx="2077493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/>
                <a:t>Serum levels (</a:t>
              </a:r>
              <a:r>
                <a:rPr lang="el-G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μ</a:t>
              </a:r>
              <a:r>
                <a:rPr lang="en-US" sz="1600" b="1" dirty="0"/>
                <a:t>g/mL)</a:t>
              </a:r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A430ED29-3FF7-4692-A096-403C7A687C9A}"/>
                </a:ext>
              </a:extLst>
            </p:cNvPr>
            <p:cNvGrpSpPr/>
            <p:nvPr/>
          </p:nvGrpSpPr>
          <p:grpSpPr>
            <a:xfrm>
              <a:off x="2032644" y="5047640"/>
              <a:ext cx="3399274" cy="215444"/>
              <a:chOff x="3946378" y="4745283"/>
              <a:chExt cx="3399274" cy="215444"/>
            </a:xfrm>
          </p:grpSpPr>
          <p:sp>
            <p:nvSpPr>
              <p:cNvPr id="182" name="TextBox 177">
                <a:extLst>
                  <a:ext uri="{FF2B5EF4-FFF2-40B4-BE49-F238E27FC236}">
                    <a16:creationId xmlns:a16="http://schemas.microsoft.com/office/drawing/2014/main" id="{40DFE88B-3E9A-4070-94D0-CAD75DFCB237}"/>
                  </a:ext>
                </a:extLst>
              </p:cNvPr>
              <p:cNvSpPr txBox="1"/>
              <p:nvPr/>
            </p:nvSpPr>
            <p:spPr>
              <a:xfrm>
                <a:off x="3946378" y="4745283"/>
                <a:ext cx="993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0</a:t>
                </a:r>
              </a:p>
            </p:txBody>
          </p:sp>
          <p:sp>
            <p:nvSpPr>
              <p:cNvPr id="184" name="TextBox 179">
                <a:extLst>
                  <a:ext uri="{FF2B5EF4-FFF2-40B4-BE49-F238E27FC236}">
                    <a16:creationId xmlns:a16="http://schemas.microsoft.com/office/drawing/2014/main" id="{A97D00AC-F536-45B3-B84F-62385126896D}"/>
                  </a:ext>
                </a:extLst>
              </p:cNvPr>
              <p:cNvSpPr txBox="1"/>
              <p:nvPr/>
            </p:nvSpPr>
            <p:spPr>
              <a:xfrm>
                <a:off x="4445980" y="4745283"/>
                <a:ext cx="993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4</a:t>
                </a:r>
              </a:p>
            </p:txBody>
          </p:sp>
          <p:sp>
            <p:nvSpPr>
              <p:cNvPr id="185" name="TextBox 180">
                <a:extLst>
                  <a:ext uri="{FF2B5EF4-FFF2-40B4-BE49-F238E27FC236}">
                    <a16:creationId xmlns:a16="http://schemas.microsoft.com/office/drawing/2014/main" id="{C1A2DE98-D4B0-43EA-909E-4A86B5EB3F87}"/>
                  </a:ext>
                </a:extLst>
              </p:cNvPr>
              <p:cNvSpPr txBox="1"/>
              <p:nvPr/>
            </p:nvSpPr>
            <p:spPr>
              <a:xfrm>
                <a:off x="5396727" y="4745283"/>
                <a:ext cx="19877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12</a:t>
                </a:r>
              </a:p>
            </p:txBody>
          </p:sp>
          <p:sp>
            <p:nvSpPr>
              <p:cNvPr id="186" name="TextBox 181">
                <a:extLst>
                  <a:ext uri="{FF2B5EF4-FFF2-40B4-BE49-F238E27FC236}">
                    <a16:creationId xmlns:a16="http://schemas.microsoft.com/office/drawing/2014/main" id="{7AD69FF6-E132-4DC3-A807-88488FE105B0}"/>
                  </a:ext>
                </a:extLst>
              </p:cNvPr>
              <p:cNvSpPr txBox="1"/>
              <p:nvPr/>
            </p:nvSpPr>
            <p:spPr>
              <a:xfrm>
                <a:off x="5902035" y="4745283"/>
                <a:ext cx="19877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16</a:t>
                </a:r>
              </a:p>
            </p:txBody>
          </p:sp>
          <p:sp>
            <p:nvSpPr>
              <p:cNvPr id="187" name="TextBox 182">
                <a:extLst>
                  <a:ext uri="{FF2B5EF4-FFF2-40B4-BE49-F238E27FC236}">
                    <a16:creationId xmlns:a16="http://schemas.microsoft.com/office/drawing/2014/main" id="{67135568-EF97-4BE3-982F-2CE11EFCA6CB}"/>
                  </a:ext>
                </a:extLst>
              </p:cNvPr>
              <p:cNvSpPr txBox="1"/>
              <p:nvPr/>
            </p:nvSpPr>
            <p:spPr>
              <a:xfrm>
                <a:off x="6401097" y="4745283"/>
                <a:ext cx="1987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20</a:t>
                </a:r>
              </a:p>
            </p:txBody>
          </p:sp>
          <p:sp>
            <p:nvSpPr>
              <p:cNvPr id="188" name="TextBox 183">
                <a:extLst>
                  <a:ext uri="{FF2B5EF4-FFF2-40B4-BE49-F238E27FC236}">
                    <a16:creationId xmlns:a16="http://schemas.microsoft.com/office/drawing/2014/main" id="{305F91CE-7EAD-49FC-850C-0567AC716AD0}"/>
                  </a:ext>
                </a:extLst>
              </p:cNvPr>
              <p:cNvSpPr txBox="1"/>
              <p:nvPr/>
            </p:nvSpPr>
            <p:spPr>
              <a:xfrm>
                <a:off x="6903976" y="4745283"/>
                <a:ext cx="19877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24</a:t>
                </a:r>
              </a:p>
            </p:txBody>
          </p:sp>
          <p:sp>
            <p:nvSpPr>
              <p:cNvPr id="189" name="TextBox 184">
                <a:extLst>
                  <a:ext uri="{FF2B5EF4-FFF2-40B4-BE49-F238E27FC236}">
                    <a16:creationId xmlns:a16="http://schemas.microsoft.com/office/drawing/2014/main" id="{6ED99AA4-2AAA-4DDF-8A8B-E8C8F4951505}"/>
                  </a:ext>
                </a:extLst>
              </p:cNvPr>
              <p:cNvSpPr txBox="1"/>
              <p:nvPr/>
            </p:nvSpPr>
            <p:spPr>
              <a:xfrm>
                <a:off x="7146879" y="4745283"/>
                <a:ext cx="19877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26</a:t>
                </a:r>
              </a:p>
            </p:txBody>
          </p:sp>
          <p:sp>
            <p:nvSpPr>
              <p:cNvPr id="190" name="TextBox 185">
                <a:extLst>
                  <a:ext uri="{FF2B5EF4-FFF2-40B4-BE49-F238E27FC236}">
                    <a16:creationId xmlns:a16="http://schemas.microsoft.com/office/drawing/2014/main" id="{682ADE4B-53F6-4C57-ADC8-F95CCAE36744}"/>
                  </a:ext>
                </a:extLst>
              </p:cNvPr>
              <p:cNvSpPr txBox="1"/>
              <p:nvPr/>
            </p:nvSpPr>
            <p:spPr>
              <a:xfrm>
                <a:off x="4939595" y="4745283"/>
                <a:ext cx="993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8</a:t>
                </a: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FC9E9A73-E736-45A8-B706-E7660143AF6D}"/>
                </a:ext>
              </a:extLst>
            </p:cNvPr>
            <p:cNvGrpSpPr/>
            <p:nvPr/>
          </p:nvGrpSpPr>
          <p:grpSpPr>
            <a:xfrm>
              <a:off x="3482106" y="1684443"/>
              <a:ext cx="2509587" cy="464483"/>
              <a:chOff x="3482106" y="1860503"/>
              <a:chExt cx="2509587" cy="464483"/>
            </a:xfrm>
          </p:grpSpPr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036B0092-83A9-45F0-B681-1EFD84D5FFAC}"/>
                  </a:ext>
                </a:extLst>
              </p:cNvPr>
              <p:cNvGrpSpPr/>
              <p:nvPr/>
            </p:nvGrpSpPr>
            <p:grpSpPr>
              <a:xfrm>
                <a:off x="3482106" y="1860503"/>
                <a:ext cx="2491478" cy="197159"/>
                <a:chOff x="5075535" y="1798734"/>
                <a:chExt cx="2491478" cy="197159"/>
              </a:xfrm>
            </p:grpSpPr>
            <p:sp>
              <p:nvSpPr>
                <p:cNvPr id="178" name="Freeform: Shape 177">
                  <a:extLst>
                    <a:ext uri="{FF2B5EF4-FFF2-40B4-BE49-F238E27FC236}">
                      <a16:creationId xmlns:a16="http://schemas.microsoft.com/office/drawing/2014/main" id="{3872FE31-EEB6-49C1-8E8C-7441E5D9B271}"/>
                    </a:ext>
                  </a:extLst>
                </p:cNvPr>
                <p:cNvSpPr/>
                <p:nvPr/>
              </p:nvSpPr>
              <p:spPr>
                <a:xfrm>
                  <a:off x="5075535" y="1802581"/>
                  <a:ext cx="193312" cy="193312"/>
                </a:xfrm>
                <a:custGeom>
                  <a:avLst/>
                  <a:gdLst>
                    <a:gd name="connsiteX0" fmla="*/ 0 w 193312"/>
                    <a:gd name="connsiteY0" fmla="*/ 0 h 193312"/>
                    <a:gd name="connsiteX1" fmla="*/ 193313 w 193312"/>
                    <a:gd name="connsiteY1" fmla="*/ 0 h 193312"/>
                    <a:gd name="connsiteX2" fmla="*/ 193313 w 193312"/>
                    <a:gd name="connsiteY2" fmla="*/ 193313 h 193312"/>
                    <a:gd name="connsiteX3" fmla="*/ 0 w 193312"/>
                    <a:gd name="connsiteY3" fmla="*/ 193313 h 19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3312" h="193312">
                      <a:moveTo>
                        <a:pt x="0" y="0"/>
                      </a:moveTo>
                      <a:lnTo>
                        <a:pt x="193313" y="0"/>
                      </a:lnTo>
                      <a:lnTo>
                        <a:pt x="193313" y="193313"/>
                      </a:lnTo>
                      <a:lnTo>
                        <a:pt x="0" y="193313"/>
                      </a:lnTo>
                      <a:close/>
                    </a:path>
                  </a:pathLst>
                </a:custGeom>
                <a:solidFill>
                  <a:srgbClr val="B5DFE7"/>
                </a:solidFill>
                <a:ln w="1216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id="{F9E3541B-3E57-407D-87EE-10A67862AE74}"/>
                    </a:ext>
                  </a:extLst>
                </p:cNvPr>
                <p:cNvSpPr/>
                <p:nvPr/>
              </p:nvSpPr>
              <p:spPr>
                <a:xfrm>
                  <a:off x="5088089" y="1899238"/>
                  <a:ext cx="168447" cy="12188"/>
                </a:xfrm>
                <a:custGeom>
                  <a:avLst/>
                  <a:gdLst>
                    <a:gd name="connsiteX0" fmla="*/ 0 w 168447"/>
                    <a:gd name="connsiteY0" fmla="*/ 0 h 12188"/>
                    <a:gd name="connsiteX1" fmla="*/ 168448 w 168447"/>
                    <a:gd name="connsiteY1" fmla="*/ 0 h 12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8447" h="12188">
                      <a:moveTo>
                        <a:pt x="0" y="0"/>
                      </a:moveTo>
                      <a:lnTo>
                        <a:pt x="168448" y="0"/>
                      </a:lnTo>
                    </a:path>
                  </a:pathLst>
                </a:custGeom>
                <a:ln w="19050" cap="flat">
                  <a:solidFill>
                    <a:srgbClr val="4BAFB9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80" name="Freeform: Shape 179">
                  <a:extLst>
                    <a:ext uri="{FF2B5EF4-FFF2-40B4-BE49-F238E27FC236}">
                      <a16:creationId xmlns:a16="http://schemas.microsoft.com/office/drawing/2014/main" id="{7874E8BE-AAE3-459E-8720-DD2253BFA318}"/>
                    </a:ext>
                  </a:extLst>
                </p:cNvPr>
                <p:cNvSpPr/>
                <p:nvPr/>
              </p:nvSpPr>
              <p:spPr>
                <a:xfrm>
                  <a:off x="5148422" y="1873415"/>
                  <a:ext cx="54864" cy="54864"/>
                </a:xfrm>
                <a:custGeom>
                  <a:avLst/>
                  <a:gdLst>
                    <a:gd name="connsiteX0" fmla="*/ 47536 w 47535"/>
                    <a:gd name="connsiteY0" fmla="*/ 23768 h 47535"/>
                    <a:gd name="connsiteX1" fmla="*/ 23768 w 47535"/>
                    <a:gd name="connsiteY1" fmla="*/ 0 h 47535"/>
                    <a:gd name="connsiteX2" fmla="*/ 0 w 47535"/>
                    <a:gd name="connsiteY2" fmla="*/ 23768 h 47535"/>
                    <a:gd name="connsiteX3" fmla="*/ 23768 w 47535"/>
                    <a:gd name="connsiteY3" fmla="*/ 47536 h 47535"/>
                    <a:gd name="connsiteX4" fmla="*/ 47536 w 47535"/>
                    <a:gd name="connsiteY4" fmla="*/ 23768 h 47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535" h="47535">
                      <a:moveTo>
                        <a:pt x="47536" y="23768"/>
                      </a:moveTo>
                      <a:cubicBezTo>
                        <a:pt x="47536" y="10604"/>
                        <a:pt x="36932" y="0"/>
                        <a:pt x="23768" y="0"/>
                      </a:cubicBezTo>
                      <a:cubicBezTo>
                        <a:pt x="10604" y="0"/>
                        <a:pt x="0" y="10604"/>
                        <a:pt x="0" y="23768"/>
                      </a:cubicBezTo>
                      <a:cubicBezTo>
                        <a:pt x="0" y="36932"/>
                        <a:pt x="10604" y="47536"/>
                        <a:pt x="23768" y="47536"/>
                      </a:cubicBezTo>
                      <a:cubicBezTo>
                        <a:pt x="36932" y="47536"/>
                        <a:pt x="47536" y="36932"/>
                        <a:pt x="47536" y="23768"/>
                      </a:cubicBezTo>
                    </a:path>
                  </a:pathLst>
                </a:custGeom>
                <a:solidFill>
                  <a:srgbClr val="4BAFB9"/>
                </a:solidFill>
                <a:ln w="1216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81" name="TextBox 200">
                  <a:extLst>
                    <a:ext uri="{FF2B5EF4-FFF2-40B4-BE49-F238E27FC236}">
                      <a16:creationId xmlns:a16="http://schemas.microsoft.com/office/drawing/2014/main" id="{064AB9A0-DCEA-4F6C-B60B-B702F8A61E23}"/>
                    </a:ext>
                  </a:extLst>
                </p:cNvPr>
                <p:cNvSpPr txBox="1"/>
                <p:nvPr/>
              </p:nvSpPr>
              <p:spPr>
                <a:xfrm>
                  <a:off x="5372694" y="1798734"/>
                  <a:ext cx="219431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200" dirty="0"/>
                    <a:t>TAB 30 mg/kg, median (Q1,Q3) </a:t>
                  </a:r>
                </a:p>
              </p:txBody>
            </p:sp>
          </p:grp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E8793C0D-9022-46E6-893B-81964BB36831}"/>
                  </a:ext>
                </a:extLst>
              </p:cNvPr>
              <p:cNvGrpSpPr/>
              <p:nvPr/>
            </p:nvGrpSpPr>
            <p:grpSpPr>
              <a:xfrm>
                <a:off x="3482106" y="2127827"/>
                <a:ext cx="2509587" cy="197159"/>
                <a:chOff x="5075535" y="1798734"/>
                <a:chExt cx="2509587" cy="197159"/>
              </a:xfrm>
            </p:grpSpPr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275732F0-9E83-45D5-93D0-6464F71EA36C}"/>
                    </a:ext>
                  </a:extLst>
                </p:cNvPr>
                <p:cNvSpPr/>
                <p:nvPr/>
              </p:nvSpPr>
              <p:spPr>
                <a:xfrm>
                  <a:off x="5075535" y="1802581"/>
                  <a:ext cx="193312" cy="193312"/>
                </a:xfrm>
                <a:custGeom>
                  <a:avLst/>
                  <a:gdLst>
                    <a:gd name="connsiteX0" fmla="*/ 0 w 193312"/>
                    <a:gd name="connsiteY0" fmla="*/ 0 h 193312"/>
                    <a:gd name="connsiteX1" fmla="*/ 193313 w 193312"/>
                    <a:gd name="connsiteY1" fmla="*/ 0 h 193312"/>
                    <a:gd name="connsiteX2" fmla="*/ 193313 w 193312"/>
                    <a:gd name="connsiteY2" fmla="*/ 193313 h 193312"/>
                    <a:gd name="connsiteX3" fmla="*/ 0 w 193312"/>
                    <a:gd name="connsiteY3" fmla="*/ 193313 h 19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3312" h="193312">
                      <a:moveTo>
                        <a:pt x="0" y="0"/>
                      </a:moveTo>
                      <a:lnTo>
                        <a:pt x="193313" y="0"/>
                      </a:lnTo>
                      <a:lnTo>
                        <a:pt x="193313" y="193313"/>
                      </a:lnTo>
                      <a:lnTo>
                        <a:pt x="0" y="193313"/>
                      </a:lnTo>
                      <a:close/>
                    </a:path>
                  </a:pathLst>
                </a:custGeom>
                <a:solidFill>
                  <a:srgbClr val="C692AD">
                    <a:alpha val="35000"/>
                  </a:srgbClr>
                </a:solidFill>
                <a:ln w="1216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AE0DA812-3F46-4D22-BB42-C70B04A7663F}"/>
                    </a:ext>
                  </a:extLst>
                </p:cNvPr>
                <p:cNvSpPr/>
                <p:nvPr/>
              </p:nvSpPr>
              <p:spPr>
                <a:xfrm>
                  <a:off x="5088089" y="1899238"/>
                  <a:ext cx="168447" cy="12188"/>
                </a:xfrm>
                <a:custGeom>
                  <a:avLst/>
                  <a:gdLst>
                    <a:gd name="connsiteX0" fmla="*/ 0 w 168447"/>
                    <a:gd name="connsiteY0" fmla="*/ 0 h 12188"/>
                    <a:gd name="connsiteX1" fmla="*/ 168448 w 168447"/>
                    <a:gd name="connsiteY1" fmla="*/ 0 h 12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8447" h="12188">
                      <a:moveTo>
                        <a:pt x="0" y="0"/>
                      </a:moveTo>
                      <a:lnTo>
                        <a:pt x="168448" y="0"/>
                      </a:lnTo>
                    </a:path>
                  </a:pathLst>
                </a:custGeom>
                <a:ln w="19050" cap="flat">
                  <a:solidFill>
                    <a:srgbClr val="BC7E9E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id="{C51E30E9-9D10-418F-A121-734192CD2210}"/>
                    </a:ext>
                  </a:extLst>
                </p:cNvPr>
                <p:cNvSpPr/>
                <p:nvPr/>
              </p:nvSpPr>
              <p:spPr>
                <a:xfrm>
                  <a:off x="5148422" y="1873415"/>
                  <a:ext cx="54864" cy="54864"/>
                </a:xfrm>
                <a:custGeom>
                  <a:avLst/>
                  <a:gdLst>
                    <a:gd name="connsiteX0" fmla="*/ 47536 w 47535"/>
                    <a:gd name="connsiteY0" fmla="*/ 23768 h 47535"/>
                    <a:gd name="connsiteX1" fmla="*/ 23768 w 47535"/>
                    <a:gd name="connsiteY1" fmla="*/ 0 h 47535"/>
                    <a:gd name="connsiteX2" fmla="*/ 0 w 47535"/>
                    <a:gd name="connsiteY2" fmla="*/ 23768 h 47535"/>
                    <a:gd name="connsiteX3" fmla="*/ 23768 w 47535"/>
                    <a:gd name="connsiteY3" fmla="*/ 47536 h 47535"/>
                    <a:gd name="connsiteX4" fmla="*/ 47536 w 47535"/>
                    <a:gd name="connsiteY4" fmla="*/ 23768 h 47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535" h="47535">
                      <a:moveTo>
                        <a:pt x="47536" y="23768"/>
                      </a:moveTo>
                      <a:cubicBezTo>
                        <a:pt x="47536" y="10604"/>
                        <a:pt x="36932" y="0"/>
                        <a:pt x="23768" y="0"/>
                      </a:cubicBezTo>
                      <a:cubicBezTo>
                        <a:pt x="10604" y="0"/>
                        <a:pt x="0" y="10604"/>
                        <a:pt x="0" y="23768"/>
                      </a:cubicBezTo>
                      <a:cubicBezTo>
                        <a:pt x="0" y="36932"/>
                        <a:pt x="10604" y="47536"/>
                        <a:pt x="23768" y="47536"/>
                      </a:cubicBezTo>
                      <a:cubicBezTo>
                        <a:pt x="36932" y="47536"/>
                        <a:pt x="47536" y="36932"/>
                        <a:pt x="47536" y="23768"/>
                      </a:cubicBezTo>
                    </a:path>
                  </a:pathLst>
                </a:custGeom>
                <a:solidFill>
                  <a:srgbClr val="BC7E9E"/>
                </a:solidFill>
                <a:ln w="1216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77" name="TextBox 205">
                  <a:extLst>
                    <a:ext uri="{FF2B5EF4-FFF2-40B4-BE49-F238E27FC236}">
                      <a16:creationId xmlns:a16="http://schemas.microsoft.com/office/drawing/2014/main" id="{60B8F790-A43E-4259-9244-117949E6EBCF}"/>
                    </a:ext>
                  </a:extLst>
                </p:cNvPr>
                <p:cNvSpPr txBox="1"/>
                <p:nvPr/>
              </p:nvSpPr>
              <p:spPr>
                <a:xfrm>
                  <a:off x="5379390" y="1798734"/>
                  <a:ext cx="220573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200" dirty="0"/>
                    <a:t>ZAB 10 mg/kg, median (Q1,Q3) </a:t>
                  </a:r>
                </a:p>
              </p:txBody>
            </p:sp>
          </p:grp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F9C2802D-58F0-42C8-BFAE-0367A1725949}"/>
                </a:ext>
              </a:extLst>
            </p:cNvPr>
            <p:cNvGrpSpPr/>
            <p:nvPr/>
          </p:nvGrpSpPr>
          <p:grpSpPr>
            <a:xfrm>
              <a:off x="1731385" y="1871663"/>
              <a:ext cx="3714587" cy="3012280"/>
              <a:chOff x="1731385" y="1925900"/>
              <a:chExt cx="3714587" cy="2954925"/>
            </a:xfrm>
          </p:grpSpPr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F83E9F1-6A29-4A2D-93B3-0B806818AC5B}"/>
                  </a:ext>
                </a:extLst>
              </p:cNvPr>
              <p:cNvSpPr/>
              <p:nvPr/>
            </p:nvSpPr>
            <p:spPr>
              <a:xfrm>
                <a:off x="2074783" y="1925900"/>
                <a:ext cx="3257670" cy="1393144"/>
              </a:xfrm>
              <a:custGeom>
                <a:avLst/>
                <a:gdLst>
                  <a:gd name="connsiteX0" fmla="*/ 0 w 3257670"/>
                  <a:gd name="connsiteY0" fmla="*/ 0 h 2019543"/>
                  <a:gd name="connsiteX1" fmla="*/ 853 w 3257670"/>
                  <a:gd name="connsiteY1" fmla="*/ 54118 h 2019543"/>
                  <a:gd name="connsiteX2" fmla="*/ 500589 w 3257670"/>
                  <a:gd name="connsiteY2" fmla="*/ 933410 h 2019543"/>
                  <a:gd name="connsiteX3" fmla="*/ 1001788 w 3257670"/>
                  <a:gd name="connsiteY3" fmla="*/ 1125260 h 2019543"/>
                  <a:gd name="connsiteX4" fmla="*/ 1503109 w 3257670"/>
                  <a:gd name="connsiteY4" fmla="*/ 1294561 h 2019543"/>
                  <a:gd name="connsiteX5" fmla="*/ 2004552 w 3257670"/>
                  <a:gd name="connsiteY5" fmla="*/ 1508350 h 2019543"/>
                  <a:gd name="connsiteX6" fmla="*/ 2505751 w 3257670"/>
                  <a:gd name="connsiteY6" fmla="*/ 1680211 h 2019543"/>
                  <a:gd name="connsiteX7" fmla="*/ 3007071 w 3257670"/>
                  <a:gd name="connsiteY7" fmla="*/ 1868160 h 2019543"/>
                  <a:gd name="connsiteX8" fmla="*/ 3257671 w 3257670"/>
                  <a:gd name="connsiteY8" fmla="*/ 1915452 h 2019543"/>
                  <a:gd name="connsiteX9" fmla="*/ 3257671 w 3257670"/>
                  <a:gd name="connsiteY9" fmla="*/ 2019544 h 2019543"/>
                  <a:gd name="connsiteX10" fmla="*/ 3007071 w 3257670"/>
                  <a:gd name="connsiteY10" fmla="*/ 1982734 h 2019543"/>
                  <a:gd name="connsiteX11" fmla="*/ 2505751 w 3257670"/>
                  <a:gd name="connsiteY11" fmla="*/ 1832204 h 2019543"/>
                  <a:gd name="connsiteX12" fmla="*/ 2004552 w 3257670"/>
                  <a:gd name="connsiteY12" fmla="*/ 1654005 h 2019543"/>
                  <a:gd name="connsiteX13" fmla="*/ 1503109 w 3257670"/>
                  <a:gd name="connsiteY13" fmla="*/ 1398408 h 2019543"/>
                  <a:gd name="connsiteX14" fmla="*/ 1001788 w 3257670"/>
                  <a:gd name="connsiteY14" fmla="*/ 1225938 h 2019543"/>
                  <a:gd name="connsiteX15" fmla="*/ 500589 w 3257670"/>
                  <a:gd name="connsiteY15" fmla="*/ 1043839 h 2019543"/>
                  <a:gd name="connsiteX16" fmla="*/ 853 w 3257670"/>
                  <a:gd name="connsiteY16" fmla="*/ 191972 h 2019543"/>
                  <a:gd name="connsiteX17" fmla="*/ 0 w 3257670"/>
                  <a:gd name="connsiteY17" fmla="*/ 153699 h 201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257670" h="2019543">
                    <a:moveTo>
                      <a:pt x="0" y="0"/>
                    </a:moveTo>
                    <a:lnTo>
                      <a:pt x="853" y="54118"/>
                    </a:lnTo>
                    <a:lnTo>
                      <a:pt x="500589" y="933410"/>
                    </a:lnTo>
                    <a:lnTo>
                      <a:pt x="1001788" y="1125260"/>
                    </a:lnTo>
                    <a:lnTo>
                      <a:pt x="1503109" y="1294561"/>
                    </a:lnTo>
                    <a:lnTo>
                      <a:pt x="2004552" y="1508350"/>
                    </a:lnTo>
                    <a:lnTo>
                      <a:pt x="2505751" y="1680211"/>
                    </a:lnTo>
                    <a:lnTo>
                      <a:pt x="3007071" y="1868160"/>
                    </a:lnTo>
                    <a:lnTo>
                      <a:pt x="3257671" y="1915452"/>
                    </a:lnTo>
                    <a:lnTo>
                      <a:pt x="3257671" y="2019544"/>
                    </a:lnTo>
                    <a:lnTo>
                      <a:pt x="3007071" y="1982734"/>
                    </a:lnTo>
                    <a:lnTo>
                      <a:pt x="2505751" y="1832204"/>
                    </a:lnTo>
                    <a:lnTo>
                      <a:pt x="2004552" y="1654005"/>
                    </a:lnTo>
                    <a:lnTo>
                      <a:pt x="1503109" y="1398408"/>
                    </a:lnTo>
                    <a:lnTo>
                      <a:pt x="1001788" y="1225938"/>
                    </a:lnTo>
                    <a:lnTo>
                      <a:pt x="500589" y="1043839"/>
                    </a:lnTo>
                    <a:lnTo>
                      <a:pt x="853" y="191972"/>
                    </a:lnTo>
                    <a:lnTo>
                      <a:pt x="0" y="153699"/>
                    </a:lnTo>
                  </a:path>
                </a:pathLst>
              </a:custGeom>
              <a:solidFill>
                <a:srgbClr val="6BBEC6">
                  <a:alpha val="50000"/>
                </a:srgbClr>
              </a:solidFill>
              <a:ln w="1216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9" name="TextBox 206">
                <a:extLst>
                  <a:ext uri="{FF2B5EF4-FFF2-40B4-BE49-F238E27FC236}">
                    <a16:creationId xmlns:a16="http://schemas.microsoft.com/office/drawing/2014/main" id="{7FBC736B-718E-4730-8157-3A41B3E53B51}"/>
                  </a:ext>
                </a:extLst>
              </p:cNvPr>
              <p:cNvSpPr txBox="1"/>
              <p:nvPr/>
            </p:nvSpPr>
            <p:spPr>
              <a:xfrm>
                <a:off x="4830419" y="4390590"/>
                <a:ext cx="615553" cy="18115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/>
                  <a:t>2 </a:t>
                </a:r>
                <a:r>
                  <a:rPr lang="el-GR" sz="1200" dirty="0"/>
                  <a:t>μ</a:t>
                </a:r>
                <a:r>
                  <a:rPr lang="en-US" sz="1200" dirty="0"/>
                  <a:t>g/mL</a:t>
                </a:r>
                <a:r>
                  <a:rPr lang="en-US" sz="1200" baseline="30000" dirty="0"/>
                  <a:t>1</a:t>
                </a:r>
                <a:endParaRPr lang="en-US" sz="1200" dirty="0"/>
              </a:p>
            </p:txBody>
          </p: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3A73BDF9-C4EB-4C1F-AFD4-2252FF992475}"/>
                  </a:ext>
                </a:extLst>
              </p:cNvPr>
              <p:cNvGrpSpPr/>
              <p:nvPr/>
            </p:nvGrpSpPr>
            <p:grpSpPr>
              <a:xfrm>
                <a:off x="1731385" y="2012399"/>
                <a:ext cx="82296" cy="2868426"/>
                <a:chOff x="1731385" y="2012399"/>
                <a:chExt cx="82296" cy="2868426"/>
              </a:xfrm>
            </p:grpSpPr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BB571E98-6BFA-4F15-BAE0-C59DDD7DBD15}"/>
                    </a:ext>
                  </a:extLst>
                </p:cNvPr>
                <p:cNvGrpSpPr/>
                <p:nvPr/>
              </p:nvGrpSpPr>
              <p:grpSpPr>
                <a:xfrm>
                  <a:off x="1731385" y="2012399"/>
                  <a:ext cx="82296" cy="1637187"/>
                  <a:chOff x="1731385" y="2008299"/>
                  <a:chExt cx="82296" cy="1565680"/>
                </a:xfrm>
              </p:grpSpPr>
              <p:sp>
                <p:nvSpPr>
                  <p:cNvPr id="153" name="Freeform: Shape 152">
                    <a:extLst>
                      <a:ext uri="{FF2B5EF4-FFF2-40B4-BE49-F238E27FC236}">
                        <a16:creationId xmlns:a16="http://schemas.microsoft.com/office/drawing/2014/main" id="{40DB11BF-09C1-4155-ADF5-F702AECFBE66}"/>
                      </a:ext>
                    </a:extLst>
                  </p:cNvPr>
                  <p:cNvSpPr/>
                  <p:nvPr/>
                </p:nvSpPr>
                <p:spPr>
                  <a:xfrm>
                    <a:off x="1796374" y="3565571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54" name="Freeform: Shape 153">
                    <a:extLst>
                      <a:ext uri="{FF2B5EF4-FFF2-40B4-BE49-F238E27FC236}">
                        <a16:creationId xmlns:a16="http://schemas.microsoft.com/office/drawing/2014/main" id="{C0BEC28A-D737-4AFC-BD15-A3AF5A088969}"/>
                      </a:ext>
                    </a:extLst>
                  </p:cNvPr>
                  <p:cNvSpPr/>
                  <p:nvPr/>
                </p:nvSpPr>
                <p:spPr>
                  <a:xfrm>
                    <a:off x="1796374" y="3404219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55" name="Freeform: Shape 154">
                    <a:extLst>
                      <a:ext uri="{FF2B5EF4-FFF2-40B4-BE49-F238E27FC236}">
                        <a16:creationId xmlns:a16="http://schemas.microsoft.com/office/drawing/2014/main" id="{2BB4A189-EEC0-4B42-AD5D-9B6572AAA072}"/>
                      </a:ext>
                    </a:extLst>
                  </p:cNvPr>
                  <p:cNvSpPr/>
                  <p:nvPr/>
                </p:nvSpPr>
                <p:spPr>
                  <a:xfrm>
                    <a:off x="1796374" y="3289700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id="{8D9E76C7-1346-4D2C-B0AA-805DEEDB5C9D}"/>
                      </a:ext>
                    </a:extLst>
                  </p:cNvPr>
                  <p:cNvSpPr/>
                  <p:nvPr/>
                </p:nvSpPr>
                <p:spPr>
                  <a:xfrm>
                    <a:off x="1796374" y="3200826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157" name="Freeform: Shape 156">
                    <a:extLst>
                      <a:ext uri="{FF2B5EF4-FFF2-40B4-BE49-F238E27FC236}">
                        <a16:creationId xmlns:a16="http://schemas.microsoft.com/office/drawing/2014/main" id="{E3FB20D8-BAA6-4DF8-B66A-D852DB90666F}"/>
                      </a:ext>
                    </a:extLst>
                  </p:cNvPr>
                  <p:cNvSpPr/>
                  <p:nvPr/>
                </p:nvSpPr>
                <p:spPr>
                  <a:xfrm>
                    <a:off x="1796374" y="3128264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58" name="Freeform: Shape 157">
                    <a:extLst>
                      <a:ext uri="{FF2B5EF4-FFF2-40B4-BE49-F238E27FC236}">
                        <a16:creationId xmlns:a16="http://schemas.microsoft.com/office/drawing/2014/main" id="{C25F521C-4552-4BF1-A014-0E2349A58C09}"/>
                      </a:ext>
                    </a:extLst>
                  </p:cNvPr>
                  <p:cNvSpPr/>
                  <p:nvPr/>
                </p:nvSpPr>
                <p:spPr>
                  <a:xfrm>
                    <a:off x="1796374" y="3066885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59" name="Freeform: Shape 158">
                    <a:extLst>
                      <a:ext uri="{FF2B5EF4-FFF2-40B4-BE49-F238E27FC236}">
                        <a16:creationId xmlns:a16="http://schemas.microsoft.com/office/drawing/2014/main" id="{585CA070-96A4-4EBA-B732-B3160FD74374}"/>
                      </a:ext>
                    </a:extLst>
                  </p:cNvPr>
                  <p:cNvSpPr/>
                  <p:nvPr/>
                </p:nvSpPr>
                <p:spPr>
                  <a:xfrm>
                    <a:off x="1796374" y="3013745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60" name="Freeform: Shape 159">
                    <a:extLst>
                      <a:ext uri="{FF2B5EF4-FFF2-40B4-BE49-F238E27FC236}">
                        <a16:creationId xmlns:a16="http://schemas.microsoft.com/office/drawing/2014/main" id="{BD59E4B7-A9E5-4840-B6F7-45281887F63E}"/>
                      </a:ext>
                    </a:extLst>
                  </p:cNvPr>
                  <p:cNvSpPr/>
                  <p:nvPr/>
                </p:nvSpPr>
                <p:spPr>
                  <a:xfrm>
                    <a:off x="1796374" y="2966827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61" name="Freeform: Shape 160">
                    <a:extLst>
                      <a:ext uri="{FF2B5EF4-FFF2-40B4-BE49-F238E27FC236}">
                        <a16:creationId xmlns:a16="http://schemas.microsoft.com/office/drawing/2014/main" id="{71CDCA89-48F7-44A8-86A9-07A73EC71186}"/>
                      </a:ext>
                    </a:extLst>
                  </p:cNvPr>
                  <p:cNvSpPr/>
                  <p:nvPr/>
                </p:nvSpPr>
                <p:spPr>
                  <a:xfrm>
                    <a:off x="1796374" y="2649000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62" name="Freeform: Shape 161">
                    <a:extLst>
                      <a:ext uri="{FF2B5EF4-FFF2-40B4-BE49-F238E27FC236}">
                        <a16:creationId xmlns:a16="http://schemas.microsoft.com/office/drawing/2014/main" id="{7B398AF1-E41F-4C95-94F2-28CA6276ECEB}"/>
                      </a:ext>
                    </a:extLst>
                  </p:cNvPr>
                  <p:cNvSpPr/>
                  <p:nvPr/>
                </p:nvSpPr>
                <p:spPr>
                  <a:xfrm>
                    <a:off x="1796374" y="2487563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63" name="Freeform: Shape 162">
                    <a:extLst>
                      <a:ext uri="{FF2B5EF4-FFF2-40B4-BE49-F238E27FC236}">
                        <a16:creationId xmlns:a16="http://schemas.microsoft.com/office/drawing/2014/main" id="{EBD8139D-1AB4-4B84-B1CC-B3D2B3B1AFB2}"/>
                      </a:ext>
                    </a:extLst>
                  </p:cNvPr>
                  <p:cNvSpPr/>
                  <p:nvPr/>
                </p:nvSpPr>
                <p:spPr>
                  <a:xfrm>
                    <a:off x="1796374" y="2373044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64" name="Freeform: Shape 163">
                    <a:extLst>
                      <a:ext uri="{FF2B5EF4-FFF2-40B4-BE49-F238E27FC236}">
                        <a16:creationId xmlns:a16="http://schemas.microsoft.com/office/drawing/2014/main" id="{45F99980-AB1E-454A-9B5D-F8D9DF7B42C4}"/>
                      </a:ext>
                    </a:extLst>
                  </p:cNvPr>
                  <p:cNvSpPr/>
                  <p:nvPr/>
                </p:nvSpPr>
                <p:spPr>
                  <a:xfrm>
                    <a:off x="1796374" y="2284255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65" name="Freeform: Shape 164">
                    <a:extLst>
                      <a:ext uri="{FF2B5EF4-FFF2-40B4-BE49-F238E27FC236}">
                        <a16:creationId xmlns:a16="http://schemas.microsoft.com/office/drawing/2014/main" id="{30156904-A21D-461E-B2E0-E11126B4BBEC}"/>
                      </a:ext>
                    </a:extLst>
                  </p:cNvPr>
                  <p:cNvSpPr/>
                  <p:nvPr/>
                </p:nvSpPr>
                <p:spPr>
                  <a:xfrm>
                    <a:off x="1796374" y="2211692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729C0A6B-3EB8-4108-9515-6820FAEBF511}"/>
                      </a:ext>
                    </a:extLst>
                  </p:cNvPr>
                  <p:cNvSpPr/>
                  <p:nvPr/>
                </p:nvSpPr>
                <p:spPr>
                  <a:xfrm>
                    <a:off x="1796374" y="2150313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id="{5791F881-C370-41D4-8059-3B8380377913}"/>
                      </a:ext>
                    </a:extLst>
                  </p:cNvPr>
                  <p:cNvSpPr/>
                  <p:nvPr/>
                </p:nvSpPr>
                <p:spPr>
                  <a:xfrm>
                    <a:off x="1796374" y="2097173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76C87E33-5E3D-4C91-887C-6CA8C1AE0658}"/>
                      </a:ext>
                    </a:extLst>
                  </p:cNvPr>
                  <p:cNvSpPr/>
                  <p:nvPr/>
                </p:nvSpPr>
                <p:spPr>
                  <a:xfrm>
                    <a:off x="1796374" y="2050256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AA87CF40-662A-444A-90BB-4D02556176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731385" y="2924871"/>
                    <a:ext cx="82296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chemeClr val="tx1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1" name="Straight Connector 170">
                    <a:extLst>
                      <a:ext uri="{FF2B5EF4-FFF2-40B4-BE49-F238E27FC236}">
                        <a16:creationId xmlns:a16="http://schemas.microsoft.com/office/drawing/2014/main" id="{C608CCBA-7F08-4B0D-9BAE-634BE235C4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731385" y="2008299"/>
                    <a:ext cx="82296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chemeClr val="tx1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8EE61C9A-588F-44C3-86F5-0D8257375903}"/>
                    </a:ext>
                  </a:extLst>
                </p:cNvPr>
                <p:cNvGrpSpPr/>
                <p:nvPr/>
              </p:nvGrpSpPr>
              <p:grpSpPr>
                <a:xfrm>
                  <a:off x="1731385" y="3924728"/>
                  <a:ext cx="82296" cy="956097"/>
                  <a:chOff x="1731385" y="2008299"/>
                  <a:chExt cx="82296" cy="914338"/>
                </a:xfrm>
              </p:grpSpPr>
              <p:sp>
                <p:nvSpPr>
                  <p:cNvPr id="143" name="Freeform: Shape 142">
                    <a:extLst>
                      <a:ext uri="{FF2B5EF4-FFF2-40B4-BE49-F238E27FC236}">
                        <a16:creationId xmlns:a16="http://schemas.microsoft.com/office/drawing/2014/main" id="{10A2E114-F54F-4215-9FDB-68049A4E353A}"/>
                      </a:ext>
                    </a:extLst>
                  </p:cNvPr>
                  <p:cNvSpPr/>
                  <p:nvPr/>
                </p:nvSpPr>
                <p:spPr>
                  <a:xfrm>
                    <a:off x="1796374" y="2649000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8D870AE8-F08C-40E8-8E20-D4BCA8E92FE2}"/>
                      </a:ext>
                    </a:extLst>
                  </p:cNvPr>
                  <p:cNvSpPr/>
                  <p:nvPr/>
                </p:nvSpPr>
                <p:spPr>
                  <a:xfrm>
                    <a:off x="1796374" y="2487563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45" name="Freeform: Shape 144">
                    <a:extLst>
                      <a:ext uri="{FF2B5EF4-FFF2-40B4-BE49-F238E27FC236}">
                        <a16:creationId xmlns:a16="http://schemas.microsoft.com/office/drawing/2014/main" id="{1FE76B71-DEC9-4ECD-87E5-BD1CB8B25795}"/>
                      </a:ext>
                    </a:extLst>
                  </p:cNvPr>
                  <p:cNvSpPr/>
                  <p:nvPr/>
                </p:nvSpPr>
                <p:spPr>
                  <a:xfrm>
                    <a:off x="1796374" y="2373044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3AEC4027-B589-4AD2-9063-C29274659CDE}"/>
                      </a:ext>
                    </a:extLst>
                  </p:cNvPr>
                  <p:cNvSpPr/>
                  <p:nvPr/>
                </p:nvSpPr>
                <p:spPr>
                  <a:xfrm>
                    <a:off x="1796374" y="2284255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812DAA16-D8C9-4EFB-8E2E-F898A0A93554}"/>
                      </a:ext>
                    </a:extLst>
                  </p:cNvPr>
                  <p:cNvSpPr/>
                  <p:nvPr/>
                </p:nvSpPr>
                <p:spPr>
                  <a:xfrm>
                    <a:off x="1796374" y="2211692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FC8A622D-F660-4AFD-BC1C-46D66053BA8D}"/>
                      </a:ext>
                    </a:extLst>
                  </p:cNvPr>
                  <p:cNvSpPr/>
                  <p:nvPr/>
                </p:nvSpPr>
                <p:spPr>
                  <a:xfrm>
                    <a:off x="1796374" y="2150313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49" name="Freeform: Shape 148">
                    <a:extLst>
                      <a:ext uri="{FF2B5EF4-FFF2-40B4-BE49-F238E27FC236}">
                        <a16:creationId xmlns:a16="http://schemas.microsoft.com/office/drawing/2014/main" id="{F670578E-96C4-4EDA-BC21-30612808A131}"/>
                      </a:ext>
                    </a:extLst>
                  </p:cNvPr>
                  <p:cNvSpPr/>
                  <p:nvPr/>
                </p:nvSpPr>
                <p:spPr>
                  <a:xfrm>
                    <a:off x="1796374" y="2097173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50" name="Freeform: Shape 149">
                    <a:extLst>
                      <a:ext uri="{FF2B5EF4-FFF2-40B4-BE49-F238E27FC236}">
                        <a16:creationId xmlns:a16="http://schemas.microsoft.com/office/drawing/2014/main" id="{467467A3-5ACC-4DBD-A6DF-E57AE3494FFA}"/>
                      </a:ext>
                    </a:extLst>
                  </p:cNvPr>
                  <p:cNvSpPr/>
                  <p:nvPr/>
                </p:nvSpPr>
                <p:spPr>
                  <a:xfrm>
                    <a:off x="1796374" y="2050256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cxnSp>
                <p:nvCxnSpPr>
                  <p:cNvPr id="151" name="Straight Connector 150">
                    <a:extLst>
                      <a:ext uri="{FF2B5EF4-FFF2-40B4-BE49-F238E27FC236}">
                        <a16:creationId xmlns:a16="http://schemas.microsoft.com/office/drawing/2014/main" id="{B160EED3-DF7C-46F9-B3EA-0707DB7E7F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731385" y="2922637"/>
                    <a:ext cx="82296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chemeClr val="tx1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52" name="Straight Connector 151">
                    <a:extLst>
                      <a:ext uri="{FF2B5EF4-FFF2-40B4-BE49-F238E27FC236}">
                        <a16:creationId xmlns:a16="http://schemas.microsoft.com/office/drawing/2014/main" id="{5DBB0B8E-8FC0-4A02-A6E4-71D4803E27F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731385" y="2008299"/>
                    <a:ext cx="82296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chemeClr val="tx1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</p:grp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1FA1FAF3-104C-4B82-81DE-3FA445A11C08}"/>
                </a:ext>
              </a:extLst>
            </p:cNvPr>
            <p:cNvSpPr/>
            <p:nvPr/>
          </p:nvSpPr>
          <p:spPr>
            <a:xfrm>
              <a:off x="2551116" y="2581264"/>
              <a:ext cx="54864" cy="55929"/>
            </a:xfrm>
            <a:custGeom>
              <a:avLst/>
              <a:gdLst>
                <a:gd name="connsiteX0" fmla="*/ 47536 w 47535"/>
                <a:gd name="connsiteY0" fmla="*/ 23768 h 47535"/>
                <a:gd name="connsiteX1" fmla="*/ 23768 w 47535"/>
                <a:gd name="connsiteY1" fmla="*/ 0 h 47535"/>
                <a:gd name="connsiteX2" fmla="*/ 0 w 47535"/>
                <a:gd name="connsiteY2" fmla="*/ 23768 h 47535"/>
                <a:gd name="connsiteX3" fmla="*/ 23768 w 47535"/>
                <a:gd name="connsiteY3" fmla="*/ 47536 h 47535"/>
                <a:gd name="connsiteX4" fmla="*/ 47536 w 47535"/>
                <a:gd name="connsiteY4" fmla="*/ 23768 h 4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35" h="47535">
                  <a:moveTo>
                    <a:pt x="47536" y="23768"/>
                  </a:moveTo>
                  <a:cubicBezTo>
                    <a:pt x="47536" y="10604"/>
                    <a:pt x="36932" y="0"/>
                    <a:pt x="23768" y="0"/>
                  </a:cubicBezTo>
                  <a:cubicBezTo>
                    <a:pt x="10604" y="0"/>
                    <a:pt x="0" y="10604"/>
                    <a:pt x="0" y="23768"/>
                  </a:cubicBezTo>
                  <a:cubicBezTo>
                    <a:pt x="0" y="36932"/>
                    <a:pt x="10604" y="47536"/>
                    <a:pt x="23768" y="47536"/>
                  </a:cubicBezTo>
                  <a:cubicBezTo>
                    <a:pt x="36932" y="47536"/>
                    <a:pt x="47536" y="36932"/>
                    <a:pt x="47536" y="23768"/>
                  </a:cubicBezTo>
                </a:path>
              </a:pathLst>
            </a:custGeom>
            <a:solidFill>
              <a:srgbClr val="4BAFB9"/>
            </a:solidFill>
            <a:ln w="1216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BC6965E8-D5EA-45BB-ACAB-760A0E8F01BE}"/>
                </a:ext>
              </a:extLst>
            </p:cNvPr>
            <p:cNvSpPr/>
            <p:nvPr/>
          </p:nvSpPr>
          <p:spPr>
            <a:xfrm>
              <a:off x="3052924" y="2701104"/>
              <a:ext cx="54864" cy="55929"/>
            </a:xfrm>
            <a:custGeom>
              <a:avLst/>
              <a:gdLst>
                <a:gd name="connsiteX0" fmla="*/ 47536 w 47535"/>
                <a:gd name="connsiteY0" fmla="*/ 23768 h 47535"/>
                <a:gd name="connsiteX1" fmla="*/ 23768 w 47535"/>
                <a:gd name="connsiteY1" fmla="*/ 0 h 47535"/>
                <a:gd name="connsiteX2" fmla="*/ 0 w 47535"/>
                <a:gd name="connsiteY2" fmla="*/ 23768 h 47535"/>
                <a:gd name="connsiteX3" fmla="*/ 23768 w 47535"/>
                <a:gd name="connsiteY3" fmla="*/ 47536 h 47535"/>
                <a:gd name="connsiteX4" fmla="*/ 47536 w 47535"/>
                <a:gd name="connsiteY4" fmla="*/ 23768 h 4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35" h="47535">
                  <a:moveTo>
                    <a:pt x="47536" y="23768"/>
                  </a:moveTo>
                  <a:cubicBezTo>
                    <a:pt x="47536" y="10604"/>
                    <a:pt x="36932" y="0"/>
                    <a:pt x="23768" y="0"/>
                  </a:cubicBezTo>
                  <a:cubicBezTo>
                    <a:pt x="10604" y="0"/>
                    <a:pt x="0" y="10604"/>
                    <a:pt x="0" y="23768"/>
                  </a:cubicBezTo>
                  <a:cubicBezTo>
                    <a:pt x="0" y="36932"/>
                    <a:pt x="10604" y="47536"/>
                    <a:pt x="23768" y="47536"/>
                  </a:cubicBezTo>
                  <a:cubicBezTo>
                    <a:pt x="36932" y="47536"/>
                    <a:pt x="47536" y="36932"/>
                    <a:pt x="47536" y="23768"/>
                  </a:cubicBezTo>
                </a:path>
              </a:pathLst>
            </a:custGeom>
            <a:solidFill>
              <a:srgbClr val="4BAFB9"/>
            </a:solidFill>
            <a:ln w="1216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D732206E-69AF-4929-BD67-445D292B15CA}"/>
                </a:ext>
              </a:extLst>
            </p:cNvPr>
            <p:cNvSpPr/>
            <p:nvPr/>
          </p:nvSpPr>
          <p:spPr>
            <a:xfrm>
              <a:off x="3553879" y="2827103"/>
              <a:ext cx="54864" cy="55929"/>
            </a:xfrm>
            <a:custGeom>
              <a:avLst/>
              <a:gdLst>
                <a:gd name="connsiteX0" fmla="*/ 47536 w 47535"/>
                <a:gd name="connsiteY0" fmla="*/ 23768 h 47535"/>
                <a:gd name="connsiteX1" fmla="*/ 23768 w 47535"/>
                <a:gd name="connsiteY1" fmla="*/ 0 h 47535"/>
                <a:gd name="connsiteX2" fmla="*/ 0 w 47535"/>
                <a:gd name="connsiteY2" fmla="*/ 23768 h 47535"/>
                <a:gd name="connsiteX3" fmla="*/ 23768 w 47535"/>
                <a:gd name="connsiteY3" fmla="*/ 47536 h 47535"/>
                <a:gd name="connsiteX4" fmla="*/ 47536 w 47535"/>
                <a:gd name="connsiteY4" fmla="*/ 23768 h 4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35" h="47535">
                  <a:moveTo>
                    <a:pt x="47536" y="23768"/>
                  </a:moveTo>
                  <a:cubicBezTo>
                    <a:pt x="47536" y="10604"/>
                    <a:pt x="36932" y="0"/>
                    <a:pt x="23768" y="0"/>
                  </a:cubicBezTo>
                  <a:cubicBezTo>
                    <a:pt x="10604" y="0"/>
                    <a:pt x="0" y="10604"/>
                    <a:pt x="0" y="23768"/>
                  </a:cubicBezTo>
                  <a:cubicBezTo>
                    <a:pt x="0" y="36932"/>
                    <a:pt x="10604" y="47536"/>
                    <a:pt x="23768" y="47536"/>
                  </a:cubicBezTo>
                  <a:cubicBezTo>
                    <a:pt x="36932" y="47536"/>
                    <a:pt x="47536" y="36932"/>
                    <a:pt x="47536" y="23768"/>
                  </a:cubicBezTo>
                </a:path>
              </a:pathLst>
            </a:custGeom>
            <a:solidFill>
              <a:srgbClr val="4BAFB9"/>
            </a:solidFill>
            <a:ln w="1216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E6D4320-9008-4F80-B895-8B02C215CBC0}"/>
                </a:ext>
              </a:extLst>
            </p:cNvPr>
            <p:cNvSpPr/>
            <p:nvPr/>
          </p:nvSpPr>
          <p:spPr>
            <a:xfrm>
              <a:off x="4055443" y="2968015"/>
              <a:ext cx="54864" cy="55929"/>
            </a:xfrm>
            <a:custGeom>
              <a:avLst/>
              <a:gdLst>
                <a:gd name="connsiteX0" fmla="*/ 47536 w 47535"/>
                <a:gd name="connsiteY0" fmla="*/ 23768 h 47535"/>
                <a:gd name="connsiteX1" fmla="*/ 23768 w 47535"/>
                <a:gd name="connsiteY1" fmla="*/ 0 h 47535"/>
                <a:gd name="connsiteX2" fmla="*/ 0 w 47535"/>
                <a:gd name="connsiteY2" fmla="*/ 23768 h 47535"/>
                <a:gd name="connsiteX3" fmla="*/ 23768 w 47535"/>
                <a:gd name="connsiteY3" fmla="*/ 47536 h 47535"/>
                <a:gd name="connsiteX4" fmla="*/ 47536 w 47535"/>
                <a:gd name="connsiteY4" fmla="*/ 23768 h 4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35" h="47535">
                  <a:moveTo>
                    <a:pt x="47536" y="23768"/>
                  </a:moveTo>
                  <a:cubicBezTo>
                    <a:pt x="47536" y="10604"/>
                    <a:pt x="36932" y="0"/>
                    <a:pt x="23768" y="0"/>
                  </a:cubicBezTo>
                  <a:cubicBezTo>
                    <a:pt x="10604" y="0"/>
                    <a:pt x="0" y="10604"/>
                    <a:pt x="0" y="23768"/>
                  </a:cubicBezTo>
                  <a:cubicBezTo>
                    <a:pt x="0" y="36932"/>
                    <a:pt x="10604" y="47536"/>
                    <a:pt x="23768" y="47536"/>
                  </a:cubicBezTo>
                  <a:cubicBezTo>
                    <a:pt x="36932" y="47536"/>
                    <a:pt x="47536" y="36932"/>
                    <a:pt x="47536" y="23768"/>
                  </a:cubicBezTo>
                </a:path>
              </a:pathLst>
            </a:custGeom>
            <a:solidFill>
              <a:srgbClr val="4BAFB9"/>
            </a:solidFill>
            <a:ln w="1216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9556EC5-ACB5-41F2-A984-B965DDD3C082}"/>
                </a:ext>
              </a:extLst>
            </p:cNvPr>
            <p:cNvSpPr/>
            <p:nvPr/>
          </p:nvSpPr>
          <p:spPr>
            <a:xfrm>
              <a:off x="4556398" y="3104300"/>
              <a:ext cx="54864" cy="55929"/>
            </a:xfrm>
            <a:custGeom>
              <a:avLst/>
              <a:gdLst>
                <a:gd name="connsiteX0" fmla="*/ 47536 w 47535"/>
                <a:gd name="connsiteY0" fmla="*/ 23768 h 47535"/>
                <a:gd name="connsiteX1" fmla="*/ 23768 w 47535"/>
                <a:gd name="connsiteY1" fmla="*/ 0 h 47535"/>
                <a:gd name="connsiteX2" fmla="*/ 0 w 47535"/>
                <a:gd name="connsiteY2" fmla="*/ 23768 h 47535"/>
                <a:gd name="connsiteX3" fmla="*/ 23768 w 47535"/>
                <a:gd name="connsiteY3" fmla="*/ 47536 h 47535"/>
                <a:gd name="connsiteX4" fmla="*/ 47536 w 47535"/>
                <a:gd name="connsiteY4" fmla="*/ 23768 h 4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35" h="47535">
                  <a:moveTo>
                    <a:pt x="47536" y="23768"/>
                  </a:moveTo>
                  <a:cubicBezTo>
                    <a:pt x="47536" y="10604"/>
                    <a:pt x="36932" y="0"/>
                    <a:pt x="23768" y="0"/>
                  </a:cubicBezTo>
                  <a:cubicBezTo>
                    <a:pt x="10604" y="0"/>
                    <a:pt x="0" y="10604"/>
                    <a:pt x="0" y="23768"/>
                  </a:cubicBezTo>
                  <a:cubicBezTo>
                    <a:pt x="0" y="36932"/>
                    <a:pt x="10604" y="47536"/>
                    <a:pt x="23768" y="47536"/>
                  </a:cubicBezTo>
                  <a:cubicBezTo>
                    <a:pt x="36932" y="47536"/>
                    <a:pt x="47536" y="36932"/>
                    <a:pt x="47536" y="23768"/>
                  </a:cubicBezTo>
                </a:path>
              </a:pathLst>
            </a:custGeom>
            <a:solidFill>
              <a:srgbClr val="4BAFB9"/>
            </a:solidFill>
            <a:ln w="1216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4EF71C65-71D3-4C1F-93A3-6BB94536C3F7}"/>
                </a:ext>
              </a:extLst>
            </p:cNvPr>
            <p:cNvSpPr/>
            <p:nvPr/>
          </p:nvSpPr>
          <p:spPr>
            <a:xfrm>
              <a:off x="5058085" y="3227724"/>
              <a:ext cx="54864" cy="55929"/>
            </a:xfrm>
            <a:custGeom>
              <a:avLst/>
              <a:gdLst>
                <a:gd name="connsiteX0" fmla="*/ 47536 w 47535"/>
                <a:gd name="connsiteY0" fmla="*/ 23768 h 47535"/>
                <a:gd name="connsiteX1" fmla="*/ 23768 w 47535"/>
                <a:gd name="connsiteY1" fmla="*/ 0 h 47535"/>
                <a:gd name="connsiteX2" fmla="*/ 0 w 47535"/>
                <a:gd name="connsiteY2" fmla="*/ 23768 h 47535"/>
                <a:gd name="connsiteX3" fmla="*/ 23768 w 47535"/>
                <a:gd name="connsiteY3" fmla="*/ 47536 h 47535"/>
                <a:gd name="connsiteX4" fmla="*/ 47536 w 47535"/>
                <a:gd name="connsiteY4" fmla="*/ 23768 h 4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35" h="47535">
                  <a:moveTo>
                    <a:pt x="47536" y="23768"/>
                  </a:moveTo>
                  <a:cubicBezTo>
                    <a:pt x="47536" y="10604"/>
                    <a:pt x="36932" y="0"/>
                    <a:pt x="23768" y="0"/>
                  </a:cubicBezTo>
                  <a:cubicBezTo>
                    <a:pt x="10604" y="0"/>
                    <a:pt x="0" y="10604"/>
                    <a:pt x="0" y="23768"/>
                  </a:cubicBezTo>
                  <a:cubicBezTo>
                    <a:pt x="0" y="36932"/>
                    <a:pt x="10604" y="47536"/>
                    <a:pt x="23768" y="47536"/>
                  </a:cubicBezTo>
                  <a:cubicBezTo>
                    <a:pt x="36932" y="47536"/>
                    <a:pt x="47536" y="36932"/>
                    <a:pt x="47536" y="23768"/>
                  </a:cubicBezTo>
                </a:path>
              </a:pathLst>
            </a:custGeom>
            <a:solidFill>
              <a:srgbClr val="4BAFB9"/>
            </a:solidFill>
            <a:ln w="1216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7E81D3D-247A-4C38-9E69-30E07F6CA198}"/>
                </a:ext>
              </a:extLst>
            </p:cNvPr>
            <p:cNvSpPr/>
            <p:nvPr/>
          </p:nvSpPr>
          <p:spPr>
            <a:xfrm>
              <a:off x="5304186" y="3268009"/>
              <a:ext cx="54864" cy="55929"/>
            </a:xfrm>
            <a:custGeom>
              <a:avLst/>
              <a:gdLst>
                <a:gd name="connsiteX0" fmla="*/ 47536 w 47535"/>
                <a:gd name="connsiteY0" fmla="*/ 23768 h 47535"/>
                <a:gd name="connsiteX1" fmla="*/ 23768 w 47535"/>
                <a:gd name="connsiteY1" fmla="*/ 0 h 47535"/>
                <a:gd name="connsiteX2" fmla="*/ 0 w 47535"/>
                <a:gd name="connsiteY2" fmla="*/ 23768 h 47535"/>
                <a:gd name="connsiteX3" fmla="*/ 23768 w 47535"/>
                <a:gd name="connsiteY3" fmla="*/ 47536 h 47535"/>
                <a:gd name="connsiteX4" fmla="*/ 47536 w 47535"/>
                <a:gd name="connsiteY4" fmla="*/ 23768 h 4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35" h="47535">
                  <a:moveTo>
                    <a:pt x="47536" y="23768"/>
                  </a:moveTo>
                  <a:cubicBezTo>
                    <a:pt x="47536" y="10604"/>
                    <a:pt x="36932" y="0"/>
                    <a:pt x="23768" y="0"/>
                  </a:cubicBezTo>
                  <a:cubicBezTo>
                    <a:pt x="10604" y="0"/>
                    <a:pt x="0" y="10604"/>
                    <a:pt x="0" y="23768"/>
                  </a:cubicBezTo>
                  <a:cubicBezTo>
                    <a:pt x="0" y="36932"/>
                    <a:pt x="10604" y="47536"/>
                    <a:pt x="23768" y="47536"/>
                  </a:cubicBezTo>
                  <a:cubicBezTo>
                    <a:pt x="36932" y="47536"/>
                    <a:pt x="47536" y="36932"/>
                    <a:pt x="47536" y="23768"/>
                  </a:cubicBezTo>
                </a:path>
              </a:pathLst>
            </a:custGeom>
            <a:solidFill>
              <a:srgbClr val="4BAFB9"/>
            </a:solidFill>
            <a:ln w="1216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DCDE8A7-3D1D-479F-B4C1-B5E591DA6056}"/>
                </a:ext>
              </a:extLst>
            </p:cNvPr>
            <p:cNvSpPr/>
            <p:nvPr/>
          </p:nvSpPr>
          <p:spPr>
            <a:xfrm>
              <a:off x="2074783" y="1992692"/>
              <a:ext cx="3257670" cy="1298015"/>
            </a:xfrm>
            <a:custGeom>
              <a:avLst/>
              <a:gdLst>
                <a:gd name="connsiteX0" fmla="*/ 0 w 3257670"/>
                <a:gd name="connsiteY0" fmla="*/ 6704 h 1880836"/>
                <a:gd name="connsiteX1" fmla="*/ 853 w 3257670"/>
                <a:gd name="connsiteY1" fmla="*/ 0 h 1880836"/>
                <a:gd name="connsiteX2" fmla="*/ 500589 w 3257670"/>
                <a:gd name="connsiteY2" fmla="*/ 899038 h 1880836"/>
                <a:gd name="connsiteX3" fmla="*/ 1001788 w 3257670"/>
                <a:gd name="connsiteY3" fmla="*/ 1069436 h 1880836"/>
                <a:gd name="connsiteX4" fmla="*/ 1503109 w 3257670"/>
                <a:gd name="connsiteY4" fmla="*/ 1248609 h 1880836"/>
                <a:gd name="connsiteX5" fmla="*/ 2004552 w 3257670"/>
                <a:gd name="connsiteY5" fmla="*/ 1449235 h 1880836"/>
                <a:gd name="connsiteX6" fmla="*/ 2505751 w 3257670"/>
                <a:gd name="connsiteY6" fmla="*/ 1642791 h 1880836"/>
                <a:gd name="connsiteX7" fmla="*/ 3007071 w 3257670"/>
                <a:gd name="connsiteY7" fmla="*/ 1818674 h 1880836"/>
                <a:gd name="connsiteX8" fmla="*/ 3257671 w 3257670"/>
                <a:gd name="connsiteY8" fmla="*/ 1880836 h 1880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7670" h="1880836">
                  <a:moveTo>
                    <a:pt x="0" y="6704"/>
                  </a:moveTo>
                  <a:lnTo>
                    <a:pt x="853" y="0"/>
                  </a:lnTo>
                  <a:lnTo>
                    <a:pt x="500589" y="899038"/>
                  </a:lnTo>
                  <a:lnTo>
                    <a:pt x="1001788" y="1069436"/>
                  </a:lnTo>
                  <a:lnTo>
                    <a:pt x="1503109" y="1248609"/>
                  </a:lnTo>
                  <a:lnTo>
                    <a:pt x="2004552" y="1449235"/>
                  </a:lnTo>
                  <a:lnTo>
                    <a:pt x="2505751" y="1642791"/>
                  </a:lnTo>
                  <a:lnTo>
                    <a:pt x="3007071" y="1818674"/>
                  </a:lnTo>
                  <a:lnTo>
                    <a:pt x="3257671" y="1880836"/>
                  </a:lnTo>
                </a:path>
              </a:pathLst>
            </a:custGeom>
            <a:noFill/>
            <a:ln w="19050" cap="flat">
              <a:solidFill>
                <a:srgbClr val="4BAFB9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3618F786-4EE4-4D94-966B-AF3FED4F8ED6}"/>
                </a:ext>
              </a:extLst>
            </p:cNvPr>
            <p:cNvGrpSpPr/>
            <p:nvPr/>
          </p:nvGrpSpPr>
          <p:grpSpPr>
            <a:xfrm>
              <a:off x="1820616" y="2349501"/>
              <a:ext cx="3803105" cy="2534920"/>
              <a:chOff x="1820616" y="2349316"/>
              <a:chExt cx="3803105" cy="2533835"/>
            </a:xfrm>
          </p:grpSpPr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62416DA5-B742-4809-9793-9BE00E2B20BA}"/>
                  </a:ext>
                </a:extLst>
              </p:cNvPr>
              <p:cNvGrpSpPr/>
              <p:nvPr/>
            </p:nvGrpSpPr>
            <p:grpSpPr>
              <a:xfrm>
                <a:off x="2046798" y="2349316"/>
                <a:ext cx="3322146" cy="1168176"/>
                <a:chOff x="3014599" y="2280231"/>
                <a:chExt cx="3322146" cy="1693422"/>
              </a:xfrm>
            </p:grpSpPr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A1DA5656-FFDB-423F-9AF7-2E074FE531E2}"/>
                    </a:ext>
                  </a:extLst>
                </p:cNvPr>
                <p:cNvSpPr/>
                <p:nvPr/>
              </p:nvSpPr>
              <p:spPr>
                <a:xfrm>
                  <a:off x="3038593" y="2280231"/>
                  <a:ext cx="3271655" cy="1693422"/>
                </a:xfrm>
                <a:custGeom>
                  <a:avLst/>
                  <a:gdLst>
                    <a:gd name="connsiteX0" fmla="*/ 0 w 3271655"/>
                    <a:gd name="connsiteY0" fmla="*/ 0 h 1693422"/>
                    <a:gd name="connsiteX1" fmla="*/ 502616 w 3271655"/>
                    <a:gd name="connsiteY1" fmla="*/ 700553 h 1693422"/>
                    <a:gd name="connsiteX2" fmla="*/ 1006089 w 3271655"/>
                    <a:gd name="connsiteY2" fmla="*/ 957859 h 1693422"/>
                    <a:gd name="connsiteX3" fmla="*/ 1509562 w 3271655"/>
                    <a:gd name="connsiteY3" fmla="*/ 1022492 h 1693422"/>
                    <a:gd name="connsiteX4" fmla="*/ 2013035 w 3271655"/>
                    <a:gd name="connsiteY4" fmla="*/ 1211738 h 1693422"/>
                    <a:gd name="connsiteX5" fmla="*/ 2516508 w 3271655"/>
                    <a:gd name="connsiteY5" fmla="*/ 1303913 h 1693422"/>
                    <a:gd name="connsiteX6" fmla="*/ 3019980 w 3271655"/>
                    <a:gd name="connsiteY6" fmla="*/ 1440890 h 1693422"/>
                    <a:gd name="connsiteX7" fmla="*/ 3271656 w 3271655"/>
                    <a:gd name="connsiteY7" fmla="*/ 1501850 h 1693422"/>
                    <a:gd name="connsiteX8" fmla="*/ 3271656 w 3271655"/>
                    <a:gd name="connsiteY8" fmla="*/ 1693422 h 1693422"/>
                    <a:gd name="connsiteX9" fmla="*/ 3019980 w 3271655"/>
                    <a:gd name="connsiteY9" fmla="*/ 1623404 h 1693422"/>
                    <a:gd name="connsiteX10" fmla="*/ 2516508 w 3271655"/>
                    <a:gd name="connsiteY10" fmla="*/ 1474430 h 1693422"/>
                    <a:gd name="connsiteX11" fmla="*/ 2013035 w 3271655"/>
                    <a:gd name="connsiteY11" fmla="*/ 1326192 h 1693422"/>
                    <a:gd name="connsiteX12" fmla="*/ 1509562 w 3271655"/>
                    <a:gd name="connsiteY12" fmla="*/ 1208433 h 1693422"/>
                    <a:gd name="connsiteX13" fmla="*/ 1006089 w 3271655"/>
                    <a:gd name="connsiteY13" fmla="*/ 1064112 h 1693422"/>
                    <a:gd name="connsiteX14" fmla="*/ 502616 w 3271655"/>
                    <a:gd name="connsiteY14" fmla="*/ 955044 h 1693422"/>
                    <a:gd name="connsiteX15" fmla="*/ 0 w 3271655"/>
                    <a:gd name="connsiteY15" fmla="*/ 130612 h 1693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271655" h="1693422">
                      <a:moveTo>
                        <a:pt x="0" y="0"/>
                      </a:moveTo>
                      <a:lnTo>
                        <a:pt x="502616" y="700553"/>
                      </a:lnTo>
                      <a:lnTo>
                        <a:pt x="1006089" y="957859"/>
                      </a:lnTo>
                      <a:lnTo>
                        <a:pt x="1509562" y="1022492"/>
                      </a:lnTo>
                      <a:lnTo>
                        <a:pt x="2013035" y="1211738"/>
                      </a:lnTo>
                      <a:lnTo>
                        <a:pt x="2516508" y="1303913"/>
                      </a:lnTo>
                      <a:lnTo>
                        <a:pt x="3019980" y="1440890"/>
                      </a:lnTo>
                      <a:lnTo>
                        <a:pt x="3271656" y="1501850"/>
                      </a:lnTo>
                      <a:lnTo>
                        <a:pt x="3271656" y="1693422"/>
                      </a:lnTo>
                      <a:lnTo>
                        <a:pt x="3019980" y="1623404"/>
                      </a:lnTo>
                      <a:lnTo>
                        <a:pt x="2516508" y="1474430"/>
                      </a:lnTo>
                      <a:lnTo>
                        <a:pt x="2013035" y="1326192"/>
                      </a:lnTo>
                      <a:lnTo>
                        <a:pt x="1509562" y="1208433"/>
                      </a:lnTo>
                      <a:lnTo>
                        <a:pt x="1006089" y="1064112"/>
                      </a:lnTo>
                      <a:lnTo>
                        <a:pt x="502616" y="955044"/>
                      </a:lnTo>
                      <a:lnTo>
                        <a:pt x="0" y="130612"/>
                      </a:lnTo>
                    </a:path>
                  </a:pathLst>
                </a:custGeom>
                <a:solidFill>
                  <a:srgbClr val="C692AD">
                    <a:alpha val="35000"/>
                  </a:srgbClr>
                </a:solidFill>
                <a:ln w="12212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E51F5EA4-BD23-4945-8A0D-213BD79F2B7B}"/>
                    </a:ext>
                  </a:extLst>
                </p:cNvPr>
                <p:cNvSpPr/>
                <p:nvPr/>
              </p:nvSpPr>
              <p:spPr>
                <a:xfrm>
                  <a:off x="3038593" y="2341925"/>
                  <a:ext cx="3271655" cy="1563912"/>
                </a:xfrm>
                <a:custGeom>
                  <a:avLst/>
                  <a:gdLst>
                    <a:gd name="connsiteX0" fmla="*/ 0 w 3271655"/>
                    <a:gd name="connsiteY0" fmla="*/ 0 h 1563912"/>
                    <a:gd name="connsiteX1" fmla="*/ 502616 w 3271655"/>
                    <a:gd name="connsiteY1" fmla="*/ 755393 h 1563912"/>
                    <a:gd name="connsiteX2" fmla="*/ 1006089 w 3271655"/>
                    <a:gd name="connsiteY2" fmla="*/ 934357 h 1563912"/>
                    <a:gd name="connsiteX3" fmla="*/ 1509562 w 3271655"/>
                    <a:gd name="connsiteY3" fmla="*/ 1027021 h 1563912"/>
                    <a:gd name="connsiteX4" fmla="*/ 2013035 w 3271655"/>
                    <a:gd name="connsiteY4" fmla="*/ 1222755 h 1563912"/>
                    <a:gd name="connsiteX5" fmla="*/ 2516508 w 3271655"/>
                    <a:gd name="connsiteY5" fmla="*/ 1330109 h 1563912"/>
                    <a:gd name="connsiteX6" fmla="*/ 3019980 w 3271655"/>
                    <a:gd name="connsiteY6" fmla="*/ 1487283 h 1563912"/>
                    <a:gd name="connsiteX7" fmla="*/ 3271656 w 3271655"/>
                    <a:gd name="connsiteY7" fmla="*/ 1563912 h 1563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71655" h="1563912">
                      <a:moveTo>
                        <a:pt x="0" y="0"/>
                      </a:moveTo>
                      <a:lnTo>
                        <a:pt x="502616" y="755393"/>
                      </a:lnTo>
                      <a:lnTo>
                        <a:pt x="1006089" y="934357"/>
                      </a:lnTo>
                      <a:lnTo>
                        <a:pt x="1509562" y="1027021"/>
                      </a:lnTo>
                      <a:lnTo>
                        <a:pt x="2013035" y="1222755"/>
                      </a:lnTo>
                      <a:lnTo>
                        <a:pt x="2516508" y="1330109"/>
                      </a:lnTo>
                      <a:lnTo>
                        <a:pt x="3019980" y="1487283"/>
                      </a:lnTo>
                      <a:lnTo>
                        <a:pt x="3271656" y="1563912"/>
                      </a:lnTo>
                    </a:path>
                  </a:pathLst>
                </a:custGeom>
                <a:noFill/>
                <a:ln w="19050" cap="flat">
                  <a:solidFill>
                    <a:srgbClr val="BC7E9E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C19F51E6-5F71-4CE3-8A24-7BA37908159F}"/>
                    </a:ext>
                  </a:extLst>
                </p:cNvPr>
                <p:cNvSpPr/>
                <p:nvPr/>
              </p:nvSpPr>
              <p:spPr>
                <a:xfrm>
                  <a:off x="3014599" y="2300550"/>
                  <a:ext cx="54864" cy="79532"/>
                </a:xfrm>
                <a:custGeom>
                  <a:avLst/>
                  <a:gdLst>
                    <a:gd name="connsiteX0" fmla="*/ 47740 w 47739"/>
                    <a:gd name="connsiteY0" fmla="*/ 23870 h 47739"/>
                    <a:gd name="connsiteX1" fmla="*/ 23870 w 47739"/>
                    <a:gd name="connsiteY1" fmla="*/ 0 h 47739"/>
                    <a:gd name="connsiteX2" fmla="*/ 0 w 47739"/>
                    <a:gd name="connsiteY2" fmla="*/ 23870 h 47739"/>
                    <a:gd name="connsiteX3" fmla="*/ 23870 w 47739"/>
                    <a:gd name="connsiteY3" fmla="*/ 47740 h 47739"/>
                    <a:gd name="connsiteX4" fmla="*/ 47740 w 47739"/>
                    <a:gd name="connsiteY4" fmla="*/ 23870 h 47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739" h="47739">
                      <a:moveTo>
                        <a:pt x="47740" y="23870"/>
                      </a:moveTo>
                      <a:cubicBezTo>
                        <a:pt x="47740" y="10650"/>
                        <a:pt x="37090" y="0"/>
                        <a:pt x="23870" y="0"/>
                      </a:cubicBezTo>
                      <a:cubicBezTo>
                        <a:pt x="10650" y="0"/>
                        <a:pt x="0" y="10650"/>
                        <a:pt x="0" y="23870"/>
                      </a:cubicBezTo>
                      <a:cubicBezTo>
                        <a:pt x="0" y="37090"/>
                        <a:pt x="10650" y="47740"/>
                        <a:pt x="23870" y="47740"/>
                      </a:cubicBezTo>
                      <a:cubicBezTo>
                        <a:pt x="37090" y="47740"/>
                        <a:pt x="47740" y="37090"/>
                        <a:pt x="47740" y="23870"/>
                      </a:cubicBezTo>
                    </a:path>
                  </a:pathLst>
                </a:custGeom>
                <a:solidFill>
                  <a:srgbClr val="BC7E9E"/>
                </a:solidFill>
                <a:ln w="12212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D1B2CC36-89C4-4EFF-B8DC-C7AE0BF1A532}"/>
                    </a:ext>
                  </a:extLst>
                </p:cNvPr>
                <p:cNvSpPr/>
                <p:nvPr/>
              </p:nvSpPr>
              <p:spPr>
                <a:xfrm>
                  <a:off x="3516971" y="3056310"/>
                  <a:ext cx="54864" cy="79532"/>
                </a:xfrm>
                <a:custGeom>
                  <a:avLst/>
                  <a:gdLst>
                    <a:gd name="connsiteX0" fmla="*/ 47740 w 47739"/>
                    <a:gd name="connsiteY0" fmla="*/ 23870 h 47739"/>
                    <a:gd name="connsiteX1" fmla="*/ 23870 w 47739"/>
                    <a:gd name="connsiteY1" fmla="*/ 0 h 47739"/>
                    <a:gd name="connsiteX2" fmla="*/ 0 w 47739"/>
                    <a:gd name="connsiteY2" fmla="*/ 23870 h 47739"/>
                    <a:gd name="connsiteX3" fmla="*/ 23870 w 47739"/>
                    <a:gd name="connsiteY3" fmla="*/ 47740 h 47739"/>
                    <a:gd name="connsiteX4" fmla="*/ 47740 w 47739"/>
                    <a:gd name="connsiteY4" fmla="*/ 23870 h 47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739" h="47739">
                      <a:moveTo>
                        <a:pt x="47740" y="23870"/>
                      </a:moveTo>
                      <a:cubicBezTo>
                        <a:pt x="47740" y="10650"/>
                        <a:pt x="37090" y="0"/>
                        <a:pt x="23870" y="0"/>
                      </a:cubicBezTo>
                      <a:cubicBezTo>
                        <a:pt x="10650" y="0"/>
                        <a:pt x="0" y="10650"/>
                        <a:pt x="0" y="23870"/>
                      </a:cubicBezTo>
                      <a:cubicBezTo>
                        <a:pt x="0" y="37090"/>
                        <a:pt x="10650" y="47740"/>
                        <a:pt x="23870" y="47740"/>
                      </a:cubicBezTo>
                      <a:cubicBezTo>
                        <a:pt x="37090" y="47740"/>
                        <a:pt x="47740" y="37090"/>
                        <a:pt x="47740" y="23870"/>
                      </a:cubicBezTo>
                    </a:path>
                  </a:pathLst>
                </a:custGeom>
                <a:solidFill>
                  <a:srgbClr val="BC7E9E"/>
                </a:solidFill>
                <a:ln w="12212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B5CBB909-F5A5-408F-B34A-E91D299B20BC}"/>
                    </a:ext>
                  </a:extLst>
                </p:cNvPr>
                <p:cNvSpPr/>
                <p:nvPr/>
              </p:nvSpPr>
              <p:spPr>
                <a:xfrm>
                  <a:off x="4020933" y="3235519"/>
                  <a:ext cx="54864" cy="79532"/>
                </a:xfrm>
                <a:custGeom>
                  <a:avLst/>
                  <a:gdLst>
                    <a:gd name="connsiteX0" fmla="*/ 47740 w 47739"/>
                    <a:gd name="connsiteY0" fmla="*/ 23870 h 47739"/>
                    <a:gd name="connsiteX1" fmla="*/ 23870 w 47739"/>
                    <a:gd name="connsiteY1" fmla="*/ 0 h 47739"/>
                    <a:gd name="connsiteX2" fmla="*/ 0 w 47739"/>
                    <a:gd name="connsiteY2" fmla="*/ 23870 h 47739"/>
                    <a:gd name="connsiteX3" fmla="*/ 23870 w 47739"/>
                    <a:gd name="connsiteY3" fmla="*/ 47740 h 47739"/>
                    <a:gd name="connsiteX4" fmla="*/ 47740 w 47739"/>
                    <a:gd name="connsiteY4" fmla="*/ 23870 h 47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739" h="47739">
                      <a:moveTo>
                        <a:pt x="47740" y="23870"/>
                      </a:moveTo>
                      <a:cubicBezTo>
                        <a:pt x="47740" y="10650"/>
                        <a:pt x="37090" y="0"/>
                        <a:pt x="23870" y="0"/>
                      </a:cubicBezTo>
                      <a:cubicBezTo>
                        <a:pt x="10650" y="0"/>
                        <a:pt x="0" y="10650"/>
                        <a:pt x="0" y="23870"/>
                      </a:cubicBezTo>
                      <a:cubicBezTo>
                        <a:pt x="0" y="37090"/>
                        <a:pt x="10650" y="47740"/>
                        <a:pt x="23870" y="47740"/>
                      </a:cubicBezTo>
                      <a:cubicBezTo>
                        <a:pt x="37090" y="47740"/>
                        <a:pt x="47740" y="37090"/>
                        <a:pt x="47740" y="23870"/>
                      </a:cubicBezTo>
                    </a:path>
                  </a:pathLst>
                </a:custGeom>
                <a:solidFill>
                  <a:srgbClr val="BC7E9E"/>
                </a:solidFill>
                <a:ln w="12212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2F92627B-1FEF-43E2-9F7E-D2701B92F506}"/>
                    </a:ext>
                  </a:extLst>
                </p:cNvPr>
                <p:cNvSpPr/>
                <p:nvPr/>
              </p:nvSpPr>
              <p:spPr>
                <a:xfrm>
                  <a:off x="4524040" y="3328062"/>
                  <a:ext cx="54864" cy="79532"/>
                </a:xfrm>
                <a:custGeom>
                  <a:avLst/>
                  <a:gdLst>
                    <a:gd name="connsiteX0" fmla="*/ 47740 w 47740"/>
                    <a:gd name="connsiteY0" fmla="*/ 23870 h 47739"/>
                    <a:gd name="connsiteX1" fmla="*/ 23870 w 47740"/>
                    <a:gd name="connsiteY1" fmla="*/ 0 h 47739"/>
                    <a:gd name="connsiteX2" fmla="*/ 0 w 47740"/>
                    <a:gd name="connsiteY2" fmla="*/ 23870 h 47739"/>
                    <a:gd name="connsiteX3" fmla="*/ 23870 w 47740"/>
                    <a:gd name="connsiteY3" fmla="*/ 47740 h 47739"/>
                    <a:gd name="connsiteX4" fmla="*/ 47740 w 47740"/>
                    <a:gd name="connsiteY4" fmla="*/ 23870 h 47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740" h="47739">
                      <a:moveTo>
                        <a:pt x="47740" y="23870"/>
                      </a:moveTo>
                      <a:cubicBezTo>
                        <a:pt x="47740" y="10650"/>
                        <a:pt x="37090" y="0"/>
                        <a:pt x="23870" y="0"/>
                      </a:cubicBezTo>
                      <a:cubicBezTo>
                        <a:pt x="10650" y="0"/>
                        <a:pt x="0" y="10650"/>
                        <a:pt x="0" y="23870"/>
                      </a:cubicBezTo>
                      <a:cubicBezTo>
                        <a:pt x="0" y="37090"/>
                        <a:pt x="10650" y="47740"/>
                        <a:pt x="23870" y="47740"/>
                      </a:cubicBezTo>
                      <a:cubicBezTo>
                        <a:pt x="37090" y="47740"/>
                        <a:pt x="47740" y="37090"/>
                        <a:pt x="47740" y="23870"/>
                      </a:cubicBezTo>
                    </a:path>
                  </a:pathLst>
                </a:custGeom>
                <a:solidFill>
                  <a:srgbClr val="BC7E9E"/>
                </a:solidFill>
                <a:ln w="12212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906219ED-9C73-41FB-8426-6FD080E45ACD}"/>
                    </a:ext>
                  </a:extLst>
                </p:cNvPr>
                <p:cNvSpPr/>
                <p:nvPr/>
              </p:nvSpPr>
              <p:spPr>
                <a:xfrm>
                  <a:off x="5027756" y="3523429"/>
                  <a:ext cx="54864" cy="79532"/>
                </a:xfrm>
                <a:custGeom>
                  <a:avLst/>
                  <a:gdLst>
                    <a:gd name="connsiteX0" fmla="*/ 47740 w 47739"/>
                    <a:gd name="connsiteY0" fmla="*/ 23870 h 47740"/>
                    <a:gd name="connsiteX1" fmla="*/ 23870 w 47739"/>
                    <a:gd name="connsiteY1" fmla="*/ 0 h 47740"/>
                    <a:gd name="connsiteX2" fmla="*/ 0 w 47739"/>
                    <a:gd name="connsiteY2" fmla="*/ 23870 h 47740"/>
                    <a:gd name="connsiteX3" fmla="*/ 23870 w 47739"/>
                    <a:gd name="connsiteY3" fmla="*/ 47740 h 47740"/>
                    <a:gd name="connsiteX4" fmla="*/ 47740 w 47739"/>
                    <a:gd name="connsiteY4" fmla="*/ 23870 h 47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739" h="47740">
                      <a:moveTo>
                        <a:pt x="47740" y="23870"/>
                      </a:moveTo>
                      <a:cubicBezTo>
                        <a:pt x="47740" y="10650"/>
                        <a:pt x="37090" y="0"/>
                        <a:pt x="23870" y="0"/>
                      </a:cubicBezTo>
                      <a:cubicBezTo>
                        <a:pt x="10650" y="0"/>
                        <a:pt x="0" y="10650"/>
                        <a:pt x="0" y="23870"/>
                      </a:cubicBezTo>
                      <a:cubicBezTo>
                        <a:pt x="0" y="37090"/>
                        <a:pt x="10650" y="47740"/>
                        <a:pt x="23870" y="47740"/>
                      </a:cubicBezTo>
                      <a:cubicBezTo>
                        <a:pt x="37090" y="47740"/>
                        <a:pt x="47740" y="37090"/>
                        <a:pt x="47740" y="23870"/>
                      </a:cubicBezTo>
                    </a:path>
                  </a:pathLst>
                </a:custGeom>
                <a:solidFill>
                  <a:srgbClr val="BC7E9E"/>
                </a:solidFill>
                <a:ln w="12212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FCBF30E8-02C0-4BF8-BE72-65A947C8662F}"/>
                    </a:ext>
                  </a:extLst>
                </p:cNvPr>
                <p:cNvSpPr/>
                <p:nvPr/>
              </p:nvSpPr>
              <p:spPr>
                <a:xfrm>
                  <a:off x="5530863" y="3630659"/>
                  <a:ext cx="54864" cy="79532"/>
                </a:xfrm>
                <a:custGeom>
                  <a:avLst/>
                  <a:gdLst>
                    <a:gd name="connsiteX0" fmla="*/ 47740 w 47740"/>
                    <a:gd name="connsiteY0" fmla="*/ 23870 h 47739"/>
                    <a:gd name="connsiteX1" fmla="*/ 23870 w 47740"/>
                    <a:gd name="connsiteY1" fmla="*/ 0 h 47739"/>
                    <a:gd name="connsiteX2" fmla="*/ 0 w 47740"/>
                    <a:gd name="connsiteY2" fmla="*/ 23870 h 47739"/>
                    <a:gd name="connsiteX3" fmla="*/ 23870 w 47740"/>
                    <a:gd name="connsiteY3" fmla="*/ 47740 h 47739"/>
                    <a:gd name="connsiteX4" fmla="*/ 47740 w 47740"/>
                    <a:gd name="connsiteY4" fmla="*/ 23870 h 47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740" h="47739">
                      <a:moveTo>
                        <a:pt x="47740" y="23870"/>
                      </a:moveTo>
                      <a:cubicBezTo>
                        <a:pt x="47740" y="10650"/>
                        <a:pt x="37090" y="0"/>
                        <a:pt x="23870" y="0"/>
                      </a:cubicBezTo>
                      <a:cubicBezTo>
                        <a:pt x="10650" y="0"/>
                        <a:pt x="0" y="10650"/>
                        <a:pt x="0" y="23870"/>
                      </a:cubicBezTo>
                      <a:cubicBezTo>
                        <a:pt x="0" y="37090"/>
                        <a:pt x="10650" y="47740"/>
                        <a:pt x="23870" y="47740"/>
                      </a:cubicBezTo>
                      <a:cubicBezTo>
                        <a:pt x="37090" y="47740"/>
                        <a:pt x="47740" y="37090"/>
                        <a:pt x="47740" y="23870"/>
                      </a:cubicBezTo>
                    </a:path>
                  </a:pathLst>
                </a:custGeom>
                <a:solidFill>
                  <a:srgbClr val="BC7E9E"/>
                </a:solidFill>
                <a:ln w="12212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B0816C24-3BDD-4E5D-A934-D9ED4E474B80}"/>
                    </a:ext>
                  </a:extLst>
                </p:cNvPr>
                <p:cNvSpPr/>
                <p:nvPr/>
              </p:nvSpPr>
              <p:spPr>
                <a:xfrm>
                  <a:off x="6034702" y="3787834"/>
                  <a:ext cx="54864" cy="79532"/>
                </a:xfrm>
                <a:custGeom>
                  <a:avLst/>
                  <a:gdLst>
                    <a:gd name="connsiteX0" fmla="*/ 47740 w 47739"/>
                    <a:gd name="connsiteY0" fmla="*/ 23870 h 47739"/>
                    <a:gd name="connsiteX1" fmla="*/ 23870 w 47739"/>
                    <a:gd name="connsiteY1" fmla="*/ 0 h 47739"/>
                    <a:gd name="connsiteX2" fmla="*/ 0 w 47739"/>
                    <a:gd name="connsiteY2" fmla="*/ 23870 h 47739"/>
                    <a:gd name="connsiteX3" fmla="*/ 23870 w 47739"/>
                    <a:gd name="connsiteY3" fmla="*/ 47740 h 47739"/>
                    <a:gd name="connsiteX4" fmla="*/ 47740 w 47739"/>
                    <a:gd name="connsiteY4" fmla="*/ 23870 h 47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739" h="47739">
                      <a:moveTo>
                        <a:pt x="47740" y="23870"/>
                      </a:moveTo>
                      <a:cubicBezTo>
                        <a:pt x="47740" y="10650"/>
                        <a:pt x="37090" y="0"/>
                        <a:pt x="23870" y="0"/>
                      </a:cubicBezTo>
                      <a:cubicBezTo>
                        <a:pt x="10650" y="0"/>
                        <a:pt x="0" y="10650"/>
                        <a:pt x="0" y="23870"/>
                      </a:cubicBezTo>
                      <a:cubicBezTo>
                        <a:pt x="0" y="37090"/>
                        <a:pt x="10650" y="47740"/>
                        <a:pt x="23870" y="47740"/>
                      </a:cubicBezTo>
                      <a:cubicBezTo>
                        <a:pt x="37090" y="47740"/>
                        <a:pt x="47740" y="37090"/>
                        <a:pt x="47740" y="23870"/>
                      </a:cubicBezTo>
                    </a:path>
                  </a:pathLst>
                </a:custGeom>
                <a:solidFill>
                  <a:srgbClr val="BC7E9E"/>
                </a:solidFill>
                <a:ln w="12212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B411740A-B139-43BC-A224-E55501A54095}"/>
                    </a:ext>
                  </a:extLst>
                </p:cNvPr>
                <p:cNvSpPr/>
                <p:nvPr/>
              </p:nvSpPr>
              <p:spPr>
                <a:xfrm>
                  <a:off x="6281881" y="3864951"/>
                  <a:ext cx="54864" cy="79532"/>
                </a:xfrm>
                <a:custGeom>
                  <a:avLst/>
                  <a:gdLst>
                    <a:gd name="connsiteX0" fmla="*/ 47740 w 47739"/>
                    <a:gd name="connsiteY0" fmla="*/ 23870 h 47739"/>
                    <a:gd name="connsiteX1" fmla="*/ 23870 w 47739"/>
                    <a:gd name="connsiteY1" fmla="*/ 0 h 47739"/>
                    <a:gd name="connsiteX2" fmla="*/ 0 w 47739"/>
                    <a:gd name="connsiteY2" fmla="*/ 23870 h 47739"/>
                    <a:gd name="connsiteX3" fmla="*/ 23870 w 47739"/>
                    <a:gd name="connsiteY3" fmla="*/ 47740 h 47739"/>
                    <a:gd name="connsiteX4" fmla="*/ 47740 w 47739"/>
                    <a:gd name="connsiteY4" fmla="*/ 23870 h 47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739" h="47739">
                      <a:moveTo>
                        <a:pt x="47740" y="23870"/>
                      </a:moveTo>
                      <a:cubicBezTo>
                        <a:pt x="47740" y="10650"/>
                        <a:pt x="37090" y="0"/>
                        <a:pt x="23870" y="0"/>
                      </a:cubicBezTo>
                      <a:cubicBezTo>
                        <a:pt x="10650" y="0"/>
                        <a:pt x="0" y="10650"/>
                        <a:pt x="0" y="23870"/>
                      </a:cubicBezTo>
                      <a:cubicBezTo>
                        <a:pt x="0" y="37090"/>
                        <a:pt x="10650" y="47740"/>
                        <a:pt x="23870" y="47740"/>
                      </a:cubicBezTo>
                      <a:cubicBezTo>
                        <a:pt x="37090" y="47740"/>
                        <a:pt x="47740" y="37090"/>
                        <a:pt x="47740" y="23870"/>
                      </a:cubicBezTo>
                    </a:path>
                  </a:pathLst>
                </a:custGeom>
                <a:solidFill>
                  <a:srgbClr val="BC7E9E"/>
                </a:solidFill>
                <a:ln w="12212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44914180-D395-41A2-8ABB-C6E19D67454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820616" y="4883151"/>
                <a:ext cx="3803105" cy="0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25" name="TextBox 72">
              <a:extLst>
                <a:ext uri="{FF2B5EF4-FFF2-40B4-BE49-F238E27FC236}">
                  <a16:creationId xmlns:a16="http://schemas.microsoft.com/office/drawing/2014/main" id="{CB89D86D-A64C-4E06-B20A-87C3D2F99818}"/>
                </a:ext>
              </a:extLst>
            </p:cNvPr>
            <p:cNvSpPr txBox="1"/>
            <p:nvPr/>
          </p:nvSpPr>
          <p:spPr>
            <a:xfrm>
              <a:off x="2331077" y="5374888"/>
              <a:ext cx="2783904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/>
                <a:t>Time (weeks) from first dose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1565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03AA8-7716-4264-BEA6-ABD1AB21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97" y="152400"/>
            <a:ext cx="10965068" cy="787400"/>
          </a:xfrm>
        </p:spPr>
        <p:txBody>
          <a:bodyPr/>
          <a:lstStyle/>
          <a:p>
            <a:r>
              <a:rPr lang="en-US" dirty="0"/>
              <a:t>Pharmacokinetics of </a:t>
            </a:r>
            <a:r>
              <a:rPr lang="en-US" dirty="0" err="1"/>
              <a:t>Teropavimab</a:t>
            </a:r>
            <a:r>
              <a:rPr lang="en-US" dirty="0"/>
              <a:t>, </a:t>
            </a:r>
            <a:r>
              <a:rPr lang="en-US" dirty="0" err="1"/>
              <a:t>Zinlirvimab</a:t>
            </a:r>
            <a:r>
              <a:rPr lang="en-US" dirty="0"/>
              <a:t>, and </a:t>
            </a:r>
            <a:r>
              <a:rPr lang="en-US" dirty="0" err="1"/>
              <a:t>Lenacapavir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F07386-3E57-41F4-90FF-E6B166190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97" y="5879153"/>
            <a:ext cx="10565728" cy="502024"/>
          </a:xfrm>
        </p:spPr>
        <p:txBody>
          <a:bodyPr/>
          <a:lstStyle/>
          <a:p>
            <a:r>
              <a:rPr lang="en-US" sz="2000" dirty="0"/>
              <a:t>Therapeutic concentrations of TAB, ZAB, and LEN were maintained through Week 26.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B283B-4BBE-4EF2-B737-3F555CA0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6F37-D63B-443C-96C0-C234F1098F7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4CB80C7-469C-4771-8A02-541A6125D22A}"/>
              </a:ext>
            </a:extLst>
          </p:cNvPr>
          <p:cNvSpPr txBox="1"/>
          <p:nvPr/>
        </p:nvSpPr>
        <p:spPr>
          <a:xfrm>
            <a:off x="908940" y="1351490"/>
            <a:ext cx="4778056" cy="302183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r>
              <a:rPr lang="en-US" dirty="0"/>
              <a:t>TAB and ZAB </a:t>
            </a:r>
          </a:p>
        </p:txBody>
      </p:sp>
      <p:sp>
        <p:nvSpPr>
          <p:cNvPr id="151" name="Text Placeholder 5">
            <a:extLst>
              <a:ext uri="{FF2B5EF4-FFF2-40B4-BE49-F238E27FC236}">
                <a16:creationId xmlns:a16="http://schemas.microsoft.com/office/drawing/2014/main" id="{5903C327-D8B2-4176-980E-5B6DDB2A28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897" y="6544017"/>
            <a:ext cx="10565726" cy="161583"/>
          </a:xfrm>
        </p:spPr>
        <p:txBody>
          <a:bodyPr/>
          <a:lstStyle/>
          <a:p>
            <a:r>
              <a:rPr lang="en-US" sz="1050" baseline="30000" dirty="0"/>
              <a:t>1 </a:t>
            </a:r>
            <a:r>
              <a:rPr lang="en-US" sz="1050" dirty="0"/>
              <a:t>2 </a:t>
            </a:r>
            <a:r>
              <a:rPr lang="el-GR" sz="105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050" dirty="0"/>
              <a:t>g/mL was the level required for sensitivity in the screening assay.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EC707C-1E10-43A7-8787-E14BF6A446E8}"/>
              </a:ext>
            </a:extLst>
          </p:cNvPr>
          <p:cNvGrpSpPr/>
          <p:nvPr/>
        </p:nvGrpSpPr>
        <p:grpSpPr>
          <a:xfrm>
            <a:off x="908940" y="1684443"/>
            <a:ext cx="5082753" cy="3936666"/>
            <a:chOff x="908940" y="1684443"/>
            <a:chExt cx="5082753" cy="3936666"/>
          </a:xfrm>
        </p:grpSpPr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DD40694B-0142-4834-9176-1AFACA59BE97}"/>
                </a:ext>
              </a:extLst>
            </p:cNvPr>
            <p:cNvSpPr/>
            <p:nvPr/>
          </p:nvSpPr>
          <p:spPr>
            <a:xfrm>
              <a:off x="1822605" y="4594065"/>
              <a:ext cx="3788521" cy="45719"/>
            </a:xfrm>
            <a:custGeom>
              <a:avLst/>
              <a:gdLst>
                <a:gd name="connsiteX0" fmla="*/ 17308 w 17307"/>
                <a:gd name="connsiteY0" fmla="*/ 0 h 12188"/>
                <a:gd name="connsiteX1" fmla="*/ 0 w 17307"/>
                <a:gd name="connsiteY1" fmla="*/ 0 h 1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307" h="12188">
                  <a:moveTo>
                    <a:pt x="17308" y="0"/>
                  </a:moveTo>
                  <a:lnTo>
                    <a:pt x="0" y="0"/>
                  </a:lnTo>
                </a:path>
              </a:pathLst>
            </a:custGeom>
            <a:ln w="15875" cap="rnd">
              <a:solidFill>
                <a:schemeClr val="tx1"/>
              </a:solidFill>
              <a:prstDash val="sys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0451F222-4D17-4728-94A0-193CBDB80C63}"/>
                </a:ext>
              </a:extLst>
            </p:cNvPr>
            <p:cNvSpPr/>
            <p:nvPr/>
          </p:nvSpPr>
          <p:spPr>
            <a:xfrm>
              <a:off x="2054126" y="1953028"/>
              <a:ext cx="54864" cy="55929"/>
            </a:xfrm>
            <a:custGeom>
              <a:avLst/>
              <a:gdLst>
                <a:gd name="connsiteX0" fmla="*/ 47536 w 47535"/>
                <a:gd name="connsiteY0" fmla="*/ 23768 h 47535"/>
                <a:gd name="connsiteX1" fmla="*/ 23768 w 47535"/>
                <a:gd name="connsiteY1" fmla="*/ 0 h 47535"/>
                <a:gd name="connsiteX2" fmla="*/ 0 w 47535"/>
                <a:gd name="connsiteY2" fmla="*/ 23768 h 47535"/>
                <a:gd name="connsiteX3" fmla="*/ 23768 w 47535"/>
                <a:gd name="connsiteY3" fmla="*/ 47536 h 47535"/>
                <a:gd name="connsiteX4" fmla="*/ 47536 w 47535"/>
                <a:gd name="connsiteY4" fmla="*/ 23768 h 4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35" h="47535">
                  <a:moveTo>
                    <a:pt x="47536" y="23768"/>
                  </a:moveTo>
                  <a:cubicBezTo>
                    <a:pt x="47536" y="10604"/>
                    <a:pt x="36932" y="0"/>
                    <a:pt x="23768" y="0"/>
                  </a:cubicBezTo>
                  <a:cubicBezTo>
                    <a:pt x="10604" y="0"/>
                    <a:pt x="0" y="10604"/>
                    <a:pt x="0" y="23768"/>
                  </a:cubicBezTo>
                  <a:cubicBezTo>
                    <a:pt x="0" y="36932"/>
                    <a:pt x="10604" y="47536"/>
                    <a:pt x="23768" y="47536"/>
                  </a:cubicBezTo>
                  <a:cubicBezTo>
                    <a:pt x="36932" y="47536"/>
                    <a:pt x="47536" y="36932"/>
                    <a:pt x="47536" y="23768"/>
                  </a:cubicBezTo>
                </a:path>
              </a:pathLst>
            </a:custGeom>
            <a:solidFill>
              <a:srgbClr val="4BAFB9"/>
            </a:solidFill>
            <a:ln w="12164" cap="flat">
              <a:solidFill>
                <a:srgbClr val="4BAFB9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FA86100F-28ED-41EC-8AB9-F1DC68F6E25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28371" y="1830505"/>
              <a:ext cx="0" cy="3047604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8FB918CC-B745-48B4-BEF5-E9FB79BC70C6}"/>
                </a:ext>
              </a:extLst>
            </p:cNvPr>
            <p:cNvGrpSpPr/>
            <p:nvPr/>
          </p:nvGrpSpPr>
          <p:grpSpPr>
            <a:xfrm>
              <a:off x="1292440" y="1885950"/>
              <a:ext cx="397546" cy="3108587"/>
              <a:chOff x="2260241" y="1666189"/>
              <a:chExt cx="397546" cy="4479390"/>
            </a:xfrm>
          </p:grpSpPr>
          <p:sp>
            <p:nvSpPr>
              <p:cNvPr id="487" name="TextBox 60">
                <a:extLst>
                  <a:ext uri="{FF2B5EF4-FFF2-40B4-BE49-F238E27FC236}">
                    <a16:creationId xmlns:a16="http://schemas.microsoft.com/office/drawing/2014/main" id="{67098FB7-E1BA-4258-89A8-FAD7A9ABBEB1}"/>
                  </a:ext>
                </a:extLst>
              </p:cNvPr>
              <p:cNvSpPr txBox="1"/>
              <p:nvPr/>
            </p:nvSpPr>
            <p:spPr>
              <a:xfrm>
                <a:off x="2260241" y="1666189"/>
                <a:ext cx="39754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400" dirty="0"/>
                  <a:t>1000</a:t>
                </a:r>
              </a:p>
            </p:txBody>
          </p:sp>
          <p:sp>
            <p:nvSpPr>
              <p:cNvPr id="488" name="TextBox 62">
                <a:extLst>
                  <a:ext uri="{FF2B5EF4-FFF2-40B4-BE49-F238E27FC236}">
                    <a16:creationId xmlns:a16="http://schemas.microsoft.com/office/drawing/2014/main" id="{7F322CBA-8DBE-448A-8AAA-91679436A2B9}"/>
                  </a:ext>
                </a:extLst>
              </p:cNvPr>
              <p:cNvSpPr txBox="1"/>
              <p:nvPr/>
            </p:nvSpPr>
            <p:spPr>
              <a:xfrm>
                <a:off x="2359628" y="3055879"/>
                <a:ext cx="29815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400" dirty="0"/>
                  <a:t>100</a:t>
                </a:r>
              </a:p>
            </p:txBody>
          </p:sp>
          <p:sp>
            <p:nvSpPr>
              <p:cNvPr id="489" name="TextBox 66">
                <a:extLst>
                  <a:ext uri="{FF2B5EF4-FFF2-40B4-BE49-F238E27FC236}">
                    <a16:creationId xmlns:a16="http://schemas.microsoft.com/office/drawing/2014/main" id="{C5408A9A-C0EC-445A-B692-88DA300130E3}"/>
                  </a:ext>
                </a:extLst>
              </p:cNvPr>
              <p:cNvSpPr txBox="1"/>
              <p:nvPr/>
            </p:nvSpPr>
            <p:spPr>
              <a:xfrm>
                <a:off x="2459015" y="4447300"/>
                <a:ext cx="1987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400" dirty="0"/>
                  <a:t>10</a:t>
                </a:r>
              </a:p>
            </p:txBody>
          </p:sp>
          <p:sp>
            <p:nvSpPr>
              <p:cNvPr id="490" name="TextBox 66">
                <a:extLst>
                  <a:ext uri="{FF2B5EF4-FFF2-40B4-BE49-F238E27FC236}">
                    <a16:creationId xmlns:a16="http://schemas.microsoft.com/office/drawing/2014/main" id="{2C2E6327-E586-4625-8159-D25ABC21C3EB}"/>
                  </a:ext>
                </a:extLst>
              </p:cNvPr>
              <p:cNvSpPr txBox="1"/>
              <p:nvPr/>
            </p:nvSpPr>
            <p:spPr>
              <a:xfrm>
                <a:off x="2558401" y="5835130"/>
                <a:ext cx="99386" cy="31044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400" dirty="0"/>
                  <a:t>1</a:t>
                </a:r>
              </a:p>
            </p:txBody>
          </p:sp>
        </p:grp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EDE9931C-1A26-4DE7-975C-1D9C0B1CE4EB}"/>
                </a:ext>
              </a:extLst>
            </p:cNvPr>
            <p:cNvGrpSpPr/>
            <p:nvPr/>
          </p:nvGrpSpPr>
          <p:grpSpPr>
            <a:xfrm>
              <a:off x="2072046" y="4888179"/>
              <a:ext cx="3260407" cy="82296"/>
              <a:chOff x="3039847" y="4585822"/>
              <a:chExt cx="3260407" cy="82296"/>
            </a:xfrm>
          </p:grpSpPr>
          <p:cxnSp>
            <p:nvCxnSpPr>
              <p:cNvPr id="445" name="Straight Connector 444">
                <a:extLst>
                  <a:ext uri="{FF2B5EF4-FFF2-40B4-BE49-F238E27FC236}">
                    <a16:creationId xmlns:a16="http://schemas.microsoft.com/office/drawing/2014/main" id="{8A25A5EA-6184-4541-815D-B6EC373870A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2998699" y="4626970"/>
                <a:ext cx="82296" cy="0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0" name="Straight Connector 479">
                <a:extLst>
                  <a:ext uri="{FF2B5EF4-FFF2-40B4-BE49-F238E27FC236}">
                    <a16:creationId xmlns:a16="http://schemas.microsoft.com/office/drawing/2014/main" id="{02A069D4-7E8E-4A54-A317-A4F0F9B2FC5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3502025" y="4626970"/>
                <a:ext cx="82296" cy="0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1" name="Straight Connector 480">
                <a:extLst>
                  <a:ext uri="{FF2B5EF4-FFF2-40B4-BE49-F238E27FC236}">
                    <a16:creationId xmlns:a16="http://schemas.microsoft.com/office/drawing/2014/main" id="{AF09BC56-E90D-439B-9C1E-61E7A69DF32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4003346" y="4626970"/>
                <a:ext cx="82296" cy="0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2" name="Straight Connector 481">
                <a:extLst>
                  <a:ext uri="{FF2B5EF4-FFF2-40B4-BE49-F238E27FC236}">
                    <a16:creationId xmlns:a16="http://schemas.microsoft.com/office/drawing/2014/main" id="{BB2F914E-8362-4F3E-AD49-9DC6B9CF1AB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4503970" y="4626970"/>
                <a:ext cx="82296" cy="0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3" name="Straight Connector 482">
                <a:extLst>
                  <a:ext uri="{FF2B5EF4-FFF2-40B4-BE49-F238E27FC236}">
                    <a16:creationId xmlns:a16="http://schemas.microsoft.com/office/drawing/2014/main" id="{0BC276D4-4E26-4973-9312-10EBB0275ED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5005987" y="4626970"/>
                <a:ext cx="82296" cy="0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4" name="Straight Connector 483">
                <a:extLst>
                  <a:ext uri="{FF2B5EF4-FFF2-40B4-BE49-F238E27FC236}">
                    <a16:creationId xmlns:a16="http://schemas.microsoft.com/office/drawing/2014/main" id="{15C78BAE-42F5-4E62-ABE6-A4DADC5532D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5506819" y="4626970"/>
                <a:ext cx="82296" cy="0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5" name="Straight Connector 484">
                <a:extLst>
                  <a:ext uri="{FF2B5EF4-FFF2-40B4-BE49-F238E27FC236}">
                    <a16:creationId xmlns:a16="http://schemas.microsoft.com/office/drawing/2014/main" id="{10F6EF7C-8D6D-4EF5-BDF0-695A4C7ECB3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6008629" y="4626970"/>
                <a:ext cx="82296" cy="0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6" name="Straight Connector 485">
                <a:extLst>
                  <a:ext uri="{FF2B5EF4-FFF2-40B4-BE49-F238E27FC236}">
                    <a16:creationId xmlns:a16="http://schemas.microsoft.com/office/drawing/2014/main" id="{D6A40B79-B92A-4EAC-8F4F-06054286133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6259106" y="4626970"/>
                <a:ext cx="82296" cy="0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78" name="TextBox 175">
              <a:extLst>
                <a:ext uri="{FF2B5EF4-FFF2-40B4-BE49-F238E27FC236}">
                  <a16:creationId xmlns:a16="http://schemas.microsoft.com/office/drawing/2014/main" id="{55287CF8-427E-437F-94D8-8BC76CEFE294}"/>
                </a:ext>
              </a:extLst>
            </p:cNvPr>
            <p:cNvSpPr txBox="1"/>
            <p:nvPr/>
          </p:nvSpPr>
          <p:spPr>
            <a:xfrm rot="16200000">
              <a:off x="-6696" y="3234636"/>
              <a:ext cx="2077493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/>
                <a:t>Serum levels (</a:t>
              </a:r>
              <a:r>
                <a:rPr lang="el-G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μ</a:t>
              </a:r>
              <a:r>
                <a:rPr lang="en-US" sz="1600" b="1" dirty="0"/>
                <a:t>g/mL)</a:t>
              </a:r>
            </a:p>
          </p:txBody>
        </p: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AEFB138B-27FA-4909-9F7F-26726C8ABE14}"/>
                </a:ext>
              </a:extLst>
            </p:cNvPr>
            <p:cNvGrpSpPr/>
            <p:nvPr/>
          </p:nvGrpSpPr>
          <p:grpSpPr>
            <a:xfrm>
              <a:off x="2032644" y="5047640"/>
              <a:ext cx="3399274" cy="215444"/>
              <a:chOff x="3946378" y="4745283"/>
              <a:chExt cx="3399274" cy="215444"/>
            </a:xfrm>
          </p:grpSpPr>
          <p:sp>
            <p:nvSpPr>
              <p:cNvPr id="412" name="TextBox 177">
                <a:extLst>
                  <a:ext uri="{FF2B5EF4-FFF2-40B4-BE49-F238E27FC236}">
                    <a16:creationId xmlns:a16="http://schemas.microsoft.com/office/drawing/2014/main" id="{23C8F94F-AE87-4F97-9493-0935FC03E38D}"/>
                  </a:ext>
                </a:extLst>
              </p:cNvPr>
              <p:cNvSpPr txBox="1"/>
              <p:nvPr/>
            </p:nvSpPr>
            <p:spPr>
              <a:xfrm>
                <a:off x="3946378" y="4745283"/>
                <a:ext cx="993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0</a:t>
                </a:r>
              </a:p>
            </p:txBody>
          </p:sp>
          <p:sp>
            <p:nvSpPr>
              <p:cNvPr id="414" name="TextBox 179">
                <a:extLst>
                  <a:ext uri="{FF2B5EF4-FFF2-40B4-BE49-F238E27FC236}">
                    <a16:creationId xmlns:a16="http://schemas.microsoft.com/office/drawing/2014/main" id="{FC46CEB7-532C-42A5-B83F-3734B10E8054}"/>
                  </a:ext>
                </a:extLst>
              </p:cNvPr>
              <p:cNvSpPr txBox="1"/>
              <p:nvPr/>
            </p:nvSpPr>
            <p:spPr>
              <a:xfrm>
                <a:off x="4445980" y="4745283"/>
                <a:ext cx="993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4</a:t>
                </a:r>
              </a:p>
            </p:txBody>
          </p:sp>
          <p:sp>
            <p:nvSpPr>
              <p:cNvPr id="415" name="TextBox 180">
                <a:extLst>
                  <a:ext uri="{FF2B5EF4-FFF2-40B4-BE49-F238E27FC236}">
                    <a16:creationId xmlns:a16="http://schemas.microsoft.com/office/drawing/2014/main" id="{F62C3D05-0D51-4999-8DA0-EC61D5AE689B}"/>
                  </a:ext>
                </a:extLst>
              </p:cNvPr>
              <p:cNvSpPr txBox="1"/>
              <p:nvPr/>
            </p:nvSpPr>
            <p:spPr>
              <a:xfrm>
                <a:off x="5396727" y="4745283"/>
                <a:ext cx="19877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12</a:t>
                </a:r>
              </a:p>
            </p:txBody>
          </p:sp>
          <p:sp>
            <p:nvSpPr>
              <p:cNvPr id="437" name="TextBox 181">
                <a:extLst>
                  <a:ext uri="{FF2B5EF4-FFF2-40B4-BE49-F238E27FC236}">
                    <a16:creationId xmlns:a16="http://schemas.microsoft.com/office/drawing/2014/main" id="{808E4C27-E9E8-4965-9E9C-863115EC0DA3}"/>
                  </a:ext>
                </a:extLst>
              </p:cNvPr>
              <p:cNvSpPr txBox="1"/>
              <p:nvPr/>
            </p:nvSpPr>
            <p:spPr>
              <a:xfrm>
                <a:off x="5902035" y="4745283"/>
                <a:ext cx="19877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16</a:t>
                </a:r>
              </a:p>
            </p:txBody>
          </p:sp>
          <p:sp>
            <p:nvSpPr>
              <p:cNvPr id="441" name="TextBox 182">
                <a:extLst>
                  <a:ext uri="{FF2B5EF4-FFF2-40B4-BE49-F238E27FC236}">
                    <a16:creationId xmlns:a16="http://schemas.microsoft.com/office/drawing/2014/main" id="{5BA5ABA6-08AB-4CE2-A014-88BA9B8211C3}"/>
                  </a:ext>
                </a:extLst>
              </p:cNvPr>
              <p:cNvSpPr txBox="1"/>
              <p:nvPr/>
            </p:nvSpPr>
            <p:spPr>
              <a:xfrm>
                <a:off x="6401097" y="4745283"/>
                <a:ext cx="1987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20</a:t>
                </a:r>
              </a:p>
            </p:txBody>
          </p:sp>
          <p:sp>
            <p:nvSpPr>
              <p:cNvPr id="442" name="TextBox 183">
                <a:extLst>
                  <a:ext uri="{FF2B5EF4-FFF2-40B4-BE49-F238E27FC236}">
                    <a16:creationId xmlns:a16="http://schemas.microsoft.com/office/drawing/2014/main" id="{6D037D9B-EFEE-40DE-BF5F-8E1D1123029E}"/>
                  </a:ext>
                </a:extLst>
              </p:cNvPr>
              <p:cNvSpPr txBox="1"/>
              <p:nvPr/>
            </p:nvSpPr>
            <p:spPr>
              <a:xfrm>
                <a:off x="6903976" y="4745283"/>
                <a:ext cx="19877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24</a:t>
                </a:r>
              </a:p>
            </p:txBody>
          </p:sp>
          <p:sp>
            <p:nvSpPr>
              <p:cNvPr id="443" name="TextBox 184">
                <a:extLst>
                  <a:ext uri="{FF2B5EF4-FFF2-40B4-BE49-F238E27FC236}">
                    <a16:creationId xmlns:a16="http://schemas.microsoft.com/office/drawing/2014/main" id="{BD5A0527-D71E-482B-ACF6-4A3EE92F04FF}"/>
                  </a:ext>
                </a:extLst>
              </p:cNvPr>
              <p:cNvSpPr txBox="1"/>
              <p:nvPr/>
            </p:nvSpPr>
            <p:spPr>
              <a:xfrm>
                <a:off x="7146879" y="4745283"/>
                <a:ext cx="19877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26</a:t>
                </a:r>
              </a:p>
            </p:txBody>
          </p:sp>
          <p:sp>
            <p:nvSpPr>
              <p:cNvPr id="444" name="TextBox 185">
                <a:extLst>
                  <a:ext uri="{FF2B5EF4-FFF2-40B4-BE49-F238E27FC236}">
                    <a16:creationId xmlns:a16="http://schemas.microsoft.com/office/drawing/2014/main" id="{6B620FD4-803C-49CE-A1B7-657D02A9FE38}"/>
                  </a:ext>
                </a:extLst>
              </p:cNvPr>
              <p:cNvSpPr txBox="1"/>
              <p:nvPr/>
            </p:nvSpPr>
            <p:spPr>
              <a:xfrm>
                <a:off x="4939595" y="4745283"/>
                <a:ext cx="993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8</a:t>
                </a:r>
              </a:p>
            </p:txBody>
          </p:sp>
        </p:grp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C091FF2F-AF3F-40F7-B073-8E8A8D78BE75}"/>
                </a:ext>
              </a:extLst>
            </p:cNvPr>
            <p:cNvGrpSpPr/>
            <p:nvPr/>
          </p:nvGrpSpPr>
          <p:grpSpPr>
            <a:xfrm>
              <a:off x="3482106" y="1684443"/>
              <a:ext cx="2509587" cy="719277"/>
              <a:chOff x="3482106" y="1860503"/>
              <a:chExt cx="2509587" cy="719277"/>
            </a:xfrm>
          </p:grpSpPr>
          <p:sp>
            <p:nvSpPr>
              <p:cNvPr id="397" name="TextBox 125">
                <a:extLst>
                  <a:ext uri="{FF2B5EF4-FFF2-40B4-BE49-F238E27FC236}">
                    <a16:creationId xmlns:a16="http://schemas.microsoft.com/office/drawing/2014/main" id="{7F8D342C-4A9D-4915-A236-3638614BF803}"/>
                  </a:ext>
                </a:extLst>
              </p:cNvPr>
              <p:cNvSpPr txBox="1"/>
              <p:nvPr/>
            </p:nvSpPr>
            <p:spPr>
              <a:xfrm>
                <a:off x="3785961" y="2385462"/>
                <a:ext cx="220573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/>
                  <a:t>ZAB 30 mg/kg, median (Q1,Q3) </a:t>
                </a:r>
              </a:p>
            </p:txBody>
          </p:sp>
          <p:grpSp>
            <p:nvGrpSpPr>
              <p:cNvPr id="398" name="Group 397">
                <a:extLst>
                  <a:ext uri="{FF2B5EF4-FFF2-40B4-BE49-F238E27FC236}">
                    <a16:creationId xmlns:a16="http://schemas.microsoft.com/office/drawing/2014/main" id="{A4BD0C93-EF0A-444B-A14A-7D7658DAB4D8}"/>
                  </a:ext>
                </a:extLst>
              </p:cNvPr>
              <p:cNvGrpSpPr/>
              <p:nvPr/>
            </p:nvGrpSpPr>
            <p:grpSpPr>
              <a:xfrm>
                <a:off x="3482106" y="1860503"/>
                <a:ext cx="2491478" cy="197159"/>
                <a:chOff x="5075535" y="1798734"/>
                <a:chExt cx="2491478" cy="197159"/>
              </a:xfrm>
            </p:grpSpPr>
            <p:sp>
              <p:nvSpPr>
                <p:cNvPr id="408" name="Freeform: Shape 407">
                  <a:extLst>
                    <a:ext uri="{FF2B5EF4-FFF2-40B4-BE49-F238E27FC236}">
                      <a16:creationId xmlns:a16="http://schemas.microsoft.com/office/drawing/2014/main" id="{94E7DD87-7ECD-48B7-A969-76B09468D347}"/>
                    </a:ext>
                  </a:extLst>
                </p:cNvPr>
                <p:cNvSpPr/>
                <p:nvPr/>
              </p:nvSpPr>
              <p:spPr>
                <a:xfrm>
                  <a:off x="5075535" y="1802581"/>
                  <a:ext cx="193312" cy="193312"/>
                </a:xfrm>
                <a:custGeom>
                  <a:avLst/>
                  <a:gdLst>
                    <a:gd name="connsiteX0" fmla="*/ 0 w 193312"/>
                    <a:gd name="connsiteY0" fmla="*/ 0 h 193312"/>
                    <a:gd name="connsiteX1" fmla="*/ 193313 w 193312"/>
                    <a:gd name="connsiteY1" fmla="*/ 0 h 193312"/>
                    <a:gd name="connsiteX2" fmla="*/ 193313 w 193312"/>
                    <a:gd name="connsiteY2" fmla="*/ 193313 h 193312"/>
                    <a:gd name="connsiteX3" fmla="*/ 0 w 193312"/>
                    <a:gd name="connsiteY3" fmla="*/ 193313 h 19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3312" h="193312">
                      <a:moveTo>
                        <a:pt x="0" y="0"/>
                      </a:moveTo>
                      <a:lnTo>
                        <a:pt x="193313" y="0"/>
                      </a:lnTo>
                      <a:lnTo>
                        <a:pt x="193313" y="193313"/>
                      </a:lnTo>
                      <a:lnTo>
                        <a:pt x="0" y="193313"/>
                      </a:lnTo>
                      <a:close/>
                    </a:path>
                  </a:pathLst>
                </a:custGeom>
                <a:solidFill>
                  <a:srgbClr val="B5DFE7"/>
                </a:solidFill>
                <a:ln w="1216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09" name="Freeform: Shape 408">
                  <a:extLst>
                    <a:ext uri="{FF2B5EF4-FFF2-40B4-BE49-F238E27FC236}">
                      <a16:creationId xmlns:a16="http://schemas.microsoft.com/office/drawing/2014/main" id="{B9E48121-D4EE-412D-929E-CE14608E265B}"/>
                    </a:ext>
                  </a:extLst>
                </p:cNvPr>
                <p:cNvSpPr/>
                <p:nvPr/>
              </p:nvSpPr>
              <p:spPr>
                <a:xfrm>
                  <a:off x="5088089" y="1899238"/>
                  <a:ext cx="168447" cy="12188"/>
                </a:xfrm>
                <a:custGeom>
                  <a:avLst/>
                  <a:gdLst>
                    <a:gd name="connsiteX0" fmla="*/ 0 w 168447"/>
                    <a:gd name="connsiteY0" fmla="*/ 0 h 12188"/>
                    <a:gd name="connsiteX1" fmla="*/ 168448 w 168447"/>
                    <a:gd name="connsiteY1" fmla="*/ 0 h 12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8447" h="12188">
                      <a:moveTo>
                        <a:pt x="0" y="0"/>
                      </a:moveTo>
                      <a:lnTo>
                        <a:pt x="168448" y="0"/>
                      </a:lnTo>
                    </a:path>
                  </a:pathLst>
                </a:custGeom>
                <a:ln w="19050" cap="flat">
                  <a:solidFill>
                    <a:srgbClr val="4BAFB9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10" name="Freeform: Shape 409">
                  <a:extLst>
                    <a:ext uri="{FF2B5EF4-FFF2-40B4-BE49-F238E27FC236}">
                      <a16:creationId xmlns:a16="http://schemas.microsoft.com/office/drawing/2014/main" id="{4C07168C-2AD9-415D-B174-E970B658D1DF}"/>
                    </a:ext>
                  </a:extLst>
                </p:cNvPr>
                <p:cNvSpPr/>
                <p:nvPr/>
              </p:nvSpPr>
              <p:spPr>
                <a:xfrm>
                  <a:off x="5148422" y="1873415"/>
                  <a:ext cx="54864" cy="54864"/>
                </a:xfrm>
                <a:custGeom>
                  <a:avLst/>
                  <a:gdLst>
                    <a:gd name="connsiteX0" fmla="*/ 47536 w 47535"/>
                    <a:gd name="connsiteY0" fmla="*/ 23768 h 47535"/>
                    <a:gd name="connsiteX1" fmla="*/ 23768 w 47535"/>
                    <a:gd name="connsiteY1" fmla="*/ 0 h 47535"/>
                    <a:gd name="connsiteX2" fmla="*/ 0 w 47535"/>
                    <a:gd name="connsiteY2" fmla="*/ 23768 h 47535"/>
                    <a:gd name="connsiteX3" fmla="*/ 23768 w 47535"/>
                    <a:gd name="connsiteY3" fmla="*/ 47536 h 47535"/>
                    <a:gd name="connsiteX4" fmla="*/ 47536 w 47535"/>
                    <a:gd name="connsiteY4" fmla="*/ 23768 h 47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535" h="47535">
                      <a:moveTo>
                        <a:pt x="47536" y="23768"/>
                      </a:moveTo>
                      <a:cubicBezTo>
                        <a:pt x="47536" y="10604"/>
                        <a:pt x="36932" y="0"/>
                        <a:pt x="23768" y="0"/>
                      </a:cubicBezTo>
                      <a:cubicBezTo>
                        <a:pt x="10604" y="0"/>
                        <a:pt x="0" y="10604"/>
                        <a:pt x="0" y="23768"/>
                      </a:cubicBezTo>
                      <a:cubicBezTo>
                        <a:pt x="0" y="36932"/>
                        <a:pt x="10604" y="47536"/>
                        <a:pt x="23768" y="47536"/>
                      </a:cubicBezTo>
                      <a:cubicBezTo>
                        <a:pt x="36932" y="47536"/>
                        <a:pt x="47536" y="36932"/>
                        <a:pt x="47536" y="23768"/>
                      </a:cubicBezTo>
                    </a:path>
                  </a:pathLst>
                </a:custGeom>
                <a:solidFill>
                  <a:srgbClr val="4BAFB9"/>
                </a:solidFill>
                <a:ln w="1216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11" name="TextBox 200">
                  <a:extLst>
                    <a:ext uri="{FF2B5EF4-FFF2-40B4-BE49-F238E27FC236}">
                      <a16:creationId xmlns:a16="http://schemas.microsoft.com/office/drawing/2014/main" id="{686E3084-576A-44CD-9474-C437D2279C03}"/>
                    </a:ext>
                  </a:extLst>
                </p:cNvPr>
                <p:cNvSpPr txBox="1"/>
                <p:nvPr/>
              </p:nvSpPr>
              <p:spPr>
                <a:xfrm>
                  <a:off x="5372694" y="1798734"/>
                  <a:ext cx="219431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200" dirty="0"/>
                    <a:t>TAB 30 mg/kg, median (Q1,Q3) </a:t>
                  </a:r>
                </a:p>
              </p:txBody>
            </p:sp>
          </p:grpSp>
          <p:grpSp>
            <p:nvGrpSpPr>
              <p:cNvPr id="399" name="Group 398">
                <a:extLst>
                  <a:ext uri="{FF2B5EF4-FFF2-40B4-BE49-F238E27FC236}">
                    <a16:creationId xmlns:a16="http://schemas.microsoft.com/office/drawing/2014/main" id="{B298A13E-6667-4A95-97F3-A74005F7FC06}"/>
                  </a:ext>
                </a:extLst>
              </p:cNvPr>
              <p:cNvGrpSpPr/>
              <p:nvPr/>
            </p:nvGrpSpPr>
            <p:grpSpPr>
              <a:xfrm>
                <a:off x="3482106" y="2127827"/>
                <a:ext cx="2509587" cy="197159"/>
                <a:chOff x="5075535" y="1798734"/>
                <a:chExt cx="2509587" cy="197159"/>
              </a:xfrm>
            </p:grpSpPr>
            <p:sp>
              <p:nvSpPr>
                <p:cNvPr id="404" name="Freeform: Shape 403">
                  <a:extLst>
                    <a:ext uri="{FF2B5EF4-FFF2-40B4-BE49-F238E27FC236}">
                      <a16:creationId xmlns:a16="http://schemas.microsoft.com/office/drawing/2014/main" id="{43E74A6E-5065-49EC-9BEE-06997D15FFD1}"/>
                    </a:ext>
                  </a:extLst>
                </p:cNvPr>
                <p:cNvSpPr/>
                <p:nvPr/>
              </p:nvSpPr>
              <p:spPr>
                <a:xfrm>
                  <a:off x="5075535" y="1802581"/>
                  <a:ext cx="193312" cy="193312"/>
                </a:xfrm>
                <a:custGeom>
                  <a:avLst/>
                  <a:gdLst>
                    <a:gd name="connsiteX0" fmla="*/ 0 w 193312"/>
                    <a:gd name="connsiteY0" fmla="*/ 0 h 193312"/>
                    <a:gd name="connsiteX1" fmla="*/ 193313 w 193312"/>
                    <a:gd name="connsiteY1" fmla="*/ 0 h 193312"/>
                    <a:gd name="connsiteX2" fmla="*/ 193313 w 193312"/>
                    <a:gd name="connsiteY2" fmla="*/ 193313 h 193312"/>
                    <a:gd name="connsiteX3" fmla="*/ 0 w 193312"/>
                    <a:gd name="connsiteY3" fmla="*/ 193313 h 19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3312" h="193312">
                      <a:moveTo>
                        <a:pt x="0" y="0"/>
                      </a:moveTo>
                      <a:lnTo>
                        <a:pt x="193313" y="0"/>
                      </a:lnTo>
                      <a:lnTo>
                        <a:pt x="193313" y="193313"/>
                      </a:lnTo>
                      <a:lnTo>
                        <a:pt x="0" y="193313"/>
                      </a:lnTo>
                      <a:close/>
                    </a:path>
                  </a:pathLst>
                </a:custGeom>
                <a:solidFill>
                  <a:srgbClr val="C692AD">
                    <a:alpha val="35000"/>
                  </a:srgbClr>
                </a:solidFill>
                <a:ln w="1216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405" name="Freeform: Shape 404">
                  <a:extLst>
                    <a:ext uri="{FF2B5EF4-FFF2-40B4-BE49-F238E27FC236}">
                      <a16:creationId xmlns:a16="http://schemas.microsoft.com/office/drawing/2014/main" id="{E722B16B-6BE9-47AC-9778-BC06C2253C15}"/>
                    </a:ext>
                  </a:extLst>
                </p:cNvPr>
                <p:cNvSpPr/>
                <p:nvPr/>
              </p:nvSpPr>
              <p:spPr>
                <a:xfrm>
                  <a:off x="5088089" y="1899238"/>
                  <a:ext cx="168447" cy="12188"/>
                </a:xfrm>
                <a:custGeom>
                  <a:avLst/>
                  <a:gdLst>
                    <a:gd name="connsiteX0" fmla="*/ 0 w 168447"/>
                    <a:gd name="connsiteY0" fmla="*/ 0 h 12188"/>
                    <a:gd name="connsiteX1" fmla="*/ 168448 w 168447"/>
                    <a:gd name="connsiteY1" fmla="*/ 0 h 12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8447" h="12188">
                      <a:moveTo>
                        <a:pt x="0" y="0"/>
                      </a:moveTo>
                      <a:lnTo>
                        <a:pt x="168448" y="0"/>
                      </a:lnTo>
                    </a:path>
                  </a:pathLst>
                </a:custGeom>
                <a:ln w="19050" cap="flat">
                  <a:solidFill>
                    <a:srgbClr val="BC7E9E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06" name="Freeform: Shape 405">
                  <a:extLst>
                    <a:ext uri="{FF2B5EF4-FFF2-40B4-BE49-F238E27FC236}">
                      <a16:creationId xmlns:a16="http://schemas.microsoft.com/office/drawing/2014/main" id="{604D91FE-5227-4921-90FC-6D3DDCBE6B95}"/>
                    </a:ext>
                  </a:extLst>
                </p:cNvPr>
                <p:cNvSpPr/>
                <p:nvPr/>
              </p:nvSpPr>
              <p:spPr>
                <a:xfrm>
                  <a:off x="5148422" y="1873415"/>
                  <a:ext cx="54864" cy="54864"/>
                </a:xfrm>
                <a:custGeom>
                  <a:avLst/>
                  <a:gdLst>
                    <a:gd name="connsiteX0" fmla="*/ 47536 w 47535"/>
                    <a:gd name="connsiteY0" fmla="*/ 23768 h 47535"/>
                    <a:gd name="connsiteX1" fmla="*/ 23768 w 47535"/>
                    <a:gd name="connsiteY1" fmla="*/ 0 h 47535"/>
                    <a:gd name="connsiteX2" fmla="*/ 0 w 47535"/>
                    <a:gd name="connsiteY2" fmla="*/ 23768 h 47535"/>
                    <a:gd name="connsiteX3" fmla="*/ 23768 w 47535"/>
                    <a:gd name="connsiteY3" fmla="*/ 47536 h 47535"/>
                    <a:gd name="connsiteX4" fmla="*/ 47536 w 47535"/>
                    <a:gd name="connsiteY4" fmla="*/ 23768 h 47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535" h="47535">
                      <a:moveTo>
                        <a:pt x="47536" y="23768"/>
                      </a:moveTo>
                      <a:cubicBezTo>
                        <a:pt x="47536" y="10604"/>
                        <a:pt x="36932" y="0"/>
                        <a:pt x="23768" y="0"/>
                      </a:cubicBezTo>
                      <a:cubicBezTo>
                        <a:pt x="10604" y="0"/>
                        <a:pt x="0" y="10604"/>
                        <a:pt x="0" y="23768"/>
                      </a:cubicBezTo>
                      <a:cubicBezTo>
                        <a:pt x="0" y="36932"/>
                        <a:pt x="10604" y="47536"/>
                        <a:pt x="23768" y="47536"/>
                      </a:cubicBezTo>
                      <a:cubicBezTo>
                        <a:pt x="36932" y="47536"/>
                        <a:pt x="47536" y="36932"/>
                        <a:pt x="47536" y="23768"/>
                      </a:cubicBezTo>
                    </a:path>
                  </a:pathLst>
                </a:custGeom>
                <a:solidFill>
                  <a:srgbClr val="BC7E9E"/>
                </a:solidFill>
                <a:ln w="1216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07" name="TextBox 205">
                  <a:extLst>
                    <a:ext uri="{FF2B5EF4-FFF2-40B4-BE49-F238E27FC236}">
                      <a16:creationId xmlns:a16="http://schemas.microsoft.com/office/drawing/2014/main" id="{0D723413-C029-42FF-96A9-33DB6191BC62}"/>
                    </a:ext>
                  </a:extLst>
                </p:cNvPr>
                <p:cNvSpPr txBox="1"/>
                <p:nvPr/>
              </p:nvSpPr>
              <p:spPr>
                <a:xfrm>
                  <a:off x="5379390" y="1798734"/>
                  <a:ext cx="220573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200" dirty="0"/>
                    <a:t>ZAB 10 mg/kg, median (Q1,Q3) </a:t>
                  </a:r>
                </a:p>
              </p:txBody>
            </p:sp>
          </p:grpSp>
          <p:grpSp>
            <p:nvGrpSpPr>
              <p:cNvPr id="400" name="Group 399">
                <a:extLst>
                  <a:ext uri="{FF2B5EF4-FFF2-40B4-BE49-F238E27FC236}">
                    <a16:creationId xmlns:a16="http://schemas.microsoft.com/office/drawing/2014/main" id="{00FD9A4C-D43B-4A3D-B480-810BF0BED6CF}"/>
                  </a:ext>
                </a:extLst>
              </p:cNvPr>
              <p:cNvGrpSpPr/>
              <p:nvPr/>
            </p:nvGrpSpPr>
            <p:grpSpPr>
              <a:xfrm>
                <a:off x="3482106" y="2386468"/>
                <a:ext cx="193312" cy="193312"/>
                <a:chOff x="3482106" y="2386468"/>
                <a:chExt cx="193312" cy="193312"/>
              </a:xfrm>
            </p:grpSpPr>
            <p:sp>
              <p:nvSpPr>
                <p:cNvPr id="401" name="Freeform: Shape 400">
                  <a:extLst>
                    <a:ext uri="{FF2B5EF4-FFF2-40B4-BE49-F238E27FC236}">
                      <a16:creationId xmlns:a16="http://schemas.microsoft.com/office/drawing/2014/main" id="{599A3333-DD22-4EFA-A162-9BDAC391B5F6}"/>
                    </a:ext>
                  </a:extLst>
                </p:cNvPr>
                <p:cNvSpPr/>
                <p:nvPr/>
              </p:nvSpPr>
              <p:spPr>
                <a:xfrm>
                  <a:off x="3482106" y="2386468"/>
                  <a:ext cx="193312" cy="193312"/>
                </a:xfrm>
                <a:custGeom>
                  <a:avLst/>
                  <a:gdLst>
                    <a:gd name="connsiteX0" fmla="*/ 0 w 193312"/>
                    <a:gd name="connsiteY0" fmla="*/ 0 h 193312"/>
                    <a:gd name="connsiteX1" fmla="*/ 193313 w 193312"/>
                    <a:gd name="connsiteY1" fmla="*/ 0 h 193312"/>
                    <a:gd name="connsiteX2" fmla="*/ 193313 w 193312"/>
                    <a:gd name="connsiteY2" fmla="*/ 193313 h 193312"/>
                    <a:gd name="connsiteX3" fmla="*/ 0 w 193312"/>
                    <a:gd name="connsiteY3" fmla="*/ 193313 h 19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3312" h="193312">
                      <a:moveTo>
                        <a:pt x="0" y="0"/>
                      </a:moveTo>
                      <a:lnTo>
                        <a:pt x="193313" y="0"/>
                      </a:lnTo>
                      <a:lnTo>
                        <a:pt x="193313" y="193313"/>
                      </a:lnTo>
                      <a:lnTo>
                        <a:pt x="0" y="193313"/>
                      </a:lnTo>
                      <a:close/>
                    </a:path>
                  </a:pathLst>
                </a:custGeom>
                <a:solidFill>
                  <a:srgbClr val="D2416E">
                    <a:alpha val="35000"/>
                  </a:srgbClr>
                </a:solidFill>
                <a:ln w="1216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402" name="Freeform: Shape 401">
                  <a:extLst>
                    <a:ext uri="{FF2B5EF4-FFF2-40B4-BE49-F238E27FC236}">
                      <a16:creationId xmlns:a16="http://schemas.microsoft.com/office/drawing/2014/main" id="{2C0963CE-DF3E-4230-A7E8-789F9A4856D2}"/>
                    </a:ext>
                  </a:extLst>
                </p:cNvPr>
                <p:cNvSpPr/>
                <p:nvPr/>
              </p:nvSpPr>
              <p:spPr>
                <a:xfrm>
                  <a:off x="3494660" y="2483125"/>
                  <a:ext cx="168447" cy="12188"/>
                </a:xfrm>
                <a:custGeom>
                  <a:avLst/>
                  <a:gdLst>
                    <a:gd name="connsiteX0" fmla="*/ 0 w 168447"/>
                    <a:gd name="connsiteY0" fmla="*/ 0 h 12188"/>
                    <a:gd name="connsiteX1" fmla="*/ 168448 w 168447"/>
                    <a:gd name="connsiteY1" fmla="*/ 0 h 12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8447" h="12188">
                      <a:moveTo>
                        <a:pt x="0" y="0"/>
                      </a:moveTo>
                      <a:lnTo>
                        <a:pt x="168448" y="0"/>
                      </a:lnTo>
                    </a:path>
                  </a:pathLst>
                </a:custGeom>
                <a:ln w="19050" cap="flat">
                  <a:solidFill>
                    <a:srgbClr val="D2416E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03" name="Freeform: Shape 402">
                  <a:extLst>
                    <a:ext uri="{FF2B5EF4-FFF2-40B4-BE49-F238E27FC236}">
                      <a16:creationId xmlns:a16="http://schemas.microsoft.com/office/drawing/2014/main" id="{38C1C9FC-5CE9-4FAE-B906-3F7E089C93BA}"/>
                    </a:ext>
                  </a:extLst>
                </p:cNvPr>
                <p:cNvSpPr/>
                <p:nvPr/>
              </p:nvSpPr>
              <p:spPr>
                <a:xfrm>
                  <a:off x="3554993" y="2457302"/>
                  <a:ext cx="54864" cy="54864"/>
                </a:xfrm>
                <a:custGeom>
                  <a:avLst/>
                  <a:gdLst>
                    <a:gd name="connsiteX0" fmla="*/ 47536 w 47535"/>
                    <a:gd name="connsiteY0" fmla="*/ 23768 h 47535"/>
                    <a:gd name="connsiteX1" fmla="*/ 23768 w 47535"/>
                    <a:gd name="connsiteY1" fmla="*/ 0 h 47535"/>
                    <a:gd name="connsiteX2" fmla="*/ 0 w 47535"/>
                    <a:gd name="connsiteY2" fmla="*/ 23768 h 47535"/>
                    <a:gd name="connsiteX3" fmla="*/ 23768 w 47535"/>
                    <a:gd name="connsiteY3" fmla="*/ 47536 h 47535"/>
                    <a:gd name="connsiteX4" fmla="*/ 47536 w 47535"/>
                    <a:gd name="connsiteY4" fmla="*/ 23768 h 47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535" h="47535">
                      <a:moveTo>
                        <a:pt x="47536" y="23768"/>
                      </a:moveTo>
                      <a:cubicBezTo>
                        <a:pt x="47536" y="10604"/>
                        <a:pt x="36932" y="0"/>
                        <a:pt x="23768" y="0"/>
                      </a:cubicBezTo>
                      <a:cubicBezTo>
                        <a:pt x="10604" y="0"/>
                        <a:pt x="0" y="10604"/>
                        <a:pt x="0" y="23768"/>
                      </a:cubicBezTo>
                      <a:cubicBezTo>
                        <a:pt x="0" y="36932"/>
                        <a:pt x="10604" y="47536"/>
                        <a:pt x="23768" y="47536"/>
                      </a:cubicBezTo>
                      <a:cubicBezTo>
                        <a:pt x="36932" y="47536"/>
                        <a:pt x="47536" y="36932"/>
                        <a:pt x="47536" y="23768"/>
                      </a:cubicBezTo>
                    </a:path>
                  </a:pathLst>
                </a:custGeom>
                <a:solidFill>
                  <a:srgbClr val="D2416E"/>
                </a:solidFill>
                <a:ln w="1216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C3CB82C3-7036-4833-B6CA-EF461650E867}"/>
                </a:ext>
              </a:extLst>
            </p:cNvPr>
            <p:cNvGrpSpPr/>
            <p:nvPr/>
          </p:nvGrpSpPr>
          <p:grpSpPr>
            <a:xfrm>
              <a:off x="1731385" y="1871663"/>
              <a:ext cx="3714587" cy="3012280"/>
              <a:chOff x="1731385" y="1925900"/>
              <a:chExt cx="3714587" cy="2954925"/>
            </a:xfrm>
          </p:grpSpPr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8BD86CAF-8695-42A2-97BD-4F2AC1AB19F6}"/>
                  </a:ext>
                </a:extLst>
              </p:cNvPr>
              <p:cNvSpPr/>
              <p:nvPr/>
            </p:nvSpPr>
            <p:spPr>
              <a:xfrm>
                <a:off x="2074783" y="1925900"/>
                <a:ext cx="3257670" cy="1393144"/>
              </a:xfrm>
              <a:custGeom>
                <a:avLst/>
                <a:gdLst>
                  <a:gd name="connsiteX0" fmla="*/ 0 w 3257670"/>
                  <a:gd name="connsiteY0" fmla="*/ 0 h 2019543"/>
                  <a:gd name="connsiteX1" fmla="*/ 853 w 3257670"/>
                  <a:gd name="connsiteY1" fmla="*/ 54118 h 2019543"/>
                  <a:gd name="connsiteX2" fmla="*/ 500589 w 3257670"/>
                  <a:gd name="connsiteY2" fmla="*/ 933410 h 2019543"/>
                  <a:gd name="connsiteX3" fmla="*/ 1001788 w 3257670"/>
                  <a:gd name="connsiteY3" fmla="*/ 1125260 h 2019543"/>
                  <a:gd name="connsiteX4" fmla="*/ 1503109 w 3257670"/>
                  <a:gd name="connsiteY4" fmla="*/ 1294561 h 2019543"/>
                  <a:gd name="connsiteX5" fmla="*/ 2004552 w 3257670"/>
                  <a:gd name="connsiteY5" fmla="*/ 1508350 h 2019543"/>
                  <a:gd name="connsiteX6" fmla="*/ 2505751 w 3257670"/>
                  <a:gd name="connsiteY6" fmla="*/ 1680211 h 2019543"/>
                  <a:gd name="connsiteX7" fmla="*/ 3007071 w 3257670"/>
                  <a:gd name="connsiteY7" fmla="*/ 1868160 h 2019543"/>
                  <a:gd name="connsiteX8" fmla="*/ 3257671 w 3257670"/>
                  <a:gd name="connsiteY8" fmla="*/ 1915452 h 2019543"/>
                  <a:gd name="connsiteX9" fmla="*/ 3257671 w 3257670"/>
                  <a:gd name="connsiteY9" fmla="*/ 2019544 h 2019543"/>
                  <a:gd name="connsiteX10" fmla="*/ 3007071 w 3257670"/>
                  <a:gd name="connsiteY10" fmla="*/ 1982734 h 2019543"/>
                  <a:gd name="connsiteX11" fmla="*/ 2505751 w 3257670"/>
                  <a:gd name="connsiteY11" fmla="*/ 1832204 h 2019543"/>
                  <a:gd name="connsiteX12" fmla="*/ 2004552 w 3257670"/>
                  <a:gd name="connsiteY12" fmla="*/ 1654005 h 2019543"/>
                  <a:gd name="connsiteX13" fmla="*/ 1503109 w 3257670"/>
                  <a:gd name="connsiteY13" fmla="*/ 1398408 h 2019543"/>
                  <a:gd name="connsiteX14" fmla="*/ 1001788 w 3257670"/>
                  <a:gd name="connsiteY14" fmla="*/ 1225938 h 2019543"/>
                  <a:gd name="connsiteX15" fmla="*/ 500589 w 3257670"/>
                  <a:gd name="connsiteY15" fmla="*/ 1043839 h 2019543"/>
                  <a:gd name="connsiteX16" fmla="*/ 853 w 3257670"/>
                  <a:gd name="connsiteY16" fmla="*/ 191972 h 2019543"/>
                  <a:gd name="connsiteX17" fmla="*/ 0 w 3257670"/>
                  <a:gd name="connsiteY17" fmla="*/ 153699 h 201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257670" h="2019543">
                    <a:moveTo>
                      <a:pt x="0" y="0"/>
                    </a:moveTo>
                    <a:lnTo>
                      <a:pt x="853" y="54118"/>
                    </a:lnTo>
                    <a:lnTo>
                      <a:pt x="500589" y="933410"/>
                    </a:lnTo>
                    <a:lnTo>
                      <a:pt x="1001788" y="1125260"/>
                    </a:lnTo>
                    <a:lnTo>
                      <a:pt x="1503109" y="1294561"/>
                    </a:lnTo>
                    <a:lnTo>
                      <a:pt x="2004552" y="1508350"/>
                    </a:lnTo>
                    <a:lnTo>
                      <a:pt x="2505751" y="1680211"/>
                    </a:lnTo>
                    <a:lnTo>
                      <a:pt x="3007071" y="1868160"/>
                    </a:lnTo>
                    <a:lnTo>
                      <a:pt x="3257671" y="1915452"/>
                    </a:lnTo>
                    <a:lnTo>
                      <a:pt x="3257671" y="2019544"/>
                    </a:lnTo>
                    <a:lnTo>
                      <a:pt x="3007071" y="1982734"/>
                    </a:lnTo>
                    <a:lnTo>
                      <a:pt x="2505751" y="1832204"/>
                    </a:lnTo>
                    <a:lnTo>
                      <a:pt x="2004552" y="1654005"/>
                    </a:lnTo>
                    <a:lnTo>
                      <a:pt x="1503109" y="1398408"/>
                    </a:lnTo>
                    <a:lnTo>
                      <a:pt x="1001788" y="1225938"/>
                    </a:lnTo>
                    <a:lnTo>
                      <a:pt x="500589" y="1043839"/>
                    </a:lnTo>
                    <a:lnTo>
                      <a:pt x="853" y="191972"/>
                    </a:lnTo>
                    <a:lnTo>
                      <a:pt x="0" y="153699"/>
                    </a:lnTo>
                  </a:path>
                </a:pathLst>
              </a:custGeom>
              <a:solidFill>
                <a:srgbClr val="6BBEC6">
                  <a:alpha val="50000"/>
                </a:srgbClr>
              </a:solidFill>
              <a:ln w="1216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4" name="TextBox 206">
                <a:extLst>
                  <a:ext uri="{FF2B5EF4-FFF2-40B4-BE49-F238E27FC236}">
                    <a16:creationId xmlns:a16="http://schemas.microsoft.com/office/drawing/2014/main" id="{0A6F14DC-55A7-48EB-AFFD-F7A6628207C6}"/>
                  </a:ext>
                </a:extLst>
              </p:cNvPr>
              <p:cNvSpPr txBox="1"/>
              <p:nvPr/>
            </p:nvSpPr>
            <p:spPr>
              <a:xfrm>
                <a:off x="4830419" y="4390590"/>
                <a:ext cx="615553" cy="18115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/>
                  <a:t>2 </a:t>
                </a:r>
                <a:r>
                  <a:rPr lang="el-GR" sz="1200" dirty="0"/>
                  <a:t>μ</a:t>
                </a:r>
                <a:r>
                  <a:rPr lang="en-US" sz="1200" dirty="0"/>
                  <a:t>g/mL</a:t>
                </a:r>
                <a:r>
                  <a:rPr lang="en-US" sz="1200" baseline="30000" dirty="0"/>
                  <a:t>1</a:t>
                </a:r>
                <a:endParaRPr lang="en-US" sz="1200" dirty="0"/>
              </a:p>
            </p:txBody>
          </p:sp>
          <p:grpSp>
            <p:nvGrpSpPr>
              <p:cNvPr id="325" name="Group 324">
                <a:extLst>
                  <a:ext uri="{FF2B5EF4-FFF2-40B4-BE49-F238E27FC236}">
                    <a16:creationId xmlns:a16="http://schemas.microsoft.com/office/drawing/2014/main" id="{F8009A7C-11CD-4114-B4DD-097529B945BF}"/>
                  </a:ext>
                </a:extLst>
              </p:cNvPr>
              <p:cNvGrpSpPr/>
              <p:nvPr/>
            </p:nvGrpSpPr>
            <p:grpSpPr>
              <a:xfrm>
                <a:off x="1731385" y="2012399"/>
                <a:ext cx="82296" cy="2868426"/>
                <a:chOff x="1731385" y="2012399"/>
                <a:chExt cx="82296" cy="2868426"/>
              </a:xfrm>
            </p:grpSpPr>
            <p:grpSp>
              <p:nvGrpSpPr>
                <p:cNvPr id="326" name="Group 325">
                  <a:extLst>
                    <a:ext uri="{FF2B5EF4-FFF2-40B4-BE49-F238E27FC236}">
                      <a16:creationId xmlns:a16="http://schemas.microsoft.com/office/drawing/2014/main" id="{2827A704-9943-4455-B5EF-536A05822C9E}"/>
                    </a:ext>
                  </a:extLst>
                </p:cNvPr>
                <p:cNvGrpSpPr/>
                <p:nvPr/>
              </p:nvGrpSpPr>
              <p:grpSpPr>
                <a:xfrm>
                  <a:off x="1731385" y="2012399"/>
                  <a:ext cx="82296" cy="1637187"/>
                  <a:chOff x="1731385" y="2008299"/>
                  <a:chExt cx="82296" cy="1565680"/>
                </a:xfrm>
              </p:grpSpPr>
              <p:sp>
                <p:nvSpPr>
                  <p:cNvPr id="362" name="Freeform: Shape 361">
                    <a:extLst>
                      <a:ext uri="{FF2B5EF4-FFF2-40B4-BE49-F238E27FC236}">
                        <a16:creationId xmlns:a16="http://schemas.microsoft.com/office/drawing/2014/main" id="{884EAE67-4475-4E1C-9983-EC4235ED2F88}"/>
                      </a:ext>
                    </a:extLst>
                  </p:cNvPr>
                  <p:cNvSpPr/>
                  <p:nvPr/>
                </p:nvSpPr>
                <p:spPr>
                  <a:xfrm>
                    <a:off x="1796374" y="3565571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63" name="Freeform: Shape 362">
                    <a:extLst>
                      <a:ext uri="{FF2B5EF4-FFF2-40B4-BE49-F238E27FC236}">
                        <a16:creationId xmlns:a16="http://schemas.microsoft.com/office/drawing/2014/main" id="{6B33332C-D339-4BA8-A31F-191EACA466E4}"/>
                      </a:ext>
                    </a:extLst>
                  </p:cNvPr>
                  <p:cNvSpPr/>
                  <p:nvPr/>
                </p:nvSpPr>
                <p:spPr>
                  <a:xfrm>
                    <a:off x="1796374" y="3404219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64" name="Freeform: Shape 363">
                    <a:extLst>
                      <a:ext uri="{FF2B5EF4-FFF2-40B4-BE49-F238E27FC236}">
                        <a16:creationId xmlns:a16="http://schemas.microsoft.com/office/drawing/2014/main" id="{74991240-E953-46AF-BE81-ABAFF303B390}"/>
                      </a:ext>
                    </a:extLst>
                  </p:cNvPr>
                  <p:cNvSpPr/>
                  <p:nvPr/>
                </p:nvSpPr>
                <p:spPr>
                  <a:xfrm>
                    <a:off x="1796374" y="3289700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65" name="Freeform: Shape 364">
                    <a:extLst>
                      <a:ext uri="{FF2B5EF4-FFF2-40B4-BE49-F238E27FC236}">
                        <a16:creationId xmlns:a16="http://schemas.microsoft.com/office/drawing/2014/main" id="{6ACF1D1D-191C-4015-9D89-1C42B85633C7}"/>
                      </a:ext>
                    </a:extLst>
                  </p:cNvPr>
                  <p:cNvSpPr/>
                  <p:nvPr/>
                </p:nvSpPr>
                <p:spPr>
                  <a:xfrm>
                    <a:off x="1796374" y="3200826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366" name="Freeform: Shape 365">
                    <a:extLst>
                      <a:ext uri="{FF2B5EF4-FFF2-40B4-BE49-F238E27FC236}">
                        <a16:creationId xmlns:a16="http://schemas.microsoft.com/office/drawing/2014/main" id="{72822DAF-FCF8-4687-812C-7F899E2CAE77}"/>
                      </a:ext>
                    </a:extLst>
                  </p:cNvPr>
                  <p:cNvSpPr/>
                  <p:nvPr/>
                </p:nvSpPr>
                <p:spPr>
                  <a:xfrm>
                    <a:off x="1796374" y="3128264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84" name="Freeform: Shape 383">
                    <a:extLst>
                      <a:ext uri="{FF2B5EF4-FFF2-40B4-BE49-F238E27FC236}">
                        <a16:creationId xmlns:a16="http://schemas.microsoft.com/office/drawing/2014/main" id="{768366C6-E888-466C-B9F0-C8C1ACF688D3}"/>
                      </a:ext>
                    </a:extLst>
                  </p:cNvPr>
                  <p:cNvSpPr/>
                  <p:nvPr/>
                </p:nvSpPr>
                <p:spPr>
                  <a:xfrm>
                    <a:off x="1796374" y="3066885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85" name="Freeform: Shape 384">
                    <a:extLst>
                      <a:ext uri="{FF2B5EF4-FFF2-40B4-BE49-F238E27FC236}">
                        <a16:creationId xmlns:a16="http://schemas.microsoft.com/office/drawing/2014/main" id="{B8B1FF76-4F19-4043-A320-F31EDB6292E2}"/>
                      </a:ext>
                    </a:extLst>
                  </p:cNvPr>
                  <p:cNvSpPr/>
                  <p:nvPr/>
                </p:nvSpPr>
                <p:spPr>
                  <a:xfrm>
                    <a:off x="1796374" y="3013745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86" name="Freeform: Shape 385">
                    <a:extLst>
                      <a:ext uri="{FF2B5EF4-FFF2-40B4-BE49-F238E27FC236}">
                        <a16:creationId xmlns:a16="http://schemas.microsoft.com/office/drawing/2014/main" id="{908816D3-4B01-4936-96B0-9E556942BA73}"/>
                      </a:ext>
                    </a:extLst>
                  </p:cNvPr>
                  <p:cNvSpPr/>
                  <p:nvPr/>
                </p:nvSpPr>
                <p:spPr>
                  <a:xfrm>
                    <a:off x="1796374" y="2966827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87" name="Freeform: Shape 386">
                    <a:extLst>
                      <a:ext uri="{FF2B5EF4-FFF2-40B4-BE49-F238E27FC236}">
                        <a16:creationId xmlns:a16="http://schemas.microsoft.com/office/drawing/2014/main" id="{AADCC693-97A6-4EA4-BD5D-825850CC6B9F}"/>
                      </a:ext>
                    </a:extLst>
                  </p:cNvPr>
                  <p:cNvSpPr/>
                  <p:nvPr/>
                </p:nvSpPr>
                <p:spPr>
                  <a:xfrm>
                    <a:off x="1796374" y="2649000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88" name="Freeform: Shape 387">
                    <a:extLst>
                      <a:ext uri="{FF2B5EF4-FFF2-40B4-BE49-F238E27FC236}">
                        <a16:creationId xmlns:a16="http://schemas.microsoft.com/office/drawing/2014/main" id="{095357BC-5BF7-47E1-9ED6-C69BD7B9DF99}"/>
                      </a:ext>
                    </a:extLst>
                  </p:cNvPr>
                  <p:cNvSpPr/>
                  <p:nvPr/>
                </p:nvSpPr>
                <p:spPr>
                  <a:xfrm>
                    <a:off x="1796374" y="2487563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89" name="Freeform: Shape 388">
                    <a:extLst>
                      <a:ext uri="{FF2B5EF4-FFF2-40B4-BE49-F238E27FC236}">
                        <a16:creationId xmlns:a16="http://schemas.microsoft.com/office/drawing/2014/main" id="{A9F9A811-8E96-47C0-9092-23F9B0165FB3}"/>
                      </a:ext>
                    </a:extLst>
                  </p:cNvPr>
                  <p:cNvSpPr/>
                  <p:nvPr/>
                </p:nvSpPr>
                <p:spPr>
                  <a:xfrm>
                    <a:off x="1796374" y="2373044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90" name="Freeform: Shape 389">
                    <a:extLst>
                      <a:ext uri="{FF2B5EF4-FFF2-40B4-BE49-F238E27FC236}">
                        <a16:creationId xmlns:a16="http://schemas.microsoft.com/office/drawing/2014/main" id="{87FF28C7-479B-4A46-96D0-B47BCD1895D1}"/>
                      </a:ext>
                    </a:extLst>
                  </p:cNvPr>
                  <p:cNvSpPr/>
                  <p:nvPr/>
                </p:nvSpPr>
                <p:spPr>
                  <a:xfrm>
                    <a:off x="1796374" y="2284255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91" name="Freeform: Shape 390">
                    <a:extLst>
                      <a:ext uri="{FF2B5EF4-FFF2-40B4-BE49-F238E27FC236}">
                        <a16:creationId xmlns:a16="http://schemas.microsoft.com/office/drawing/2014/main" id="{9394B01A-D50D-463E-BC23-1A07C156811D}"/>
                      </a:ext>
                    </a:extLst>
                  </p:cNvPr>
                  <p:cNvSpPr/>
                  <p:nvPr/>
                </p:nvSpPr>
                <p:spPr>
                  <a:xfrm>
                    <a:off x="1796374" y="2211692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92" name="Freeform: Shape 391">
                    <a:extLst>
                      <a:ext uri="{FF2B5EF4-FFF2-40B4-BE49-F238E27FC236}">
                        <a16:creationId xmlns:a16="http://schemas.microsoft.com/office/drawing/2014/main" id="{288CDA34-6A89-4F16-9ECA-B93B6E1FEB3D}"/>
                      </a:ext>
                    </a:extLst>
                  </p:cNvPr>
                  <p:cNvSpPr/>
                  <p:nvPr/>
                </p:nvSpPr>
                <p:spPr>
                  <a:xfrm>
                    <a:off x="1796374" y="2150313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93" name="Freeform: Shape 392">
                    <a:extLst>
                      <a:ext uri="{FF2B5EF4-FFF2-40B4-BE49-F238E27FC236}">
                        <a16:creationId xmlns:a16="http://schemas.microsoft.com/office/drawing/2014/main" id="{A870E45F-4C08-4020-9A76-5BDE50953184}"/>
                      </a:ext>
                    </a:extLst>
                  </p:cNvPr>
                  <p:cNvSpPr/>
                  <p:nvPr/>
                </p:nvSpPr>
                <p:spPr>
                  <a:xfrm>
                    <a:off x="1796374" y="2097173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94" name="Freeform: Shape 393">
                    <a:extLst>
                      <a:ext uri="{FF2B5EF4-FFF2-40B4-BE49-F238E27FC236}">
                        <a16:creationId xmlns:a16="http://schemas.microsoft.com/office/drawing/2014/main" id="{514B63FF-C4A3-41F6-A645-DA1EE727C05D}"/>
                      </a:ext>
                    </a:extLst>
                  </p:cNvPr>
                  <p:cNvSpPr/>
                  <p:nvPr/>
                </p:nvSpPr>
                <p:spPr>
                  <a:xfrm>
                    <a:off x="1796374" y="2050256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cxnSp>
                <p:nvCxnSpPr>
                  <p:cNvPr id="395" name="Straight Connector 394">
                    <a:extLst>
                      <a:ext uri="{FF2B5EF4-FFF2-40B4-BE49-F238E27FC236}">
                        <a16:creationId xmlns:a16="http://schemas.microsoft.com/office/drawing/2014/main" id="{9AE5BF2E-8D65-4993-A009-4F6F245597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731385" y="2924871"/>
                    <a:ext cx="82296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chemeClr val="tx1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96" name="Straight Connector 395">
                    <a:extLst>
                      <a:ext uri="{FF2B5EF4-FFF2-40B4-BE49-F238E27FC236}">
                        <a16:creationId xmlns:a16="http://schemas.microsoft.com/office/drawing/2014/main" id="{DCC8EAFC-5EB3-40D9-AD32-AB78B5F1F5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731385" y="2008299"/>
                    <a:ext cx="82296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chemeClr val="tx1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327" name="Group 326">
                  <a:extLst>
                    <a:ext uri="{FF2B5EF4-FFF2-40B4-BE49-F238E27FC236}">
                      <a16:creationId xmlns:a16="http://schemas.microsoft.com/office/drawing/2014/main" id="{956919BB-3C00-4612-843F-D37E89B9C3BC}"/>
                    </a:ext>
                  </a:extLst>
                </p:cNvPr>
                <p:cNvGrpSpPr/>
                <p:nvPr/>
              </p:nvGrpSpPr>
              <p:grpSpPr>
                <a:xfrm>
                  <a:off x="1731385" y="3924728"/>
                  <a:ext cx="82296" cy="956097"/>
                  <a:chOff x="1731385" y="2008299"/>
                  <a:chExt cx="82296" cy="914338"/>
                </a:xfrm>
              </p:grpSpPr>
              <p:sp>
                <p:nvSpPr>
                  <p:cNvPr id="328" name="Freeform: Shape 327">
                    <a:extLst>
                      <a:ext uri="{FF2B5EF4-FFF2-40B4-BE49-F238E27FC236}">
                        <a16:creationId xmlns:a16="http://schemas.microsoft.com/office/drawing/2014/main" id="{45561C27-399F-423F-ADB4-6669361EEFD6}"/>
                      </a:ext>
                    </a:extLst>
                  </p:cNvPr>
                  <p:cNvSpPr/>
                  <p:nvPr/>
                </p:nvSpPr>
                <p:spPr>
                  <a:xfrm>
                    <a:off x="1796374" y="2649000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id="{8E50CC3D-8F39-45C1-A36D-4C4D14B90812}"/>
                      </a:ext>
                    </a:extLst>
                  </p:cNvPr>
                  <p:cNvSpPr/>
                  <p:nvPr/>
                </p:nvSpPr>
                <p:spPr>
                  <a:xfrm>
                    <a:off x="1796374" y="2487563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8A0BD0B0-8833-486F-AAA5-135ADA2BDEFE}"/>
                      </a:ext>
                    </a:extLst>
                  </p:cNvPr>
                  <p:cNvSpPr/>
                  <p:nvPr/>
                </p:nvSpPr>
                <p:spPr>
                  <a:xfrm>
                    <a:off x="1796374" y="2373044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31" name="Freeform: Shape 330">
                    <a:extLst>
                      <a:ext uri="{FF2B5EF4-FFF2-40B4-BE49-F238E27FC236}">
                        <a16:creationId xmlns:a16="http://schemas.microsoft.com/office/drawing/2014/main" id="{DEABA89D-2F8A-43EF-BE7C-1DF9B2F525AC}"/>
                      </a:ext>
                    </a:extLst>
                  </p:cNvPr>
                  <p:cNvSpPr/>
                  <p:nvPr/>
                </p:nvSpPr>
                <p:spPr>
                  <a:xfrm>
                    <a:off x="1796374" y="2284255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32" name="Freeform: Shape 331">
                    <a:extLst>
                      <a:ext uri="{FF2B5EF4-FFF2-40B4-BE49-F238E27FC236}">
                        <a16:creationId xmlns:a16="http://schemas.microsoft.com/office/drawing/2014/main" id="{07AB83D7-0A4C-47A2-90CE-ADB46FF60A11}"/>
                      </a:ext>
                    </a:extLst>
                  </p:cNvPr>
                  <p:cNvSpPr/>
                  <p:nvPr/>
                </p:nvSpPr>
                <p:spPr>
                  <a:xfrm>
                    <a:off x="1796374" y="2211692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38" name="Freeform: Shape 337">
                    <a:extLst>
                      <a:ext uri="{FF2B5EF4-FFF2-40B4-BE49-F238E27FC236}">
                        <a16:creationId xmlns:a16="http://schemas.microsoft.com/office/drawing/2014/main" id="{CD20E92E-1348-4053-B426-72C36101257A}"/>
                      </a:ext>
                    </a:extLst>
                  </p:cNvPr>
                  <p:cNvSpPr/>
                  <p:nvPr/>
                </p:nvSpPr>
                <p:spPr>
                  <a:xfrm>
                    <a:off x="1796374" y="2150313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56" name="Freeform: Shape 355">
                    <a:extLst>
                      <a:ext uri="{FF2B5EF4-FFF2-40B4-BE49-F238E27FC236}">
                        <a16:creationId xmlns:a16="http://schemas.microsoft.com/office/drawing/2014/main" id="{9B5F065A-A021-4871-B423-4B5EFEFB5B2C}"/>
                      </a:ext>
                    </a:extLst>
                  </p:cNvPr>
                  <p:cNvSpPr/>
                  <p:nvPr/>
                </p:nvSpPr>
                <p:spPr>
                  <a:xfrm>
                    <a:off x="1796374" y="2097173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59" name="Freeform: Shape 358">
                    <a:extLst>
                      <a:ext uri="{FF2B5EF4-FFF2-40B4-BE49-F238E27FC236}">
                        <a16:creationId xmlns:a16="http://schemas.microsoft.com/office/drawing/2014/main" id="{63A5F68F-2CA7-4C9B-AD9D-9752214F0101}"/>
                      </a:ext>
                    </a:extLst>
                  </p:cNvPr>
                  <p:cNvSpPr/>
                  <p:nvPr/>
                </p:nvSpPr>
                <p:spPr>
                  <a:xfrm>
                    <a:off x="1796374" y="2050256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cxnSp>
                <p:nvCxnSpPr>
                  <p:cNvPr id="360" name="Straight Connector 359">
                    <a:extLst>
                      <a:ext uri="{FF2B5EF4-FFF2-40B4-BE49-F238E27FC236}">
                        <a16:creationId xmlns:a16="http://schemas.microsoft.com/office/drawing/2014/main" id="{06416D8F-E2F0-40C9-A823-0FFC46CB1E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731385" y="2922637"/>
                    <a:ext cx="82296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chemeClr val="tx1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61" name="Straight Connector 360">
                    <a:extLst>
                      <a:ext uri="{FF2B5EF4-FFF2-40B4-BE49-F238E27FC236}">
                        <a16:creationId xmlns:a16="http://schemas.microsoft.com/office/drawing/2014/main" id="{3E6E2CD7-BB5E-40DC-882C-267F3CF561F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731385" y="2008299"/>
                    <a:ext cx="82296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chemeClr val="tx1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</p:grp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85335809-32DE-4A9C-A4C3-CA9C60BB7A30}"/>
                </a:ext>
              </a:extLst>
            </p:cNvPr>
            <p:cNvSpPr/>
            <p:nvPr/>
          </p:nvSpPr>
          <p:spPr>
            <a:xfrm>
              <a:off x="2551116" y="2581264"/>
              <a:ext cx="54864" cy="55929"/>
            </a:xfrm>
            <a:custGeom>
              <a:avLst/>
              <a:gdLst>
                <a:gd name="connsiteX0" fmla="*/ 47536 w 47535"/>
                <a:gd name="connsiteY0" fmla="*/ 23768 h 47535"/>
                <a:gd name="connsiteX1" fmla="*/ 23768 w 47535"/>
                <a:gd name="connsiteY1" fmla="*/ 0 h 47535"/>
                <a:gd name="connsiteX2" fmla="*/ 0 w 47535"/>
                <a:gd name="connsiteY2" fmla="*/ 23768 h 47535"/>
                <a:gd name="connsiteX3" fmla="*/ 23768 w 47535"/>
                <a:gd name="connsiteY3" fmla="*/ 47536 h 47535"/>
                <a:gd name="connsiteX4" fmla="*/ 47536 w 47535"/>
                <a:gd name="connsiteY4" fmla="*/ 23768 h 4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35" h="47535">
                  <a:moveTo>
                    <a:pt x="47536" y="23768"/>
                  </a:moveTo>
                  <a:cubicBezTo>
                    <a:pt x="47536" y="10604"/>
                    <a:pt x="36932" y="0"/>
                    <a:pt x="23768" y="0"/>
                  </a:cubicBezTo>
                  <a:cubicBezTo>
                    <a:pt x="10604" y="0"/>
                    <a:pt x="0" y="10604"/>
                    <a:pt x="0" y="23768"/>
                  </a:cubicBezTo>
                  <a:cubicBezTo>
                    <a:pt x="0" y="36932"/>
                    <a:pt x="10604" y="47536"/>
                    <a:pt x="23768" y="47536"/>
                  </a:cubicBezTo>
                  <a:cubicBezTo>
                    <a:pt x="36932" y="47536"/>
                    <a:pt x="47536" y="36932"/>
                    <a:pt x="47536" y="23768"/>
                  </a:cubicBezTo>
                </a:path>
              </a:pathLst>
            </a:custGeom>
            <a:solidFill>
              <a:srgbClr val="4BAFB9"/>
            </a:solidFill>
            <a:ln w="1216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E36C9998-6D1C-4091-A834-885CFFC346C2}"/>
                </a:ext>
              </a:extLst>
            </p:cNvPr>
            <p:cNvSpPr/>
            <p:nvPr/>
          </p:nvSpPr>
          <p:spPr>
            <a:xfrm>
              <a:off x="3052924" y="2701104"/>
              <a:ext cx="54864" cy="55929"/>
            </a:xfrm>
            <a:custGeom>
              <a:avLst/>
              <a:gdLst>
                <a:gd name="connsiteX0" fmla="*/ 47536 w 47535"/>
                <a:gd name="connsiteY0" fmla="*/ 23768 h 47535"/>
                <a:gd name="connsiteX1" fmla="*/ 23768 w 47535"/>
                <a:gd name="connsiteY1" fmla="*/ 0 h 47535"/>
                <a:gd name="connsiteX2" fmla="*/ 0 w 47535"/>
                <a:gd name="connsiteY2" fmla="*/ 23768 h 47535"/>
                <a:gd name="connsiteX3" fmla="*/ 23768 w 47535"/>
                <a:gd name="connsiteY3" fmla="*/ 47536 h 47535"/>
                <a:gd name="connsiteX4" fmla="*/ 47536 w 47535"/>
                <a:gd name="connsiteY4" fmla="*/ 23768 h 4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35" h="47535">
                  <a:moveTo>
                    <a:pt x="47536" y="23768"/>
                  </a:moveTo>
                  <a:cubicBezTo>
                    <a:pt x="47536" y="10604"/>
                    <a:pt x="36932" y="0"/>
                    <a:pt x="23768" y="0"/>
                  </a:cubicBezTo>
                  <a:cubicBezTo>
                    <a:pt x="10604" y="0"/>
                    <a:pt x="0" y="10604"/>
                    <a:pt x="0" y="23768"/>
                  </a:cubicBezTo>
                  <a:cubicBezTo>
                    <a:pt x="0" y="36932"/>
                    <a:pt x="10604" y="47536"/>
                    <a:pt x="23768" y="47536"/>
                  </a:cubicBezTo>
                  <a:cubicBezTo>
                    <a:pt x="36932" y="47536"/>
                    <a:pt x="47536" y="36932"/>
                    <a:pt x="47536" y="23768"/>
                  </a:cubicBezTo>
                </a:path>
              </a:pathLst>
            </a:custGeom>
            <a:solidFill>
              <a:srgbClr val="4BAFB9"/>
            </a:solidFill>
            <a:ln w="1216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063C2543-F676-4BE4-846D-1BA72CC30D9A}"/>
                </a:ext>
              </a:extLst>
            </p:cNvPr>
            <p:cNvSpPr/>
            <p:nvPr/>
          </p:nvSpPr>
          <p:spPr>
            <a:xfrm>
              <a:off x="3553879" y="2827103"/>
              <a:ext cx="54864" cy="55929"/>
            </a:xfrm>
            <a:custGeom>
              <a:avLst/>
              <a:gdLst>
                <a:gd name="connsiteX0" fmla="*/ 47536 w 47535"/>
                <a:gd name="connsiteY0" fmla="*/ 23768 h 47535"/>
                <a:gd name="connsiteX1" fmla="*/ 23768 w 47535"/>
                <a:gd name="connsiteY1" fmla="*/ 0 h 47535"/>
                <a:gd name="connsiteX2" fmla="*/ 0 w 47535"/>
                <a:gd name="connsiteY2" fmla="*/ 23768 h 47535"/>
                <a:gd name="connsiteX3" fmla="*/ 23768 w 47535"/>
                <a:gd name="connsiteY3" fmla="*/ 47536 h 47535"/>
                <a:gd name="connsiteX4" fmla="*/ 47536 w 47535"/>
                <a:gd name="connsiteY4" fmla="*/ 23768 h 4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35" h="47535">
                  <a:moveTo>
                    <a:pt x="47536" y="23768"/>
                  </a:moveTo>
                  <a:cubicBezTo>
                    <a:pt x="47536" y="10604"/>
                    <a:pt x="36932" y="0"/>
                    <a:pt x="23768" y="0"/>
                  </a:cubicBezTo>
                  <a:cubicBezTo>
                    <a:pt x="10604" y="0"/>
                    <a:pt x="0" y="10604"/>
                    <a:pt x="0" y="23768"/>
                  </a:cubicBezTo>
                  <a:cubicBezTo>
                    <a:pt x="0" y="36932"/>
                    <a:pt x="10604" y="47536"/>
                    <a:pt x="23768" y="47536"/>
                  </a:cubicBezTo>
                  <a:cubicBezTo>
                    <a:pt x="36932" y="47536"/>
                    <a:pt x="47536" y="36932"/>
                    <a:pt x="47536" y="23768"/>
                  </a:cubicBezTo>
                </a:path>
              </a:pathLst>
            </a:custGeom>
            <a:solidFill>
              <a:srgbClr val="4BAFB9"/>
            </a:solidFill>
            <a:ln w="1216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7F4CD208-F13C-4F55-8DBB-33E646EC6FB4}"/>
                </a:ext>
              </a:extLst>
            </p:cNvPr>
            <p:cNvSpPr/>
            <p:nvPr/>
          </p:nvSpPr>
          <p:spPr>
            <a:xfrm>
              <a:off x="4055443" y="2968015"/>
              <a:ext cx="54864" cy="55929"/>
            </a:xfrm>
            <a:custGeom>
              <a:avLst/>
              <a:gdLst>
                <a:gd name="connsiteX0" fmla="*/ 47536 w 47535"/>
                <a:gd name="connsiteY0" fmla="*/ 23768 h 47535"/>
                <a:gd name="connsiteX1" fmla="*/ 23768 w 47535"/>
                <a:gd name="connsiteY1" fmla="*/ 0 h 47535"/>
                <a:gd name="connsiteX2" fmla="*/ 0 w 47535"/>
                <a:gd name="connsiteY2" fmla="*/ 23768 h 47535"/>
                <a:gd name="connsiteX3" fmla="*/ 23768 w 47535"/>
                <a:gd name="connsiteY3" fmla="*/ 47536 h 47535"/>
                <a:gd name="connsiteX4" fmla="*/ 47536 w 47535"/>
                <a:gd name="connsiteY4" fmla="*/ 23768 h 4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35" h="47535">
                  <a:moveTo>
                    <a:pt x="47536" y="23768"/>
                  </a:moveTo>
                  <a:cubicBezTo>
                    <a:pt x="47536" y="10604"/>
                    <a:pt x="36932" y="0"/>
                    <a:pt x="23768" y="0"/>
                  </a:cubicBezTo>
                  <a:cubicBezTo>
                    <a:pt x="10604" y="0"/>
                    <a:pt x="0" y="10604"/>
                    <a:pt x="0" y="23768"/>
                  </a:cubicBezTo>
                  <a:cubicBezTo>
                    <a:pt x="0" y="36932"/>
                    <a:pt x="10604" y="47536"/>
                    <a:pt x="23768" y="47536"/>
                  </a:cubicBezTo>
                  <a:cubicBezTo>
                    <a:pt x="36932" y="47536"/>
                    <a:pt x="47536" y="36932"/>
                    <a:pt x="47536" y="23768"/>
                  </a:cubicBezTo>
                </a:path>
              </a:pathLst>
            </a:custGeom>
            <a:solidFill>
              <a:srgbClr val="4BAFB9"/>
            </a:solidFill>
            <a:ln w="1216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8462CBA5-84CF-4D0B-8832-9E753BDF782C}"/>
                </a:ext>
              </a:extLst>
            </p:cNvPr>
            <p:cNvSpPr/>
            <p:nvPr/>
          </p:nvSpPr>
          <p:spPr>
            <a:xfrm>
              <a:off x="4556398" y="3104300"/>
              <a:ext cx="54864" cy="55929"/>
            </a:xfrm>
            <a:custGeom>
              <a:avLst/>
              <a:gdLst>
                <a:gd name="connsiteX0" fmla="*/ 47536 w 47535"/>
                <a:gd name="connsiteY0" fmla="*/ 23768 h 47535"/>
                <a:gd name="connsiteX1" fmla="*/ 23768 w 47535"/>
                <a:gd name="connsiteY1" fmla="*/ 0 h 47535"/>
                <a:gd name="connsiteX2" fmla="*/ 0 w 47535"/>
                <a:gd name="connsiteY2" fmla="*/ 23768 h 47535"/>
                <a:gd name="connsiteX3" fmla="*/ 23768 w 47535"/>
                <a:gd name="connsiteY3" fmla="*/ 47536 h 47535"/>
                <a:gd name="connsiteX4" fmla="*/ 47536 w 47535"/>
                <a:gd name="connsiteY4" fmla="*/ 23768 h 4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35" h="47535">
                  <a:moveTo>
                    <a:pt x="47536" y="23768"/>
                  </a:moveTo>
                  <a:cubicBezTo>
                    <a:pt x="47536" y="10604"/>
                    <a:pt x="36932" y="0"/>
                    <a:pt x="23768" y="0"/>
                  </a:cubicBezTo>
                  <a:cubicBezTo>
                    <a:pt x="10604" y="0"/>
                    <a:pt x="0" y="10604"/>
                    <a:pt x="0" y="23768"/>
                  </a:cubicBezTo>
                  <a:cubicBezTo>
                    <a:pt x="0" y="36932"/>
                    <a:pt x="10604" y="47536"/>
                    <a:pt x="23768" y="47536"/>
                  </a:cubicBezTo>
                  <a:cubicBezTo>
                    <a:pt x="36932" y="47536"/>
                    <a:pt x="47536" y="36932"/>
                    <a:pt x="47536" y="23768"/>
                  </a:cubicBezTo>
                </a:path>
              </a:pathLst>
            </a:custGeom>
            <a:solidFill>
              <a:srgbClr val="4BAFB9"/>
            </a:solidFill>
            <a:ln w="1216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B3F2F337-6C4F-4C6D-99E0-D90A83BE8201}"/>
                </a:ext>
              </a:extLst>
            </p:cNvPr>
            <p:cNvSpPr/>
            <p:nvPr/>
          </p:nvSpPr>
          <p:spPr>
            <a:xfrm>
              <a:off x="5058085" y="3227724"/>
              <a:ext cx="54864" cy="55929"/>
            </a:xfrm>
            <a:custGeom>
              <a:avLst/>
              <a:gdLst>
                <a:gd name="connsiteX0" fmla="*/ 47536 w 47535"/>
                <a:gd name="connsiteY0" fmla="*/ 23768 h 47535"/>
                <a:gd name="connsiteX1" fmla="*/ 23768 w 47535"/>
                <a:gd name="connsiteY1" fmla="*/ 0 h 47535"/>
                <a:gd name="connsiteX2" fmla="*/ 0 w 47535"/>
                <a:gd name="connsiteY2" fmla="*/ 23768 h 47535"/>
                <a:gd name="connsiteX3" fmla="*/ 23768 w 47535"/>
                <a:gd name="connsiteY3" fmla="*/ 47536 h 47535"/>
                <a:gd name="connsiteX4" fmla="*/ 47536 w 47535"/>
                <a:gd name="connsiteY4" fmla="*/ 23768 h 4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35" h="47535">
                  <a:moveTo>
                    <a:pt x="47536" y="23768"/>
                  </a:moveTo>
                  <a:cubicBezTo>
                    <a:pt x="47536" y="10604"/>
                    <a:pt x="36932" y="0"/>
                    <a:pt x="23768" y="0"/>
                  </a:cubicBezTo>
                  <a:cubicBezTo>
                    <a:pt x="10604" y="0"/>
                    <a:pt x="0" y="10604"/>
                    <a:pt x="0" y="23768"/>
                  </a:cubicBezTo>
                  <a:cubicBezTo>
                    <a:pt x="0" y="36932"/>
                    <a:pt x="10604" y="47536"/>
                    <a:pt x="23768" y="47536"/>
                  </a:cubicBezTo>
                  <a:cubicBezTo>
                    <a:pt x="36932" y="47536"/>
                    <a:pt x="47536" y="36932"/>
                    <a:pt x="47536" y="23768"/>
                  </a:cubicBezTo>
                </a:path>
              </a:pathLst>
            </a:custGeom>
            <a:solidFill>
              <a:srgbClr val="4BAFB9"/>
            </a:solidFill>
            <a:ln w="1216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2F25CEAD-130E-4FB2-81D0-67B2AD5348D0}"/>
                </a:ext>
              </a:extLst>
            </p:cNvPr>
            <p:cNvSpPr/>
            <p:nvPr/>
          </p:nvSpPr>
          <p:spPr>
            <a:xfrm>
              <a:off x="5304186" y="3268009"/>
              <a:ext cx="54864" cy="55929"/>
            </a:xfrm>
            <a:custGeom>
              <a:avLst/>
              <a:gdLst>
                <a:gd name="connsiteX0" fmla="*/ 47536 w 47535"/>
                <a:gd name="connsiteY0" fmla="*/ 23768 h 47535"/>
                <a:gd name="connsiteX1" fmla="*/ 23768 w 47535"/>
                <a:gd name="connsiteY1" fmla="*/ 0 h 47535"/>
                <a:gd name="connsiteX2" fmla="*/ 0 w 47535"/>
                <a:gd name="connsiteY2" fmla="*/ 23768 h 47535"/>
                <a:gd name="connsiteX3" fmla="*/ 23768 w 47535"/>
                <a:gd name="connsiteY3" fmla="*/ 47536 h 47535"/>
                <a:gd name="connsiteX4" fmla="*/ 47536 w 47535"/>
                <a:gd name="connsiteY4" fmla="*/ 23768 h 4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35" h="47535">
                  <a:moveTo>
                    <a:pt x="47536" y="23768"/>
                  </a:moveTo>
                  <a:cubicBezTo>
                    <a:pt x="47536" y="10604"/>
                    <a:pt x="36932" y="0"/>
                    <a:pt x="23768" y="0"/>
                  </a:cubicBezTo>
                  <a:cubicBezTo>
                    <a:pt x="10604" y="0"/>
                    <a:pt x="0" y="10604"/>
                    <a:pt x="0" y="23768"/>
                  </a:cubicBezTo>
                  <a:cubicBezTo>
                    <a:pt x="0" y="36932"/>
                    <a:pt x="10604" y="47536"/>
                    <a:pt x="23768" y="47536"/>
                  </a:cubicBezTo>
                  <a:cubicBezTo>
                    <a:pt x="36932" y="47536"/>
                    <a:pt x="47536" y="36932"/>
                    <a:pt x="47536" y="23768"/>
                  </a:cubicBezTo>
                </a:path>
              </a:pathLst>
            </a:custGeom>
            <a:solidFill>
              <a:srgbClr val="4BAFB9"/>
            </a:solidFill>
            <a:ln w="1216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0C341BBD-A4B9-4A3F-9EE9-56AD88F68629}"/>
                </a:ext>
              </a:extLst>
            </p:cNvPr>
            <p:cNvSpPr/>
            <p:nvPr/>
          </p:nvSpPr>
          <p:spPr>
            <a:xfrm>
              <a:off x="2074783" y="1992692"/>
              <a:ext cx="3257670" cy="1298015"/>
            </a:xfrm>
            <a:custGeom>
              <a:avLst/>
              <a:gdLst>
                <a:gd name="connsiteX0" fmla="*/ 0 w 3257670"/>
                <a:gd name="connsiteY0" fmla="*/ 6704 h 1880836"/>
                <a:gd name="connsiteX1" fmla="*/ 853 w 3257670"/>
                <a:gd name="connsiteY1" fmla="*/ 0 h 1880836"/>
                <a:gd name="connsiteX2" fmla="*/ 500589 w 3257670"/>
                <a:gd name="connsiteY2" fmla="*/ 899038 h 1880836"/>
                <a:gd name="connsiteX3" fmla="*/ 1001788 w 3257670"/>
                <a:gd name="connsiteY3" fmla="*/ 1069436 h 1880836"/>
                <a:gd name="connsiteX4" fmla="*/ 1503109 w 3257670"/>
                <a:gd name="connsiteY4" fmla="*/ 1248609 h 1880836"/>
                <a:gd name="connsiteX5" fmla="*/ 2004552 w 3257670"/>
                <a:gd name="connsiteY5" fmla="*/ 1449235 h 1880836"/>
                <a:gd name="connsiteX6" fmla="*/ 2505751 w 3257670"/>
                <a:gd name="connsiteY6" fmla="*/ 1642791 h 1880836"/>
                <a:gd name="connsiteX7" fmla="*/ 3007071 w 3257670"/>
                <a:gd name="connsiteY7" fmla="*/ 1818674 h 1880836"/>
                <a:gd name="connsiteX8" fmla="*/ 3257671 w 3257670"/>
                <a:gd name="connsiteY8" fmla="*/ 1880836 h 1880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7670" h="1880836">
                  <a:moveTo>
                    <a:pt x="0" y="6704"/>
                  </a:moveTo>
                  <a:lnTo>
                    <a:pt x="853" y="0"/>
                  </a:lnTo>
                  <a:lnTo>
                    <a:pt x="500589" y="899038"/>
                  </a:lnTo>
                  <a:lnTo>
                    <a:pt x="1001788" y="1069436"/>
                  </a:lnTo>
                  <a:lnTo>
                    <a:pt x="1503109" y="1248609"/>
                  </a:lnTo>
                  <a:lnTo>
                    <a:pt x="2004552" y="1449235"/>
                  </a:lnTo>
                  <a:lnTo>
                    <a:pt x="2505751" y="1642791"/>
                  </a:lnTo>
                  <a:lnTo>
                    <a:pt x="3007071" y="1818674"/>
                  </a:lnTo>
                  <a:lnTo>
                    <a:pt x="3257671" y="1880836"/>
                  </a:lnTo>
                </a:path>
              </a:pathLst>
            </a:custGeom>
            <a:noFill/>
            <a:ln w="19050" cap="flat">
              <a:solidFill>
                <a:srgbClr val="4BAFB9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D58880B0-7AFC-4505-8417-970481DF8AB0}"/>
                </a:ext>
              </a:extLst>
            </p:cNvPr>
            <p:cNvGrpSpPr/>
            <p:nvPr/>
          </p:nvGrpSpPr>
          <p:grpSpPr>
            <a:xfrm>
              <a:off x="1820616" y="1918521"/>
              <a:ext cx="3803105" cy="2965899"/>
              <a:chOff x="1820616" y="1918521"/>
              <a:chExt cx="3803105" cy="2964630"/>
            </a:xfrm>
          </p:grpSpPr>
          <p:grpSp>
            <p:nvGrpSpPr>
              <p:cNvPr id="299" name="Group 298">
                <a:extLst>
                  <a:ext uri="{FF2B5EF4-FFF2-40B4-BE49-F238E27FC236}">
                    <a16:creationId xmlns:a16="http://schemas.microsoft.com/office/drawing/2014/main" id="{F67FE793-2B49-4D52-AA5D-5B4DA601EBD4}"/>
                  </a:ext>
                </a:extLst>
              </p:cNvPr>
              <p:cNvGrpSpPr/>
              <p:nvPr/>
            </p:nvGrpSpPr>
            <p:grpSpPr>
              <a:xfrm>
                <a:off x="2046798" y="2349316"/>
                <a:ext cx="3322146" cy="1168176"/>
                <a:chOff x="3014599" y="2280231"/>
                <a:chExt cx="3322146" cy="1693422"/>
              </a:xfrm>
            </p:grpSpPr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A772F6B9-0BE6-4C08-B267-3E64242D0016}"/>
                    </a:ext>
                  </a:extLst>
                </p:cNvPr>
                <p:cNvSpPr/>
                <p:nvPr/>
              </p:nvSpPr>
              <p:spPr>
                <a:xfrm>
                  <a:off x="3038593" y="2280231"/>
                  <a:ext cx="3271655" cy="1693422"/>
                </a:xfrm>
                <a:custGeom>
                  <a:avLst/>
                  <a:gdLst>
                    <a:gd name="connsiteX0" fmla="*/ 0 w 3271655"/>
                    <a:gd name="connsiteY0" fmla="*/ 0 h 1693422"/>
                    <a:gd name="connsiteX1" fmla="*/ 502616 w 3271655"/>
                    <a:gd name="connsiteY1" fmla="*/ 700553 h 1693422"/>
                    <a:gd name="connsiteX2" fmla="*/ 1006089 w 3271655"/>
                    <a:gd name="connsiteY2" fmla="*/ 957859 h 1693422"/>
                    <a:gd name="connsiteX3" fmla="*/ 1509562 w 3271655"/>
                    <a:gd name="connsiteY3" fmla="*/ 1022492 h 1693422"/>
                    <a:gd name="connsiteX4" fmla="*/ 2013035 w 3271655"/>
                    <a:gd name="connsiteY4" fmla="*/ 1211738 h 1693422"/>
                    <a:gd name="connsiteX5" fmla="*/ 2516508 w 3271655"/>
                    <a:gd name="connsiteY5" fmla="*/ 1303913 h 1693422"/>
                    <a:gd name="connsiteX6" fmla="*/ 3019980 w 3271655"/>
                    <a:gd name="connsiteY6" fmla="*/ 1440890 h 1693422"/>
                    <a:gd name="connsiteX7" fmla="*/ 3271656 w 3271655"/>
                    <a:gd name="connsiteY7" fmla="*/ 1501850 h 1693422"/>
                    <a:gd name="connsiteX8" fmla="*/ 3271656 w 3271655"/>
                    <a:gd name="connsiteY8" fmla="*/ 1693422 h 1693422"/>
                    <a:gd name="connsiteX9" fmla="*/ 3019980 w 3271655"/>
                    <a:gd name="connsiteY9" fmla="*/ 1623404 h 1693422"/>
                    <a:gd name="connsiteX10" fmla="*/ 2516508 w 3271655"/>
                    <a:gd name="connsiteY10" fmla="*/ 1474430 h 1693422"/>
                    <a:gd name="connsiteX11" fmla="*/ 2013035 w 3271655"/>
                    <a:gd name="connsiteY11" fmla="*/ 1326192 h 1693422"/>
                    <a:gd name="connsiteX12" fmla="*/ 1509562 w 3271655"/>
                    <a:gd name="connsiteY12" fmla="*/ 1208433 h 1693422"/>
                    <a:gd name="connsiteX13" fmla="*/ 1006089 w 3271655"/>
                    <a:gd name="connsiteY13" fmla="*/ 1064112 h 1693422"/>
                    <a:gd name="connsiteX14" fmla="*/ 502616 w 3271655"/>
                    <a:gd name="connsiteY14" fmla="*/ 955044 h 1693422"/>
                    <a:gd name="connsiteX15" fmla="*/ 0 w 3271655"/>
                    <a:gd name="connsiteY15" fmla="*/ 130612 h 1693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271655" h="1693422">
                      <a:moveTo>
                        <a:pt x="0" y="0"/>
                      </a:moveTo>
                      <a:lnTo>
                        <a:pt x="502616" y="700553"/>
                      </a:lnTo>
                      <a:lnTo>
                        <a:pt x="1006089" y="957859"/>
                      </a:lnTo>
                      <a:lnTo>
                        <a:pt x="1509562" y="1022492"/>
                      </a:lnTo>
                      <a:lnTo>
                        <a:pt x="2013035" y="1211738"/>
                      </a:lnTo>
                      <a:lnTo>
                        <a:pt x="2516508" y="1303913"/>
                      </a:lnTo>
                      <a:lnTo>
                        <a:pt x="3019980" y="1440890"/>
                      </a:lnTo>
                      <a:lnTo>
                        <a:pt x="3271656" y="1501850"/>
                      </a:lnTo>
                      <a:lnTo>
                        <a:pt x="3271656" y="1693422"/>
                      </a:lnTo>
                      <a:lnTo>
                        <a:pt x="3019980" y="1623404"/>
                      </a:lnTo>
                      <a:lnTo>
                        <a:pt x="2516508" y="1474430"/>
                      </a:lnTo>
                      <a:lnTo>
                        <a:pt x="2013035" y="1326192"/>
                      </a:lnTo>
                      <a:lnTo>
                        <a:pt x="1509562" y="1208433"/>
                      </a:lnTo>
                      <a:lnTo>
                        <a:pt x="1006089" y="1064112"/>
                      </a:lnTo>
                      <a:lnTo>
                        <a:pt x="502616" y="955044"/>
                      </a:lnTo>
                      <a:lnTo>
                        <a:pt x="0" y="130612"/>
                      </a:lnTo>
                    </a:path>
                  </a:pathLst>
                </a:custGeom>
                <a:solidFill>
                  <a:srgbClr val="C692AD">
                    <a:alpha val="35000"/>
                  </a:srgbClr>
                </a:solidFill>
                <a:ln w="12212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3ED69650-BAFD-4FF7-A4EB-742D61042AEE}"/>
                    </a:ext>
                  </a:extLst>
                </p:cNvPr>
                <p:cNvSpPr/>
                <p:nvPr/>
              </p:nvSpPr>
              <p:spPr>
                <a:xfrm>
                  <a:off x="3038593" y="2341925"/>
                  <a:ext cx="3271655" cy="1563912"/>
                </a:xfrm>
                <a:custGeom>
                  <a:avLst/>
                  <a:gdLst>
                    <a:gd name="connsiteX0" fmla="*/ 0 w 3271655"/>
                    <a:gd name="connsiteY0" fmla="*/ 0 h 1563912"/>
                    <a:gd name="connsiteX1" fmla="*/ 502616 w 3271655"/>
                    <a:gd name="connsiteY1" fmla="*/ 755393 h 1563912"/>
                    <a:gd name="connsiteX2" fmla="*/ 1006089 w 3271655"/>
                    <a:gd name="connsiteY2" fmla="*/ 934357 h 1563912"/>
                    <a:gd name="connsiteX3" fmla="*/ 1509562 w 3271655"/>
                    <a:gd name="connsiteY3" fmla="*/ 1027021 h 1563912"/>
                    <a:gd name="connsiteX4" fmla="*/ 2013035 w 3271655"/>
                    <a:gd name="connsiteY4" fmla="*/ 1222755 h 1563912"/>
                    <a:gd name="connsiteX5" fmla="*/ 2516508 w 3271655"/>
                    <a:gd name="connsiteY5" fmla="*/ 1330109 h 1563912"/>
                    <a:gd name="connsiteX6" fmla="*/ 3019980 w 3271655"/>
                    <a:gd name="connsiteY6" fmla="*/ 1487283 h 1563912"/>
                    <a:gd name="connsiteX7" fmla="*/ 3271656 w 3271655"/>
                    <a:gd name="connsiteY7" fmla="*/ 1563912 h 1563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71655" h="1563912">
                      <a:moveTo>
                        <a:pt x="0" y="0"/>
                      </a:moveTo>
                      <a:lnTo>
                        <a:pt x="502616" y="755393"/>
                      </a:lnTo>
                      <a:lnTo>
                        <a:pt x="1006089" y="934357"/>
                      </a:lnTo>
                      <a:lnTo>
                        <a:pt x="1509562" y="1027021"/>
                      </a:lnTo>
                      <a:lnTo>
                        <a:pt x="2013035" y="1222755"/>
                      </a:lnTo>
                      <a:lnTo>
                        <a:pt x="2516508" y="1330109"/>
                      </a:lnTo>
                      <a:lnTo>
                        <a:pt x="3019980" y="1487283"/>
                      </a:lnTo>
                      <a:lnTo>
                        <a:pt x="3271656" y="1563912"/>
                      </a:lnTo>
                    </a:path>
                  </a:pathLst>
                </a:custGeom>
                <a:noFill/>
                <a:ln w="19050" cap="flat">
                  <a:solidFill>
                    <a:srgbClr val="BC7E9E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15" name="Freeform: Shape 314">
                  <a:extLst>
                    <a:ext uri="{FF2B5EF4-FFF2-40B4-BE49-F238E27FC236}">
                      <a16:creationId xmlns:a16="http://schemas.microsoft.com/office/drawing/2014/main" id="{BA4DA89E-C154-49C4-A848-841611CDAF14}"/>
                    </a:ext>
                  </a:extLst>
                </p:cNvPr>
                <p:cNvSpPr/>
                <p:nvPr/>
              </p:nvSpPr>
              <p:spPr>
                <a:xfrm>
                  <a:off x="3014599" y="2300550"/>
                  <a:ext cx="54864" cy="79532"/>
                </a:xfrm>
                <a:custGeom>
                  <a:avLst/>
                  <a:gdLst>
                    <a:gd name="connsiteX0" fmla="*/ 47740 w 47739"/>
                    <a:gd name="connsiteY0" fmla="*/ 23870 h 47739"/>
                    <a:gd name="connsiteX1" fmla="*/ 23870 w 47739"/>
                    <a:gd name="connsiteY1" fmla="*/ 0 h 47739"/>
                    <a:gd name="connsiteX2" fmla="*/ 0 w 47739"/>
                    <a:gd name="connsiteY2" fmla="*/ 23870 h 47739"/>
                    <a:gd name="connsiteX3" fmla="*/ 23870 w 47739"/>
                    <a:gd name="connsiteY3" fmla="*/ 47740 h 47739"/>
                    <a:gd name="connsiteX4" fmla="*/ 47740 w 47739"/>
                    <a:gd name="connsiteY4" fmla="*/ 23870 h 47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739" h="47739">
                      <a:moveTo>
                        <a:pt x="47740" y="23870"/>
                      </a:moveTo>
                      <a:cubicBezTo>
                        <a:pt x="47740" y="10650"/>
                        <a:pt x="37090" y="0"/>
                        <a:pt x="23870" y="0"/>
                      </a:cubicBezTo>
                      <a:cubicBezTo>
                        <a:pt x="10650" y="0"/>
                        <a:pt x="0" y="10650"/>
                        <a:pt x="0" y="23870"/>
                      </a:cubicBezTo>
                      <a:cubicBezTo>
                        <a:pt x="0" y="37090"/>
                        <a:pt x="10650" y="47740"/>
                        <a:pt x="23870" y="47740"/>
                      </a:cubicBezTo>
                      <a:cubicBezTo>
                        <a:pt x="37090" y="47740"/>
                        <a:pt x="47740" y="37090"/>
                        <a:pt x="47740" y="23870"/>
                      </a:cubicBezTo>
                    </a:path>
                  </a:pathLst>
                </a:custGeom>
                <a:solidFill>
                  <a:srgbClr val="BC7E9E"/>
                </a:solidFill>
                <a:ln w="12212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16" name="Freeform: Shape 315">
                  <a:extLst>
                    <a:ext uri="{FF2B5EF4-FFF2-40B4-BE49-F238E27FC236}">
                      <a16:creationId xmlns:a16="http://schemas.microsoft.com/office/drawing/2014/main" id="{D2B8F46E-EECE-4E4E-8E8F-D2F5516BD25A}"/>
                    </a:ext>
                  </a:extLst>
                </p:cNvPr>
                <p:cNvSpPr/>
                <p:nvPr/>
              </p:nvSpPr>
              <p:spPr>
                <a:xfrm>
                  <a:off x="3516971" y="3056310"/>
                  <a:ext cx="54864" cy="79532"/>
                </a:xfrm>
                <a:custGeom>
                  <a:avLst/>
                  <a:gdLst>
                    <a:gd name="connsiteX0" fmla="*/ 47740 w 47739"/>
                    <a:gd name="connsiteY0" fmla="*/ 23870 h 47739"/>
                    <a:gd name="connsiteX1" fmla="*/ 23870 w 47739"/>
                    <a:gd name="connsiteY1" fmla="*/ 0 h 47739"/>
                    <a:gd name="connsiteX2" fmla="*/ 0 w 47739"/>
                    <a:gd name="connsiteY2" fmla="*/ 23870 h 47739"/>
                    <a:gd name="connsiteX3" fmla="*/ 23870 w 47739"/>
                    <a:gd name="connsiteY3" fmla="*/ 47740 h 47739"/>
                    <a:gd name="connsiteX4" fmla="*/ 47740 w 47739"/>
                    <a:gd name="connsiteY4" fmla="*/ 23870 h 47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739" h="47739">
                      <a:moveTo>
                        <a:pt x="47740" y="23870"/>
                      </a:moveTo>
                      <a:cubicBezTo>
                        <a:pt x="47740" y="10650"/>
                        <a:pt x="37090" y="0"/>
                        <a:pt x="23870" y="0"/>
                      </a:cubicBezTo>
                      <a:cubicBezTo>
                        <a:pt x="10650" y="0"/>
                        <a:pt x="0" y="10650"/>
                        <a:pt x="0" y="23870"/>
                      </a:cubicBezTo>
                      <a:cubicBezTo>
                        <a:pt x="0" y="37090"/>
                        <a:pt x="10650" y="47740"/>
                        <a:pt x="23870" y="47740"/>
                      </a:cubicBezTo>
                      <a:cubicBezTo>
                        <a:pt x="37090" y="47740"/>
                        <a:pt x="47740" y="37090"/>
                        <a:pt x="47740" y="23870"/>
                      </a:cubicBezTo>
                    </a:path>
                  </a:pathLst>
                </a:custGeom>
                <a:solidFill>
                  <a:srgbClr val="BC7E9E"/>
                </a:solidFill>
                <a:ln w="12212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17" name="Freeform: Shape 316">
                  <a:extLst>
                    <a:ext uri="{FF2B5EF4-FFF2-40B4-BE49-F238E27FC236}">
                      <a16:creationId xmlns:a16="http://schemas.microsoft.com/office/drawing/2014/main" id="{02C677D1-2FB4-4DCC-A58A-6E0DE800048D}"/>
                    </a:ext>
                  </a:extLst>
                </p:cNvPr>
                <p:cNvSpPr/>
                <p:nvPr/>
              </p:nvSpPr>
              <p:spPr>
                <a:xfrm>
                  <a:off x="4020933" y="3235519"/>
                  <a:ext cx="54864" cy="79532"/>
                </a:xfrm>
                <a:custGeom>
                  <a:avLst/>
                  <a:gdLst>
                    <a:gd name="connsiteX0" fmla="*/ 47740 w 47739"/>
                    <a:gd name="connsiteY0" fmla="*/ 23870 h 47739"/>
                    <a:gd name="connsiteX1" fmla="*/ 23870 w 47739"/>
                    <a:gd name="connsiteY1" fmla="*/ 0 h 47739"/>
                    <a:gd name="connsiteX2" fmla="*/ 0 w 47739"/>
                    <a:gd name="connsiteY2" fmla="*/ 23870 h 47739"/>
                    <a:gd name="connsiteX3" fmla="*/ 23870 w 47739"/>
                    <a:gd name="connsiteY3" fmla="*/ 47740 h 47739"/>
                    <a:gd name="connsiteX4" fmla="*/ 47740 w 47739"/>
                    <a:gd name="connsiteY4" fmla="*/ 23870 h 47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739" h="47739">
                      <a:moveTo>
                        <a:pt x="47740" y="23870"/>
                      </a:moveTo>
                      <a:cubicBezTo>
                        <a:pt x="47740" y="10650"/>
                        <a:pt x="37090" y="0"/>
                        <a:pt x="23870" y="0"/>
                      </a:cubicBezTo>
                      <a:cubicBezTo>
                        <a:pt x="10650" y="0"/>
                        <a:pt x="0" y="10650"/>
                        <a:pt x="0" y="23870"/>
                      </a:cubicBezTo>
                      <a:cubicBezTo>
                        <a:pt x="0" y="37090"/>
                        <a:pt x="10650" y="47740"/>
                        <a:pt x="23870" y="47740"/>
                      </a:cubicBezTo>
                      <a:cubicBezTo>
                        <a:pt x="37090" y="47740"/>
                        <a:pt x="47740" y="37090"/>
                        <a:pt x="47740" y="23870"/>
                      </a:cubicBezTo>
                    </a:path>
                  </a:pathLst>
                </a:custGeom>
                <a:solidFill>
                  <a:srgbClr val="BC7E9E"/>
                </a:solidFill>
                <a:ln w="12212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18" name="Freeform: Shape 317">
                  <a:extLst>
                    <a:ext uri="{FF2B5EF4-FFF2-40B4-BE49-F238E27FC236}">
                      <a16:creationId xmlns:a16="http://schemas.microsoft.com/office/drawing/2014/main" id="{D7AE4166-E617-4CA0-983D-BC3F1F5F53CC}"/>
                    </a:ext>
                  </a:extLst>
                </p:cNvPr>
                <p:cNvSpPr/>
                <p:nvPr/>
              </p:nvSpPr>
              <p:spPr>
                <a:xfrm>
                  <a:off x="4524040" y="3328062"/>
                  <a:ext cx="54864" cy="79532"/>
                </a:xfrm>
                <a:custGeom>
                  <a:avLst/>
                  <a:gdLst>
                    <a:gd name="connsiteX0" fmla="*/ 47740 w 47740"/>
                    <a:gd name="connsiteY0" fmla="*/ 23870 h 47739"/>
                    <a:gd name="connsiteX1" fmla="*/ 23870 w 47740"/>
                    <a:gd name="connsiteY1" fmla="*/ 0 h 47739"/>
                    <a:gd name="connsiteX2" fmla="*/ 0 w 47740"/>
                    <a:gd name="connsiteY2" fmla="*/ 23870 h 47739"/>
                    <a:gd name="connsiteX3" fmla="*/ 23870 w 47740"/>
                    <a:gd name="connsiteY3" fmla="*/ 47740 h 47739"/>
                    <a:gd name="connsiteX4" fmla="*/ 47740 w 47740"/>
                    <a:gd name="connsiteY4" fmla="*/ 23870 h 47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740" h="47739">
                      <a:moveTo>
                        <a:pt x="47740" y="23870"/>
                      </a:moveTo>
                      <a:cubicBezTo>
                        <a:pt x="47740" y="10650"/>
                        <a:pt x="37090" y="0"/>
                        <a:pt x="23870" y="0"/>
                      </a:cubicBezTo>
                      <a:cubicBezTo>
                        <a:pt x="10650" y="0"/>
                        <a:pt x="0" y="10650"/>
                        <a:pt x="0" y="23870"/>
                      </a:cubicBezTo>
                      <a:cubicBezTo>
                        <a:pt x="0" y="37090"/>
                        <a:pt x="10650" y="47740"/>
                        <a:pt x="23870" y="47740"/>
                      </a:cubicBezTo>
                      <a:cubicBezTo>
                        <a:pt x="37090" y="47740"/>
                        <a:pt x="47740" y="37090"/>
                        <a:pt x="47740" y="23870"/>
                      </a:cubicBezTo>
                    </a:path>
                  </a:pathLst>
                </a:custGeom>
                <a:solidFill>
                  <a:srgbClr val="BC7E9E"/>
                </a:solidFill>
                <a:ln w="12212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19" name="Freeform: Shape 318">
                  <a:extLst>
                    <a:ext uri="{FF2B5EF4-FFF2-40B4-BE49-F238E27FC236}">
                      <a16:creationId xmlns:a16="http://schemas.microsoft.com/office/drawing/2014/main" id="{A9CD9AF2-AE75-4249-9977-2EE332AB46F4}"/>
                    </a:ext>
                  </a:extLst>
                </p:cNvPr>
                <p:cNvSpPr/>
                <p:nvPr/>
              </p:nvSpPr>
              <p:spPr>
                <a:xfrm>
                  <a:off x="5027756" y="3523429"/>
                  <a:ext cx="54864" cy="79532"/>
                </a:xfrm>
                <a:custGeom>
                  <a:avLst/>
                  <a:gdLst>
                    <a:gd name="connsiteX0" fmla="*/ 47740 w 47739"/>
                    <a:gd name="connsiteY0" fmla="*/ 23870 h 47740"/>
                    <a:gd name="connsiteX1" fmla="*/ 23870 w 47739"/>
                    <a:gd name="connsiteY1" fmla="*/ 0 h 47740"/>
                    <a:gd name="connsiteX2" fmla="*/ 0 w 47739"/>
                    <a:gd name="connsiteY2" fmla="*/ 23870 h 47740"/>
                    <a:gd name="connsiteX3" fmla="*/ 23870 w 47739"/>
                    <a:gd name="connsiteY3" fmla="*/ 47740 h 47740"/>
                    <a:gd name="connsiteX4" fmla="*/ 47740 w 47739"/>
                    <a:gd name="connsiteY4" fmla="*/ 23870 h 47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739" h="47740">
                      <a:moveTo>
                        <a:pt x="47740" y="23870"/>
                      </a:moveTo>
                      <a:cubicBezTo>
                        <a:pt x="47740" y="10650"/>
                        <a:pt x="37090" y="0"/>
                        <a:pt x="23870" y="0"/>
                      </a:cubicBezTo>
                      <a:cubicBezTo>
                        <a:pt x="10650" y="0"/>
                        <a:pt x="0" y="10650"/>
                        <a:pt x="0" y="23870"/>
                      </a:cubicBezTo>
                      <a:cubicBezTo>
                        <a:pt x="0" y="37090"/>
                        <a:pt x="10650" y="47740"/>
                        <a:pt x="23870" y="47740"/>
                      </a:cubicBezTo>
                      <a:cubicBezTo>
                        <a:pt x="37090" y="47740"/>
                        <a:pt x="47740" y="37090"/>
                        <a:pt x="47740" y="23870"/>
                      </a:cubicBezTo>
                    </a:path>
                  </a:pathLst>
                </a:custGeom>
                <a:solidFill>
                  <a:srgbClr val="BC7E9E"/>
                </a:solidFill>
                <a:ln w="12212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20" name="Freeform: Shape 319">
                  <a:extLst>
                    <a:ext uri="{FF2B5EF4-FFF2-40B4-BE49-F238E27FC236}">
                      <a16:creationId xmlns:a16="http://schemas.microsoft.com/office/drawing/2014/main" id="{A88ECF04-B1C6-4587-8958-62EDECBF7757}"/>
                    </a:ext>
                  </a:extLst>
                </p:cNvPr>
                <p:cNvSpPr/>
                <p:nvPr/>
              </p:nvSpPr>
              <p:spPr>
                <a:xfrm>
                  <a:off x="5530863" y="3630659"/>
                  <a:ext cx="54864" cy="79532"/>
                </a:xfrm>
                <a:custGeom>
                  <a:avLst/>
                  <a:gdLst>
                    <a:gd name="connsiteX0" fmla="*/ 47740 w 47740"/>
                    <a:gd name="connsiteY0" fmla="*/ 23870 h 47739"/>
                    <a:gd name="connsiteX1" fmla="*/ 23870 w 47740"/>
                    <a:gd name="connsiteY1" fmla="*/ 0 h 47739"/>
                    <a:gd name="connsiteX2" fmla="*/ 0 w 47740"/>
                    <a:gd name="connsiteY2" fmla="*/ 23870 h 47739"/>
                    <a:gd name="connsiteX3" fmla="*/ 23870 w 47740"/>
                    <a:gd name="connsiteY3" fmla="*/ 47740 h 47739"/>
                    <a:gd name="connsiteX4" fmla="*/ 47740 w 47740"/>
                    <a:gd name="connsiteY4" fmla="*/ 23870 h 47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740" h="47739">
                      <a:moveTo>
                        <a:pt x="47740" y="23870"/>
                      </a:moveTo>
                      <a:cubicBezTo>
                        <a:pt x="47740" y="10650"/>
                        <a:pt x="37090" y="0"/>
                        <a:pt x="23870" y="0"/>
                      </a:cubicBezTo>
                      <a:cubicBezTo>
                        <a:pt x="10650" y="0"/>
                        <a:pt x="0" y="10650"/>
                        <a:pt x="0" y="23870"/>
                      </a:cubicBezTo>
                      <a:cubicBezTo>
                        <a:pt x="0" y="37090"/>
                        <a:pt x="10650" y="47740"/>
                        <a:pt x="23870" y="47740"/>
                      </a:cubicBezTo>
                      <a:cubicBezTo>
                        <a:pt x="37090" y="47740"/>
                        <a:pt x="47740" y="37090"/>
                        <a:pt x="47740" y="23870"/>
                      </a:cubicBezTo>
                    </a:path>
                  </a:pathLst>
                </a:custGeom>
                <a:solidFill>
                  <a:srgbClr val="BC7E9E"/>
                </a:solidFill>
                <a:ln w="12212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21" name="Freeform: Shape 320">
                  <a:extLst>
                    <a:ext uri="{FF2B5EF4-FFF2-40B4-BE49-F238E27FC236}">
                      <a16:creationId xmlns:a16="http://schemas.microsoft.com/office/drawing/2014/main" id="{83FE5768-A540-42B9-A458-2DA8015DA3FA}"/>
                    </a:ext>
                  </a:extLst>
                </p:cNvPr>
                <p:cNvSpPr/>
                <p:nvPr/>
              </p:nvSpPr>
              <p:spPr>
                <a:xfrm>
                  <a:off x="6034702" y="3787834"/>
                  <a:ext cx="54864" cy="79532"/>
                </a:xfrm>
                <a:custGeom>
                  <a:avLst/>
                  <a:gdLst>
                    <a:gd name="connsiteX0" fmla="*/ 47740 w 47739"/>
                    <a:gd name="connsiteY0" fmla="*/ 23870 h 47739"/>
                    <a:gd name="connsiteX1" fmla="*/ 23870 w 47739"/>
                    <a:gd name="connsiteY1" fmla="*/ 0 h 47739"/>
                    <a:gd name="connsiteX2" fmla="*/ 0 w 47739"/>
                    <a:gd name="connsiteY2" fmla="*/ 23870 h 47739"/>
                    <a:gd name="connsiteX3" fmla="*/ 23870 w 47739"/>
                    <a:gd name="connsiteY3" fmla="*/ 47740 h 47739"/>
                    <a:gd name="connsiteX4" fmla="*/ 47740 w 47739"/>
                    <a:gd name="connsiteY4" fmla="*/ 23870 h 47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739" h="47739">
                      <a:moveTo>
                        <a:pt x="47740" y="23870"/>
                      </a:moveTo>
                      <a:cubicBezTo>
                        <a:pt x="47740" y="10650"/>
                        <a:pt x="37090" y="0"/>
                        <a:pt x="23870" y="0"/>
                      </a:cubicBezTo>
                      <a:cubicBezTo>
                        <a:pt x="10650" y="0"/>
                        <a:pt x="0" y="10650"/>
                        <a:pt x="0" y="23870"/>
                      </a:cubicBezTo>
                      <a:cubicBezTo>
                        <a:pt x="0" y="37090"/>
                        <a:pt x="10650" y="47740"/>
                        <a:pt x="23870" y="47740"/>
                      </a:cubicBezTo>
                      <a:cubicBezTo>
                        <a:pt x="37090" y="47740"/>
                        <a:pt x="47740" y="37090"/>
                        <a:pt x="47740" y="23870"/>
                      </a:cubicBezTo>
                    </a:path>
                  </a:pathLst>
                </a:custGeom>
                <a:solidFill>
                  <a:srgbClr val="BC7E9E"/>
                </a:solidFill>
                <a:ln w="12212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22" name="Freeform: Shape 321">
                  <a:extLst>
                    <a:ext uri="{FF2B5EF4-FFF2-40B4-BE49-F238E27FC236}">
                      <a16:creationId xmlns:a16="http://schemas.microsoft.com/office/drawing/2014/main" id="{713CA220-E628-48F0-928C-9798E6F63EF2}"/>
                    </a:ext>
                  </a:extLst>
                </p:cNvPr>
                <p:cNvSpPr/>
                <p:nvPr/>
              </p:nvSpPr>
              <p:spPr>
                <a:xfrm>
                  <a:off x="6281881" y="3864951"/>
                  <a:ext cx="54864" cy="79532"/>
                </a:xfrm>
                <a:custGeom>
                  <a:avLst/>
                  <a:gdLst>
                    <a:gd name="connsiteX0" fmla="*/ 47740 w 47739"/>
                    <a:gd name="connsiteY0" fmla="*/ 23870 h 47739"/>
                    <a:gd name="connsiteX1" fmla="*/ 23870 w 47739"/>
                    <a:gd name="connsiteY1" fmla="*/ 0 h 47739"/>
                    <a:gd name="connsiteX2" fmla="*/ 0 w 47739"/>
                    <a:gd name="connsiteY2" fmla="*/ 23870 h 47739"/>
                    <a:gd name="connsiteX3" fmla="*/ 23870 w 47739"/>
                    <a:gd name="connsiteY3" fmla="*/ 47740 h 47739"/>
                    <a:gd name="connsiteX4" fmla="*/ 47740 w 47739"/>
                    <a:gd name="connsiteY4" fmla="*/ 23870 h 47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739" h="47739">
                      <a:moveTo>
                        <a:pt x="47740" y="23870"/>
                      </a:moveTo>
                      <a:cubicBezTo>
                        <a:pt x="47740" y="10650"/>
                        <a:pt x="37090" y="0"/>
                        <a:pt x="23870" y="0"/>
                      </a:cubicBezTo>
                      <a:cubicBezTo>
                        <a:pt x="10650" y="0"/>
                        <a:pt x="0" y="10650"/>
                        <a:pt x="0" y="23870"/>
                      </a:cubicBezTo>
                      <a:cubicBezTo>
                        <a:pt x="0" y="37090"/>
                        <a:pt x="10650" y="47740"/>
                        <a:pt x="23870" y="47740"/>
                      </a:cubicBezTo>
                      <a:cubicBezTo>
                        <a:pt x="37090" y="47740"/>
                        <a:pt x="47740" y="37090"/>
                        <a:pt x="47740" y="23870"/>
                      </a:cubicBezTo>
                    </a:path>
                  </a:pathLst>
                </a:custGeom>
                <a:solidFill>
                  <a:srgbClr val="BC7E9E"/>
                </a:solidFill>
                <a:ln w="12212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59F107A9-7F92-4CDB-B753-30DF1D41EC0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820616" y="4883151"/>
                <a:ext cx="3803105" cy="0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301" name="Group 300">
                <a:extLst>
                  <a:ext uri="{FF2B5EF4-FFF2-40B4-BE49-F238E27FC236}">
                    <a16:creationId xmlns:a16="http://schemas.microsoft.com/office/drawing/2014/main" id="{E5624FF9-562A-4D88-ADA6-2D54564E49FE}"/>
                  </a:ext>
                </a:extLst>
              </p:cNvPr>
              <p:cNvGrpSpPr/>
              <p:nvPr/>
            </p:nvGrpSpPr>
            <p:grpSpPr>
              <a:xfrm>
                <a:off x="2046332" y="1918521"/>
                <a:ext cx="3321887" cy="1190201"/>
                <a:chOff x="6945357" y="1918521"/>
                <a:chExt cx="3321887" cy="1190201"/>
              </a:xfrm>
            </p:grpSpPr>
            <p:sp>
              <p:nvSpPr>
                <p:cNvPr id="302" name="Freeform: Shape 301">
                  <a:extLst>
                    <a:ext uri="{FF2B5EF4-FFF2-40B4-BE49-F238E27FC236}">
                      <a16:creationId xmlns:a16="http://schemas.microsoft.com/office/drawing/2014/main" id="{52FA065D-0EF9-48A5-918C-D4030EE4A0E4}"/>
                    </a:ext>
                  </a:extLst>
                </p:cNvPr>
                <p:cNvSpPr/>
                <p:nvPr/>
              </p:nvSpPr>
              <p:spPr>
                <a:xfrm>
                  <a:off x="6970417" y="1918521"/>
                  <a:ext cx="3271570" cy="1190201"/>
                </a:xfrm>
                <a:custGeom>
                  <a:avLst/>
                  <a:gdLst>
                    <a:gd name="connsiteX0" fmla="*/ 0 w 3271570"/>
                    <a:gd name="connsiteY0" fmla="*/ 0 h 1715958"/>
                    <a:gd name="connsiteX1" fmla="*/ 502707 w 3271570"/>
                    <a:gd name="connsiteY1" fmla="*/ 770400 h 1715958"/>
                    <a:gd name="connsiteX2" fmla="*/ 1006148 w 3271570"/>
                    <a:gd name="connsiteY2" fmla="*/ 875544 h 1715958"/>
                    <a:gd name="connsiteX3" fmla="*/ 1509589 w 3271570"/>
                    <a:gd name="connsiteY3" fmla="*/ 976648 h 1715958"/>
                    <a:gd name="connsiteX4" fmla="*/ 2013030 w 3271570"/>
                    <a:gd name="connsiteY4" fmla="*/ 1198809 h 1715958"/>
                    <a:gd name="connsiteX5" fmla="*/ 2516471 w 3271570"/>
                    <a:gd name="connsiteY5" fmla="*/ 1310072 h 1715958"/>
                    <a:gd name="connsiteX6" fmla="*/ 3019912 w 3271570"/>
                    <a:gd name="connsiteY6" fmla="*/ 1325618 h 1715958"/>
                    <a:gd name="connsiteX7" fmla="*/ 3271571 w 3271570"/>
                    <a:gd name="connsiteY7" fmla="*/ 1413625 h 1715958"/>
                    <a:gd name="connsiteX8" fmla="*/ 3271571 w 3271570"/>
                    <a:gd name="connsiteY8" fmla="*/ 1715959 h 1715958"/>
                    <a:gd name="connsiteX9" fmla="*/ 3019912 w 3271570"/>
                    <a:gd name="connsiteY9" fmla="*/ 1614732 h 1715958"/>
                    <a:gd name="connsiteX10" fmla="*/ 2516471 w 3271570"/>
                    <a:gd name="connsiteY10" fmla="*/ 1421091 h 1715958"/>
                    <a:gd name="connsiteX11" fmla="*/ 2013030 w 3271570"/>
                    <a:gd name="connsiteY11" fmla="*/ 1323414 h 1715958"/>
                    <a:gd name="connsiteX12" fmla="*/ 1509589 w 3271570"/>
                    <a:gd name="connsiteY12" fmla="*/ 1093420 h 1715958"/>
                    <a:gd name="connsiteX13" fmla="*/ 502707 w 3271570"/>
                    <a:gd name="connsiteY13" fmla="*/ 835763 h 1715958"/>
                    <a:gd name="connsiteX14" fmla="*/ 0 w 3271570"/>
                    <a:gd name="connsiteY14" fmla="*/ 113834 h 1715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271570" h="1715958">
                      <a:moveTo>
                        <a:pt x="0" y="0"/>
                      </a:moveTo>
                      <a:lnTo>
                        <a:pt x="502707" y="770400"/>
                      </a:lnTo>
                      <a:lnTo>
                        <a:pt x="1006148" y="875544"/>
                      </a:lnTo>
                      <a:lnTo>
                        <a:pt x="1509589" y="976648"/>
                      </a:lnTo>
                      <a:lnTo>
                        <a:pt x="2013030" y="1198809"/>
                      </a:lnTo>
                      <a:lnTo>
                        <a:pt x="2516471" y="1310072"/>
                      </a:lnTo>
                      <a:lnTo>
                        <a:pt x="3019912" y="1325618"/>
                      </a:lnTo>
                      <a:lnTo>
                        <a:pt x="3271571" y="1413625"/>
                      </a:lnTo>
                      <a:lnTo>
                        <a:pt x="3271571" y="1715959"/>
                      </a:lnTo>
                      <a:lnTo>
                        <a:pt x="3019912" y="1614732"/>
                      </a:lnTo>
                      <a:lnTo>
                        <a:pt x="2516471" y="1421091"/>
                      </a:lnTo>
                      <a:lnTo>
                        <a:pt x="2013030" y="1323414"/>
                      </a:lnTo>
                      <a:lnTo>
                        <a:pt x="1509589" y="1093420"/>
                      </a:lnTo>
                      <a:lnTo>
                        <a:pt x="502707" y="835763"/>
                      </a:lnTo>
                      <a:lnTo>
                        <a:pt x="0" y="113834"/>
                      </a:lnTo>
                    </a:path>
                  </a:pathLst>
                </a:custGeom>
                <a:solidFill>
                  <a:srgbClr val="CA2055">
                    <a:alpha val="35000"/>
                  </a:srgbClr>
                </a:solidFill>
                <a:ln w="1221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FC12285B-2C7D-424F-AE18-5C75BE970669}"/>
                    </a:ext>
                  </a:extLst>
                </p:cNvPr>
                <p:cNvSpPr/>
                <p:nvPr/>
              </p:nvSpPr>
              <p:spPr>
                <a:xfrm>
                  <a:off x="6970417" y="1961226"/>
                  <a:ext cx="3271570" cy="1081190"/>
                </a:xfrm>
                <a:custGeom>
                  <a:avLst/>
                  <a:gdLst>
                    <a:gd name="connsiteX0" fmla="*/ 0 w 3271570"/>
                    <a:gd name="connsiteY0" fmla="*/ 0 h 1558793"/>
                    <a:gd name="connsiteX1" fmla="*/ 502707 w 3271570"/>
                    <a:gd name="connsiteY1" fmla="*/ 747878 h 1558793"/>
                    <a:gd name="connsiteX2" fmla="*/ 1006148 w 3271570"/>
                    <a:gd name="connsiteY2" fmla="*/ 832826 h 1558793"/>
                    <a:gd name="connsiteX3" fmla="*/ 1509589 w 3271570"/>
                    <a:gd name="connsiteY3" fmla="*/ 950577 h 1558793"/>
                    <a:gd name="connsiteX4" fmla="*/ 2013030 w 3271570"/>
                    <a:gd name="connsiteY4" fmla="*/ 1194157 h 1558793"/>
                    <a:gd name="connsiteX5" fmla="*/ 2516471 w 3271570"/>
                    <a:gd name="connsiteY5" fmla="*/ 1313500 h 1558793"/>
                    <a:gd name="connsiteX6" fmla="*/ 3019912 w 3271570"/>
                    <a:gd name="connsiteY6" fmla="*/ 1367479 h 1558793"/>
                    <a:gd name="connsiteX7" fmla="*/ 3271571 w 3271570"/>
                    <a:gd name="connsiteY7" fmla="*/ 1558794 h 1558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71570" h="1558793">
                      <a:moveTo>
                        <a:pt x="0" y="0"/>
                      </a:moveTo>
                      <a:lnTo>
                        <a:pt x="502707" y="747878"/>
                      </a:lnTo>
                      <a:lnTo>
                        <a:pt x="1006148" y="832826"/>
                      </a:lnTo>
                      <a:lnTo>
                        <a:pt x="1509589" y="950577"/>
                      </a:lnTo>
                      <a:lnTo>
                        <a:pt x="2013030" y="1194157"/>
                      </a:lnTo>
                      <a:lnTo>
                        <a:pt x="2516471" y="1313500"/>
                      </a:lnTo>
                      <a:lnTo>
                        <a:pt x="3019912" y="1367479"/>
                      </a:lnTo>
                      <a:lnTo>
                        <a:pt x="3271571" y="1558794"/>
                      </a:lnTo>
                    </a:path>
                  </a:pathLst>
                </a:custGeom>
                <a:noFill/>
                <a:ln w="19050" cap="flat">
                  <a:solidFill>
                    <a:srgbClr val="D2416E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grpSp>
              <p:nvGrpSpPr>
                <p:cNvPr id="304" name="Group 303">
                  <a:extLst>
                    <a:ext uri="{FF2B5EF4-FFF2-40B4-BE49-F238E27FC236}">
                      <a16:creationId xmlns:a16="http://schemas.microsoft.com/office/drawing/2014/main" id="{DA715A01-FD17-4164-ADB4-BA9761E2427B}"/>
                    </a:ext>
                  </a:extLst>
                </p:cNvPr>
                <p:cNvGrpSpPr/>
                <p:nvPr/>
              </p:nvGrpSpPr>
              <p:grpSpPr>
                <a:xfrm>
                  <a:off x="6945357" y="1935752"/>
                  <a:ext cx="3321887" cy="1134470"/>
                  <a:chOff x="6945357" y="1935752"/>
                  <a:chExt cx="3321887" cy="1134470"/>
                </a:xfrm>
                <a:solidFill>
                  <a:srgbClr val="D2416E"/>
                </a:solidFill>
              </p:grpSpPr>
              <p:sp>
                <p:nvSpPr>
                  <p:cNvPr id="305" name="Freeform: Shape 304">
                    <a:extLst>
                      <a:ext uri="{FF2B5EF4-FFF2-40B4-BE49-F238E27FC236}">
                        <a16:creationId xmlns:a16="http://schemas.microsoft.com/office/drawing/2014/main" id="{693D6FEB-5E0B-4085-A878-37E56A14A5EC}"/>
                      </a:ext>
                    </a:extLst>
                  </p:cNvPr>
                  <p:cNvSpPr/>
                  <p:nvPr/>
                </p:nvSpPr>
                <p:spPr>
                  <a:xfrm>
                    <a:off x="9966566" y="2884177"/>
                    <a:ext cx="54864" cy="54864"/>
                  </a:xfrm>
                  <a:custGeom>
                    <a:avLst/>
                    <a:gdLst>
                      <a:gd name="connsiteX0" fmla="*/ 47536 w 47535"/>
                      <a:gd name="connsiteY0" fmla="*/ 23768 h 47535"/>
                      <a:gd name="connsiteX1" fmla="*/ 23768 w 47535"/>
                      <a:gd name="connsiteY1" fmla="*/ 0 h 47535"/>
                      <a:gd name="connsiteX2" fmla="*/ 0 w 47535"/>
                      <a:gd name="connsiteY2" fmla="*/ 23768 h 47535"/>
                      <a:gd name="connsiteX3" fmla="*/ 23768 w 47535"/>
                      <a:gd name="connsiteY3" fmla="*/ 47536 h 47535"/>
                      <a:gd name="connsiteX4" fmla="*/ 47536 w 47535"/>
                      <a:gd name="connsiteY4" fmla="*/ 23768 h 47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535" h="47535">
                        <a:moveTo>
                          <a:pt x="47536" y="23768"/>
                        </a:moveTo>
                        <a:cubicBezTo>
                          <a:pt x="47536" y="10604"/>
                          <a:pt x="36932" y="0"/>
                          <a:pt x="23768" y="0"/>
                        </a:cubicBezTo>
                        <a:cubicBezTo>
                          <a:pt x="10604" y="0"/>
                          <a:pt x="0" y="10604"/>
                          <a:pt x="0" y="23768"/>
                        </a:cubicBezTo>
                        <a:cubicBezTo>
                          <a:pt x="0" y="36932"/>
                          <a:pt x="10604" y="47536"/>
                          <a:pt x="23768" y="47536"/>
                        </a:cubicBezTo>
                        <a:cubicBezTo>
                          <a:pt x="36932" y="47536"/>
                          <a:pt x="47536" y="36932"/>
                          <a:pt x="47536" y="23768"/>
                        </a:cubicBezTo>
                      </a:path>
                    </a:pathLst>
                  </a:custGeom>
                  <a:grpFill/>
                  <a:ln w="121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id="{7C378815-CC1E-408A-9E6D-9643128ACADF}"/>
                      </a:ext>
                    </a:extLst>
                  </p:cNvPr>
                  <p:cNvSpPr/>
                  <p:nvPr/>
                </p:nvSpPr>
                <p:spPr>
                  <a:xfrm>
                    <a:off x="9462727" y="2842992"/>
                    <a:ext cx="54864" cy="54864"/>
                  </a:xfrm>
                  <a:custGeom>
                    <a:avLst/>
                    <a:gdLst>
                      <a:gd name="connsiteX0" fmla="*/ 47536 w 47535"/>
                      <a:gd name="connsiteY0" fmla="*/ 23768 h 47535"/>
                      <a:gd name="connsiteX1" fmla="*/ 23768 w 47535"/>
                      <a:gd name="connsiteY1" fmla="*/ 0 h 47535"/>
                      <a:gd name="connsiteX2" fmla="*/ 0 w 47535"/>
                      <a:gd name="connsiteY2" fmla="*/ 23768 h 47535"/>
                      <a:gd name="connsiteX3" fmla="*/ 23768 w 47535"/>
                      <a:gd name="connsiteY3" fmla="*/ 47536 h 47535"/>
                      <a:gd name="connsiteX4" fmla="*/ 47536 w 47535"/>
                      <a:gd name="connsiteY4" fmla="*/ 23768 h 47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535" h="47535">
                        <a:moveTo>
                          <a:pt x="47536" y="23768"/>
                        </a:moveTo>
                        <a:cubicBezTo>
                          <a:pt x="47536" y="10604"/>
                          <a:pt x="36932" y="0"/>
                          <a:pt x="23768" y="0"/>
                        </a:cubicBezTo>
                        <a:cubicBezTo>
                          <a:pt x="10604" y="0"/>
                          <a:pt x="0" y="10604"/>
                          <a:pt x="0" y="23768"/>
                        </a:cubicBezTo>
                        <a:cubicBezTo>
                          <a:pt x="0" y="36932"/>
                          <a:pt x="10604" y="47536"/>
                          <a:pt x="23768" y="47536"/>
                        </a:cubicBezTo>
                        <a:cubicBezTo>
                          <a:pt x="36932" y="47536"/>
                          <a:pt x="47536" y="36932"/>
                          <a:pt x="47536" y="23768"/>
                        </a:cubicBezTo>
                      </a:path>
                    </a:pathLst>
                  </a:custGeom>
                  <a:grpFill/>
                  <a:ln w="121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D17B3BF0-F6C1-4011-8FC0-F324846101B5}"/>
                      </a:ext>
                    </a:extLst>
                  </p:cNvPr>
                  <p:cNvSpPr/>
                  <p:nvPr/>
                </p:nvSpPr>
                <p:spPr>
                  <a:xfrm>
                    <a:off x="8959416" y="2760966"/>
                    <a:ext cx="54864" cy="54864"/>
                  </a:xfrm>
                  <a:custGeom>
                    <a:avLst/>
                    <a:gdLst>
                      <a:gd name="connsiteX0" fmla="*/ 47536 w 47535"/>
                      <a:gd name="connsiteY0" fmla="*/ 23768 h 47535"/>
                      <a:gd name="connsiteX1" fmla="*/ 23768 w 47535"/>
                      <a:gd name="connsiteY1" fmla="*/ 0 h 47535"/>
                      <a:gd name="connsiteX2" fmla="*/ 0 w 47535"/>
                      <a:gd name="connsiteY2" fmla="*/ 23768 h 47535"/>
                      <a:gd name="connsiteX3" fmla="*/ 23768 w 47535"/>
                      <a:gd name="connsiteY3" fmla="*/ 47536 h 47535"/>
                      <a:gd name="connsiteX4" fmla="*/ 47536 w 47535"/>
                      <a:gd name="connsiteY4" fmla="*/ 23768 h 47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535" h="47535">
                        <a:moveTo>
                          <a:pt x="47536" y="23768"/>
                        </a:moveTo>
                        <a:cubicBezTo>
                          <a:pt x="47536" y="10604"/>
                          <a:pt x="36932" y="0"/>
                          <a:pt x="23768" y="0"/>
                        </a:cubicBezTo>
                        <a:cubicBezTo>
                          <a:pt x="10604" y="0"/>
                          <a:pt x="0" y="10604"/>
                          <a:pt x="0" y="23768"/>
                        </a:cubicBezTo>
                        <a:cubicBezTo>
                          <a:pt x="0" y="36932"/>
                          <a:pt x="10604" y="47536"/>
                          <a:pt x="23768" y="47536"/>
                        </a:cubicBezTo>
                        <a:cubicBezTo>
                          <a:pt x="36932" y="47536"/>
                          <a:pt x="47536" y="36932"/>
                          <a:pt x="47536" y="23768"/>
                        </a:cubicBezTo>
                      </a:path>
                    </a:pathLst>
                  </a:custGeom>
                  <a:grpFill/>
                  <a:ln w="121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id="{F37EFD42-66F2-4F0B-8F4E-54D09296899E}"/>
                      </a:ext>
                    </a:extLst>
                  </p:cNvPr>
                  <p:cNvSpPr/>
                  <p:nvPr/>
                </p:nvSpPr>
                <p:spPr>
                  <a:xfrm>
                    <a:off x="10212380" y="3015358"/>
                    <a:ext cx="54864" cy="54864"/>
                  </a:xfrm>
                  <a:custGeom>
                    <a:avLst/>
                    <a:gdLst>
                      <a:gd name="connsiteX0" fmla="*/ 47536 w 47535"/>
                      <a:gd name="connsiteY0" fmla="*/ 23768 h 47535"/>
                      <a:gd name="connsiteX1" fmla="*/ 23768 w 47535"/>
                      <a:gd name="connsiteY1" fmla="*/ 0 h 47535"/>
                      <a:gd name="connsiteX2" fmla="*/ 0 w 47535"/>
                      <a:gd name="connsiteY2" fmla="*/ 23768 h 47535"/>
                      <a:gd name="connsiteX3" fmla="*/ 23768 w 47535"/>
                      <a:gd name="connsiteY3" fmla="*/ 47536 h 47535"/>
                      <a:gd name="connsiteX4" fmla="*/ 47536 w 47535"/>
                      <a:gd name="connsiteY4" fmla="*/ 23768 h 47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535" h="47535">
                        <a:moveTo>
                          <a:pt x="47536" y="23768"/>
                        </a:moveTo>
                        <a:cubicBezTo>
                          <a:pt x="47536" y="10604"/>
                          <a:pt x="36932" y="0"/>
                          <a:pt x="23768" y="0"/>
                        </a:cubicBezTo>
                        <a:cubicBezTo>
                          <a:pt x="10604" y="0"/>
                          <a:pt x="0" y="10604"/>
                          <a:pt x="0" y="23768"/>
                        </a:cubicBezTo>
                        <a:cubicBezTo>
                          <a:pt x="0" y="36932"/>
                          <a:pt x="10604" y="47536"/>
                          <a:pt x="23768" y="47536"/>
                        </a:cubicBezTo>
                        <a:cubicBezTo>
                          <a:pt x="36932" y="47536"/>
                          <a:pt x="47536" y="36932"/>
                          <a:pt x="47536" y="23768"/>
                        </a:cubicBezTo>
                      </a:path>
                    </a:pathLst>
                  </a:custGeom>
                  <a:grpFill/>
                  <a:ln w="121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F6F9EECA-FADF-4FB3-91B9-788B1B0F4672}"/>
                      </a:ext>
                    </a:extLst>
                  </p:cNvPr>
                  <p:cNvSpPr/>
                  <p:nvPr/>
                </p:nvSpPr>
                <p:spPr>
                  <a:xfrm>
                    <a:off x="8455699" y="2592247"/>
                    <a:ext cx="54864" cy="54864"/>
                  </a:xfrm>
                  <a:custGeom>
                    <a:avLst/>
                    <a:gdLst>
                      <a:gd name="connsiteX0" fmla="*/ 47536 w 47535"/>
                      <a:gd name="connsiteY0" fmla="*/ 23768 h 47535"/>
                      <a:gd name="connsiteX1" fmla="*/ 23768 w 47535"/>
                      <a:gd name="connsiteY1" fmla="*/ 0 h 47535"/>
                      <a:gd name="connsiteX2" fmla="*/ 0 w 47535"/>
                      <a:gd name="connsiteY2" fmla="*/ 23768 h 47535"/>
                      <a:gd name="connsiteX3" fmla="*/ 23768 w 47535"/>
                      <a:gd name="connsiteY3" fmla="*/ 47536 h 47535"/>
                      <a:gd name="connsiteX4" fmla="*/ 47536 w 47535"/>
                      <a:gd name="connsiteY4" fmla="*/ 23768 h 47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535" h="47535">
                        <a:moveTo>
                          <a:pt x="47536" y="23768"/>
                        </a:moveTo>
                        <a:cubicBezTo>
                          <a:pt x="47536" y="10604"/>
                          <a:pt x="36932" y="0"/>
                          <a:pt x="23768" y="0"/>
                        </a:cubicBezTo>
                        <a:cubicBezTo>
                          <a:pt x="10604" y="0"/>
                          <a:pt x="0" y="10604"/>
                          <a:pt x="0" y="23768"/>
                        </a:cubicBezTo>
                        <a:cubicBezTo>
                          <a:pt x="0" y="36932"/>
                          <a:pt x="10604" y="47536"/>
                          <a:pt x="23768" y="47536"/>
                        </a:cubicBezTo>
                        <a:cubicBezTo>
                          <a:pt x="36932" y="47536"/>
                          <a:pt x="47536" y="36932"/>
                          <a:pt x="47536" y="23768"/>
                        </a:cubicBezTo>
                      </a:path>
                    </a:pathLst>
                  </a:custGeom>
                  <a:grpFill/>
                  <a:ln w="121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id="{AFF1EF56-FB21-4021-80FD-5E6119BAE21D}"/>
                      </a:ext>
                    </a:extLst>
                  </p:cNvPr>
                  <p:cNvSpPr/>
                  <p:nvPr/>
                </p:nvSpPr>
                <p:spPr>
                  <a:xfrm>
                    <a:off x="7952385" y="2512111"/>
                    <a:ext cx="54864" cy="54864"/>
                  </a:xfrm>
                  <a:custGeom>
                    <a:avLst/>
                    <a:gdLst>
                      <a:gd name="connsiteX0" fmla="*/ 47536 w 47535"/>
                      <a:gd name="connsiteY0" fmla="*/ 23768 h 47535"/>
                      <a:gd name="connsiteX1" fmla="*/ 23768 w 47535"/>
                      <a:gd name="connsiteY1" fmla="*/ 0 h 47535"/>
                      <a:gd name="connsiteX2" fmla="*/ 0 w 47535"/>
                      <a:gd name="connsiteY2" fmla="*/ 23768 h 47535"/>
                      <a:gd name="connsiteX3" fmla="*/ 23768 w 47535"/>
                      <a:gd name="connsiteY3" fmla="*/ 47536 h 47535"/>
                      <a:gd name="connsiteX4" fmla="*/ 47536 w 47535"/>
                      <a:gd name="connsiteY4" fmla="*/ 23768 h 47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535" h="47535">
                        <a:moveTo>
                          <a:pt x="47536" y="23768"/>
                        </a:moveTo>
                        <a:cubicBezTo>
                          <a:pt x="47536" y="10604"/>
                          <a:pt x="36932" y="0"/>
                          <a:pt x="23768" y="0"/>
                        </a:cubicBezTo>
                        <a:cubicBezTo>
                          <a:pt x="10604" y="0"/>
                          <a:pt x="0" y="10604"/>
                          <a:pt x="0" y="23768"/>
                        </a:cubicBezTo>
                        <a:cubicBezTo>
                          <a:pt x="0" y="36932"/>
                          <a:pt x="10604" y="47536"/>
                          <a:pt x="23768" y="47536"/>
                        </a:cubicBezTo>
                        <a:cubicBezTo>
                          <a:pt x="36932" y="47536"/>
                          <a:pt x="47536" y="36932"/>
                          <a:pt x="47536" y="23768"/>
                        </a:cubicBezTo>
                      </a:path>
                    </a:pathLst>
                  </a:custGeom>
                  <a:grpFill/>
                  <a:ln w="121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id="{DF62E33D-E3C8-45D4-B05F-7393E539AAE2}"/>
                      </a:ext>
                    </a:extLst>
                  </p:cNvPr>
                  <p:cNvSpPr/>
                  <p:nvPr/>
                </p:nvSpPr>
                <p:spPr>
                  <a:xfrm>
                    <a:off x="7448835" y="2453451"/>
                    <a:ext cx="54864" cy="54864"/>
                  </a:xfrm>
                  <a:custGeom>
                    <a:avLst/>
                    <a:gdLst>
                      <a:gd name="connsiteX0" fmla="*/ 47536 w 47535"/>
                      <a:gd name="connsiteY0" fmla="*/ 23768 h 47535"/>
                      <a:gd name="connsiteX1" fmla="*/ 23768 w 47535"/>
                      <a:gd name="connsiteY1" fmla="*/ 0 h 47535"/>
                      <a:gd name="connsiteX2" fmla="*/ 0 w 47535"/>
                      <a:gd name="connsiteY2" fmla="*/ 23768 h 47535"/>
                      <a:gd name="connsiteX3" fmla="*/ 23768 w 47535"/>
                      <a:gd name="connsiteY3" fmla="*/ 47536 h 47535"/>
                      <a:gd name="connsiteX4" fmla="*/ 47536 w 47535"/>
                      <a:gd name="connsiteY4" fmla="*/ 23768 h 47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535" h="47535">
                        <a:moveTo>
                          <a:pt x="47536" y="23768"/>
                        </a:moveTo>
                        <a:cubicBezTo>
                          <a:pt x="47536" y="10604"/>
                          <a:pt x="36932" y="0"/>
                          <a:pt x="23768" y="0"/>
                        </a:cubicBezTo>
                        <a:cubicBezTo>
                          <a:pt x="10604" y="0"/>
                          <a:pt x="0" y="10604"/>
                          <a:pt x="0" y="23768"/>
                        </a:cubicBezTo>
                        <a:cubicBezTo>
                          <a:pt x="0" y="36932"/>
                          <a:pt x="10604" y="47536"/>
                          <a:pt x="23768" y="47536"/>
                        </a:cubicBezTo>
                        <a:cubicBezTo>
                          <a:pt x="36932" y="47536"/>
                          <a:pt x="47536" y="36932"/>
                          <a:pt x="47536" y="23768"/>
                        </a:cubicBezTo>
                      </a:path>
                    </a:pathLst>
                  </a:custGeom>
                  <a:grpFill/>
                  <a:ln w="121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12" name="Freeform: Shape 311">
                    <a:extLst>
                      <a:ext uri="{FF2B5EF4-FFF2-40B4-BE49-F238E27FC236}">
                        <a16:creationId xmlns:a16="http://schemas.microsoft.com/office/drawing/2014/main" id="{B936A0F9-A9F1-4152-B7FA-4CA73B982C6B}"/>
                      </a:ext>
                    </a:extLst>
                  </p:cNvPr>
                  <p:cNvSpPr/>
                  <p:nvPr/>
                </p:nvSpPr>
                <p:spPr>
                  <a:xfrm>
                    <a:off x="6945357" y="1935752"/>
                    <a:ext cx="54864" cy="54864"/>
                  </a:xfrm>
                  <a:custGeom>
                    <a:avLst/>
                    <a:gdLst>
                      <a:gd name="connsiteX0" fmla="*/ 47536 w 47535"/>
                      <a:gd name="connsiteY0" fmla="*/ 23768 h 47535"/>
                      <a:gd name="connsiteX1" fmla="*/ 23768 w 47535"/>
                      <a:gd name="connsiteY1" fmla="*/ 0 h 47535"/>
                      <a:gd name="connsiteX2" fmla="*/ 0 w 47535"/>
                      <a:gd name="connsiteY2" fmla="*/ 23768 h 47535"/>
                      <a:gd name="connsiteX3" fmla="*/ 23768 w 47535"/>
                      <a:gd name="connsiteY3" fmla="*/ 47536 h 47535"/>
                      <a:gd name="connsiteX4" fmla="*/ 47536 w 47535"/>
                      <a:gd name="connsiteY4" fmla="*/ 23768 h 47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535" h="47535">
                        <a:moveTo>
                          <a:pt x="47536" y="23768"/>
                        </a:moveTo>
                        <a:cubicBezTo>
                          <a:pt x="47536" y="10604"/>
                          <a:pt x="36932" y="0"/>
                          <a:pt x="23768" y="0"/>
                        </a:cubicBezTo>
                        <a:cubicBezTo>
                          <a:pt x="10604" y="0"/>
                          <a:pt x="0" y="10604"/>
                          <a:pt x="0" y="23768"/>
                        </a:cubicBezTo>
                        <a:cubicBezTo>
                          <a:pt x="0" y="36932"/>
                          <a:pt x="10604" y="47536"/>
                          <a:pt x="23768" y="47536"/>
                        </a:cubicBezTo>
                        <a:cubicBezTo>
                          <a:pt x="36932" y="47536"/>
                          <a:pt x="47536" y="36932"/>
                          <a:pt x="47536" y="23768"/>
                        </a:cubicBezTo>
                      </a:path>
                    </a:pathLst>
                  </a:custGeom>
                  <a:grpFill/>
                  <a:ln w="121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</p:grpSp>
        </p:grpSp>
        <p:sp>
          <p:nvSpPr>
            <p:cNvPr id="298" name="TextBox 72">
              <a:extLst>
                <a:ext uri="{FF2B5EF4-FFF2-40B4-BE49-F238E27FC236}">
                  <a16:creationId xmlns:a16="http://schemas.microsoft.com/office/drawing/2014/main" id="{FFFB18B3-DCCC-4EFF-8794-A3E4AA89354C}"/>
                </a:ext>
              </a:extLst>
            </p:cNvPr>
            <p:cNvSpPr txBox="1"/>
            <p:nvPr/>
          </p:nvSpPr>
          <p:spPr>
            <a:xfrm>
              <a:off x="2331077" y="5374888"/>
              <a:ext cx="2783904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/>
                <a:t>Time (weeks) from first dose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3304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03AA8-7716-4264-BEA6-ABD1AB21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97" y="152400"/>
            <a:ext cx="10965068" cy="787400"/>
          </a:xfrm>
        </p:spPr>
        <p:txBody>
          <a:bodyPr/>
          <a:lstStyle/>
          <a:p>
            <a:r>
              <a:rPr lang="en-US" dirty="0"/>
              <a:t>Pharmacokinetics of </a:t>
            </a:r>
            <a:r>
              <a:rPr lang="en-US" dirty="0" err="1"/>
              <a:t>Teropavimab</a:t>
            </a:r>
            <a:r>
              <a:rPr lang="en-US" dirty="0"/>
              <a:t>, </a:t>
            </a:r>
            <a:r>
              <a:rPr lang="en-US" dirty="0" err="1"/>
              <a:t>Zinlirvimab</a:t>
            </a:r>
            <a:r>
              <a:rPr lang="en-US" dirty="0"/>
              <a:t>, and </a:t>
            </a:r>
            <a:r>
              <a:rPr lang="en-US" dirty="0" err="1"/>
              <a:t>Lenacapavir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F07386-3E57-41F4-90FF-E6B166190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97" y="5879153"/>
            <a:ext cx="10565728" cy="502024"/>
          </a:xfrm>
        </p:spPr>
        <p:txBody>
          <a:bodyPr/>
          <a:lstStyle/>
          <a:p>
            <a:r>
              <a:rPr lang="en-US" sz="2000" dirty="0"/>
              <a:t>Therapeutic concentrations of TAB, ZAB, and LEN were maintained through Week 26.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B283B-4BBE-4EF2-B737-3F555CA0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6F37-D63B-443C-96C0-C234F1098F7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15" name="TextBox 414">
            <a:extLst>
              <a:ext uri="{FF2B5EF4-FFF2-40B4-BE49-F238E27FC236}">
                <a16:creationId xmlns:a16="http://schemas.microsoft.com/office/drawing/2014/main" id="{0EB80661-3E2E-49AC-A5E8-769306E25F39}"/>
              </a:ext>
            </a:extLst>
          </p:cNvPr>
          <p:cNvSpPr txBox="1"/>
          <p:nvPr/>
        </p:nvSpPr>
        <p:spPr>
          <a:xfrm>
            <a:off x="6426608" y="1351490"/>
            <a:ext cx="5096437" cy="281661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r>
              <a:rPr lang="en-US" dirty="0"/>
              <a:t>LEN</a:t>
            </a:r>
          </a:p>
        </p:txBody>
      </p:sp>
      <p:sp>
        <p:nvSpPr>
          <p:cNvPr id="416" name="TextBox 415">
            <a:extLst>
              <a:ext uri="{FF2B5EF4-FFF2-40B4-BE49-F238E27FC236}">
                <a16:creationId xmlns:a16="http://schemas.microsoft.com/office/drawing/2014/main" id="{16572D33-AC94-4ECC-9038-907D2D58C118}"/>
              </a:ext>
            </a:extLst>
          </p:cNvPr>
          <p:cNvSpPr txBox="1"/>
          <p:nvPr/>
        </p:nvSpPr>
        <p:spPr>
          <a:xfrm>
            <a:off x="908940" y="1351490"/>
            <a:ext cx="4778056" cy="302183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r>
              <a:rPr lang="en-US" dirty="0"/>
              <a:t>TAB and ZAB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4E22DF-6BE4-4155-B957-44CFD55232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897" y="6544017"/>
            <a:ext cx="10565726" cy="161583"/>
          </a:xfrm>
        </p:spPr>
        <p:txBody>
          <a:bodyPr/>
          <a:lstStyle/>
          <a:p>
            <a:r>
              <a:rPr lang="en-US" sz="1050" baseline="30000" dirty="0"/>
              <a:t>1 </a:t>
            </a:r>
            <a:r>
              <a:rPr lang="en-US" sz="1050" dirty="0"/>
              <a:t>2 </a:t>
            </a:r>
            <a:r>
              <a:rPr lang="el-GR" sz="105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050" dirty="0"/>
              <a:t>g/mL was the level required for sensitivity in the screening assay.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8724BC-0E8F-4F77-B0B9-B353A176CF14}"/>
              </a:ext>
            </a:extLst>
          </p:cNvPr>
          <p:cNvGrpSpPr/>
          <p:nvPr/>
        </p:nvGrpSpPr>
        <p:grpSpPr>
          <a:xfrm>
            <a:off x="908940" y="1684443"/>
            <a:ext cx="5082753" cy="3936666"/>
            <a:chOff x="908940" y="1684443"/>
            <a:chExt cx="5082753" cy="3936666"/>
          </a:xfrm>
        </p:grpSpPr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C3CDF7BB-72A8-4633-B3AF-B3F343EBB1CE}"/>
                </a:ext>
              </a:extLst>
            </p:cNvPr>
            <p:cNvSpPr/>
            <p:nvPr/>
          </p:nvSpPr>
          <p:spPr>
            <a:xfrm>
              <a:off x="1822605" y="4594065"/>
              <a:ext cx="3788521" cy="45719"/>
            </a:xfrm>
            <a:custGeom>
              <a:avLst/>
              <a:gdLst>
                <a:gd name="connsiteX0" fmla="*/ 17308 w 17307"/>
                <a:gd name="connsiteY0" fmla="*/ 0 h 12188"/>
                <a:gd name="connsiteX1" fmla="*/ 0 w 17307"/>
                <a:gd name="connsiteY1" fmla="*/ 0 h 1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307" h="12188">
                  <a:moveTo>
                    <a:pt x="17308" y="0"/>
                  </a:moveTo>
                  <a:lnTo>
                    <a:pt x="0" y="0"/>
                  </a:lnTo>
                </a:path>
              </a:pathLst>
            </a:custGeom>
            <a:ln w="15875" cap="rnd">
              <a:solidFill>
                <a:schemeClr val="tx1"/>
              </a:solidFill>
              <a:prstDash val="sys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24306ECB-E0C8-40AD-88B8-54CC569F8188}"/>
                </a:ext>
              </a:extLst>
            </p:cNvPr>
            <p:cNvSpPr/>
            <p:nvPr/>
          </p:nvSpPr>
          <p:spPr>
            <a:xfrm>
              <a:off x="2054126" y="1953028"/>
              <a:ext cx="54864" cy="55929"/>
            </a:xfrm>
            <a:custGeom>
              <a:avLst/>
              <a:gdLst>
                <a:gd name="connsiteX0" fmla="*/ 47536 w 47535"/>
                <a:gd name="connsiteY0" fmla="*/ 23768 h 47535"/>
                <a:gd name="connsiteX1" fmla="*/ 23768 w 47535"/>
                <a:gd name="connsiteY1" fmla="*/ 0 h 47535"/>
                <a:gd name="connsiteX2" fmla="*/ 0 w 47535"/>
                <a:gd name="connsiteY2" fmla="*/ 23768 h 47535"/>
                <a:gd name="connsiteX3" fmla="*/ 23768 w 47535"/>
                <a:gd name="connsiteY3" fmla="*/ 47536 h 47535"/>
                <a:gd name="connsiteX4" fmla="*/ 47536 w 47535"/>
                <a:gd name="connsiteY4" fmla="*/ 23768 h 4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35" h="47535">
                  <a:moveTo>
                    <a:pt x="47536" y="23768"/>
                  </a:moveTo>
                  <a:cubicBezTo>
                    <a:pt x="47536" y="10604"/>
                    <a:pt x="36932" y="0"/>
                    <a:pt x="23768" y="0"/>
                  </a:cubicBezTo>
                  <a:cubicBezTo>
                    <a:pt x="10604" y="0"/>
                    <a:pt x="0" y="10604"/>
                    <a:pt x="0" y="23768"/>
                  </a:cubicBezTo>
                  <a:cubicBezTo>
                    <a:pt x="0" y="36932"/>
                    <a:pt x="10604" y="47536"/>
                    <a:pt x="23768" y="47536"/>
                  </a:cubicBezTo>
                  <a:cubicBezTo>
                    <a:pt x="36932" y="47536"/>
                    <a:pt x="47536" y="36932"/>
                    <a:pt x="47536" y="23768"/>
                  </a:cubicBezTo>
                </a:path>
              </a:pathLst>
            </a:custGeom>
            <a:solidFill>
              <a:srgbClr val="4BAFB9"/>
            </a:solidFill>
            <a:ln w="12164" cap="flat">
              <a:solidFill>
                <a:srgbClr val="4BAFB9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CF2A947F-00D9-A8EF-8A4D-932C599007A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28371" y="1830505"/>
              <a:ext cx="0" cy="3047604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75C991BD-30A3-C742-6824-4D75CFFA94FB}"/>
                </a:ext>
              </a:extLst>
            </p:cNvPr>
            <p:cNvGrpSpPr/>
            <p:nvPr/>
          </p:nvGrpSpPr>
          <p:grpSpPr>
            <a:xfrm>
              <a:off x="1292440" y="1885950"/>
              <a:ext cx="397546" cy="3108587"/>
              <a:chOff x="2260241" y="1666189"/>
              <a:chExt cx="397546" cy="4479390"/>
            </a:xfrm>
          </p:grpSpPr>
          <p:sp>
            <p:nvSpPr>
              <p:cNvPr id="194" name="TextBox 60">
                <a:extLst>
                  <a:ext uri="{FF2B5EF4-FFF2-40B4-BE49-F238E27FC236}">
                    <a16:creationId xmlns:a16="http://schemas.microsoft.com/office/drawing/2014/main" id="{60C18532-D44C-9AE1-434B-480AACEB318A}"/>
                  </a:ext>
                </a:extLst>
              </p:cNvPr>
              <p:cNvSpPr txBox="1"/>
              <p:nvPr/>
            </p:nvSpPr>
            <p:spPr>
              <a:xfrm>
                <a:off x="2260241" y="1666189"/>
                <a:ext cx="39754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400" dirty="0"/>
                  <a:t>1000</a:t>
                </a:r>
              </a:p>
            </p:txBody>
          </p:sp>
          <p:sp>
            <p:nvSpPr>
              <p:cNvPr id="195" name="TextBox 62">
                <a:extLst>
                  <a:ext uri="{FF2B5EF4-FFF2-40B4-BE49-F238E27FC236}">
                    <a16:creationId xmlns:a16="http://schemas.microsoft.com/office/drawing/2014/main" id="{7B638DB9-C1CC-5746-15C8-A81BDFC2B483}"/>
                  </a:ext>
                </a:extLst>
              </p:cNvPr>
              <p:cNvSpPr txBox="1"/>
              <p:nvPr/>
            </p:nvSpPr>
            <p:spPr>
              <a:xfrm>
                <a:off x="2359628" y="3055879"/>
                <a:ext cx="29815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400" dirty="0"/>
                  <a:t>100</a:t>
                </a:r>
              </a:p>
            </p:txBody>
          </p:sp>
          <p:sp>
            <p:nvSpPr>
              <p:cNvPr id="196" name="TextBox 66">
                <a:extLst>
                  <a:ext uri="{FF2B5EF4-FFF2-40B4-BE49-F238E27FC236}">
                    <a16:creationId xmlns:a16="http://schemas.microsoft.com/office/drawing/2014/main" id="{FF312266-105F-BE1C-74F0-67427D761122}"/>
                  </a:ext>
                </a:extLst>
              </p:cNvPr>
              <p:cNvSpPr txBox="1"/>
              <p:nvPr/>
            </p:nvSpPr>
            <p:spPr>
              <a:xfrm>
                <a:off x="2459015" y="4447300"/>
                <a:ext cx="1987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400" dirty="0"/>
                  <a:t>10</a:t>
                </a:r>
              </a:p>
            </p:txBody>
          </p:sp>
          <p:sp>
            <p:nvSpPr>
              <p:cNvPr id="197" name="TextBox 66">
                <a:extLst>
                  <a:ext uri="{FF2B5EF4-FFF2-40B4-BE49-F238E27FC236}">
                    <a16:creationId xmlns:a16="http://schemas.microsoft.com/office/drawing/2014/main" id="{1211AD24-6369-BD98-E8B6-88FB75B74337}"/>
                  </a:ext>
                </a:extLst>
              </p:cNvPr>
              <p:cNvSpPr txBox="1"/>
              <p:nvPr/>
            </p:nvSpPr>
            <p:spPr>
              <a:xfrm>
                <a:off x="2558401" y="5835130"/>
                <a:ext cx="99386" cy="31044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400" dirty="0"/>
                  <a:t>1</a:t>
                </a:r>
              </a:p>
            </p:txBody>
          </p: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F22C6B84-892C-0CA1-EDEE-02F7DBEED853}"/>
                </a:ext>
              </a:extLst>
            </p:cNvPr>
            <p:cNvGrpSpPr/>
            <p:nvPr/>
          </p:nvGrpSpPr>
          <p:grpSpPr>
            <a:xfrm>
              <a:off x="2072046" y="4888179"/>
              <a:ext cx="3260407" cy="82296"/>
              <a:chOff x="3039847" y="4585822"/>
              <a:chExt cx="3260407" cy="82296"/>
            </a:xfrm>
          </p:grpSpPr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281A556A-491A-E907-3855-D31B671E6B7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2998699" y="4626970"/>
                <a:ext cx="82296" cy="0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DF2A584D-AD54-DC88-CA5B-F56E3DB3AE8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3502025" y="4626970"/>
                <a:ext cx="82296" cy="0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8190CA3A-6547-F265-56F7-154B4201F77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4003346" y="4626970"/>
                <a:ext cx="82296" cy="0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551AC9E3-7B29-29D9-0176-C228B5998F4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4503970" y="4626970"/>
                <a:ext cx="82296" cy="0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2056A433-8899-1062-EA74-24744CDD843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5005987" y="4626970"/>
                <a:ext cx="82296" cy="0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F5B499D1-0EF1-F312-1960-DF4683213E9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5506819" y="4626970"/>
                <a:ext cx="82296" cy="0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B3C9F21C-F6BC-218E-1328-929F8F41B79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6008629" y="4626970"/>
                <a:ext cx="82296" cy="0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3DEEA9EA-1585-53D0-5AF2-3F0D3A5A02F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6259106" y="4626970"/>
                <a:ext cx="82296" cy="0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08" name="TextBox 175">
              <a:extLst>
                <a:ext uri="{FF2B5EF4-FFF2-40B4-BE49-F238E27FC236}">
                  <a16:creationId xmlns:a16="http://schemas.microsoft.com/office/drawing/2014/main" id="{1A3F44FF-AF5B-6852-7344-B16167338202}"/>
                </a:ext>
              </a:extLst>
            </p:cNvPr>
            <p:cNvSpPr txBox="1"/>
            <p:nvPr/>
          </p:nvSpPr>
          <p:spPr>
            <a:xfrm rot="16200000">
              <a:off x="-6696" y="3234636"/>
              <a:ext cx="2077493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/>
                <a:t>Serum levels (</a:t>
              </a:r>
              <a:r>
                <a:rPr lang="el-G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μ</a:t>
              </a:r>
              <a:r>
                <a:rPr lang="en-US" sz="1600" b="1" dirty="0"/>
                <a:t>g/mL)</a:t>
              </a:r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DBF89FB6-D782-92E4-9686-AAFD091239E8}"/>
                </a:ext>
              </a:extLst>
            </p:cNvPr>
            <p:cNvGrpSpPr/>
            <p:nvPr/>
          </p:nvGrpSpPr>
          <p:grpSpPr>
            <a:xfrm>
              <a:off x="2032644" y="5048522"/>
              <a:ext cx="3399274" cy="215444"/>
              <a:chOff x="3946378" y="4745283"/>
              <a:chExt cx="3399274" cy="215444"/>
            </a:xfrm>
          </p:grpSpPr>
          <p:sp>
            <p:nvSpPr>
              <p:cNvPr id="210" name="TextBox 177">
                <a:extLst>
                  <a:ext uri="{FF2B5EF4-FFF2-40B4-BE49-F238E27FC236}">
                    <a16:creationId xmlns:a16="http://schemas.microsoft.com/office/drawing/2014/main" id="{ED3962F0-AB1B-A933-20C5-4050C36E4D43}"/>
                  </a:ext>
                </a:extLst>
              </p:cNvPr>
              <p:cNvSpPr txBox="1"/>
              <p:nvPr/>
            </p:nvSpPr>
            <p:spPr>
              <a:xfrm>
                <a:off x="3946378" y="4745283"/>
                <a:ext cx="993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0</a:t>
                </a:r>
              </a:p>
            </p:txBody>
          </p:sp>
          <p:sp>
            <p:nvSpPr>
              <p:cNvPr id="212" name="TextBox 179">
                <a:extLst>
                  <a:ext uri="{FF2B5EF4-FFF2-40B4-BE49-F238E27FC236}">
                    <a16:creationId xmlns:a16="http://schemas.microsoft.com/office/drawing/2014/main" id="{AF8815D5-7162-31E0-7A4B-8AFB79DD0BEE}"/>
                  </a:ext>
                </a:extLst>
              </p:cNvPr>
              <p:cNvSpPr txBox="1"/>
              <p:nvPr/>
            </p:nvSpPr>
            <p:spPr>
              <a:xfrm>
                <a:off x="4445980" y="4745283"/>
                <a:ext cx="993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4</a:t>
                </a:r>
              </a:p>
            </p:txBody>
          </p:sp>
          <p:sp>
            <p:nvSpPr>
              <p:cNvPr id="216" name="TextBox 180">
                <a:extLst>
                  <a:ext uri="{FF2B5EF4-FFF2-40B4-BE49-F238E27FC236}">
                    <a16:creationId xmlns:a16="http://schemas.microsoft.com/office/drawing/2014/main" id="{2B93776E-71C6-17BE-4EEA-168B3704AF68}"/>
                  </a:ext>
                </a:extLst>
              </p:cNvPr>
              <p:cNvSpPr txBox="1"/>
              <p:nvPr/>
            </p:nvSpPr>
            <p:spPr>
              <a:xfrm>
                <a:off x="5396727" y="4745283"/>
                <a:ext cx="19877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12</a:t>
                </a:r>
              </a:p>
            </p:txBody>
          </p:sp>
          <p:sp>
            <p:nvSpPr>
              <p:cNvPr id="448" name="TextBox 181">
                <a:extLst>
                  <a:ext uri="{FF2B5EF4-FFF2-40B4-BE49-F238E27FC236}">
                    <a16:creationId xmlns:a16="http://schemas.microsoft.com/office/drawing/2014/main" id="{106E1EFD-6FE5-8335-C662-728F7CD3EA90}"/>
                  </a:ext>
                </a:extLst>
              </p:cNvPr>
              <p:cNvSpPr txBox="1"/>
              <p:nvPr/>
            </p:nvSpPr>
            <p:spPr>
              <a:xfrm>
                <a:off x="5902035" y="4745283"/>
                <a:ext cx="19877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16</a:t>
                </a:r>
              </a:p>
            </p:txBody>
          </p:sp>
          <p:sp>
            <p:nvSpPr>
              <p:cNvPr id="449" name="TextBox 182">
                <a:extLst>
                  <a:ext uri="{FF2B5EF4-FFF2-40B4-BE49-F238E27FC236}">
                    <a16:creationId xmlns:a16="http://schemas.microsoft.com/office/drawing/2014/main" id="{A541513D-9F53-0AA6-988F-4F366D61D799}"/>
                  </a:ext>
                </a:extLst>
              </p:cNvPr>
              <p:cNvSpPr txBox="1"/>
              <p:nvPr/>
            </p:nvSpPr>
            <p:spPr>
              <a:xfrm>
                <a:off x="6401097" y="4745283"/>
                <a:ext cx="1987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20</a:t>
                </a:r>
              </a:p>
            </p:txBody>
          </p:sp>
          <p:sp>
            <p:nvSpPr>
              <p:cNvPr id="450" name="TextBox 183">
                <a:extLst>
                  <a:ext uri="{FF2B5EF4-FFF2-40B4-BE49-F238E27FC236}">
                    <a16:creationId xmlns:a16="http://schemas.microsoft.com/office/drawing/2014/main" id="{D060D6EB-CBB2-3F29-7EE9-A65ED2DBEF9E}"/>
                  </a:ext>
                </a:extLst>
              </p:cNvPr>
              <p:cNvSpPr txBox="1"/>
              <p:nvPr/>
            </p:nvSpPr>
            <p:spPr>
              <a:xfrm>
                <a:off x="6903976" y="4745283"/>
                <a:ext cx="19877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24</a:t>
                </a:r>
              </a:p>
            </p:txBody>
          </p:sp>
          <p:sp>
            <p:nvSpPr>
              <p:cNvPr id="451" name="TextBox 184">
                <a:extLst>
                  <a:ext uri="{FF2B5EF4-FFF2-40B4-BE49-F238E27FC236}">
                    <a16:creationId xmlns:a16="http://schemas.microsoft.com/office/drawing/2014/main" id="{EAAB9A6A-F954-6D16-D2A9-9123E0306BBC}"/>
                  </a:ext>
                </a:extLst>
              </p:cNvPr>
              <p:cNvSpPr txBox="1"/>
              <p:nvPr/>
            </p:nvSpPr>
            <p:spPr>
              <a:xfrm>
                <a:off x="7146879" y="4745283"/>
                <a:ext cx="19877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26</a:t>
                </a:r>
              </a:p>
            </p:txBody>
          </p:sp>
          <p:sp>
            <p:nvSpPr>
              <p:cNvPr id="452" name="TextBox 185">
                <a:extLst>
                  <a:ext uri="{FF2B5EF4-FFF2-40B4-BE49-F238E27FC236}">
                    <a16:creationId xmlns:a16="http://schemas.microsoft.com/office/drawing/2014/main" id="{03574D7E-8CC7-24C3-A19F-1BB8AEF0C7DB}"/>
                  </a:ext>
                </a:extLst>
              </p:cNvPr>
              <p:cNvSpPr txBox="1"/>
              <p:nvPr/>
            </p:nvSpPr>
            <p:spPr>
              <a:xfrm>
                <a:off x="4939595" y="4745283"/>
                <a:ext cx="993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8</a:t>
                </a:r>
              </a:p>
            </p:txBody>
          </p:sp>
        </p:grpSp>
        <p:grpSp>
          <p:nvGrpSpPr>
            <p:cNvPr id="466" name="Group 465">
              <a:extLst>
                <a:ext uri="{FF2B5EF4-FFF2-40B4-BE49-F238E27FC236}">
                  <a16:creationId xmlns:a16="http://schemas.microsoft.com/office/drawing/2014/main" id="{0A9FC75F-9DF0-67B5-6CF6-5333319C1A78}"/>
                </a:ext>
              </a:extLst>
            </p:cNvPr>
            <p:cNvGrpSpPr/>
            <p:nvPr/>
          </p:nvGrpSpPr>
          <p:grpSpPr>
            <a:xfrm>
              <a:off x="3482106" y="1684443"/>
              <a:ext cx="2509587" cy="719277"/>
              <a:chOff x="3482106" y="1860503"/>
              <a:chExt cx="2509587" cy="719277"/>
            </a:xfrm>
          </p:grpSpPr>
          <p:sp>
            <p:nvSpPr>
              <p:cNvPr id="467" name="TextBox 125">
                <a:extLst>
                  <a:ext uri="{FF2B5EF4-FFF2-40B4-BE49-F238E27FC236}">
                    <a16:creationId xmlns:a16="http://schemas.microsoft.com/office/drawing/2014/main" id="{A18DE8C2-A045-2651-A6F6-9103AA0723C3}"/>
                  </a:ext>
                </a:extLst>
              </p:cNvPr>
              <p:cNvSpPr txBox="1"/>
              <p:nvPr/>
            </p:nvSpPr>
            <p:spPr>
              <a:xfrm>
                <a:off x="3785961" y="2385462"/>
                <a:ext cx="220573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/>
                  <a:t>ZAB 30 mg/kg, median (Q1,Q3) </a:t>
                </a:r>
              </a:p>
            </p:txBody>
          </p:sp>
          <p:grpSp>
            <p:nvGrpSpPr>
              <p:cNvPr id="468" name="Group 467">
                <a:extLst>
                  <a:ext uri="{FF2B5EF4-FFF2-40B4-BE49-F238E27FC236}">
                    <a16:creationId xmlns:a16="http://schemas.microsoft.com/office/drawing/2014/main" id="{655279D0-F972-6E53-661C-8E93F443650D}"/>
                  </a:ext>
                </a:extLst>
              </p:cNvPr>
              <p:cNvGrpSpPr/>
              <p:nvPr/>
            </p:nvGrpSpPr>
            <p:grpSpPr>
              <a:xfrm>
                <a:off x="3482106" y="1860503"/>
                <a:ext cx="2491478" cy="197159"/>
                <a:chOff x="5075535" y="1798734"/>
                <a:chExt cx="2491478" cy="197159"/>
              </a:xfrm>
            </p:grpSpPr>
            <p:sp>
              <p:nvSpPr>
                <p:cNvPr id="478" name="Freeform: Shape 477">
                  <a:extLst>
                    <a:ext uri="{FF2B5EF4-FFF2-40B4-BE49-F238E27FC236}">
                      <a16:creationId xmlns:a16="http://schemas.microsoft.com/office/drawing/2014/main" id="{D10FC3B4-AB16-D21C-6679-D12D32FAC812}"/>
                    </a:ext>
                  </a:extLst>
                </p:cNvPr>
                <p:cNvSpPr/>
                <p:nvPr/>
              </p:nvSpPr>
              <p:spPr>
                <a:xfrm>
                  <a:off x="5075535" y="1802581"/>
                  <a:ext cx="193312" cy="193312"/>
                </a:xfrm>
                <a:custGeom>
                  <a:avLst/>
                  <a:gdLst>
                    <a:gd name="connsiteX0" fmla="*/ 0 w 193312"/>
                    <a:gd name="connsiteY0" fmla="*/ 0 h 193312"/>
                    <a:gd name="connsiteX1" fmla="*/ 193313 w 193312"/>
                    <a:gd name="connsiteY1" fmla="*/ 0 h 193312"/>
                    <a:gd name="connsiteX2" fmla="*/ 193313 w 193312"/>
                    <a:gd name="connsiteY2" fmla="*/ 193313 h 193312"/>
                    <a:gd name="connsiteX3" fmla="*/ 0 w 193312"/>
                    <a:gd name="connsiteY3" fmla="*/ 193313 h 19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3312" h="193312">
                      <a:moveTo>
                        <a:pt x="0" y="0"/>
                      </a:moveTo>
                      <a:lnTo>
                        <a:pt x="193313" y="0"/>
                      </a:lnTo>
                      <a:lnTo>
                        <a:pt x="193313" y="193313"/>
                      </a:lnTo>
                      <a:lnTo>
                        <a:pt x="0" y="193313"/>
                      </a:lnTo>
                      <a:close/>
                    </a:path>
                  </a:pathLst>
                </a:custGeom>
                <a:solidFill>
                  <a:srgbClr val="B5DFE7"/>
                </a:solidFill>
                <a:ln w="1216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79" name="Freeform: Shape 478">
                  <a:extLst>
                    <a:ext uri="{FF2B5EF4-FFF2-40B4-BE49-F238E27FC236}">
                      <a16:creationId xmlns:a16="http://schemas.microsoft.com/office/drawing/2014/main" id="{7A2B40CF-EB7F-8175-3A66-6AD85A24457B}"/>
                    </a:ext>
                  </a:extLst>
                </p:cNvPr>
                <p:cNvSpPr/>
                <p:nvPr/>
              </p:nvSpPr>
              <p:spPr>
                <a:xfrm>
                  <a:off x="5088089" y="1899238"/>
                  <a:ext cx="168447" cy="12188"/>
                </a:xfrm>
                <a:custGeom>
                  <a:avLst/>
                  <a:gdLst>
                    <a:gd name="connsiteX0" fmla="*/ 0 w 168447"/>
                    <a:gd name="connsiteY0" fmla="*/ 0 h 12188"/>
                    <a:gd name="connsiteX1" fmla="*/ 168448 w 168447"/>
                    <a:gd name="connsiteY1" fmla="*/ 0 h 12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8447" h="12188">
                      <a:moveTo>
                        <a:pt x="0" y="0"/>
                      </a:moveTo>
                      <a:lnTo>
                        <a:pt x="168448" y="0"/>
                      </a:lnTo>
                    </a:path>
                  </a:pathLst>
                </a:custGeom>
                <a:ln w="19050" cap="flat">
                  <a:solidFill>
                    <a:srgbClr val="4BAFB9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80" name="Freeform: Shape 479">
                  <a:extLst>
                    <a:ext uri="{FF2B5EF4-FFF2-40B4-BE49-F238E27FC236}">
                      <a16:creationId xmlns:a16="http://schemas.microsoft.com/office/drawing/2014/main" id="{70760BD5-CC7A-E92F-0136-28FFF83DE2E0}"/>
                    </a:ext>
                  </a:extLst>
                </p:cNvPr>
                <p:cNvSpPr/>
                <p:nvPr/>
              </p:nvSpPr>
              <p:spPr>
                <a:xfrm>
                  <a:off x="5148422" y="1873415"/>
                  <a:ext cx="54864" cy="54864"/>
                </a:xfrm>
                <a:custGeom>
                  <a:avLst/>
                  <a:gdLst>
                    <a:gd name="connsiteX0" fmla="*/ 47536 w 47535"/>
                    <a:gd name="connsiteY0" fmla="*/ 23768 h 47535"/>
                    <a:gd name="connsiteX1" fmla="*/ 23768 w 47535"/>
                    <a:gd name="connsiteY1" fmla="*/ 0 h 47535"/>
                    <a:gd name="connsiteX2" fmla="*/ 0 w 47535"/>
                    <a:gd name="connsiteY2" fmla="*/ 23768 h 47535"/>
                    <a:gd name="connsiteX3" fmla="*/ 23768 w 47535"/>
                    <a:gd name="connsiteY3" fmla="*/ 47536 h 47535"/>
                    <a:gd name="connsiteX4" fmla="*/ 47536 w 47535"/>
                    <a:gd name="connsiteY4" fmla="*/ 23768 h 47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535" h="47535">
                      <a:moveTo>
                        <a:pt x="47536" y="23768"/>
                      </a:moveTo>
                      <a:cubicBezTo>
                        <a:pt x="47536" y="10604"/>
                        <a:pt x="36932" y="0"/>
                        <a:pt x="23768" y="0"/>
                      </a:cubicBezTo>
                      <a:cubicBezTo>
                        <a:pt x="10604" y="0"/>
                        <a:pt x="0" y="10604"/>
                        <a:pt x="0" y="23768"/>
                      </a:cubicBezTo>
                      <a:cubicBezTo>
                        <a:pt x="0" y="36932"/>
                        <a:pt x="10604" y="47536"/>
                        <a:pt x="23768" y="47536"/>
                      </a:cubicBezTo>
                      <a:cubicBezTo>
                        <a:pt x="36932" y="47536"/>
                        <a:pt x="47536" y="36932"/>
                        <a:pt x="47536" y="23768"/>
                      </a:cubicBezTo>
                    </a:path>
                  </a:pathLst>
                </a:custGeom>
                <a:solidFill>
                  <a:srgbClr val="4BAFB9"/>
                </a:solidFill>
                <a:ln w="1216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81" name="TextBox 200">
                  <a:extLst>
                    <a:ext uri="{FF2B5EF4-FFF2-40B4-BE49-F238E27FC236}">
                      <a16:creationId xmlns:a16="http://schemas.microsoft.com/office/drawing/2014/main" id="{6019226D-8CA9-CFDE-000D-F3DD2061F8EE}"/>
                    </a:ext>
                  </a:extLst>
                </p:cNvPr>
                <p:cNvSpPr txBox="1"/>
                <p:nvPr/>
              </p:nvSpPr>
              <p:spPr>
                <a:xfrm>
                  <a:off x="5372694" y="1798734"/>
                  <a:ext cx="219431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200" dirty="0"/>
                    <a:t>TAB 30 mg/kg, median (Q1,Q3) </a:t>
                  </a:r>
                </a:p>
              </p:txBody>
            </p:sp>
          </p:grpSp>
          <p:grpSp>
            <p:nvGrpSpPr>
              <p:cNvPr id="469" name="Group 468">
                <a:extLst>
                  <a:ext uri="{FF2B5EF4-FFF2-40B4-BE49-F238E27FC236}">
                    <a16:creationId xmlns:a16="http://schemas.microsoft.com/office/drawing/2014/main" id="{CB601FA7-DFB2-844B-89CA-4A12035F2C4C}"/>
                  </a:ext>
                </a:extLst>
              </p:cNvPr>
              <p:cNvGrpSpPr/>
              <p:nvPr/>
            </p:nvGrpSpPr>
            <p:grpSpPr>
              <a:xfrm>
                <a:off x="3482106" y="2127827"/>
                <a:ext cx="2509587" cy="197159"/>
                <a:chOff x="5075535" y="1798734"/>
                <a:chExt cx="2509587" cy="197159"/>
              </a:xfrm>
            </p:grpSpPr>
            <p:sp>
              <p:nvSpPr>
                <p:cNvPr id="474" name="Freeform: Shape 473">
                  <a:extLst>
                    <a:ext uri="{FF2B5EF4-FFF2-40B4-BE49-F238E27FC236}">
                      <a16:creationId xmlns:a16="http://schemas.microsoft.com/office/drawing/2014/main" id="{67E27115-5694-26EF-474D-A84B8F5D7D45}"/>
                    </a:ext>
                  </a:extLst>
                </p:cNvPr>
                <p:cNvSpPr/>
                <p:nvPr/>
              </p:nvSpPr>
              <p:spPr>
                <a:xfrm>
                  <a:off x="5075535" y="1802581"/>
                  <a:ext cx="193312" cy="193312"/>
                </a:xfrm>
                <a:custGeom>
                  <a:avLst/>
                  <a:gdLst>
                    <a:gd name="connsiteX0" fmla="*/ 0 w 193312"/>
                    <a:gd name="connsiteY0" fmla="*/ 0 h 193312"/>
                    <a:gd name="connsiteX1" fmla="*/ 193313 w 193312"/>
                    <a:gd name="connsiteY1" fmla="*/ 0 h 193312"/>
                    <a:gd name="connsiteX2" fmla="*/ 193313 w 193312"/>
                    <a:gd name="connsiteY2" fmla="*/ 193313 h 193312"/>
                    <a:gd name="connsiteX3" fmla="*/ 0 w 193312"/>
                    <a:gd name="connsiteY3" fmla="*/ 193313 h 19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3312" h="193312">
                      <a:moveTo>
                        <a:pt x="0" y="0"/>
                      </a:moveTo>
                      <a:lnTo>
                        <a:pt x="193313" y="0"/>
                      </a:lnTo>
                      <a:lnTo>
                        <a:pt x="193313" y="193313"/>
                      </a:lnTo>
                      <a:lnTo>
                        <a:pt x="0" y="193313"/>
                      </a:lnTo>
                      <a:close/>
                    </a:path>
                  </a:pathLst>
                </a:custGeom>
                <a:solidFill>
                  <a:srgbClr val="C692AD">
                    <a:alpha val="35000"/>
                  </a:srgbClr>
                </a:solidFill>
                <a:ln w="1216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475" name="Freeform: Shape 474">
                  <a:extLst>
                    <a:ext uri="{FF2B5EF4-FFF2-40B4-BE49-F238E27FC236}">
                      <a16:creationId xmlns:a16="http://schemas.microsoft.com/office/drawing/2014/main" id="{EA4D3EE6-BD7E-9AED-2CDF-E2C27E8A5002}"/>
                    </a:ext>
                  </a:extLst>
                </p:cNvPr>
                <p:cNvSpPr/>
                <p:nvPr/>
              </p:nvSpPr>
              <p:spPr>
                <a:xfrm>
                  <a:off x="5088089" y="1899238"/>
                  <a:ext cx="168447" cy="12188"/>
                </a:xfrm>
                <a:custGeom>
                  <a:avLst/>
                  <a:gdLst>
                    <a:gd name="connsiteX0" fmla="*/ 0 w 168447"/>
                    <a:gd name="connsiteY0" fmla="*/ 0 h 12188"/>
                    <a:gd name="connsiteX1" fmla="*/ 168448 w 168447"/>
                    <a:gd name="connsiteY1" fmla="*/ 0 h 12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8447" h="12188">
                      <a:moveTo>
                        <a:pt x="0" y="0"/>
                      </a:moveTo>
                      <a:lnTo>
                        <a:pt x="168448" y="0"/>
                      </a:lnTo>
                    </a:path>
                  </a:pathLst>
                </a:custGeom>
                <a:ln w="19050" cap="flat">
                  <a:solidFill>
                    <a:srgbClr val="BC7E9E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76" name="Freeform: Shape 475">
                  <a:extLst>
                    <a:ext uri="{FF2B5EF4-FFF2-40B4-BE49-F238E27FC236}">
                      <a16:creationId xmlns:a16="http://schemas.microsoft.com/office/drawing/2014/main" id="{EC6B854A-EAA2-A2A9-04FB-D0F172A1E35B}"/>
                    </a:ext>
                  </a:extLst>
                </p:cNvPr>
                <p:cNvSpPr/>
                <p:nvPr/>
              </p:nvSpPr>
              <p:spPr>
                <a:xfrm>
                  <a:off x="5148422" y="1873415"/>
                  <a:ext cx="54864" cy="54864"/>
                </a:xfrm>
                <a:custGeom>
                  <a:avLst/>
                  <a:gdLst>
                    <a:gd name="connsiteX0" fmla="*/ 47536 w 47535"/>
                    <a:gd name="connsiteY0" fmla="*/ 23768 h 47535"/>
                    <a:gd name="connsiteX1" fmla="*/ 23768 w 47535"/>
                    <a:gd name="connsiteY1" fmla="*/ 0 h 47535"/>
                    <a:gd name="connsiteX2" fmla="*/ 0 w 47535"/>
                    <a:gd name="connsiteY2" fmla="*/ 23768 h 47535"/>
                    <a:gd name="connsiteX3" fmla="*/ 23768 w 47535"/>
                    <a:gd name="connsiteY3" fmla="*/ 47536 h 47535"/>
                    <a:gd name="connsiteX4" fmla="*/ 47536 w 47535"/>
                    <a:gd name="connsiteY4" fmla="*/ 23768 h 47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535" h="47535">
                      <a:moveTo>
                        <a:pt x="47536" y="23768"/>
                      </a:moveTo>
                      <a:cubicBezTo>
                        <a:pt x="47536" y="10604"/>
                        <a:pt x="36932" y="0"/>
                        <a:pt x="23768" y="0"/>
                      </a:cubicBezTo>
                      <a:cubicBezTo>
                        <a:pt x="10604" y="0"/>
                        <a:pt x="0" y="10604"/>
                        <a:pt x="0" y="23768"/>
                      </a:cubicBezTo>
                      <a:cubicBezTo>
                        <a:pt x="0" y="36932"/>
                        <a:pt x="10604" y="47536"/>
                        <a:pt x="23768" y="47536"/>
                      </a:cubicBezTo>
                      <a:cubicBezTo>
                        <a:pt x="36932" y="47536"/>
                        <a:pt x="47536" y="36932"/>
                        <a:pt x="47536" y="23768"/>
                      </a:cubicBezTo>
                    </a:path>
                  </a:pathLst>
                </a:custGeom>
                <a:solidFill>
                  <a:srgbClr val="BC7E9E"/>
                </a:solidFill>
                <a:ln w="1216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77" name="TextBox 205">
                  <a:extLst>
                    <a:ext uri="{FF2B5EF4-FFF2-40B4-BE49-F238E27FC236}">
                      <a16:creationId xmlns:a16="http://schemas.microsoft.com/office/drawing/2014/main" id="{9CAF1ADA-AB4D-E9C7-1DAF-B5326B59F4FB}"/>
                    </a:ext>
                  </a:extLst>
                </p:cNvPr>
                <p:cNvSpPr txBox="1"/>
                <p:nvPr/>
              </p:nvSpPr>
              <p:spPr>
                <a:xfrm>
                  <a:off x="5379390" y="1798734"/>
                  <a:ext cx="220573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200" dirty="0"/>
                    <a:t>ZAB 10 mg/kg, median (Q1,Q3) </a:t>
                  </a:r>
                </a:p>
              </p:txBody>
            </p:sp>
          </p:grpSp>
          <p:grpSp>
            <p:nvGrpSpPr>
              <p:cNvPr id="470" name="Group 469">
                <a:extLst>
                  <a:ext uri="{FF2B5EF4-FFF2-40B4-BE49-F238E27FC236}">
                    <a16:creationId xmlns:a16="http://schemas.microsoft.com/office/drawing/2014/main" id="{28029202-24C0-84C1-0635-645B99B9E442}"/>
                  </a:ext>
                </a:extLst>
              </p:cNvPr>
              <p:cNvGrpSpPr/>
              <p:nvPr/>
            </p:nvGrpSpPr>
            <p:grpSpPr>
              <a:xfrm>
                <a:off x="3482106" y="2386468"/>
                <a:ext cx="193312" cy="193312"/>
                <a:chOff x="3482106" y="2386468"/>
                <a:chExt cx="193312" cy="193312"/>
              </a:xfrm>
            </p:grpSpPr>
            <p:sp>
              <p:nvSpPr>
                <p:cNvPr id="471" name="Freeform: Shape 470">
                  <a:extLst>
                    <a:ext uri="{FF2B5EF4-FFF2-40B4-BE49-F238E27FC236}">
                      <a16:creationId xmlns:a16="http://schemas.microsoft.com/office/drawing/2014/main" id="{A1F206BB-2064-9A1D-4AFC-98F9CF2867C2}"/>
                    </a:ext>
                  </a:extLst>
                </p:cNvPr>
                <p:cNvSpPr/>
                <p:nvPr/>
              </p:nvSpPr>
              <p:spPr>
                <a:xfrm>
                  <a:off x="3482106" y="2386468"/>
                  <a:ext cx="193312" cy="193312"/>
                </a:xfrm>
                <a:custGeom>
                  <a:avLst/>
                  <a:gdLst>
                    <a:gd name="connsiteX0" fmla="*/ 0 w 193312"/>
                    <a:gd name="connsiteY0" fmla="*/ 0 h 193312"/>
                    <a:gd name="connsiteX1" fmla="*/ 193313 w 193312"/>
                    <a:gd name="connsiteY1" fmla="*/ 0 h 193312"/>
                    <a:gd name="connsiteX2" fmla="*/ 193313 w 193312"/>
                    <a:gd name="connsiteY2" fmla="*/ 193313 h 193312"/>
                    <a:gd name="connsiteX3" fmla="*/ 0 w 193312"/>
                    <a:gd name="connsiteY3" fmla="*/ 193313 h 19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3312" h="193312">
                      <a:moveTo>
                        <a:pt x="0" y="0"/>
                      </a:moveTo>
                      <a:lnTo>
                        <a:pt x="193313" y="0"/>
                      </a:lnTo>
                      <a:lnTo>
                        <a:pt x="193313" y="193313"/>
                      </a:lnTo>
                      <a:lnTo>
                        <a:pt x="0" y="193313"/>
                      </a:lnTo>
                      <a:close/>
                    </a:path>
                  </a:pathLst>
                </a:custGeom>
                <a:solidFill>
                  <a:srgbClr val="D2416E">
                    <a:alpha val="35000"/>
                  </a:srgbClr>
                </a:solidFill>
                <a:ln w="1216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472" name="Freeform: Shape 471">
                  <a:extLst>
                    <a:ext uri="{FF2B5EF4-FFF2-40B4-BE49-F238E27FC236}">
                      <a16:creationId xmlns:a16="http://schemas.microsoft.com/office/drawing/2014/main" id="{4EA2817C-3F78-6505-8E50-D291DE8BA536}"/>
                    </a:ext>
                  </a:extLst>
                </p:cNvPr>
                <p:cNvSpPr/>
                <p:nvPr/>
              </p:nvSpPr>
              <p:spPr>
                <a:xfrm>
                  <a:off x="3494660" y="2483125"/>
                  <a:ext cx="168447" cy="12188"/>
                </a:xfrm>
                <a:custGeom>
                  <a:avLst/>
                  <a:gdLst>
                    <a:gd name="connsiteX0" fmla="*/ 0 w 168447"/>
                    <a:gd name="connsiteY0" fmla="*/ 0 h 12188"/>
                    <a:gd name="connsiteX1" fmla="*/ 168448 w 168447"/>
                    <a:gd name="connsiteY1" fmla="*/ 0 h 12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8447" h="12188">
                      <a:moveTo>
                        <a:pt x="0" y="0"/>
                      </a:moveTo>
                      <a:lnTo>
                        <a:pt x="168448" y="0"/>
                      </a:lnTo>
                    </a:path>
                  </a:pathLst>
                </a:custGeom>
                <a:ln w="19050" cap="flat">
                  <a:solidFill>
                    <a:srgbClr val="D2416E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73" name="Freeform: Shape 472">
                  <a:extLst>
                    <a:ext uri="{FF2B5EF4-FFF2-40B4-BE49-F238E27FC236}">
                      <a16:creationId xmlns:a16="http://schemas.microsoft.com/office/drawing/2014/main" id="{A2518442-ACA8-37E5-00BF-50A827FD21F9}"/>
                    </a:ext>
                  </a:extLst>
                </p:cNvPr>
                <p:cNvSpPr/>
                <p:nvPr/>
              </p:nvSpPr>
              <p:spPr>
                <a:xfrm>
                  <a:off x="3554993" y="2457302"/>
                  <a:ext cx="54864" cy="54864"/>
                </a:xfrm>
                <a:custGeom>
                  <a:avLst/>
                  <a:gdLst>
                    <a:gd name="connsiteX0" fmla="*/ 47536 w 47535"/>
                    <a:gd name="connsiteY0" fmla="*/ 23768 h 47535"/>
                    <a:gd name="connsiteX1" fmla="*/ 23768 w 47535"/>
                    <a:gd name="connsiteY1" fmla="*/ 0 h 47535"/>
                    <a:gd name="connsiteX2" fmla="*/ 0 w 47535"/>
                    <a:gd name="connsiteY2" fmla="*/ 23768 h 47535"/>
                    <a:gd name="connsiteX3" fmla="*/ 23768 w 47535"/>
                    <a:gd name="connsiteY3" fmla="*/ 47536 h 47535"/>
                    <a:gd name="connsiteX4" fmla="*/ 47536 w 47535"/>
                    <a:gd name="connsiteY4" fmla="*/ 23768 h 47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535" h="47535">
                      <a:moveTo>
                        <a:pt x="47536" y="23768"/>
                      </a:moveTo>
                      <a:cubicBezTo>
                        <a:pt x="47536" y="10604"/>
                        <a:pt x="36932" y="0"/>
                        <a:pt x="23768" y="0"/>
                      </a:cubicBezTo>
                      <a:cubicBezTo>
                        <a:pt x="10604" y="0"/>
                        <a:pt x="0" y="10604"/>
                        <a:pt x="0" y="23768"/>
                      </a:cubicBezTo>
                      <a:cubicBezTo>
                        <a:pt x="0" y="36932"/>
                        <a:pt x="10604" y="47536"/>
                        <a:pt x="23768" y="47536"/>
                      </a:cubicBezTo>
                      <a:cubicBezTo>
                        <a:pt x="36932" y="47536"/>
                        <a:pt x="47536" y="36932"/>
                        <a:pt x="47536" y="23768"/>
                      </a:cubicBezTo>
                    </a:path>
                  </a:pathLst>
                </a:custGeom>
                <a:solidFill>
                  <a:srgbClr val="D2416E"/>
                </a:solidFill>
                <a:ln w="1216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grpSp>
          <p:nvGrpSpPr>
            <p:cNvPr id="583" name="Group 582">
              <a:extLst>
                <a:ext uri="{FF2B5EF4-FFF2-40B4-BE49-F238E27FC236}">
                  <a16:creationId xmlns:a16="http://schemas.microsoft.com/office/drawing/2014/main" id="{AA90F49D-A7A2-3385-3F82-BF6E31C30005}"/>
                </a:ext>
              </a:extLst>
            </p:cNvPr>
            <p:cNvGrpSpPr/>
            <p:nvPr/>
          </p:nvGrpSpPr>
          <p:grpSpPr>
            <a:xfrm>
              <a:off x="1731385" y="1871663"/>
              <a:ext cx="3714587" cy="3012280"/>
              <a:chOff x="1731385" y="1925900"/>
              <a:chExt cx="3714587" cy="2954925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9D40456A-424C-8982-BCAE-0599F3635A90}"/>
                  </a:ext>
                </a:extLst>
              </p:cNvPr>
              <p:cNvSpPr/>
              <p:nvPr/>
            </p:nvSpPr>
            <p:spPr>
              <a:xfrm>
                <a:off x="2074783" y="1925900"/>
                <a:ext cx="3257670" cy="1393144"/>
              </a:xfrm>
              <a:custGeom>
                <a:avLst/>
                <a:gdLst>
                  <a:gd name="connsiteX0" fmla="*/ 0 w 3257670"/>
                  <a:gd name="connsiteY0" fmla="*/ 0 h 2019543"/>
                  <a:gd name="connsiteX1" fmla="*/ 853 w 3257670"/>
                  <a:gd name="connsiteY1" fmla="*/ 54118 h 2019543"/>
                  <a:gd name="connsiteX2" fmla="*/ 500589 w 3257670"/>
                  <a:gd name="connsiteY2" fmla="*/ 933410 h 2019543"/>
                  <a:gd name="connsiteX3" fmla="*/ 1001788 w 3257670"/>
                  <a:gd name="connsiteY3" fmla="*/ 1125260 h 2019543"/>
                  <a:gd name="connsiteX4" fmla="*/ 1503109 w 3257670"/>
                  <a:gd name="connsiteY4" fmla="*/ 1294561 h 2019543"/>
                  <a:gd name="connsiteX5" fmla="*/ 2004552 w 3257670"/>
                  <a:gd name="connsiteY5" fmla="*/ 1508350 h 2019543"/>
                  <a:gd name="connsiteX6" fmla="*/ 2505751 w 3257670"/>
                  <a:gd name="connsiteY6" fmla="*/ 1680211 h 2019543"/>
                  <a:gd name="connsiteX7" fmla="*/ 3007071 w 3257670"/>
                  <a:gd name="connsiteY7" fmla="*/ 1868160 h 2019543"/>
                  <a:gd name="connsiteX8" fmla="*/ 3257671 w 3257670"/>
                  <a:gd name="connsiteY8" fmla="*/ 1915452 h 2019543"/>
                  <a:gd name="connsiteX9" fmla="*/ 3257671 w 3257670"/>
                  <a:gd name="connsiteY9" fmla="*/ 2019544 h 2019543"/>
                  <a:gd name="connsiteX10" fmla="*/ 3007071 w 3257670"/>
                  <a:gd name="connsiteY10" fmla="*/ 1982734 h 2019543"/>
                  <a:gd name="connsiteX11" fmla="*/ 2505751 w 3257670"/>
                  <a:gd name="connsiteY11" fmla="*/ 1832204 h 2019543"/>
                  <a:gd name="connsiteX12" fmla="*/ 2004552 w 3257670"/>
                  <a:gd name="connsiteY12" fmla="*/ 1654005 h 2019543"/>
                  <a:gd name="connsiteX13" fmla="*/ 1503109 w 3257670"/>
                  <a:gd name="connsiteY13" fmla="*/ 1398408 h 2019543"/>
                  <a:gd name="connsiteX14" fmla="*/ 1001788 w 3257670"/>
                  <a:gd name="connsiteY14" fmla="*/ 1225938 h 2019543"/>
                  <a:gd name="connsiteX15" fmla="*/ 500589 w 3257670"/>
                  <a:gd name="connsiteY15" fmla="*/ 1043839 h 2019543"/>
                  <a:gd name="connsiteX16" fmla="*/ 853 w 3257670"/>
                  <a:gd name="connsiteY16" fmla="*/ 191972 h 2019543"/>
                  <a:gd name="connsiteX17" fmla="*/ 0 w 3257670"/>
                  <a:gd name="connsiteY17" fmla="*/ 153699 h 201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257670" h="2019543">
                    <a:moveTo>
                      <a:pt x="0" y="0"/>
                    </a:moveTo>
                    <a:lnTo>
                      <a:pt x="853" y="54118"/>
                    </a:lnTo>
                    <a:lnTo>
                      <a:pt x="500589" y="933410"/>
                    </a:lnTo>
                    <a:lnTo>
                      <a:pt x="1001788" y="1125260"/>
                    </a:lnTo>
                    <a:lnTo>
                      <a:pt x="1503109" y="1294561"/>
                    </a:lnTo>
                    <a:lnTo>
                      <a:pt x="2004552" y="1508350"/>
                    </a:lnTo>
                    <a:lnTo>
                      <a:pt x="2505751" y="1680211"/>
                    </a:lnTo>
                    <a:lnTo>
                      <a:pt x="3007071" y="1868160"/>
                    </a:lnTo>
                    <a:lnTo>
                      <a:pt x="3257671" y="1915452"/>
                    </a:lnTo>
                    <a:lnTo>
                      <a:pt x="3257671" y="2019544"/>
                    </a:lnTo>
                    <a:lnTo>
                      <a:pt x="3007071" y="1982734"/>
                    </a:lnTo>
                    <a:lnTo>
                      <a:pt x="2505751" y="1832204"/>
                    </a:lnTo>
                    <a:lnTo>
                      <a:pt x="2004552" y="1654005"/>
                    </a:lnTo>
                    <a:lnTo>
                      <a:pt x="1503109" y="1398408"/>
                    </a:lnTo>
                    <a:lnTo>
                      <a:pt x="1001788" y="1225938"/>
                    </a:lnTo>
                    <a:lnTo>
                      <a:pt x="500589" y="1043839"/>
                    </a:lnTo>
                    <a:lnTo>
                      <a:pt x="853" y="191972"/>
                    </a:lnTo>
                    <a:lnTo>
                      <a:pt x="0" y="153699"/>
                    </a:lnTo>
                  </a:path>
                </a:pathLst>
              </a:custGeom>
              <a:solidFill>
                <a:srgbClr val="6BBEC6">
                  <a:alpha val="50000"/>
                </a:srgbClr>
              </a:solidFill>
              <a:ln w="1216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3" name="TextBox 206">
                <a:extLst>
                  <a:ext uri="{FF2B5EF4-FFF2-40B4-BE49-F238E27FC236}">
                    <a16:creationId xmlns:a16="http://schemas.microsoft.com/office/drawing/2014/main" id="{083AEDA9-2321-E78E-A281-81CC62C57CF8}"/>
                  </a:ext>
                </a:extLst>
              </p:cNvPr>
              <p:cNvSpPr txBox="1"/>
              <p:nvPr/>
            </p:nvSpPr>
            <p:spPr>
              <a:xfrm>
                <a:off x="4830419" y="4390590"/>
                <a:ext cx="615553" cy="18115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/>
                  <a:t>2 </a:t>
                </a:r>
                <a:r>
                  <a:rPr lang="el-GR" sz="1200" dirty="0"/>
                  <a:t>μ</a:t>
                </a:r>
                <a:r>
                  <a:rPr lang="en-US" sz="1200" dirty="0"/>
                  <a:t>g/mL</a:t>
                </a:r>
                <a:r>
                  <a:rPr lang="en-US" sz="1200" baseline="30000" dirty="0"/>
                  <a:t>1</a:t>
                </a:r>
                <a:endParaRPr lang="en-US" sz="1200" dirty="0"/>
              </a:p>
            </p:txBody>
          </p:sp>
          <p:grpSp>
            <p:nvGrpSpPr>
              <p:cNvPr id="547" name="Group 546">
                <a:extLst>
                  <a:ext uri="{FF2B5EF4-FFF2-40B4-BE49-F238E27FC236}">
                    <a16:creationId xmlns:a16="http://schemas.microsoft.com/office/drawing/2014/main" id="{5696516C-16DB-C8F2-04D8-7B75BB35C16A}"/>
                  </a:ext>
                </a:extLst>
              </p:cNvPr>
              <p:cNvGrpSpPr/>
              <p:nvPr/>
            </p:nvGrpSpPr>
            <p:grpSpPr>
              <a:xfrm>
                <a:off x="1731385" y="2012399"/>
                <a:ext cx="82296" cy="2868426"/>
                <a:chOff x="1731385" y="2012399"/>
                <a:chExt cx="82296" cy="2868426"/>
              </a:xfrm>
            </p:grpSpPr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AA5A8332-36DC-9A56-83EC-C3A04D68360F}"/>
                    </a:ext>
                  </a:extLst>
                </p:cNvPr>
                <p:cNvGrpSpPr/>
                <p:nvPr/>
              </p:nvGrpSpPr>
              <p:grpSpPr>
                <a:xfrm>
                  <a:off x="1731385" y="2012399"/>
                  <a:ext cx="82296" cy="1637187"/>
                  <a:chOff x="1731385" y="2008299"/>
                  <a:chExt cx="82296" cy="1565680"/>
                </a:xfrm>
              </p:grpSpPr>
              <p:sp>
                <p:nvSpPr>
                  <p:cNvPr id="418" name="Freeform: Shape 417">
                    <a:extLst>
                      <a:ext uri="{FF2B5EF4-FFF2-40B4-BE49-F238E27FC236}">
                        <a16:creationId xmlns:a16="http://schemas.microsoft.com/office/drawing/2014/main" id="{1AD79A53-F6E3-1EF3-ADAE-018539D1FFE0}"/>
                      </a:ext>
                    </a:extLst>
                  </p:cNvPr>
                  <p:cNvSpPr/>
                  <p:nvPr/>
                </p:nvSpPr>
                <p:spPr>
                  <a:xfrm>
                    <a:off x="1796374" y="3565571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19" name="Freeform: Shape 418">
                    <a:extLst>
                      <a:ext uri="{FF2B5EF4-FFF2-40B4-BE49-F238E27FC236}">
                        <a16:creationId xmlns:a16="http://schemas.microsoft.com/office/drawing/2014/main" id="{3893910A-1CDC-5E59-8F12-BBA053145C23}"/>
                      </a:ext>
                    </a:extLst>
                  </p:cNvPr>
                  <p:cNvSpPr/>
                  <p:nvPr/>
                </p:nvSpPr>
                <p:spPr>
                  <a:xfrm>
                    <a:off x="1796374" y="3404219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20" name="Freeform: Shape 419">
                    <a:extLst>
                      <a:ext uri="{FF2B5EF4-FFF2-40B4-BE49-F238E27FC236}">
                        <a16:creationId xmlns:a16="http://schemas.microsoft.com/office/drawing/2014/main" id="{55FD2833-3F12-B870-F974-7956D0C74491}"/>
                      </a:ext>
                    </a:extLst>
                  </p:cNvPr>
                  <p:cNvSpPr/>
                  <p:nvPr/>
                </p:nvSpPr>
                <p:spPr>
                  <a:xfrm>
                    <a:off x="1796374" y="3289700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21" name="Freeform: Shape 420">
                    <a:extLst>
                      <a:ext uri="{FF2B5EF4-FFF2-40B4-BE49-F238E27FC236}">
                        <a16:creationId xmlns:a16="http://schemas.microsoft.com/office/drawing/2014/main" id="{5188142D-8B48-3C2C-0E7B-B0AE8CE01244}"/>
                      </a:ext>
                    </a:extLst>
                  </p:cNvPr>
                  <p:cNvSpPr/>
                  <p:nvPr/>
                </p:nvSpPr>
                <p:spPr>
                  <a:xfrm>
                    <a:off x="1796374" y="3200826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422" name="Freeform: Shape 421">
                    <a:extLst>
                      <a:ext uri="{FF2B5EF4-FFF2-40B4-BE49-F238E27FC236}">
                        <a16:creationId xmlns:a16="http://schemas.microsoft.com/office/drawing/2014/main" id="{BEEE9078-43F9-BDF8-23BF-7AF67F08EA91}"/>
                      </a:ext>
                    </a:extLst>
                  </p:cNvPr>
                  <p:cNvSpPr/>
                  <p:nvPr/>
                </p:nvSpPr>
                <p:spPr>
                  <a:xfrm>
                    <a:off x="1796374" y="3128264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23" name="Freeform: Shape 422">
                    <a:extLst>
                      <a:ext uri="{FF2B5EF4-FFF2-40B4-BE49-F238E27FC236}">
                        <a16:creationId xmlns:a16="http://schemas.microsoft.com/office/drawing/2014/main" id="{3BD41E76-F906-77F2-AFDD-70FC2BFABD78}"/>
                      </a:ext>
                    </a:extLst>
                  </p:cNvPr>
                  <p:cNvSpPr/>
                  <p:nvPr/>
                </p:nvSpPr>
                <p:spPr>
                  <a:xfrm>
                    <a:off x="1796374" y="3066885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24" name="Freeform: Shape 423">
                    <a:extLst>
                      <a:ext uri="{FF2B5EF4-FFF2-40B4-BE49-F238E27FC236}">
                        <a16:creationId xmlns:a16="http://schemas.microsoft.com/office/drawing/2014/main" id="{1AD768E1-1ABB-3EA1-DC66-AE570DF78000}"/>
                      </a:ext>
                    </a:extLst>
                  </p:cNvPr>
                  <p:cNvSpPr/>
                  <p:nvPr/>
                </p:nvSpPr>
                <p:spPr>
                  <a:xfrm>
                    <a:off x="1796374" y="3013745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25" name="Freeform: Shape 424">
                    <a:extLst>
                      <a:ext uri="{FF2B5EF4-FFF2-40B4-BE49-F238E27FC236}">
                        <a16:creationId xmlns:a16="http://schemas.microsoft.com/office/drawing/2014/main" id="{1A1D9233-E1CA-0886-17E2-0F9D719A9CBF}"/>
                      </a:ext>
                    </a:extLst>
                  </p:cNvPr>
                  <p:cNvSpPr/>
                  <p:nvPr/>
                </p:nvSpPr>
                <p:spPr>
                  <a:xfrm>
                    <a:off x="1796374" y="2966827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26" name="Freeform: Shape 425">
                    <a:extLst>
                      <a:ext uri="{FF2B5EF4-FFF2-40B4-BE49-F238E27FC236}">
                        <a16:creationId xmlns:a16="http://schemas.microsoft.com/office/drawing/2014/main" id="{5D67CB91-F15F-BC3C-6BCA-721E6435E054}"/>
                      </a:ext>
                    </a:extLst>
                  </p:cNvPr>
                  <p:cNvSpPr/>
                  <p:nvPr/>
                </p:nvSpPr>
                <p:spPr>
                  <a:xfrm>
                    <a:off x="1796374" y="2649000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27" name="Freeform: Shape 426">
                    <a:extLst>
                      <a:ext uri="{FF2B5EF4-FFF2-40B4-BE49-F238E27FC236}">
                        <a16:creationId xmlns:a16="http://schemas.microsoft.com/office/drawing/2014/main" id="{3EC9C401-58E7-CEF8-C736-BF5AB9392D48}"/>
                      </a:ext>
                    </a:extLst>
                  </p:cNvPr>
                  <p:cNvSpPr/>
                  <p:nvPr/>
                </p:nvSpPr>
                <p:spPr>
                  <a:xfrm>
                    <a:off x="1796374" y="2487563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28" name="Freeform: Shape 427">
                    <a:extLst>
                      <a:ext uri="{FF2B5EF4-FFF2-40B4-BE49-F238E27FC236}">
                        <a16:creationId xmlns:a16="http://schemas.microsoft.com/office/drawing/2014/main" id="{D4CF0500-B445-6DAA-9519-801A8341ECFD}"/>
                      </a:ext>
                    </a:extLst>
                  </p:cNvPr>
                  <p:cNvSpPr/>
                  <p:nvPr/>
                </p:nvSpPr>
                <p:spPr>
                  <a:xfrm>
                    <a:off x="1796374" y="2373044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29" name="Freeform: Shape 428">
                    <a:extLst>
                      <a:ext uri="{FF2B5EF4-FFF2-40B4-BE49-F238E27FC236}">
                        <a16:creationId xmlns:a16="http://schemas.microsoft.com/office/drawing/2014/main" id="{9F931289-8CC7-C58A-EE78-3E59C63F43F4}"/>
                      </a:ext>
                    </a:extLst>
                  </p:cNvPr>
                  <p:cNvSpPr/>
                  <p:nvPr/>
                </p:nvSpPr>
                <p:spPr>
                  <a:xfrm>
                    <a:off x="1796374" y="2284255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30" name="Freeform: Shape 429">
                    <a:extLst>
                      <a:ext uri="{FF2B5EF4-FFF2-40B4-BE49-F238E27FC236}">
                        <a16:creationId xmlns:a16="http://schemas.microsoft.com/office/drawing/2014/main" id="{81ABB257-F963-2706-644F-02B05FCEA22F}"/>
                      </a:ext>
                    </a:extLst>
                  </p:cNvPr>
                  <p:cNvSpPr/>
                  <p:nvPr/>
                </p:nvSpPr>
                <p:spPr>
                  <a:xfrm>
                    <a:off x="1796374" y="2211692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31" name="Freeform: Shape 430">
                    <a:extLst>
                      <a:ext uri="{FF2B5EF4-FFF2-40B4-BE49-F238E27FC236}">
                        <a16:creationId xmlns:a16="http://schemas.microsoft.com/office/drawing/2014/main" id="{91B83A4D-1893-35B5-E40E-BED893214610}"/>
                      </a:ext>
                    </a:extLst>
                  </p:cNvPr>
                  <p:cNvSpPr/>
                  <p:nvPr/>
                </p:nvSpPr>
                <p:spPr>
                  <a:xfrm>
                    <a:off x="1796374" y="2150313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32" name="Freeform: Shape 431">
                    <a:extLst>
                      <a:ext uri="{FF2B5EF4-FFF2-40B4-BE49-F238E27FC236}">
                        <a16:creationId xmlns:a16="http://schemas.microsoft.com/office/drawing/2014/main" id="{96206231-7532-E7F4-927C-025779A5E5A6}"/>
                      </a:ext>
                    </a:extLst>
                  </p:cNvPr>
                  <p:cNvSpPr/>
                  <p:nvPr/>
                </p:nvSpPr>
                <p:spPr>
                  <a:xfrm>
                    <a:off x="1796374" y="2097173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33" name="Freeform: Shape 432">
                    <a:extLst>
                      <a:ext uri="{FF2B5EF4-FFF2-40B4-BE49-F238E27FC236}">
                        <a16:creationId xmlns:a16="http://schemas.microsoft.com/office/drawing/2014/main" id="{2F5451E6-366A-7AC5-266F-4AFE01595F87}"/>
                      </a:ext>
                    </a:extLst>
                  </p:cNvPr>
                  <p:cNvSpPr/>
                  <p:nvPr/>
                </p:nvSpPr>
                <p:spPr>
                  <a:xfrm>
                    <a:off x="1796374" y="2050256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cxnSp>
                <p:nvCxnSpPr>
                  <p:cNvPr id="434" name="Straight Connector 433">
                    <a:extLst>
                      <a:ext uri="{FF2B5EF4-FFF2-40B4-BE49-F238E27FC236}">
                        <a16:creationId xmlns:a16="http://schemas.microsoft.com/office/drawing/2014/main" id="{E1244D90-A9FE-9BC1-E76F-2B9CF39AE3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731385" y="2924871"/>
                    <a:ext cx="82296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chemeClr val="tx1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35" name="Straight Connector 434">
                    <a:extLst>
                      <a:ext uri="{FF2B5EF4-FFF2-40B4-BE49-F238E27FC236}">
                        <a16:creationId xmlns:a16="http://schemas.microsoft.com/office/drawing/2014/main" id="{29553B67-9B44-46DA-E232-EB1595D139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731385" y="2008299"/>
                    <a:ext cx="82296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chemeClr val="tx1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502" name="Group 501">
                  <a:extLst>
                    <a:ext uri="{FF2B5EF4-FFF2-40B4-BE49-F238E27FC236}">
                      <a16:creationId xmlns:a16="http://schemas.microsoft.com/office/drawing/2014/main" id="{3BE40162-1C4E-6BD7-F789-FE1B8FA4F897}"/>
                    </a:ext>
                  </a:extLst>
                </p:cNvPr>
                <p:cNvGrpSpPr/>
                <p:nvPr/>
              </p:nvGrpSpPr>
              <p:grpSpPr>
                <a:xfrm>
                  <a:off x="1731385" y="3924728"/>
                  <a:ext cx="82296" cy="956097"/>
                  <a:chOff x="1731385" y="2008299"/>
                  <a:chExt cx="82296" cy="914338"/>
                </a:xfrm>
              </p:grpSpPr>
              <p:sp>
                <p:nvSpPr>
                  <p:cNvPr id="511" name="Freeform: Shape 510">
                    <a:extLst>
                      <a:ext uri="{FF2B5EF4-FFF2-40B4-BE49-F238E27FC236}">
                        <a16:creationId xmlns:a16="http://schemas.microsoft.com/office/drawing/2014/main" id="{9BB41274-62C1-8692-191F-6B97934D06C9}"/>
                      </a:ext>
                    </a:extLst>
                  </p:cNvPr>
                  <p:cNvSpPr/>
                  <p:nvPr/>
                </p:nvSpPr>
                <p:spPr>
                  <a:xfrm>
                    <a:off x="1796374" y="2649000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15" name="Freeform: Shape 314">
                    <a:extLst>
                      <a:ext uri="{FF2B5EF4-FFF2-40B4-BE49-F238E27FC236}">
                        <a16:creationId xmlns:a16="http://schemas.microsoft.com/office/drawing/2014/main" id="{479A46CA-7F6E-0DBA-4055-3976FF60519F}"/>
                      </a:ext>
                    </a:extLst>
                  </p:cNvPr>
                  <p:cNvSpPr/>
                  <p:nvPr/>
                </p:nvSpPr>
                <p:spPr>
                  <a:xfrm>
                    <a:off x="1796374" y="2487563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id="{1AA30E23-2393-1AAD-8589-451B373C873B}"/>
                      </a:ext>
                    </a:extLst>
                  </p:cNvPr>
                  <p:cNvSpPr/>
                  <p:nvPr/>
                </p:nvSpPr>
                <p:spPr>
                  <a:xfrm>
                    <a:off x="1796374" y="2373044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17" name="Freeform: Shape 316">
                    <a:extLst>
                      <a:ext uri="{FF2B5EF4-FFF2-40B4-BE49-F238E27FC236}">
                        <a16:creationId xmlns:a16="http://schemas.microsoft.com/office/drawing/2014/main" id="{E6B0E446-3442-ECD0-CD09-71E48D862CF7}"/>
                      </a:ext>
                    </a:extLst>
                  </p:cNvPr>
                  <p:cNvSpPr/>
                  <p:nvPr/>
                </p:nvSpPr>
                <p:spPr>
                  <a:xfrm>
                    <a:off x="1796374" y="2284255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18" name="Freeform: Shape 317">
                    <a:extLst>
                      <a:ext uri="{FF2B5EF4-FFF2-40B4-BE49-F238E27FC236}">
                        <a16:creationId xmlns:a16="http://schemas.microsoft.com/office/drawing/2014/main" id="{683BD1D1-54A7-90D8-238D-48FE566369CA}"/>
                      </a:ext>
                    </a:extLst>
                  </p:cNvPr>
                  <p:cNvSpPr/>
                  <p:nvPr/>
                </p:nvSpPr>
                <p:spPr>
                  <a:xfrm>
                    <a:off x="1796374" y="2211692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19" name="Freeform: Shape 318">
                    <a:extLst>
                      <a:ext uri="{FF2B5EF4-FFF2-40B4-BE49-F238E27FC236}">
                        <a16:creationId xmlns:a16="http://schemas.microsoft.com/office/drawing/2014/main" id="{E40B6F2B-0C7A-25E9-224D-DA1B9A93608B}"/>
                      </a:ext>
                    </a:extLst>
                  </p:cNvPr>
                  <p:cNvSpPr/>
                  <p:nvPr/>
                </p:nvSpPr>
                <p:spPr>
                  <a:xfrm>
                    <a:off x="1796374" y="2150313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84" name="Freeform: Shape 383">
                    <a:extLst>
                      <a:ext uri="{FF2B5EF4-FFF2-40B4-BE49-F238E27FC236}">
                        <a16:creationId xmlns:a16="http://schemas.microsoft.com/office/drawing/2014/main" id="{978F9CB4-B554-9416-0F6F-F96A511E66D0}"/>
                      </a:ext>
                    </a:extLst>
                  </p:cNvPr>
                  <p:cNvSpPr/>
                  <p:nvPr/>
                </p:nvSpPr>
                <p:spPr>
                  <a:xfrm>
                    <a:off x="1796374" y="2097173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85" name="Freeform: Shape 384">
                    <a:extLst>
                      <a:ext uri="{FF2B5EF4-FFF2-40B4-BE49-F238E27FC236}">
                        <a16:creationId xmlns:a16="http://schemas.microsoft.com/office/drawing/2014/main" id="{CEFCA06E-5F39-EA5D-5CF0-A45A45E0804B}"/>
                      </a:ext>
                    </a:extLst>
                  </p:cNvPr>
                  <p:cNvSpPr/>
                  <p:nvPr/>
                </p:nvSpPr>
                <p:spPr>
                  <a:xfrm>
                    <a:off x="1796374" y="2050256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cxnSp>
                <p:nvCxnSpPr>
                  <p:cNvPr id="386" name="Straight Connector 385">
                    <a:extLst>
                      <a:ext uri="{FF2B5EF4-FFF2-40B4-BE49-F238E27FC236}">
                        <a16:creationId xmlns:a16="http://schemas.microsoft.com/office/drawing/2014/main" id="{A2A34E62-EE45-1C99-9C7E-C23A080B16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731385" y="2922637"/>
                    <a:ext cx="82296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chemeClr val="tx1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87" name="Straight Connector 386">
                    <a:extLst>
                      <a:ext uri="{FF2B5EF4-FFF2-40B4-BE49-F238E27FC236}">
                        <a16:creationId xmlns:a16="http://schemas.microsoft.com/office/drawing/2014/main" id="{22E80DD4-60A1-BB42-9F6B-799A453055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731385" y="2008299"/>
                    <a:ext cx="82296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chemeClr val="tx1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</p:grp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929CAA58-5235-4528-BF4D-821EF3D215CD}"/>
                </a:ext>
              </a:extLst>
            </p:cNvPr>
            <p:cNvSpPr/>
            <p:nvPr/>
          </p:nvSpPr>
          <p:spPr>
            <a:xfrm>
              <a:off x="2551116" y="2581264"/>
              <a:ext cx="54864" cy="55929"/>
            </a:xfrm>
            <a:custGeom>
              <a:avLst/>
              <a:gdLst>
                <a:gd name="connsiteX0" fmla="*/ 47536 w 47535"/>
                <a:gd name="connsiteY0" fmla="*/ 23768 h 47535"/>
                <a:gd name="connsiteX1" fmla="*/ 23768 w 47535"/>
                <a:gd name="connsiteY1" fmla="*/ 0 h 47535"/>
                <a:gd name="connsiteX2" fmla="*/ 0 w 47535"/>
                <a:gd name="connsiteY2" fmla="*/ 23768 h 47535"/>
                <a:gd name="connsiteX3" fmla="*/ 23768 w 47535"/>
                <a:gd name="connsiteY3" fmla="*/ 47536 h 47535"/>
                <a:gd name="connsiteX4" fmla="*/ 47536 w 47535"/>
                <a:gd name="connsiteY4" fmla="*/ 23768 h 4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35" h="47535">
                  <a:moveTo>
                    <a:pt x="47536" y="23768"/>
                  </a:moveTo>
                  <a:cubicBezTo>
                    <a:pt x="47536" y="10604"/>
                    <a:pt x="36932" y="0"/>
                    <a:pt x="23768" y="0"/>
                  </a:cubicBezTo>
                  <a:cubicBezTo>
                    <a:pt x="10604" y="0"/>
                    <a:pt x="0" y="10604"/>
                    <a:pt x="0" y="23768"/>
                  </a:cubicBezTo>
                  <a:cubicBezTo>
                    <a:pt x="0" y="36932"/>
                    <a:pt x="10604" y="47536"/>
                    <a:pt x="23768" y="47536"/>
                  </a:cubicBezTo>
                  <a:cubicBezTo>
                    <a:pt x="36932" y="47536"/>
                    <a:pt x="47536" y="36932"/>
                    <a:pt x="47536" y="23768"/>
                  </a:cubicBezTo>
                </a:path>
              </a:pathLst>
            </a:custGeom>
            <a:solidFill>
              <a:srgbClr val="4BAFB9"/>
            </a:solidFill>
            <a:ln w="1216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E3DF09F2-7AD7-4402-8665-C00D5D811DE0}"/>
                </a:ext>
              </a:extLst>
            </p:cNvPr>
            <p:cNvSpPr/>
            <p:nvPr/>
          </p:nvSpPr>
          <p:spPr>
            <a:xfrm>
              <a:off x="3052924" y="2701104"/>
              <a:ext cx="54864" cy="55929"/>
            </a:xfrm>
            <a:custGeom>
              <a:avLst/>
              <a:gdLst>
                <a:gd name="connsiteX0" fmla="*/ 47536 w 47535"/>
                <a:gd name="connsiteY0" fmla="*/ 23768 h 47535"/>
                <a:gd name="connsiteX1" fmla="*/ 23768 w 47535"/>
                <a:gd name="connsiteY1" fmla="*/ 0 h 47535"/>
                <a:gd name="connsiteX2" fmla="*/ 0 w 47535"/>
                <a:gd name="connsiteY2" fmla="*/ 23768 h 47535"/>
                <a:gd name="connsiteX3" fmla="*/ 23768 w 47535"/>
                <a:gd name="connsiteY3" fmla="*/ 47536 h 47535"/>
                <a:gd name="connsiteX4" fmla="*/ 47536 w 47535"/>
                <a:gd name="connsiteY4" fmla="*/ 23768 h 4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35" h="47535">
                  <a:moveTo>
                    <a:pt x="47536" y="23768"/>
                  </a:moveTo>
                  <a:cubicBezTo>
                    <a:pt x="47536" y="10604"/>
                    <a:pt x="36932" y="0"/>
                    <a:pt x="23768" y="0"/>
                  </a:cubicBezTo>
                  <a:cubicBezTo>
                    <a:pt x="10604" y="0"/>
                    <a:pt x="0" y="10604"/>
                    <a:pt x="0" y="23768"/>
                  </a:cubicBezTo>
                  <a:cubicBezTo>
                    <a:pt x="0" y="36932"/>
                    <a:pt x="10604" y="47536"/>
                    <a:pt x="23768" y="47536"/>
                  </a:cubicBezTo>
                  <a:cubicBezTo>
                    <a:pt x="36932" y="47536"/>
                    <a:pt x="47536" y="36932"/>
                    <a:pt x="47536" y="23768"/>
                  </a:cubicBezTo>
                </a:path>
              </a:pathLst>
            </a:custGeom>
            <a:solidFill>
              <a:srgbClr val="4BAFB9"/>
            </a:solidFill>
            <a:ln w="1216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CC65F85A-C8F4-494F-A98B-157C6E0B076E}"/>
                </a:ext>
              </a:extLst>
            </p:cNvPr>
            <p:cNvSpPr/>
            <p:nvPr/>
          </p:nvSpPr>
          <p:spPr>
            <a:xfrm>
              <a:off x="3553879" y="2827103"/>
              <a:ext cx="54864" cy="55929"/>
            </a:xfrm>
            <a:custGeom>
              <a:avLst/>
              <a:gdLst>
                <a:gd name="connsiteX0" fmla="*/ 47536 w 47535"/>
                <a:gd name="connsiteY0" fmla="*/ 23768 h 47535"/>
                <a:gd name="connsiteX1" fmla="*/ 23768 w 47535"/>
                <a:gd name="connsiteY1" fmla="*/ 0 h 47535"/>
                <a:gd name="connsiteX2" fmla="*/ 0 w 47535"/>
                <a:gd name="connsiteY2" fmla="*/ 23768 h 47535"/>
                <a:gd name="connsiteX3" fmla="*/ 23768 w 47535"/>
                <a:gd name="connsiteY3" fmla="*/ 47536 h 47535"/>
                <a:gd name="connsiteX4" fmla="*/ 47536 w 47535"/>
                <a:gd name="connsiteY4" fmla="*/ 23768 h 4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35" h="47535">
                  <a:moveTo>
                    <a:pt x="47536" y="23768"/>
                  </a:moveTo>
                  <a:cubicBezTo>
                    <a:pt x="47536" y="10604"/>
                    <a:pt x="36932" y="0"/>
                    <a:pt x="23768" y="0"/>
                  </a:cubicBezTo>
                  <a:cubicBezTo>
                    <a:pt x="10604" y="0"/>
                    <a:pt x="0" y="10604"/>
                    <a:pt x="0" y="23768"/>
                  </a:cubicBezTo>
                  <a:cubicBezTo>
                    <a:pt x="0" y="36932"/>
                    <a:pt x="10604" y="47536"/>
                    <a:pt x="23768" y="47536"/>
                  </a:cubicBezTo>
                  <a:cubicBezTo>
                    <a:pt x="36932" y="47536"/>
                    <a:pt x="47536" y="36932"/>
                    <a:pt x="47536" y="23768"/>
                  </a:cubicBezTo>
                </a:path>
              </a:pathLst>
            </a:custGeom>
            <a:solidFill>
              <a:srgbClr val="4BAFB9"/>
            </a:solidFill>
            <a:ln w="1216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D4900F85-DC74-43C9-B4D7-162C2E242195}"/>
                </a:ext>
              </a:extLst>
            </p:cNvPr>
            <p:cNvSpPr/>
            <p:nvPr/>
          </p:nvSpPr>
          <p:spPr>
            <a:xfrm>
              <a:off x="4055443" y="2968015"/>
              <a:ext cx="54864" cy="55929"/>
            </a:xfrm>
            <a:custGeom>
              <a:avLst/>
              <a:gdLst>
                <a:gd name="connsiteX0" fmla="*/ 47536 w 47535"/>
                <a:gd name="connsiteY0" fmla="*/ 23768 h 47535"/>
                <a:gd name="connsiteX1" fmla="*/ 23768 w 47535"/>
                <a:gd name="connsiteY1" fmla="*/ 0 h 47535"/>
                <a:gd name="connsiteX2" fmla="*/ 0 w 47535"/>
                <a:gd name="connsiteY2" fmla="*/ 23768 h 47535"/>
                <a:gd name="connsiteX3" fmla="*/ 23768 w 47535"/>
                <a:gd name="connsiteY3" fmla="*/ 47536 h 47535"/>
                <a:gd name="connsiteX4" fmla="*/ 47536 w 47535"/>
                <a:gd name="connsiteY4" fmla="*/ 23768 h 4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35" h="47535">
                  <a:moveTo>
                    <a:pt x="47536" y="23768"/>
                  </a:moveTo>
                  <a:cubicBezTo>
                    <a:pt x="47536" y="10604"/>
                    <a:pt x="36932" y="0"/>
                    <a:pt x="23768" y="0"/>
                  </a:cubicBezTo>
                  <a:cubicBezTo>
                    <a:pt x="10604" y="0"/>
                    <a:pt x="0" y="10604"/>
                    <a:pt x="0" y="23768"/>
                  </a:cubicBezTo>
                  <a:cubicBezTo>
                    <a:pt x="0" y="36932"/>
                    <a:pt x="10604" y="47536"/>
                    <a:pt x="23768" y="47536"/>
                  </a:cubicBezTo>
                  <a:cubicBezTo>
                    <a:pt x="36932" y="47536"/>
                    <a:pt x="47536" y="36932"/>
                    <a:pt x="47536" y="23768"/>
                  </a:cubicBezTo>
                </a:path>
              </a:pathLst>
            </a:custGeom>
            <a:solidFill>
              <a:srgbClr val="4BAFB9"/>
            </a:solidFill>
            <a:ln w="1216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888529D9-051D-437C-A070-A080C0D52046}"/>
                </a:ext>
              </a:extLst>
            </p:cNvPr>
            <p:cNvSpPr/>
            <p:nvPr/>
          </p:nvSpPr>
          <p:spPr>
            <a:xfrm>
              <a:off x="4556398" y="3104300"/>
              <a:ext cx="54864" cy="55929"/>
            </a:xfrm>
            <a:custGeom>
              <a:avLst/>
              <a:gdLst>
                <a:gd name="connsiteX0" fmla="*/ 47536 w 47535"/>
                <a:gd name="connsiteY0" fmla="*/ 23768 h 47535"/>
                <a:gd name="connsiteX1" fmla="*/ 23768 w 47535"/>
                <a:gd name="connsiteY1" fmla="*/ 0 h 47535"/>
                <a:gd name="connsiteX2" fmla="*/ 0 w 47535"/>
                <a:gd name="connsiteY2" fmla="*/ 23768 h 47535"/>
                <a:gd name="connsiteX3" fmla="*/ 23768 w 47535"/>
                <a:gd name="connsiteY3" fmla="*/ 47536 h 47535"/>
                <a:gd name="connsiteX4" fmla="*/ 47536 w 47535"/>
                <a:gd name="connsiteY4" fmla="*/ 23768 h 4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35" h="47535">
                  <a:moveTo>
                    <a:pt x="47536" y="23768"/>
                  </a:moveTo>
                  <a:cubicBezTo>
                    <a:pt x="47536" y="10604"/>
                    <a:pt x="36932" y="0"/>
                    <a:pt x="23768" y="0"/>
                  </a:cubicBezTo>
                  <a:cubicBezTo>
                    <a:pt x="10604" y="0"/>
                    <a:pt x="0" y="10604"/>
                    <a:pt x="0" y="23768"/>
                  </a:cubicBezTo>
                  <a:cubicBezTo>
                    <a:pt x="0" y="36932"/>
                    <a:pt x="10604" y="47536"/>
                    <a:pt x="23768" y="47536"/>
                  </a:cubicBezTo>
                  <a:cubicBezTo>
                    <a:pt x="36932" y="47536"/>
                    <a:pt x="47536" y="36932"/>
                    <a:pt x="47536" y="23768"/>
                  </a:cubicBezTo>
                </a:path>
              </a:pathLst>
            </a:custGeom>
            <a:solidFill>
              <a:srgbClr val="4BAFB9"/>
            </a:solidFill>
            <a:ln w="1216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5666F652-99EC-4A10-A8A6-A8767D696B2B}"/>
                </a:ext>
              </a:extLst>
            </p:cNvPr>
            <p:cNvSpPr/>
            <p:nvPr/>
          </p:nvSpPr>
          <p:spPr>
            <a:xfrm>
              <a:off x="5058085" y="3227724"/>
              <a:ext cx="54864" cy="55929"/>
            </a:xfrm>
            <a:custGeom>
              <a:avLst/>
              <a:gdLst>
                <a:gd name="connsiteX0" fmla="*/ 47536 w 47535"/>
                <a:gd name="connsiteY0" fmla="*/ 23768 h 47535"/>
                <a:gd name="connsiteX1" fmla="*/ 23768 w 47535"/>
                <a:gd name="connsiteY1" fmla="*/ 0 h 47535"/>
                <a:gd name="connsiteX2" fmla="*/ 0 w 47535"/>
                <a:gd name="connsiteY2" fmla="*/ 23768 h 47535"/>
                <a:gd name="connsiteX3" fmla="*/ 23768 w 47535"/>
                <a:gd name="connsiteY3" fmla="*/ 47536 h 47535"/>
                <a:gd name="connsiteX4" fmla="*/ 47536 w 47535"/>
                <a:gd name="connsiteY4" fmla="*/ 23768 h 4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35" h="47535">
                  <a:moveTo>
                    <a:pt x="47536" y="23768"/>
                  </a:moveTo>
                  <a:cubicBezTo>
                    <a:pt x="47536" y="10604"/>
                    <a:pt x="36932" y="0"/>
                    <a:pt x="23768" y="0"/>
                  </a:cubicBezTo>
                  <a:cubicBezTo>
                    <a:pt x="10604" y="0"/>
                    <a:pt x="0" y="10604"/>
                    <a:pt x="0" y="23768"/>
                  </a:cubicBezTo>
                  <a:cubicBezTo>
                    <a:pt x="0" y="36932"/>
                    <a:pt x="10604" y="47536"/>
                    <a:pt x="23768" y="47536"/>
                  </a:cubicBezTo>
                  <a:cubicBezTo>
                    <a:pt x="36932" y="47536"/>
                    <a:pt x="47536" y="36932"/>
                    <a:pt x="47536" y="23768"/>
                  </a:cubicBezTo>
                </a:path>
              </a:pathLst>
            </a:custGeom>
            <a:solidFill>
              <a:srgbClr val="4BAFB9"/>
            </a:solidFill>
            <a:ln w="1216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803F47F3-7D17-4D90-8472-C8D43FA3827B}"/>
                </a:ext>
              </a:extLst>
            </p:cNvPr>
            <p:cNvSpPr/>
            <p:nvPr/>
          </p:nvSpPr>
          <p:spPr>
            <a:xfrm>
              <a:off x="5304186" y="3268009"/>
              <a:ext cx="54864" cy="55929"/>
            </a:xfrm>
            <a:custGeom>
              <a:avLst/>
              <a:gdLst>
                <a:gd name="connsiteX0" fmla="*/ 47536 w 47535"/>
                <a:gd name="connsiteY0" fmla="*/ 23768 h 47535"/>
                <a:gd name="connsiteX1" fmla="*/ 23768 w 47535"/>
                <a:gd name="connsiteY1" fmla="*/ 0 h 47535"/>
                <a:gd name="connsiteX2" fmla="*/ 0 w 47535"/>
                <a:gd name="connsiteY2" fmla="*/ 23768 h 47535"/>
                <a:gd name="connsiteX3" fmla="*/ 23768 w 47535"/>
                <a:gd name="connsiteY3" fmla="*/ 47536 h 47535"/>
                <a:gd name="connsiteX4" fmla="*/ 47536 w 47535"/>
                <a:gd name="connsiteY4" fmla="*/ 23768 h 4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35" h="47535">
                  <a:moveTo>
                    <a:pt x="47536" y="23768"/>
                  </a:moveTo>
                  <a:cubicBezTo>
                    <a:pt x="47536" y="10604"/>
                    <a:pt x="36932" y="0"/>
                    <a:pt x="23768" y="0"/>
                  </a:cubicBezTo>
                  <a:cubicBezTo>
                    <a:pt x="10604" y="0"/>
                    <a:pt x="0" y="10604"/>
                    <a:pt x="0" y="23768"/>
                  </a:cubicBezTo>
                  <a:cubicBezTo>
                    <a:pt x="0" y="36932"/>
                    <a:pt x="10604" y="47536"/>
                    <a:pt x="23768" y="47536"/>
                  </a:cubicBezTo>
                  <a:cubicBezTo>
                    <a:pt x="36932" y="47536"/>
                    <a:pt x="47536" y="36932"/>
                    <a:pt x="47536" y="23768"/>
                  </a:cubicBezTo>
                </a:path>
              </a:pathLst>
            </a:custGeom>
            <a:solidFill>
              <a:srgbClr val="4BAFB9"/>
            </a:solidFill>
            <a:ln w="1216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4CCC6E2-7FD5-E431-D292-1317D6C45118}"/>
                </a:ext>
              </a:extLst>
            </p:cNvPr>
            <p:cNvSpPr/>
            <p:nvPr/>
          </p:nvSpPr>
          <p:spPr>
            <a:xfrm>
              <a:off x="2074783" y="1992692"/>
              <a:ext cx="3257670" cy="1298015"/>
            </a:xfrm>
            <a:custGeom>
              <a:avLst/>
              <a:gdLst>
                <a:gd name="connsiteX0" fmla="*/ 0 w 3257670"/>
                <a:gd name="connsiteY0" fmla="*/ 6704 h 1880836"/>
                <a:gd name="connsiteX1" fmla="*/ 853 w 3257670"/>
                <a:gd name="connsiteY1" fmla="*/ 0 h 1880836"/>
                <a:gd name="connsiteX2" fmla="*/ 500589 w 3257670"/>
                <a:gd name="connsiteY2" fmla="*/ 899038 h 1880836"/>
                <a:gd name="connsiteX3" fmla="*/ 1001788 w 3257670"/>
                <a:gd name="connsiteY3" fmla="*/ 1069436 h 1880836"/>
                <a:gd name="connsiteX4" fmla="*/ 1503109 w 3257670"/>
                <a:gd name="connsiteY4" fmla="*/ 1248609 h 1880836"/>
                <a:gd name="connsiteX5" fmla="*/ 2004552 w 3257670"/>
                <a:gd name="connsiteY5" fmla="*/ 1449235 h 1880836"/>
                <a:gd name="connsiteX6" fmla="*/ 2505751 w 3257670"/>
                <a:gd name="connsiteY6" fmla="*/ 1642791 h 1880836"/>
                <a:gd name="connsiteX7" fmla="*/ 3007071 w 3257670"/>
                <a:gd name="connsiteY7" fmla="*/ 1818674 h 1880836"/>
                <a:gd name="connsiteX8" fmla="*/ 3257671 w 3257670"/>
                <a:gd name="connsiteY8" fmla="*/ 1880836 h 1880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7670" h="1880836">
                  <a:moveTo>
                    <a:pt x="0" y="6704"/>
                  </a:moveTo>
                  <a:lnTo>
                    <a:pt x="853" y="0"/>
                  </a:lnTo>
                  <a:lnTo>
                    <a:pt x="500589" y="899038"/>
                  </a:lnTo>
                  <a:lnTo>
                    <a:pt x="1001788" y="1069436"/>
                  </a:lnTo>
                  <a:lnTo>
                    <a:pt x="1503109" y="1248609"/>
                  </a:lnTo>
                  <a:lnTo>
                    <a:pt x="2004552" y="1449235"/>
                  </a:lnTo>
                  <a:lnTo>
                    <a:pt x="2505751" y="1642791"/>
                  </a:lnTo>
                  <a:lnTo>
                    <a:pt x="3007071" y="1818674"/>
                  </a:lnTo>
                  <a:lnTo>
                    <a:pt x="3257671" y="1880836"/>
                  </a:lnTo>
                </a:path>
              </a:pathLst>
            </a:custGeom>
            <a:noFill/>
            <a:ln w="19050" cap="flat">
              <a:solidFill>
                <a:srgbClr val="4BAFB9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grpSp>
          <p:nvGrpSpPr>
            <p:cNvPr id="388" name="Group 387">
              <a:extLst>
                <a:ext uri="{FF2B5EF4-FFF2-40B4-BE49-F238E27FC236}">
                  <a16:creationId xmlns:a16="http://schemas.microsoft.com/office/drawing/2014/main" id="{60FE61C4-2568-12FA-ECE3-EB74DCE887ED}"/>
                </a:ext>
              </a:extLst>
            </p:cNvPr>
            <p:cNvGrpSpPr/>
            <p:nvPr/>
          </p:nvGrpSpPr>
          <p:grpSpPr>
            <a:xfrm>
              <a:off x="1820616" y="1918521"/>
              <a:ext cx="3803105" cy="2965899"/>
              <a:chOff x="1820616" y="1918521"/>
              <a:chExt cx="3803105" cy="296463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0968CEBE-A56B-1779-208E-ECC07B46596D}"/>
                  </a:ext>
                </a:extLst>
              </p:cNvPr>
              <p:cNvGrpSpPr/>
              <p:nvPr/>
            </p:nvGrpSpPr>
            <p:grpSpPr>
              <a:xfrm>
                <a:off x="2046798" y="2349316"/>
                <a:ext cx="3322146" cy="1168176"/>
                <a:chOff x="3014599" y="2280231"/>
                <a:chExt cx="3322146" cy="1693422"/>
              </a:xfrm>
            </p:grpSpPr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FC316F7F-1322-622A-F920-57C052CE8F6E}"/>
                    </a:ext>
                  </a:extLst>
                </p:cNvPr>
                <p:cNvSpPr/>
                <p:nvPr/>
              </p:nvSpPr>
              <p:spPr>
                <a:xfrm>
                  <a:off x="3038593" y="2280231"/>
                  <a:ext cx="3271655" cy="1693422"/>
                </a:xfrm>
                <a:custGeom>
                  <a:avLst/>
                  <a:gdLst>
                    <a:gd name="connsiteX0" fmla="*/ 0 w 3271655"/>
                    <a:gd name="connsiteY0" fmla="*/ 0 h 1693422"/>
                    <a:gd name="connsiteX1" fmla="*/ 502616 w 3271655"/>
                    <a:gd name="connsiteY1" fmla="*/ 700553 h 1693422"/>
                    <a:gd name="connsiteX2" fmla="*/ 1006089 w 3271655"/>
                    <a:gd name="connsiteY2" fmla="*/ 957859 h 1693422"/>
                    <a:gd name="connsiteX3" fmla="*/ 1509562 w 3271655"/>
                    <a:gd name="connsiteY3" fmla="*/ 1022492 h 1693422"/>
                    <a:gd name="connsiteX4" fmla="*/ 2013035 w 3271655"/>
                    <a:gd name="connsiteY4" fmla="*/ 1211738 h 1693422"/>
                    <a:gd name="connsiteX5" fmla="*/ 2516508 w 3271655"/>
                    <a:gd name="connsiteY5" fmla="*/ 1303913 h 1693422"/>
                    <a:gd name="connsiteX6" fmla="*/ 3019980 w 3271655"/>
                    <a:gd name="connsiteY6" fmla="*/ 1440890 h 1693422"/>
                    <a:gd name="connsiteX7" fmla="*/ 3271656 w 3271655"/>
                    <a:gd name="connsiteY7" fmla="*/ 1501850 h 1693422"/>
                    <a:gd name="connsiteX8" fmla="*/ 3271656 w 3271655"/>
                    <a:gd name="connsiteY8" fmla="*/ 1693422 h 1693422"/>
                    <a:gd name="connsiteX9" fmla="*/ 3019980 w 3271655"/>
                    <a:gd name="connsiteY9" fmla="*/ 1623404 h 1693422"/>
                    <a:gd name="connsiteX10" fmla="*/ 2516508 w 3271655"/>
                    <a:gd name="connsiteY10" fmla="*/ 1474430 h 1693422"/>
                    <a:gd name="connsiteX11" fmla="*/ 2013035 w 3271655"/>
                    <a:gd name="connsiteY11" fmla="*/ 1326192 h 1693422"/>
                    <a:gd name="connsiteX12" fmla="*/ 1509562 w 3271655"/>
                    <a:gd name="connsiteY12" fmla="*/ 1208433 h 1693422"/>
                    <a:gd name="connsiteX13" fmla="*/ 1006089 w 3271655"/>
                    <a:gd name="connsiteY13" fmla="*/ 1064112 h 1693422"/>
                    <a:gd name="connsiteX14" fmla="*/ 502616 w 3271655"/>
                    <a:gd name="connsiteY14" fmla="*/ 955044 h 1693422"/>
                    <a:gd name="connsiteX15" fmla="*/ 0 w 3271655"/>
                    <a:gd name="connsiteY15" fmla="*/ 130612 h 1693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271655" h="1693422">
                      <a:moveTo>
                        <a:pt x="0" y="0"/>
                      </a:moveTo>
                      <a:lnTo>
                        <a:pt x="502616" y="700553"/>
                      </a:lnTo>
                      <a:lnTo>
                        <a:pt x="1006089" y="957859"/>
                      </a:lnTo>
                      <a:lnTo>
                        <a:pt x="1509562" y="1022492"/>
                      </a:lnTo>
                      <a:lnTo>
                        <a:pt x="2013035" y="1211738"/>
                      </a:lnTo>
                      <a:lnTo>
                        <a:pt x="2516508" y="1303913"/>
                      </a:lnTo>
                      <a:lnTo>
                        <a:pt x="3019980" y="1440890"/>
                      </a:lnTo>
                      <a:lnTo>
                        <a:pt x="3271656" y="1501850"/>
                      </a:lnTo>
                      <a:lnTo>
                        <a:pt x="3271656" y="1693422"/>
                      </a:lnTo>
                      <a:lnTo>
                        <a:pt x="3019980" y="1623404"/>
                      </a:lnTo>
                      <a:lnTo>
                        <a:pt x="2516508" y="1474430"/>
                      </a:lnTo>
                      <a:lnTo>
                        <a:pt x="2013035" y="1326192"/>
                      </a:lnTo>
                      <a:lnTo>
                        <a:pt x="1509562" y="1208433"/>
                      </a:lnTo>
                      <a:lnTo>
                        <a:pt x="1006089" y="1064112"/>
                      </a:lnTo>
                      <a:lnTo>
                        <a:pt x="502616" y="955044"/>
                      </a:lnTo>
                      <a:lnTo>
                        <a:pt x="0" y="130612"/>
                      </a:lnTo>
                    </a:path>
                  </a:pathLst>
                </a:custGeom>
                <a:solidFill>
                  <a:srgbClr val="C692AD">
                    <a:alpha val="35000"/>
                  </a:srgbClr>
                </a:solidFill>
                <a:ln w="12212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C55D9A23-1DE3-B071-5F20-6444FDC8B6E1}"/>
                    </a:ext>
                  </a:extLst>
                </p:cNvPr>
                <p:cNvSpPr/>
                <p:nvPr/>
              </p:nvSpPr>
              <p:spPr>
                <a:xfrm>
                  <a:off x="3038593" y="2341925"/>
                  <a:ext cx="3271655" cy="1563912"/>
                </a:xfrm>
                <a:custGeom>
                  <a:avLst/>
                  <a:gdLst>
                    <a:gd name="connsiteX0" fmla="*/ 0 w 3271655"/>
                    <a:gd name="connsiteY0" fmla="*/ 0 h 1563912"/>
                    <a:gd name="connsiteX1" fmla="*/ 502616 w 3271655"/>
                    <a:gd name="connsiteY1" fmla="*/ 755393 h 1563912"/>
                    <a:gd name="connsiteX2" fmla="*/ 1006089 w 3271655"/>
                    <a:gd name="connsiteY2" fmla="*/ 934357 h 1563912"/>
                    <a:gd name="connsiteX3" fmla="*/ 1509562 w 3271655"/>
                    <a:gd name="connsiteY3" fmla="*/ 1027021 h 1563912"/>
                    <a:gd name="connsiteX4" fmla="*/ 2013035 w 3271655"/>
                    <a:gd name="connsiteY4" fmla="*/ 1222755 h 1563912"/>
                    <a:gd name="connsiteX5" fmla="*/ 2516508 w 3271655"/>
                    <a:gd name="connsiteY5" fmla="*/ 1330109 h 1563912"/>
                    <a:gd name="connsiteX6" fmla="*/ 3019980 w 3271655"/>
                    <a:gd name="connsiteY6" fmla="*/ 1487283 h 1563912"/>
                    <a:gd name="connsiteX7" fmla="*/ 3271656 w 3271655"/>
                    <a:gd name="connsiteY7" fmla="*/ 1563912 h 1563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71655" h="1563912">
                      <a:moveTo>
                        <a:pt x="0" y="0"/>
                      </a:moveTo>
                      <a:lnTo>
                        <a:pt x="502616" y="755393"/>
                      </a:lnTo>
                      <a:lnTo>
                        <a:pt x="1006089" y="934357"/>
                      </a:lnTo>
                      <a:lnTo>
                        <a:pt x="1509562" y="1027021"/>
                      </a:lnTo>
                      <a:lnTo>
                        <a:pt x="2013035" y="1222755"/>
                      </a:lnTo>
                      <a:lnTo>
                        <a:pt x="2516508" y="1330109"/>
                      </a:lnTo>
                      <a:lnTo>
                        <a:pt x="3019980" y="1487283"/>
                      </a:lnTo>
                      <a:lnTo>
                        <a:pt x="3271656" y="1563912"/>
                      </a:lnTo>
                    </a:path>
                  </a:pathLst>
                </a:custGeom>
                <a:noFill/>
                <a:ln w="19050" cap="flat">
                  <a:solidFill>
                    <a:srgbClr val="BC7E9E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FAF4EA22-6F48-2A2D-2C7B-F3F0DCDB5E14}"/>
                    </a:ext>
                  </a:extLst>
                </p:cNvPr>
                <p:cNvSpPr/>
                <p:nvPr/>
              </p:nvSpPr>
              <p:spPr>
                <a:xfrm>
                  <a:off x="3014599" y="2300550"/>
                  <a:ext cx="54864" cy="79532"/>
                </a:xfrm>
                <a:custGeom>
                  <a:avLst/>
                  <a:gdLst>
                    <a:gd name="connsiteX0" fmla="*/ 47740 w 47739"/>
                    <a:gd name="connsiteY0" fmla="*/ 23870 h 47739"/>
                    <a:gd name="connsiteX1" fmla="*/ 23870 w 47739"/>
                    <a:gd name="connsiteY1" fmla="*/ 0 h 47739"/>
                    <a:gd name="connsiteX2" fmla="*/ 0 w 47739"/>
                    <a:gd name="connsiteY2" fmla="*/ 23870 h 47739"/>
                    <a:gd name="connsiteX3" fmla="*/ 23870 w 47739"/>
                    <a:gd name="connsiteY3" fmla="*/ 47740 h 47739"/>
                    <a:gd name="connsiteX4" fmla="*/ 47740 w 47739"/>
                    <a:gd name="connsiteY4" fmla="*/ 23870 h 47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739" h="47739">
                      <a:moveTo>
                        <a:pt x="47740" y="23870"/>
                      </a:moveTo>
                      <a:cubicBezTo>
                        <a:pt x="47740" y="10650"/>
                        <a:pt x="37090" y="0"/>
                        <a:pt x="23870" y="0"/>
                      </a:cubicBezTo>
                      <a:cubicBezTo>
                        <a:pt x="10650" y="0"/>
                        <a:pt x="0" y="10650"/>
                        <a:pt x="0" y="23870"/>
                      </a:cubicBezTo>
                      <a:cubicBezTo>
                        <a:pt x="0" y="37090"/>
                        <a:pt x="10650" y="47740"/>
                        <a:pt x="23870" y="47740"/>
                      </a:cubicBezTo>
                      <a:cubicBezTo>
                        <a:pt x="37090" y="47740"/>
                        <a:pt x="47740" y="37090"/>
                        <a:pt x="47740" y="23870"/>
                      </a:cubicBezTo>
                    </a:path>
                  </a:pathLst>
                </a:custGeom>
                <a:solidFill>
                  <a:srgbClr val="BC7E9E"/>
                </a:solidFill>
                <a:ln w="12212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510AEDB-D8BD-839F-84CA-2AED90CCC7F3}"/>
                    </a:ext>
                  </a:extLst>
                </p:cNvPr>
                <p:cNvSpPr/>
                <p:nvPr/>
              </p:nvSpPr>
              <p:spPr>
                <a:xfrm>
                  <a:off x="3516971" y="3056310"/>
                  <a:ext cx="54864" cy="79532"/>
                </a:xfrm>
                <a:custGeom>
                  <a:avLst/>
                  <a:gdLst>
                    <a:gd name="connsiteX0" fmla="*/ 47740 w 47739"/>
                    <a:gd name="connsiteY0" fmla="*/ 23870 h 47739"/>
                    <a:gd name="connsiteX1" fmla="*/ 23870 w 47739"/>
                    <a:gd name="connsiteY1" fmla="*/ 0 h 47739"/>
                    <a:gd name="connsiteX2" fmla="*/ 0 w 47739"/>
                    <a:gd name="connsiteY2" fmla="*/ 23870 h 47739"/>
                    <a:gd name="connsiteX3" fmla="*/ 23870 w 47739"/>
                    <a:gd name="connsiteY3" fmla="*/ 47740 h 47739"/>
                    <a:gd name="connsiteX4" fmla="*/ 47740 w 47739"/>
                    <a:gd name="connsiteY4" fmla="*/ 23870 h 47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739" h="47739">
                      <a:moveTo>
                        <a:pt x="47740" y="23870"/>
                      </a:moveTo>
                      <a:cubicBezTo>
                        <a:pt x="47740" y="10650"/>
                        <a:pt x="37090" y="0"/>
                        <a:pt x="23870" y="0"/>
                      </a:cubicBezTo>
                      <a:cubicBezTo>
                        <a:pt x="10650" y="0"/>
                        <a:pt x="0" y="10650"/>
                        <a:pt x="0" y="23870"/>
                      </a:cubicBezTo>
                      <a:cubicBezTo>
                        <a:pt x="0" y="37090"/>
                        <a:pt x="10650" y="47740"/>
                        <a:pt x="23870" y="47740"/>
                      </a:cubicBezTo>
                      <a:cubicBezTo>
                        <a:pt x="37090" y="47740"/>
                        <a:pt x="47740" y="37090"/>
                        <a:pt x="47740" y="23870"/>
                      </a:cubicBezTo>
                    </a:path>
                  </a:pathLst>
                </a:custGeom>
                <a:solidFill>
                  <a:srgbClr val="BC7E9E"/>
                </a:solidFill>
                <a:ln w="12212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01AADEEF-5908-76BE-0E76-74A34BCD00D0}"/>
                    </a:ext>
                  </a:extLst>
                </p:cNvPr>
                <p:cNvSpPr/>
                <p:nvPr/>
              </p:nvSpPr>
              <p:spPr>
                <a:xfrm>
                  <a:off x="4020933" y="3235519"/>
                  <a:ext cx="54864" cy="79532"/>
                </a:xfrm>
                <a:custGeom>
                  <a:avLst/>
                  <a:gdLst>
                    <a:gd name="connsiteX0" fmla="*/ 47740 w 47739"/>
                    <a:gd name="connsiteY0" fmla="*/ 23870 h 47739"/>
                    <a:gd name="connsiteX1" fmla="*/ 23870 w 47739"/>
                    <a:gd name="connsiteY1" fmla="*/ 0 h 47739"/>
                    <a:gd name="connsiteX2" fmla="*/ 0 w 47739"/>
                    <a:gd name="connsiteY2" fmla="*/ 23870 h 47739"/>
                    <a:gd name="connsiteX3" fmla="*/ 23870 w 47739"/>
                    <a:gd name="connsiteY3" fmla="*/ 47740 h 47739"/>
                    <a:gd name="connsiteX4" fmla="*/ 47740 w 47739"/>
                    <a:gd name="connsiteY4" fmla="*/ 23870 h 47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739" h="47739">
                      <a:moveTo>
                        <a:pt x="47740" y="23870"/>
                      </a:moveTo>
                      <a:cubicBezTo>
                        <a:pt x="47740" y="10650"/>
                        <a:pt x="37090" y="0"/>
                        <a:pt x="23870" y="0"/>
                      </a:cubicBezTo>
                      <a:cubicBezTo>
                        <a:pt x="10650" y="0"/>
                        <a:pt x="0" y="10650"/>
                        <a:pt x="0" y="23870"/>
                      </a:cubicBezTo>
                      <a:cubicBezTo>
                        <a:pt x="0" y="37090"/>
                        <a:pt x="10650" y="47740"/>
                        <a:pt x="23870" y="47740"/>
                      </a:cubicBezTo>
                      <a:cubicBezTo>
                        <a:pt x="37090" y="47740"/>
                        <a:pt x="47740" y="37090"/>
                        <a:pt x="47740" y="23870"/>
                      </a:cubicBezTo>
                    </a:path>
                  </a:pathLst>
                </a:custGeom>
                <a:solidFill>
                  <a:srgbClr val="BC7E9E"/>
                </a:solidFill>
                <a:ln w="12212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E9EFEBC2-5532-04BC-C5F9-A267FE5C9023}"/>
                    </a:ext>
                  </a:extLst>
                </p:cNvPr>
                <p:cNvSpPr/>
                <p:nvPr/>
              </p:nvSpPr>
              <p:spPr>
                <a:xfrm>
                  <a:off x="4524040" y="3328062"/>
                  <a:ext cx="54864" cy="79532"/>
                </a:xfrm>
                <a:custGeom>
                  <a:avLst/>
                  <a:gdLst>
                    <a:gd name="connsiteX0" fmla="*/ 47740 w 47740"/>
                    <a:gd name="connsiteY0" fmla="*/ 23870 h 47739"/>
                    <a:gd name="connsiteX1" fmla="*/ 23870 w 47740"/>
                    <a:gd name="connsiteY1" fmla="*/ 0 h 47739"/>
                    <a:gd name="connsiteX2" fmla="*/ 0 w 47740"/>
                    <a:gd name="connsiteY2" fmla="*/ 23870 h 47739"/>
                    <a:gd name="connsiteX3" fmla="*/ 23870 w 47740"/>
                    <a:gd name="connsiteY3" fmla="*/ 47740 h 47739"/>
                    <a:gd name="connsiteX4" fmla="*/ 47740 w 47740"/>
                    <a:gd name="connsiteY4" fmla="*/ 23870 h 47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740" h="47739">
                      <a:moveTo>
                        <a:pt x="47740" y="23870"/>
                      </a:moveTo>
                      <a:cubicBezTo>
                        <a:pt x="47740" y="10650"/>
                        <a:pt x="37090" y="0"/>
                        <a:pt x="23870" y="0"/>
                      </a:cubicBezTo>
                      <a:cubicBezTo>
                        <a:pt x="10650" y="0"/>
                        <a:pt x="0" y="10650"/>
                        <a:pt x="0" y="23870"/>
                      </a:cubicBezTo>
                      <a:cubicBezTo>
                        <a:pt x="0" y="37090"/>
                        <a:pt x="10650" y="47740"/>
                        <a:pt x="23870" y="47740"/>
                      </a:cubicBezTo>
                      <a:cubicBezTo>
                        <a:pt x="37090" y="47740"/>
                        <a:pt x="47740" y="37090"/>
                        <a:pt x="47740" y="23870"/>
                      </a:cubicBezTo>
                    </a:path>
                  </a:pathLst>
                </a:custGeom>
                <a:solidFill>
                  <a:srgbClr val="BC7E9E"/>
                </a:solidFill>
                <a:ln w="12212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2A74CBE5-AE48-8A51-8839-7153272C88E6}"/>
                    </a:ext>
                  </a:extLst>
                </p:cNvPr>
                <p:cNvSpPr/>
                <p:nvPr/>
              </p:nvSpPr>
              <p:spPr>
                <a:xfrm>
                  <a:off x="5027756" y="3523429"/>
                  <a:ext cx="54864" cy="79532"/>
                </a:xfrm>
                <a:custGeom>
                  <a:avLst/>
                  <a:gdLst>
                    <a:gd name="connsiteX0" fmla="*/ 47740 w 47739"/>
                    <a:gd name="connsiteY0" fmla="*/ 23870 h 47740"/>
                    <a:gd name="connsiteX1" fmla="*/ 23870 w 47739"/>
                    <a:gd name="connsiteY1" fmla="*/ 0 h 47740"/>
                    <a:gd name="connsiteX2" fmla="*/ 0 w 47739"/>
                    <a:gd name="connsiteY2" fmla="*/ 23870 h 47740"/>
                    <a:gd name="connsiteX3" fmla="*/ 23870 w 47739"/>
                    <a:gd name="connsiteY3" fmla="*/ 47740 h 47740"/>
                    <a:gd name="connsiteX4" fmla="*/ 47740 w 47739"/>
                    <a:gd name="connsiteY4" fmla="*/ 23870 h 47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739" h="47740">
                      <a:moveTo>
                        <a:pt x="47740" y="23870"/>
                      </a:moveTo>
                      <a:cubicBezTo>
                        <a:pt x="47740" y="10650"/>
                        <a:pt x="37090" y="0"/>
                        <a:pt x="23870" y="0"/>
                      </a:cubicBezTo>
                      <a:cubicBezTo>
                        <a:pt x="10650" y="0"/>
                        <a:pt x="0" y="10650"/>
                        <a:pt x="0" y="23870"/>
                      </a:cubicBezTo>
                      <a:cubicBezTo>
                        <a:pt x="0" y="37090"/>
                        <a:pt x="10650" y="47740"/>
                        <a:pt x="23870" y="47740"/>
                      </a:cubicBezTo>
                      <a:cubicBezTo>
                        <a:pt x="37090" y="47740"/>
                        <a:pt x="47740" y="37090"/>
                        <a:pt x="47740" y="23870"/>
                      </a:cubicBezTo>
                    </a:path>
                  </a:pathLst>
                </a:custGeom>
                <a:solidFill>
                  <a:srgbClr val="BC7E9E"/>
                </a:solidFill>
                <a:ln w="12212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BC61C44D-5C85-E5DA-FCEE-EA7C52DA58E9}"/>
                    </a:ext>
                  </a:extLst>
                </p:cNvPr>
                <p:cNvSpPr/>
                <p:nvPr/>
              </p:nvSpPr>
              <p:spPr>
                <a:xfrm>
                  <a:off x="5530863" y="3630659"/>
                  <a:ext cx="54864" cy="79532"/>
                </a:xfrm>
                <a:custGeom>
                  <a:avLst/>
                  <a:gdLst>
                    <a:gd name="connsiteX0" fmla="*/ 47740 w 47740"/>
                    <a:gd name="connsiteY0" fmla="*/ 23870 h 47739"/>
                    <a:gd name="connsiteX1" fmla="*/ 23870 w 47740"/>
                    <a:gd name="connsiteY1" fmla="*/ 0 h 47739"/>
                    <a:gd name="connsiteX2" fmla="*/ 0 w 47740"/>
                    <a:gd name="connsiteY2" fmla="*/ 23870 h 47739"/>
                    <a:gd name="connsiteX3" fmla="*/ 23870 w 47740"/>
                    <a:gd name="connsiteY3" fmla="*/ 47740 h 47739"/>
                    <a:gd name="connsiteX4" fmla="*/ 47740 w 47740"/>
                    <a:gd name="connsiteY4" fmla="*/ 23870 h 47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740" h="47739">
                      <a:moveTo>
                        <a:pt x="47740" y="23870"/>
                      </a:moveTo>
                      <a:cubicBezTo>
                        <a:pt x="47740" y="10650"/>
                        <a:pt x="37090" y="0"/>
                        <a:pt x="23870" y="0"/>
                      </a:cubicBezTo>
                      <a:cubicBezTo>
                        <a:pt x="10650" y="0"/>
                        <a:pt x="0" y="10650"/>
                        <a:pt x="0" y="23870"/>
                      </a:cubicBezTo>
                      <a:cubicBezTo>
                        <a:pt x="0" y="37090"/>
                        <a:pt x="10650" y="47740"/>
                        <a:pt x="23870" y="47740"/>
                      </a:cubicBezTo>
                      <a:cubicBezTo>
                        <a:pt x="37090" y="47740"/>
                        <a:pt x="47740" y="37090"/>
                        <a:pt x="47740" y="23870"/>
                      </a:cubicBezTo>
                    </a:path>
                  </a:pathLst>
                </a:custGeom>
                <a:solidFill>
                  <a:srgbClr val="BC7E9E"/>
                </a:solidFill>
                <a:ln w="12212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E84AC6AB-BC3E-9D20-5E18-808B693A2249}"/>
                    </a:ext>
                  </a:extLst>
                </p:cNvPr>
                <p:cNvSpPr/>
                <p:nvPr/>
              </p:nvSpPr>
              <p:spPr>
                <a:xfrm>
                  <a:off x="6034702" y="3787834"/>
                  <a:ext cx="54864" cy="79532"/>
                </a:xfrm>
                <a:custGeom>
                  <a:avLst/>
                  <a:gdLst>
                    <a:gd name="connsiteX0" fmla="*/ 47740 w 47739"/>
                    <a:gd name="connsiteY0" fmla="*/ 23870 h 47739"/>
                    <a:gd name="connsiteX1" fmla="*/ 23870 w 47739"/>
                    <a:gd name="connsiteY1" fmla="*/ 0 h 47739"/>
                    <a:gd name="connsiteX2" fmla="*/ 0 w 47739"/>
                    <a:gd name="connsiteY2" fmla="*/ 23870 h 47739"/>
                    <a:gd name="connsiteX3" fmla="*/ 23870 w 47739"/>
                    <a:gd name="connsiteY3" fmla="*/ 47740 h 47739"/>
                    <a:gd name="connsiteX4" fmla="*/ 47740 w 47739"/>
                    <a:gd name="connsiteY4" fmla="*/ 23870 h 47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739" h="47739">
                      <a:moveTo>
                        <a:pt x="47740" y="23870"/>
                      </a:moveTo>
                      <a:cubicBezTo>
                        <a:pt x="47740" y="10650"/>
                        <a:pt x="37090" y="0"/>
                        <a:pt x="23870" y="0"/>
                      </a:cubicBezTo>
                      <a:cubicBezTo>
                        <a:pt x="10650" y="0"/>
                        <a:pt x="0" y="10650"/>
                        <a:pt x="0" y="23870"/>
                      </a:cubicBezTo>
                      <a:cubicBezTo>
                        <a:pt x="0" y="37090"/>
                        <a:pt x="10650" y="47740"/>
                        <a:pt x="23870" y="47740"/>
                      </a:cubicBezTo>
                      <a:cubicBezTo>
                        <a:pt x="37090" y="47740"/>
                        <a:pt x="47740" y="37090"/>
                        <a:pt x="47740" y="23870"/>
                      </a:cubicBezTo>
                    </a:path>
                  </a:pathLst>
                </a:custGeom>
                <a:solidFill>
                  <a:srgbClr val="BC7E9E"/>
                </a:solidFill>
                <a:ln w="12212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3898A2A2-D804-DD62-9FEF-399B5C786FCD}"/>
                    </a:ext>
                  </a:extLst>
                </p:cNvPr>
                <p:cNvSpPr/>
                <p:nvPr/>
              </p:nvSpPr>
              <p:spPr>
                <a:xfrm>
                  <a:off x="6281881" y="3864951"/>
                  <a:ext cx="54864" cy="79532"/>
                </a:xfrm>
                <a:custGeom>
                  <a:avLst/>
                  <a:gdLst>
                    <a:gd name="connsiteX0" fmla="*/ 47740 w 47739"/>
                    <a:gd name="connsiteY0" fmla="*/ 23870 h 47739"/>
                    <a:gd name="connsiteX1" fmla="*/ 23870 w 47739"/>
                    <a:gd name="connsiteY1" fmla="*/ 0 h 47739"/>
                    <a:gd name="connsiteX2" fmla="*/ 0 w 47739"/>
                    <a:gd name="connsiteY2" fmla="*/ 23870 h 47739"/>
                    <a:gd name="connsiteX3" fmla="*/ 23870 w 47739"/>
                    <a:gd name="connsiteY3" fmla="*/ 47740 h 47739"/>
                    <a:gd name="connsiteX4" fmla="*/ 47740 w 47739"/>
                    <a:gd name="connsiteY4" fmla="*/ 23870 h 47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739" h="47739">
                      <a:moveTo>
                        <a:pt x="47740" y="23870"/>
                      </a:moveTo>
                      <a:cubicBezTo>
                        <a:pt x="47740" y="10650"/>
                        <a:pt x="37090" y="0"/>
                        <a:pt x="23870" y="0"/>
                      </a:cubicBezTo>
                      <a:cubicBezTo>
                        <a:pt x="10650" y="0"/>
                        <a:pt x="0" y="10650"/>
                        <a:pt x="0" y="23870"/>
                      </a:cubicBezTo>
                      <a:cubicBezTo>
                        <a:pt x="0" y="37090"/>
                        <a:pt x="10650" y="47740"/>
                        <a:pt x="23870" y="47740"/>
                      </a:cubicBezTo>
                      <a:cubicBezTo>
                        <a:pt x="37090" y="47740"/>
                        <a:pt x="47740" y="37090"/>
                        <a:pt x="47740" y="23870"/>
                      </a:cubicBezTo>
                    </a:path>
                  </a:pathLst>
                </a:custGeom>
                <a:solidFill>
                  <a:srgbClr val="BC7E9E"/>
                </a:solidFill>
                <a:ln w="12212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CEF3B4C-BFD3-CDA3-7830-6B7D6B8EF59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820616" y="4883151"/>
                <a:ext cx="3803105" cy="0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454" name="Group 453">
                <a:extLst>
                  <a:ext uri="{FF2B5EF4-FFF2-40B4-BE49-F238E27FC236}">
                    <a16:creationId xmlns:a16="http://schemas.microsoft.com/office/drawing/2014/main" id="{77FC54A2-BA1E-90C4-DE91-A58E60F70738}"/>
                  </a:ext>
                </a:extLst>
              </p:cNvPr>
              <p:cNvGrpSpPr/>
              <p:nvPr/>
            </p:nvGrpSpPr>
            <p:grpSpPr>
              <a:xfrm>
                <a:off x="2046332" y="1918521"/>
                <a:ext cx="3321887" cy="1190201"/>
                <a:chOff x="6945357" y="1918521"/>
                <a:chExt cx="3321887" cy="1190201"/>
              </a:xfrm>
            </p:grpSpPr>
            <p:sp>
              <p:nvSpPr>
                <p:cNvPr id="455" name="Freeform: Shape 454">
                  <a:extLst>
                    <a:ext uri="{FF2B5EF4-FFF2-40B4-BE49-F238E27FC236}">
                      <a16:creationId xmlns:a16="http://schemas.microsoft.com/office/drawing/2014/main" id="{F4AA9ACE-0E08-1CE2-298C-D2BC2FBBDC7C}"/>
                    </a:ext>
                  </a:extLst>
                </p:cNvPr>
                <p:cNvSpPr/>
                <p:nvPr/>
              </p:nvSpPr>
              <p:spPr>
                <a:xfrm>
                  <a:off x="6970417" y="1918521"/>
                  <a:ext cx="3271570" cy="1190201"/>
                </a:xfrm>
                <a:custGeom>
                  <a:avLst/>
                  <a:gdLst>
                    <a:gd name="connsiteX0" fmla="*/ 0 w 3271570"/>
                    <a:gd name="connsiteY0" fmla="*/ 0 h 1715958"/>
                    <a:gd name="connsiteX1" fmla="*/ 502707 w 3271570"/>
                    <a:gd name="connsiteY1" fmla="*/ 770400 h 1715958"/>
                    <a:gd name="connsiteX2" fmla="*/ 1006148 w 3271570"/>
                    <a:gd name="connsiteY2" fmla="*/ 875544 h 1715958"/>
                    <a:gd name="connsiteX3" fmla="*/ 1509589 w 3271570"/>
                    <a:gd name="connsiteY3" fmla="*/ 976648 h 1715958"/>
                    <a:gd name="connsiteX4" fmla="*/ 2013030 w 3271570"/>
                    <a:gd name="connsiteY4" fmla="*/ 1198809 h 1715958"/>
                    <a:gd name="connsiteX5" fmla="*/ 2516471 w 3271570"/>
                    <a:gd name="connsiteY5" fmla="*/ 1310072 h 1715958"/>
                    <a:gd name="connsiteX6" fmla="*/ 3019912 w 3271570"/>
                    <a:gd name="connsiteY6" fmla="*/ 1325618 h 1715958"/>
                    <a:gd name="connsiteX7" fmla="*/ 3271571 w 3271570"/>
                    <a:gd name="connsiteY7" fmla="*/ 1413625 h 1715958"/>
                    <a:gd name="connsiteX8" fmla="*/ 3271571 w 3271570"/>
                    <a:gd name="connsiteY8" fmla="*/ 1715959 h 1715958"/>
                    <a:gd name="connsiteX9" fmla="*/ 3019912 w 3271570"/>
                    <a:gd name="connsiteY9" fmla="*/ 1614732 h 1715958"/>
                    <a:gd name="connsiteX10" fmla="*/ 2516471 w 3271570"/>
                    <a:gd name="connsiteY10" fmla="*/ 1421091 h 1715958"/>
                    <a:gd name="connsiteX11" fmla="*/ 2013030 w 3271570"/>
                    <a:gd name="connsiteY11" fmla="*/ 1323414 h 1715958"/>
                    <a:gd name="connsiteX12" fmla="*/ 1509589 w 3271570"/>
                    <a:gd name="connsiteY12" fmla="*/ 1093420 h 1715958"/>
                    <a:gd name="connsiteX13" fmla="*/ 502707 w 3271570"/>
                    <a:gd name="connsiteY13" fmla="*/ 835763 h 1715958"/>
                    <a:gd name="connsiteX14" fmla="*/ 0 w 3271570"/>
                    <a:gd name="connsiteY14" fmla="*/ 113834 h 1715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271570" h="1715958">
                      <a:moveTo>
                        <a:pt x="0" y="0"/>
                      </a:moveTo>
                      <a:lnTo>
                        <a:pt x="502707" y="770400"/>
                      </a:lnTo>
                      <a:lnTo>
                        <a:pt x="1006148" y="875544"/>
                      </a:lnTo>
                      <a:lnTo>
                        <a:pt x="1509589" y="976648"/>
                      </a:lnTo>
                      <a:lnTo>
                        <a:pt x="2013030" y="1198809"/>
                      </a:lnTo>
                      <a:lnTo>
                        <a:pt x="2516471" y="1310072"/>
                      </a:lnTo>
                      <a:lnTo>
                        <a:pt x="3019912" y="1325618"/>
                      </a:lnTo>
                      <a:lnTo>
                        <a:pt x="3271571" y="1413625"/>
                      </a:lnTo>
                      <a:lnTo>
                        <a:pt x="3271571" y="1715959"/>
                      </a:lnTo>
                      <a:lnTo>
                        <a:pt x="3019912" y="1614732"/>
                      </a:lnTo>
                      <a:lnTo>
                        <a:pt x="2516471" y="1421091"/>
                      </a:lnTo>
                      <a:lnTo>
                        <a:pt x="2013030" y="1323414"/>
                      </a:lnTo>
                      <a:lnTo>
                        <a:pt x="1509589" y="1093420"/>
                      </a:lnTo>
                      <a:lnTo>
                        <a:pt x="502707" y="835763"/>
                      </a:lnTo>
                      <a:lnTo>
                        <a:pt x="0" y="113834"/>
                      </a:lnTo>
                    </a:path>
                  </a:pathLst>
                </a:custGeom>
                <a:solidFill>
                  <a:srgbClr val="CA2055">
                    <a:alpha val="35000"/>
                  </a:srgbClr>
                </a:solidFill>
                <a:ln w="1221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456" name="Freeform: Shape 455">
                  <a:extLst>
                    <a:ext uri="{FF2B5EF4-FFF2-40B4-BE49-F238E27FC236}">
                      <a16:creationId xmlns:a16="http://schemas.microsoft.com/office/drawing/2014/main" id="{AD9695B5-FC12-2D60-DE52-84B22D55F195}"/>
                    </a:ext>
                  </a:extLst>
                </p:cNvPr>
                <p:cNvSpPr/>
                <p:nvPr/>
              </p:nvSpPr>
              <p:spPr>
                <a:xfrm>
                  <a:off x="6970417" y="1961226"/>
                  <a:ext cx="3271570" cy="1081190"/>
                </a:xfrm>
                <a:custGeom>
                  <a:avLst/>
                  <a:gdLst>
                    <a:gd name="connsiteX0" fmla="*/ 0 w 3271570"/>
                    <a:gd name="connsiteY0" fmla="*/ 0 h 1558793"/>
                    <a:gd name="connsiteX1" fmla="*/ 502707 w 3271570"/>
                    <a:gd name="connsiteY1" fmla="*/ 747878 h 1558793"/>
                    <a:gd name="connsiteX2" fmla="*/ 1006148 w 3271570"/>
                    <a:gd name="connsiteY2" fmla="*/ 832826 h 1558793"/>
                    <a:gd name="connsiteX3" fmla="*/ 1509589 w 3271570"/>
                    <a:gd name="connsiteY3" fmla="*/ 950577 h 1558793"/>
                    <a:gd name="connsiteX4" fmla="*/ 2013030 w 3271570"/>
                    <a:gd name="connsiteY4" fmla="*/ 1194157 h 1558793"/>
                    <a:gd name="connsiteX5" fmla="*/ 2516471 w 3271570"/>
                    <a:gd name="connsiteY5" fmla="*/ 1313500 h 1558793"/>
                    <a:gd name="connsiteX6" fmla="*/ 3019912 w 3271570"/>
                    <a:gd name="connsiteY6" fmla="*/ 1367479 h 1558793"/>
                    <a:gd name="connsiteX7" fmla="*/ 3271571 w 3271570"/>
                    <a:gd name="connsiteY7" fmla="*/ 1558794 h 1558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71570" h="1558793">
                      <a:moveTo>
                        <a:pt x="0" y="0"/>
                      </a:moveTo>
                      <a:lnTo>
                        <a:pt x="502707" y="747878"/>
                      </a:lnTo>
                      <a:lnTo>
                        <a:pt x="1006148" y="832826"/>
                      </a:lnTo>
                      <a:lnTo>
                        <a:pt x="1509589" y="950577"/>
                      </a:lnTo>
                      <a:lnTo>
                        <a:pt x="2013030" y="1194157"/>
                      </a:lnTo>
                      <a:lnTo>
                        <a:pt x="2516471" y="1313500"/>
                      </a:lnTo>
                      <a:lnTo>
                        <a:pt x="3019912" y="1367479"/>
                      </a:lnTo>
                      <a:lnTo>
                        <a:pt x="3271571" y="1558794"/>
                      </a:lnTo>
                    </a:path>
                  </a:pathLst>
                </a:custGeom>
                <a:noFill/>
                <a:ln w="19050" cap="flat">
                  <a:solidFill>
                    <a:srgbClr val="D2416E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grpSp>
              <p:nvGrpSpPr>
                <p:cNvPr id="457" name="Group 456">
                  <a:extLst>
                    <a:ext uri="{FF2B5EF4-FFF2-40B4-BE49-F238E27FC236}">
                      <a16:creationId xmlns:a16="http://schemas.microsoft.com/office/drawing/2014/main" id="{27819639-5572-D6FA-1B58-9CC89B0D175E}"/>
                    </a:ext>
                  </a:extLst>
                </p:cNvPr>
                <p:cNvGrpSpPr/>
                <p:nvPr/>
              </p:nvGrpSpPr>
              <p:grpSpPr>
                <a:xfrm>
                  <a:off x="6945357" y="1935752"/>
                  <a:ext cx="3321887" cy="1134470"/>
                  <a:chOff x="6945357" y="1935752"/>
                  <a:chExt cx="3321887" cy="1134470"/>
                </a:xfrm>
                <a:solidFill>
                  <a:srgbClr val="D2416E"/>
                </a:solidFill>
              </p:grpSpPr>
              <p:sp>
                <p:nvSpPr>
                  <p:cNvPr id="458" name="Freeform: Shape 457">
                    <a:extLst>
                      <a:ext uri="{FF2B5EF4-FFF2-40B4-BE49-F238E27FC236}">
                        <a16:creationId xmlns:a16="http://schemas.microsoft.com/office/drawing/2014/main" id="{A002EBCE-A3DE-96A3-2E68-E7A5CF0B97DB}"/>
                      </a:ext>
                    </a:extLst>
                  </p:cNvPr>
                  <p:cNvSpPr/>
                  <p:nvPr/>
                </p:nvSpPr>
                <p:spPr>
                  <a:xfrm>
                    <a:off x="9966566" y="2884177"/>
                    <a:ext cx="54864" cy="54864"/>
                  </a:xfrm>
                  <a:custGeom>
                    <a:avLst/>
                    <a:gdLst>
                      <a:gd name="connsiteX0" fmla="*/ 47536 w 47535"/>
                      <a:gd name="connsiteY0" fmla="*/ 23768 h 47535"/>
                      <a:gd name="connsiteX1" fmla="*/ 23768 w 47535"/>
                      <a:gd name="connsiteY1" fmla="*/ 0 h 47535"/>
                      <a:gd name="connsiteX2" fmla="*/ 0 w 47535"/>
                      <a:gd name="connsiteY2" fmla="*/ 23768 h 47535"/>
                      <a:gd name="connsiteX3" fmla="*/ 23768 w 47535"/>
                      <a:gd name="connsiteY3" fmla="*/ 47536 h 47535"/>
                      <a:gd name="connsiteX4" fmla="*/ 47536 w 47535"/>
                      <a:gd name="connsiteY4" fmla="*/ 23768 h 47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535" h="47535">
                        <a:moveTo>
                          <a:pt x="47536" y="23768"/>
                        </a:moveTo>
                        <a:cubicBezTo>
                          <a:pt x="47536" y="10604"/>
                          <a:pt x="36932" y="0"/>
                          <a:pt x="23768" y="0"/>
                        </a:cubicBezTo>
                        <a:cubicBezTo>
                          <a:pt x="10604" y="0"/>
                          <a:pt x="0" y="10604"/>
                          <a:pt x="0" y="23768"/>
                        </a:cubicBezTo>
                        <a:cubicBezTo>
                          <a:pt x="0" y="36932"/>
                          <a:pt x="10604" y="47536"/>
                          <a:pt x="23768" y="47536"/>
                        </a:cubicBezTo>
                        <a:cubicBezTo>
                          <a:pt x="36932" y="47536"/>
                          <a:pt x="47536" y="36932"/>
                          <a:pt x="47536" y="23768"/>
                        </a:cubicBezTo>
                      </a:path>
                    </a:pathLst>
                  </a:custGeom>
                  <a:grpFill/>
                  <a:ln w="121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59" name="Freeform: Shape 458">
                    <a:extLst>
                      <a:ext uri="{FF2B5EF4-FFF2-40B4-BE49-F238E27FC236}">
                        <a16:creationId xmlns:a16="http://schemas.microsoft.com/office/drawing/2014/main" id="{BBC9B34B-5B13-D18A-1E39-8DC958AC4BCD}"/>
                      </a:ext>
                    </a:extLst>
                  </p:cNvPr>
                  <p:cNvSpPr/>
                  <p:nvPr/>
                </p:nvSpPr>
                <p:spPr>
                  <a:xfrm>
                    <a:off x="9462727" y="2842992"/>
                    <a:ext cx="54864" cy="54864"/>
                  </a:xfrm>
                  <a:custGeom>
                    <a:avLst/>
                    <a:gdLst>
                      <a:gd name="connsiteX0" fmla="*/ 47536 w 47535"/>
                      <a:gd name="connsiteY0" fmla="*/ 23768 h 47535"/>
                      <a:gd name="connsiteX1" fmla="*/ 23768 w 47535"/>
                      <a:gd name="connsiteY1" fmla="*/ 0 h 47535"/>
                      <a:gd name="connsiteX2" fmla="*/ 0 w 47535"/>
                      <a:gd name="connsiteY2" fmla="*/ 23768 h 47535"/>
                      <a:gd name="connsiteX3" fmla="*/ 23768 w 47535"/>
                      <a:gd name="connsiteY3" fmla="*/ 47536 h 47535"/>
                      <a:gd name="connsiteX4" fmla="*/ 47536 w 47535"/>
                      <a:gd name="connsiteY4" fmla="*/ 23768 h 47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535" h="47535">
                        <a:moveTo>
                          <a:pt x="47536" y="23768"/>
                        </a:moveTo>
                        <a:cubicBezTo>
                          <a:pt x="47536" y="10604"/>
                          <a:pt x="36932" y="0"/>
                          <a:pt x="23768" y="0"/>
                        </a:cubicBezTo>
                        <a:cubicBezTo>
                          <a:pt x="10604" y="0"/>
                          <a:pt x="0" y="10604"/>
                          <a:pt x="0" y="23768"/>
                        </a:cubicBezTo>
                        <a:cubicBezTo>
                          <a:pt x="0" y="36932"/>
                          <a:pt x="10604" y="47536"/>
                          <a:pt x="23768" y="47536"/>
                        </a:cubicBezTo>
                        <a:cubicBezTo>
                          <a:pt x="36932" y="47536"/>
                          <a:pt x="47536" y="36932"/>
                          <a:pt x="47536" y="23768"/>
                        </a:cubicBezTo>
                      </a:path>
                    </a:pathLst>
                  </a:custGeom>
                  <a:grpFill/>
                  <a:ln w="121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60" name="Freeform: Shape 459">
                    <a:extLst>
                      <a:ext uri="{FF2B5EF4-FFF2-40B4-BE49-F238E27FC236}">
                        <a16:creationId xmlns:a16="http://schemas.microsoft.com/office/drawing/2014/main" id="{F951F44F-5C51-756D-9515-ED00CF8C6A5B}"/>
                      </a:ext>
                    </a:extLst>
                  </p:cNvPr>
                  <p:cNvSpPr/>
                  <p:nvPr/>
                </p:nvSpPr>
                <p:spPr>
                  <a:xfrm>
                    <a:off x="8959416" y="2760966"/>
                    <a:ext cx="54864" cy="54864"/>
                  </a:xfrm>
                  <a:custGeom>
                    <a:avLst/>
                    <a:gdLst>
                      <a:gd name="connsiteX0" fmla="*/ 47536 w 47535"/>
                      <a:gd name="connsiteY0" fmla="*/ 23768 h 47535"/>
                      <a:gd name="connsiteX1" fmla="*/ 23768 w 47535"/>
                      <a:gd name="connsiteY1" fmla="*/ 0 h 47535"/>
                      <a:gd name="connsiteX2" fmla="*/ 0 w 47535"/>
                      <a:gd name="connsiteY2" fmla="*/ 23768 h 47535"/>
                      <a:gd name="connsiteX3" fmla="*/ 23768 w 47535"/>
                      <a:gd name="connsiteY3" fmla="*/ 47536 h 47535"/>
                      <a:gd name="connsiteX4" fmla="*/ 47536 w 47535"/>
                      <a:gd name="connsiteY4" fmla="*/ 23768 h 47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535" h="47535">
                        <a:moveTo>
                          <a:pt x="47536" y="23768"/>
                        </a:moveTo>
                        <a:cubicBezTo>
                          <a:pt x="47536" y="10604"/>
                          <a:pt x="36932" y="0"/>
                          <a:pt x="23768" y="0"/>
                        </a:cubicBezTo>
                        <a:cubicBezTo>
                          <a:pt x="10604" y="0"/>
                          <a:pt x="0" y="10604"/>
                          <a:pt x="0" y="23768"/>
                        </a:cubicBezTo>
                        <a:cubicBezTo>
                          <a:pt x="0" y="36932"/>
                          <a:pt x="10604" y="47536"/>
                          <a:pt x="23768" y="47536"/>
                        </a:cubicBezTo>
                        <a:cubicBezTo>
                          <a:pt x="36932" y="47536"/>
                          <a:pt x="47536" y="36932"/>
                          <a:pt x="47536" y="23768"/>
                        </a:cubicBezTo>
                      </a:path>
                    </a:pathLst>
                  </a:custGeom>
                  <a:grpFill/>
                  <a:ln w="121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61" name="Freeform: Shape 460">
                    <a:extLst>
                      <a:ext uri="{FF2B5EF4-FFF2-40B4-BE49-F238E27FC236}">
                        <a16:creationId xmlns:a16="http://schemas.microsoft.com/office/drawing/2014/main" id="{C8A1846B-0E5C-8853-BB88-0B63516AFFCE}"/>
                      </a:ext>
                    </a:extLst>
                  </p:cNvPr>
                  <p:cNvSpPr/>
                  <p:nvPr/>
                </p:nvSpPr>
                <p:spPr>
                  <a:xfrm>
                    <a:off x="10212380" y="3015358"/>
                    <a:ext cx="54864" cy="54864"/>
                  </a:xfrm>
                  <a:custGeom>
                    <a:avLst/>
                    <a:gdLst>
                      <a:gd name="connsiteX0" fmla="*/ 47536 w 47535"/>
                      <a:gd name="connsiteY0" fmla="*/ 23768 h 47535"/>
                      <a:gd name="connsiteX1" fmla="*/ 23768 w 47535"/>
                      <a:gd name="connsiteY1" fmla="*/ 0 h 47535"/>
                      <a:gd name="connsiteX2" fmla="*/ 0 w 47535"/>
                      <a:gd name="connsiteY2" fmla="*/ 23768 h 47535"/>
                      <a:gd name="connsiteX3" fmla="*/ 23768 w 47535"/>
                      <a:gd name="connsiteY3" fmla="*/ 47536 h 47535"/>
                      <a:gd name="connsiteX4" fmla="*/ 47536 w 47535"/>
                      <a:gd name="connsiteY4" fmla="*/ 23768 h 47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535" h="47535">
                        <a:moveTo>
                          <a:pt x="47536" y="23768"/>
                        </a:moveTo>
                        <a:cubicBezTo>
                          <a:pt x="47536" y="10604"/>
                          <a:pt x="36932" y="0"/>
                          <a:pt x="23768" y="0"/>
                        </a:cubicBezTo>
                        <a:cubicBezTo>
                          <a:pt x="10604" y="0"/>
                          <a:pt x="0" y="10604"/>
                          <a:pt x="0" y="23768"/>
                        </a:cubicBezTo>
                        <a:cubicBezTo>
                          <a:pt x="0" y="36932"/>
                          <a:pt x="10604" y="47536"/>
                          <a:pt x="23768" y="47536"/>
                        </a:cubicBezTo>
                        <a:cubicBezTo>
                          <a:pt x="36932" y="47536"/>
                          <a:pt x="47536" y="36932"/>
                          <a:pt x="47536" y="23768"/>
                        </a:cubicBezTo>
                      </a:path>
                    </a:pathLst>
                  </a:custGeom>
                  <a:grpFill/>
                  <a:ln w="121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62" name="Freeform: Shape 461">
                    <a:extLst>
                      <a:ext uri="{FF2B5EF4-FFF2-40B4-BE49-F238E27FC236}">
                        <a16:creationId xmlns:a16="http://schemas.microsoft.com/office/drawing/2014/main" id="{F76F1C1B-C03F-B737-665F-4395EF078F64}"/>
                      </a:ext>
                    </a:extLst>
                  </p:cNvPr>
                  <p:cNvSpPr/>
                  <p:nvPr/>
                </p:nvSpPr>
                <p:spPr>
                  <a:xfrm>
                    <a:off x="8455699" y="2592247"/>
                    <a:ext cx="54864" cy="54864"/>
                  </a:xfrm>
                  <a:custGeom>
                    <a:avLst/>
                    <a:gdLst>
                      <a:gd name="connsiteX0" fmla="*/ 47536 w 47535"/>
                      <a:gd name="connsiteY0" fmla="*/ 23768 h 47535"/>
                      <a:gd name="connsiteX1" fmla="*/ 23768 w 47535"/>
                      <a:gd name="connsiteY1" fmla="*/ 0 h 47535"/>
                      <a:gd name="connsiteX2" fmla="*/ 0 w 47535"/>
                      <a:gd name="connsiteY2" fmla="*/ 23768 h 47535"/>
                      <a:gd name="connsiteX3" fmla="*/ 23768 w 47535"/>
                      <a:gd name="connsiteY3" fmla="*/ 47536 h 47535"/>
                      <a:gd name="connsiteX4" fmla="*/ 47536 w 47535"/>
                      <a:gd name="connsiteY4" fmla="*/ 23768 h 47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535" h="47535">
                        <a:moveTo>
                          <a:pt x="47536" y="23768"/>
                        </a:moveTo>
                        <a:cubicBezTo>
                          <a:pt x="47536" y="10604"/>
                          <a:pt x="36932" y="0"/>
                          <a:pt x="23768" y="0"/>
                        </a:cubicBezTo>
                        <a:cubicBezTo>
                          <a:pt x="10604" y="0"/>
                          <a:pt x="0" y="10604"/>
                          <a:pt x="0" y="23768"/>
                        </a:cubicBezTo>
                        <a:cubicBezTo>
                          <a:pt x="0" y="36932"/>
                          <a:pt x="10604" y="47536"/>
                          <a:pt x="23768" y="47536"/>
                        </a:cubicBezTo>
                        <a:cubicBezTo>
                          <a:pt x="36932" y="47536"/>
                          <a:pt x="47536" y="36932"/>
                          <a:pt x="47536" y="23768"/>
                        </a:cubicBezTo>
                      </a:path>
                    </a:pathLst>
                  </a:custGeom>
                  <a:grpFill/>
                  <a:ln w="121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63" name="Freeform: Shape 462">
                    <a:extLst>
                      <a:ext uri="{FF2B5EF4-FFF2-40B4-BE49-F238E27FC236}">
                        <a16:creationId xmlns:a16="http://schemas.microsoft.com/office/drawing/2014/main" id="{59DDDACB-F90B-6DA5-FEB3-BBC9443CF1C8}"/>
                      </a:ext>
                    </a:extLst>
                  </p:cNvPr>
                  <p:cNvSpPr/>
                  <p:nvPr/>
                </p:nvSpPr>
                <p:spPr>
                  <a:xfrm>
                    <a:off x="7952385" y="2512111"/>
                    <a:ext cx="54864" cy="54864"/>
                  </a:xfrm>
                  <a:custGeom>
                    <a:avLst/>
                    <a:gdLst>
                      <a:gd name="connsiteX0" fmla="*/ 47536 w 47535"/>
                      <a:gd name="connsiteY0" fmla="*/ 23768 h 47535"/>
                      <a:gd name="connsiteX1" fmla="*/ 23768 w 47535"/>
                      <a:gd name="connsiteY1" fmla="*/ 0 h 47535"/>
                      <a:gd name="connsiteX2" fmla="*/ 0 w 47535"/>
                      <a:gd name="connsiteY2" fmla="*/ 23768 h 47535"/>
                      <a:gd name="connsiteX3" fmla="*/ 23768 w 47535"/>
                      <a:gd name="connsiteY3" fmla="*/ 47536 h 47535"/>
                      <a:gd name="connsiteX4" fmla="*/ 47536 w 47535"/>
                      <a:gd name="connsiteY4" fmla="*/ 23768 h 47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535" h="47535">
                        <a:moveTo>
                          <a:pt x="47536" y="23768"/>
                        </a:moveTo>
                        <a:cubicBezTo>
                          <a:pt x="47536" y="10604"/>
                          <a:pt x="36932" y="0"/>
                          <a:pt x="23768" y="0"/>
                        </a:cubicBezTo>
                        <a:cubicBezTo>
                          <a:pt x="10604" y="0"/>
                          <a:pt x="0" y="10604"/>
                          <a:pt x="0" y="23768"/>
                        </a:cubicBezTo>
                        <a:cubicBezTo>
                          <a:pt x="0" y="36932"/>
                          <a:pt x="10604" y="47536"/>
                          <a:pt x="23768" y="47536"/>
                        </a:cubicBezTo>
                        <a:cubicBezTo>
                          <a:pt x="36932" y="47536"/>
                          <a:pt x="47536" y="36932"/>
                          <a:pt x="47536" y="23768"/>
                        </a:cubicBezTo>
                      </a:path>
                    </a:pathLst>
                  </a:custGeom>
                  <a:grpFill/>
                  <a:ln w="121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64" name="Freeform: Shape 463">
                    <a:extLst>
                      <a:ext uri="{FF2B5EF4-FFF2-40B4-BE49-F238E27FC236}">
                        <a16:creationId xmlns:a16="http://schemas.microsoft.com/office/drawing/2014/main" id="{D53F3DDE-78B8-5F96-BE61-DAE3FC987294}"/>
                      </a:ext>
                    </a:extLst>
                  </p:cNvPr>
                  <p:cNvSpPr/>
                  <p:nvPr/>
                </p:nvSpPr>
                <p:spPr>
                  <a:xfrm>
                    <a:off x="7448835" y="2453451"/>
                    <a:ext cx="54864" cy="54864"/>
                  </a:xfrm>
                  <a:custGeom>
                    <a:avLst/>
                    <a:gdLst>
                      <a:gd name="connsiteX0" fmla="*/ 47536 w 47535"/>
                      <a:gd name="connsiteY0" fmla="*/ 23768 h 47535"/>
                      <a:gd name="connsiteX1" fmla="*/ 23768 w 47535"/>
                      <a:gd name="connsiteY1" fmla="*/ 0 h 47535"/>
                      <a:gd name="connsiteX2" fmla="*/ 0 w 47535"/>
                      <a:gd name="connsiteY2" fmla="*/ 23768 h 47535"/>
                      <a:gd name="connsiteX3" fmla="*/ 23768 w 47535"/>
                      <a:gd name="connsiteY3" fmla="*/ 47536 h 47535"/>
                      <a:gd name="connsiteX4" fmla="*/ 47536 w 47535"/>
                      <a:gd name="connsiteY4" fmla="*/ 23768 h 47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535" h="47535">
                        <a:moveTo>
                          <a:pt x="47536" y="23768"/>
                        </a:moveTo>
                        <a:cubicBezTo>
                          <a:pt x="47536" y="10604"/>
                          <a:pt x="36932" y="0"/>
                          <a:pt x="23768" y="0"/>
                        </a:cubicBezTo>
                        <a:cubicBezTo>
                          <a:pt x="10604" y="0"/>
                          <a:pt x="0" y="10604"/>
                          <a:pt x="0" y="23768"/>
                        </a:cubicBezTo>
                        <a:cubicBezTo>
                          <a:pt x="0" y="36932"/>
                          <a:pt x="10604" y="47536"/>
                          <a:pt x="23768" y="47536"/>
                        </a:cubicBezTo>
                        <a:cubicBezTo>
                          <a:pt x="36932" y="47536"/>
                          <a:pt x="47536" y="36932"/>
                          <a:pt x="47536" y="23768"/>
                        </a:cubicBezTo>
                      </a:path>
                    </a:pathLst>
                  </a:custGeom>
                  <a:grpFill/>
                  <a:ln w="121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65" name="Freeform: Shape 464">
                    <a:extLst>
                      <a:ext uri="{FF2B5EF4-FFF2-40B4-BE49-F238E27FC236}">
                        <a16:creationId xmlns:a16="http://schemas.microsoft.com/office/drawing/2014/main" id="{AC9EAB1D-1B82-FA7A-C3C7-9CC51F9F65FD}"/>
                      </a:ext>
                    </a:extLst>
                  </p:cNvPr>
                  <p:cNvSpPr/>
                  <p:nvPr/>
                </p:nvSpPr>
                <p:spPr>
                  <a:xfrm>
                    <a:off x="6945357" y="1935752"/>
                    <a:ext cx="54864" cy="54864"/>
                  </a:xfrm>
                  <a:custGeom>
                    <a:avLst/>
                    <a:gdLst>
                      <a:gd name="connsiteX0" fmla="*/ 47536 w 47535"/>
                      <a:gd name="connsiteY0" fmla="*/ 23768 h 47535"/>
                      <a:gd name="connsiteX1" fmla="*/ 23768 w 47535"/>
                      <a:gd name="connsiteY1" fmla="*/ 0 h 47535"/>
                      <a:gd name="connsiteX2" fmla="*/ 0 w 47535"/>
                      <a:gd name="connsiteY2" fmla="*/ 23768 h 47535"/>
                      <a:gd name="connsiteX3" fmla="*/ 23768 w 47535"/>
                      <a:gd name="connsiteY3" fmla="*/ 47536 h 47535"/>
                      <a:gd name="connsiteX4" fmla="*/ 47536 w 47535"/>
                      <a:gd name="connsiteY4" fmla="*/ 23768 h 47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535" h="47535">
                        <a:moveTo>
                          <a:pt x="47536" y="23768"/>
                        </a:moveTo>
                        <a:cubicBezTo>
                          <a:pt x="47536" y="10604"/>
                          <a:pt x="36932" y="0"/>
                          <a:pt x="23768" y="0"/>
                        </a:cubicBezTo>
                        <a:cubicBezTo>
                          <a:pt x="10604" y="0"/>
                          <a:pt x="0" y="10604"/>
                          <a:pt x="0" y="23768"/>
                        </a:cubicBezTo>
                        <a:cubicBezTo>
                          <a:pt x="0" y="36932"/>
                          <a:pt x="10604" y="47536"/>
                          <a:pt x="23768" y="47536"/>
                        </a:cubicBezTo>
                        <a:cubicBezTo>
                          <a:pt x="36932" y="47536"/>
                          <a:pt x="47536" y="36932"/>
                          <a:pt x="47536" y="23768"/>
                        </a:cubicBezTo>
                      </a:path>
                    </a:pathLst>
                  </a:custGeom>
                  <a:grpFill/>
                  <a:ln w="121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</p:grpSp>
        </p:grpSp>
        <p:sp>
          <p:nvSpPr>
            <p:cNvPr id="328" name="TextBox 72">
              <a:extLst>
                <a:ext uri="{FF2B5EF4-FFF2-40B4-BE49-F238E27FC236}">
                  <a16:creationId xmlns:a16="http://schemas.microsoft.com/office/drawing/2014/main" id="{27697A9F-6E00-4912-A695-C79E57C73BB4}"/>
                </a:ext>
              </a:extLst>
            </p:cNvPr>
            <p:cNvSpPr txBox="1"/>
            <p:nvPr/>
          </p:nvSpPr>
          <p:spPr>
            <a:xfrm>
              <a:off x="2331077" y="5374888"/>
              <a:ext cx="2783904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/>
                <a:t>Time (weeks) from first dose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B35EE43-6874-469F-B5D2-69EDB1511C6F}"/>
              </a:ext>
            </a:extLst>
          </p:cNvPr>
          <p:cNvGrpSpPr/>
          <p:nvPr/>
        </p:nvGrpSpPr>
        <p:grpSpPr>
          <a:xfrm>
            <a:off x="6431491" y="1831862"/>
            <a:ext cx="4610006" cy="3799341"/>
            <a:chOff x="6431491" y="1831862"/>
            <a:chExt cx="4610006" cy="3799341"/>
          </a:xfrm>
        </p:grpSpPr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6BB6F159-CF5A-4F09-92F8-178F0C9BDCD0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466024" y="4925749"/>
              <a:ext cx="82296" cy="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2D79F287-2D08-4BD2-93DA-358EE8F8F13E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969350" y="4925749"/>
              <a:ext cx="82296" cy="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CC0DF7D2-F182-4A6A-8DEC-65C717A15364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8470671" y="4925749"/>
              <a:ext cx="82296" cy="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5BD737B4-904F-4C6F-806F-E6E052D7F626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8971295" y="4925749"/>
              <a:ext cx="82296" cy="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1107395E-2B63-4895-864C-4B956508BC1E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9491972" y="4925749"/>
              <a:ext cx="82296" cy="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9D180871-5815-4DF4-9FF8-E5F144ACFABC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9992804" y="4925749"/>
              <a:ext cx="82296" cy="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B77C0E36-1857-43CB-8AA8-C078BD816AF7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0500834" y="4925749"/>
              <a:ext cx="82296" cy="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C9EA7161-28D2-401A-B124-8BCDF047CF00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0763751" y="4925749"/>
              <a:ext cx="82296" cy="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8976D553-636A-4AE5-859A-473A0C96DD65}"/>
                </a:ext>
              </a:extLst>
            </p:cNvPr>
            <p:cNvGrpSpPr/>
            <p:nvPr/>
          </p:nvGrpSpPr>
          <p:grpSpPr>
            <a:xfrm>
              <a:off x="7467770" y="5044062"/>
              <a:ext cx="3436594" cy="215444"/>
              <a:chOff x="3946378" y="4745283"/>
              <a:chExt cx="3436594" cy="215444"/>
            </a:xfrm>
          </p:grpSpPr>
          <p:sp>
            <p:nvSpPr>
              <p:cNvPr id="228" name="TextBox 177">
                <a:extLst>
                  <a:ext uri="{FF2B5EF4-FFF2-40B4-BE49-F238E27FC236}">
                    <a16:creationId xmlns:a16="http://schemas.microsoft.com/office/drawing/2014/main" id="{433F89C5-29F0-47C0-B6B0-66D962273758}"/>
                  </a:ext>
                </a:extLst>
              </p:cNvPr>
              <p:cNvSpPr txBox="1"/>
              <p:nvPr/>
            </p:nvSpPr>
            <p:spPr>
              <a:xfrm>
                <a:off x="3946378" y="4745283"/>
                <a:ext cx="993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0</a:t>
                </a:r>
              </a:p>
            </p:txBody>
          </p:sp>
          <p:sp>
            <p:nvSpPr>
              <p:cNvPr id="230" name="TextBox 179">
                <a:extLst>
                  <a:ext uri="{FF2B5EF4-FFF2-40B4-BE49-F238E27FC236}">
                    <a16:creationId xmlns:a16="http://schemas.microsoft.com/office/drawing/2014/main" id="{0FFFACEE-3348-4925-9F22-252550E1F0D1}"/>
                  </a:ext>
                </a:extLst>
              </p:cNvPr>
              <p:cNvSpPr txBox="1"/>
              <p:nvPr/>
            </p:nvSpPr>
            <p:spPr>
              <a:xfrm>
                <a:off x="4445980" y="4745283"/>
                <a:ext cx="993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4</a:t>
                </a:r>
              </a:p>
            </p:txBody>
          </p:sp>
          <p:sp>
            <p:nvSpPr>
              <p:cNvPr id="231" name="TextBox 180">
                <a:extLst>
                  <a:ext uri="{FF2B5EF4-FFF2-40B4-BE49-F238E27FC236}">
                    <a16:creationId xmlns:a16="http://schemas.microsoft.com/office/drawing/2014/main" id="{7F7E1A8C-187B-44D7-BF37-1F26919158B7}"/>
                  </a:ext>
                </a:extLst>
              </p:cNvPr>
              <p:cNvSpPr txBox="1"/>
              <p:nvPr/>
            </p:nvSpPr>
            <p:spPr>
              <a:xfrm>
                <a:off x="5396727" y="4745283"/>
                <a:ext cx="19877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12</a:t>
                </a:r>
              </a:p>
            </p:txBody>
          </p:sp>
          <p:sp>
            <p:nvSpPr>
              <p:cNvPr id="232" name="TextBox 181">
                <a:extLst>
                  <a:ext uri="{FF2B5EF4-FFF2-40B4-BE49-F238E27FC236}">
                    <a16:creationId xmlns:a16="http://schemas.microsoft.com/office/drawing/2014/main" id="{3CE49801-D65B-4BFA-A716-C8E871643478}"/>
                  </a:ext>
                </a:extLst>
              </p:cNvPr>
              <p:cNvSpPr txBox="1"/>
              <p:nvPr/>
            </p:nvSpPr>
            <p:spPr>
              <a:xfrm>
                <a:off x="5920695" y="4745283"/>
                <a:ext cx="19877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16</a:t>
                </a:r>
              </a:p>
            </p:txBody>
          </p:sp>
          <p:sp>
            <p:nvSpPr>
              <p:cNvPr id="233" name="TextBox 182">
                <a:extLst>
                  <a:ext uri="{FF2B5EF4-FFF2-40B4-BE49-F238E27FC236}">
                    <a16:creationId xmlns:a16="http://schemas.microsoft.com/office/drawing/2014/main" id="{54DE3648-66F1-44C7-97AB-340059FFD32C}"/>
                  </a:ext>
                </a:extLst>
              </p:cNvPr>
              <p:cNvSpPr txBox="1"/>
              <p:nvPr/>
            </p:nvSpPr>
            <p:spPr>
              <a:xfrm>
                <a:off x="6419757" y="4745283"/>
                <a:ext cx="1987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20</a:t>
                </a:r>
              </a:p>
            </p:txBody>
          </p:sp>
          <p:sp>
            <p:nvSpPr>
              <p:cNvPr id="234" name="TextBox 183">
                <a:extLst>
                  <a:ext uri="{FF2B5EF4-FFF2-40B4-BE49-F238E27FC236}">
                    <a16:creationId xmlns:a16="http://schemas.microsoft.com/office/drawing/2014/main" id="{50060AEA-2315-4EEC-BC5C-FB2AA721E30F}"/>
                  </a:ext>
                </a:extLst>
              </p:cNvPr>
              <p:cNvSpPr txBox="1"/>
              <p:nvPr/>
            </p:nvSpPr>
            <p:spPr>
              <a:xfrm>
                <a:off x="6928856" y="4745283"/>
                <a:ext cx="19877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24</a:t>
                </a:r>
              </a:p>
            </p:txBody>
          </p:sp>
          <p:sp>
            <p:nvSpPr>
              <p:cNvPr id="235" name="TextBox 184">
                <a:extLst>
                  <a:ext uri="{FF2B5EF4-FFF2-40B4-BE49-F238E27FC236}">
                    <a16:creationId xmlns:a16="http://schemas.microsoft.com/office/drawing/2014/main" id="{9CED2D14-E05D-4298-BE65-A577D42930EC}"/>
                  </a:ext>
                </a:extLst>
              </p:cNvPr>
              <p:cNvSpPr txBox="1"/>
              <p:nvPr/>
            </p:nvSpPr>
            <p:spPr>
              <a:xfrm>
                <a:off x="7184199" y="4745283"/>
                <a:ext cx="19877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26</a:t>
                </a:r>
              </a:p>
            </p:txBody>
          </p:sp>
          <p:sp>
            <p:nvSpPr>
              <p:cNvPr id="236" name="TextBox 185">
                <a:extLst>
                  <a:ext uri="{FF2B5EF4-FFF2-40B4-BE49-F238E27FC236}">
                    <a16:creationId xmlns:a16="http://schemas.microsoft.com/office/drawing/2014/main" id="{A2830831-9752-4A77-92DF-4996958EB2F5}"/>
                  </a:ext>
                </a:extLst>
              </p:cNvPr>
              <p:cNvSpPr txBox="1"/>
              <p:nvPr/>
            </p:nvSpPr>
            <p:spPr>
              <a:xfrm>
                <a:off x="4939595" y="4745283"/>
                <a:ext cx="993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8</a:t>
                </a:r>
              </a:p>
            </p:txBody>
          </p:sp>
        </p:grpSp>
        <p:grpSp>
          <p:nvGrpSpPr>
            <p:cNvPr id="344" name="Group 343">
              <a:extLst>
                <a:ext uri="{FF2B5EF4-FFF2-40B4-BE49-F238E27FC236}">
                  <a16:creationId xmlns:a16="http://schemas.microsoft.com/office/drawing/2014/main" id="{40587E7E-8162-4F49-99CA-CD0FEBC52E2F}"/>
                </a:ext>
              </a:extLst>
            </p:cNvPr>
            <p:cNvGrpSpPr/>
            <p:nvPr/>
          </p:nvGrpSpPr>
          <p:grpSpPr>
            <a:xfrm>
              <a:off x="6431491" y="1831862"/>
              <a:ext cx="4610006" cy="3799341"/>
              <a:chOff x="6431491" y="1831862"/>
              <a:chExt cx="4610006" cy="3799341"/>
            </a:xfrm>
          </p:grpSpPr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8BE674D9-248C-4664-9D2B-D18B1370D890}"/>
                  </a:ext>
                </a:extLst>
              </p:cNvPr>
              <p:cNvSpPr/>
              <p:nvPr/>
            </p:nvSpPr>
            <p:spPr>
              <a:xfrm>
                <a:off x="7497060" y="2294495"/>
                <a:ext cx="3318185" cy="1257152"/>
              </a:xfrm>
              <a:custGeom>
                <a:avLst/>
                <a:gdLst>
                  <a:gd name="connsiteX0" fmla="*/ 0 w 3318185"/>
                  <a:gd name="connsiteY0" fmla="*/ 610799 h 1257152"/>
                  <a:gd name="connsiteX1" fmla="*/ 509240 w 3318185"/>
                  <a:gd name="connsiteY1" fmla="*/ 171913 h 1257152"/>
                  <a:gd name="connsiteX2" fmla="*/ 1019946 w 3318185"/>
                  <a:gd name="connsiteY2" fmla="*/ 54250 h 1257152"/>
                  <a:gd name="connsiteX3" fmla="*/ 1530652 w 3318185"/>
                  <a:gd name="connsiteY3" fmla="*/ 0 h 1257152"/>
                  <a:gd name="connsiteX4" fmla="*/ 2041359 w 3318185"/>
                  <a:gd name="connsiteY4" fmla="*/ 19305 h 1257152"/>
                  <a:gd name="connsiteX5" fmla="*/ 2552065 w 3318185"/>
                  <a:gd name="connsiteY5" fmla="*/ 224575 h 1257152"/>
                  <a:gd name="connsiteX6" fmla="*/ 3062771 w 3318185"/>
                  <a:gd name="connsiteY6" fmla="*/ 352868 h 1257152"/>
                  <a:gd name="connsiteX7" fmla="*/ 3318185 w 3318185"/>
                  <a:gd name="connsiteY7" fmla="*/ 221642 h 1257152"/>
                  <a:gd name="connsiteX8" fmla="*/ 3318185 w 3318185"/>
                  <a:gd name="connsiteY8" fmla="*/ 764018 h 1257152"/>
                  <a:gd name="connsiteX9" fmla="*/ 3062771 w 3318185"/>
                  <a:gd name="connsiteY9" fmla="*/ 831341 h 1257152"/>
                  <a:gd name="connsiteX10" fmla="*/ 2552065 w 3318185"/>
                  <a:gd name="connsiteY10" fmla="*/ 660161 h 1257152"/>
                  <a:gd name="connsiteX11" fmla="*/ 2041359 w 3318185"/>
                  <a:gd name="connsiteY11" fmla="*/ 458435 h 1257152"/>
                  <a:gd name="connsiteX12" fmla="*/ 1530652 w 3318185"/>
                  <a:gd name="connsiteY12" fmla="*/ 457213 h 1257152"/>
                  <a:gd name="connsiteX13" fmla="*/ 1019946 w 3318185"/>
                  <a:gd name="connsiteY13" fmla="*/ 599069 h 1257152"/>
                  <a:gd name="connsiteX14" fmla="*/ 509240 w 3318185"/>
                  <a:gd name="connsiteY14" fmla="*/ 562536 h 1257152"/>
                  <a:gd name="connsiteX15" fmla="*/ 0 w 3318185"/>
                  <a:gd name="connsiteY15" fmla="*/ 1257153 h 1257152"/>
                  <a:gd name="connsiteX16" fmla="*/ 0 w 3318185"/>
                  <a:gd name="connsiteY16" fmla="*/ 610799 h 1257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18185" h="1257152">
                    <a:moveTo>
                      <a:pt x="0" y="610799"/>
                    </a:moveTo>
                    <a:lnTo>
                      <a:pt x="509240" y="171913"/>
                    </a:lnTo>
                    <a:lnTo>
                      <a:pt x="1019946" y="54250"/>
                    </a:lnTo>
                    <a:lnTo>
                      <a:pt x="1530652" y="0"/>
                    </a:lnTo>
                    <a:lnTo>
                      <a:pt x="2041359" y="19305"/>
                    </a:lnTo>
                    <a:lnTo>
                      <a:pt x="2552065" y="224575"/>
                    </a:lnTo>
                    <a:lnTo>
                      <a:pt x="3062771" y="352868"/>
                    </a:lnTo>
                    <a:lnTo>
                      <a:pt x="3318185" y="221642"/>
                    </a:lnTo>
                    <a:lnTo>
                      <a:pt x="3318185" y="764018"/>
                    </a:lnTo>
                    <a:lnTo>
                      <a:pt x="3062771" y="831341"/>
                    </a:lnTo>
                    <a:lnTo>
                      <a:pt x="2552065" y="660161"/>
                    </a:lnTo>
                    <a:lnTo>
                      <a:pt x="2041359" y="458435"/>
                    </a:lnTo>
                    <a:lnTo>
                      <a:pt x="1530652" y="457213"/>
                    </a:lnTo>
                    <a:lnTo>
                      <a:pt x="1019946" y="599069"/>
                    </a:lnTo>
                    <a:lnTo>
                      <a:pt x="509240" y="562536"/>
                    </a:lnTo>
                    <a:lnTo>
                      <a:pt x="0" y="1257153"/>
                    </a:lnTo>
                    <a:lnTo>
                      <a:pt x="0" y="610799"/>
                    </a:lnTo>
                    <a:close/>
                  </a:path>
                </a:pathLst>
              </a:custGeom>
              <a:solidFill>
                <a:srgbClr val="5E9DC4"/>
              </a:solidFill>
              <a:ln w="122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A220AFBA-74E8-4DFE-9E39-86D38BD908F7}"/>
                  </a:ext>
                </a:extLst>
              </p:cNvPr>
              <p:cNvSpPr/>
              <p:nvPr/>
            </p:nvSpPr>
            <p:spPr>
              <a:xfrm>
                <a:off x="7497060" y="2535198"/>
                <a:ext cx="3318185" cy="527102"/>
              </a:xfrm>
              <a:custGeom>
                <a:avLst/>
                <a:gdLst>
                  <a:gd name="connsiteX0" fmla="*/ 0 w 3318185"/>
                  <a:gd name="connsiteY0" fmla="*/ 527102 h 527102"/>
                  <a:gd name="connsiteX1" fmla="*/ 509240 w 3318185"/>
                  <a:gd name="connsiteY1" fmla="*/ 59870 h 527102"/>
                  <a:gd name="connsiteX2" fmla="*/ 1019946 w 3318185"/>
                  <a:gd name="connsiteY2" fmla="*/ 855 h 527102"/>
                  <a:gd name="connsiteX3" fmla="*/ 1530652 w 3318185"/>
                  <a:gd name="connsiteY3" fmla="*/ 0 h 527102"/>
                  <a:gd name="connsiteX4" fmla="*/ 2041359 w 3318185"/>
                  <a:gd name="connsiteY4" fmla="*/ 59870 h 527102"/>
                  <a:gd name="connsiteX5" fmla="*/ 2552065 w 3318185"/>
                  <a:gd name="connsiteY5" fmla="*/ 214311 h 527102"/>
                  <a:gd name="connsiteX6" fmla="*/ 3062771 w 3318185"/>
                  <a:gd name="connsiteY6" fmla="*/ 385002 h 527102"/>
                  <a:gd name="connsiteX7" fmla="*/ 3318185 w 3318185"/>
                  <a:gd name="connsiteY7" fmla="*/ 416159 h 527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18185" h="527102">
                    <a:moveTo>
                      <a:pt x="0" y="527102"/>
                    </a:moveTo>
                    <a:lnTo>
                      <a:pt x="509240" y="59870"/>
                    </a:lnTo>
                    <a:lnTo>
                      <a:pt x="1019946" y="855"/>
                    </a:lnTo>
                    <a:lnTo>
                      <a:pt x="1530652" y="0"/>
                    </a:lnTo>
                    <a:lnTo>
                      <a:pt x="2041359" y="59870"/>
                    </a:lnTo>
                    <a:lnTo>
                      <a:pt x="2552065" y="214311"/>
                    </a:lnTo>
                    <a:lnTo>
                      <a:pt x="3062771" y="385002"/>
                    </a:lnTo>
                    <a:lnTo>
                      <a:pt x="3318185" y="416159"/>
                    </a:lnTo>
                  </a:path>
                </a:pathLst>
              </a:custGeom>
              <a:noFill/>
              <a:ln w="19050" cap="flat">
                <a:solidFill>
                  <a:srgbClr val="0769A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47" name="Group 346">
                <a:extLst>
                  <a:ext uri="{FF2B5EF4-FFF2-40B4-BE49-F238E27FC236}">
                    <a16:creationId xmlns:a16="http://schemas.microsoft.com/office/drawing/2014/main" id="{E8461556-9546-413D-B9EA-E86E6D9D420A}"/>
                  </a:ext>
                </a:extLst>
              </p:cNvPr>
              <p:cNvGrpSpPr/>
              <p:nvPr/>
            </p:nvGrpSpPr>
            <p:grpSpPr>
              <a:xfrm>
                <a:off x="6431491" y="1831862"/>
                <a:ext cx="4610006" cy="3799341"/>
                <a:chOff x="6431491" y="1831862"/>
                <a:chExt cx="4610006" cy="3799341"/>
              </a:xfrm>
            </p:grpSpPr>
            <p:grpSp>
              <p:nvGrpSpPr>
                <p:cNvPr id="349" name="Group 348">
                  <a:extLst>
                    <a:ext uri="{FF2B5EF4-FFF2-40B4-BE49-F238E27FC236}">
                      <a16:creationId xmlns:a16="http://schemas.microsoft.com/office/drawing/2014/main" id="{0177A83B-3D8B-43F5-8538-631A67A6B2BB}"/>
                    </a:ext>
                  </a:extLst>
                </p:cNvPr>
                <p:cNvGrpSpPr/>
                <p:nvPr/>
              </p:nvGrpSpPr>
              <p:grpSpPr>
                <a:xfrm>
                  <a:off x="6431491" y="1831862"/>
                  <a:ext cx="4610006" cy="3799341"/>
                  <a:chOff x="6431491" y="1831862"/>
                  <a:chExt cx="4610006" cy="3799341"/>
                </a:xfrm>
              </p:grpSpPr>
              <p:grpSp>
                <p:nvGrpSpPr>
                  <p:cNvPr id="353" name="Group 352">
                    <a:extLst>
                      <a:ext uri="{FF2B5EF4-FFF2-40B4-BE49-F238E27FC236}">
                        <a16:creationId xmlns:a16="http://schemas.microsoft.com/office/drawing/2014/main" id="{37ADF7BB-FB01-45C5-9080-58A9CB2A6FCB}"/>
                      </a:ext>
                    </a:extLst>
                  </p:cNvPr>
                  <p:cNvGrpSpPr/>
                  <p:nvPr/>
                </p:nvGrpSpPr>
                <p:grpSpPr>
                  <a:xfrm>
                    <a:off x="6809603" y="1846469"/>
                    <a:ext cx="4231892" cy="2908169"/>
                    <a:chOff x="2359628" y="1542754"/>
                    <a:chExt cx="4231892" cy="2908169"/>
                  </a:xfrm>
                </p:grpSpPr>
                <p:sp>
                  <p:nvSpPr>
                    <p:cNvPr id="438" name="Freeform: Shape 437">
                      <a:extLst>
                        <a:ext uri="{FF2B5EF4-FFF2-40B4-BE49-F238E27FC236}">
                          <a16:creationId xmlns:a16="http://schemas.microsoft.com/office/drawing/2014/main" id="{29C65519-F889-40FF-B754-B3616AEBE9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02999" y="3380510"/>
                      <a:ext cx="3788521" cy="45719"/>
                    </a:xfrm>
                    <a:custGeom>
                      <a:avLst/>
                      <a:gdLst>
                        <a:gd name="connsiteX0" fmla="*/ 17308 w 17307"/>
                        <a:gd name="connsiteY0" fmla="*/ 0 h 12188"/>
                        <a:gd name="connsiteX1" fmla="*/ 0 w 17307"/>
                        <a:gd name="connsiteY1" fmla="*/ 0 h 121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7307" h="12188">
                          <a:moveTo>
                            <a:pt x="17308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5875" cap="rnd">
                      <a:solidFill>
                        <a:schemeClr val="tx1"/>
                      </a:solidFill>
                      <a:prstDash val="sysDash"/>
                      <a:round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grpSp>
                  <p:nvGrpSpPr>
                    <p:cNvPr id="439" name="Group 438">
                      <a:extLst>
                        <a:ext uri="{FF2B5EF4-FFF2-40B4-BE49-F238E27FC236}">
                          <a16:creationId xmlns:a16="http://schemas.microsoft.com/office/drawing/2014/main" id="{45000439-FA54-43B1-BB5C-62177A2BB4E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359628" y="1542754"/>
                      <a:ext cx="298159" cy="2876916"/>
                      <a:chOff x="2359628" y="1542754"/>
                      <a:chExt cx="298159" cy="2876916"/>
                    </a:xfrm>
                  </p:grpSpPr>
                  <p:sp>
                    <p:nvSpPr>
                      <p:cNvPr id="596" name="TextBox 133">
                        <a:extLst>
                          <a:ext uri="{FF2B5EF4-FFF2-40B4-BE49-F238E27FC236}">
                            <a16:creationId xmlns:a16="http://schemas.microsoft.com/office/drawing/2014/main" id="{853AB9B6-CA10-40F7-96F4-56D2C8E6C92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359628" y="1542754"/>
                        <a:ext cx="298159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 anchor="ctr" anchorCtr="0">
                        <a:spAutoFit/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r"/>
                        <a:r>
                          <a:rPr lang="en-US" sz="1400" dirty="0"/>
                          <a:t>100</a:t>
                        </a:r>
                      </a:p>
                    </p:txBody>
                  </p:sp>
                  <p:sp>
                    <p:nvSpPr>
                      <p:cNvPr id="597" name="TextBox 134">
                        <a:extLst>
                          <a:ext uri="{FF2B5EF4-FFF2-40B4-BE49-F238E27FC236}">
                            <a16:creationId xmlns:a16="http://schemas.microsoft.com/office/drawing/2014/main" id="{090381AF-93B0-4B56-ABF1-56CC9949381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459015" y="2873490"/>
                        <a:ext cx="198772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 anchor="ctr" anchorCtr="0">
                        <a:spAutoFit/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r"/>
                        <a:r>
                          <a:rPr lang="en-US" sz="1400" dirty="0"/>
                          <a:t>10</a:t>
                        </a:r>
                      </a:p>
                    </p:txBody>
                  </p:sp>
                  <p:sp>
                    <p:nvSpPr>
                      <p:cNvPr id="598" name="TextBox 135">
                        <a:extLst>
                          <a:ext uri="{FF2B5EF4-FFF2-40B4-BE49-F238E27FC236}">
                            <a16:creationId xmlns:a16="http://schemas.microsoft.com/office/drawing/2014/main" id="{0DE8B0AA-601A-45AD-A20E-10D0BBD86D8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558401" y="4204226"/>
                        <a:ext cx="99386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 anchor="ctr" anchorCtr="0">
                        <a:spAutoFit/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r"/>
                        <a:r>
                          <a:rPr lang="en-US" sz="1400" dirty="0"/>
                          <a:t>1</a:t>
                        </a:r>
                      </a:p>
                    </p:txBody>
                  </p:sp>
                </p:grpSp>
                <p:grpSp>
                  <p:nvGrpSpPr>
                    <p:cNvPr id="440" name="Group 439">
                      <a:extLst>
                        <a:ext uri="{FF2B5EF4-FFF2-40B4-BE49-F238E27FC236}">
                          <a16:creationId xmlns:a16="http://schemas.microsoft.com/office/drawing/2014/main" id="{105A1CD0-74E8-4467-9E0C-BE630DFF2A9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13055" y="1652523"/>
                      <a:ext cx="83562" cy="2798400"/>
                      <a:chOff x="2713055" y="1785883"/>
                      <a:chExt cx="83562" cy="2798400"/>
                    </a:xfrm>
                  </p:grpSpPr>
                  <p:grpSp>
                    <p:nvGrpSpPr>
                      <p:cNvPr id="441" name="Group 440">
                        <a:extLst>
                          <a:ext uri="{FF2B5EF4-FFF2-40B4-BE49-F238E27FC236}">
                            <a16:creationId xmlns:a16="http://schemas.microsoft.com/office/drawing/2014/main" id="{EE8B889D-F05E-42E4-82CD-15B090D1E17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779310" y="1846704"/>
                        <a:ext cx="17307" cy="2737579"/>
                        <a:chOff x="2782722" y="1846704"/>
                        <a:chExt cx="17307" cy="2737579"/>
                      </a:xfrm>
                    </p:grpSpPr>
                    <p:sp>
                      <p:nvSpPr>
                        <p:cNvPr id="445" name="Freeform: Shape 444">
                          <a:extLst>
                            <a:ext uri="{FF2B5EF4-FFF2-40B4-BE49-F238E27FC236}">
                              <a16:creationId xmlns:a16="http://schemas.microsoft.com/office/drawing/2014/main" id="{3FDC0264-69EB-4CE7-8647-E80718EACCC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82722" y="4572095"/>
                          <a:ext cx="17307" cy="12188"/>
                        </a:xfrm>
                        <a:custGeom>
                          <a:avLst/>
                          <a:gdLst>
                            <a:gd name="connsiteX0" fmla="*/ 17308 w 17307"/>
                            <a:gd name="connsiteY0" fmla="*/ 0 h 12188"/>
                            <a:gd name="connsiteX1" fmla="*/ 0 w 17307"/>
                            <a:gd name="connsiteY1" fmla="*/ 0 h 121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7307" h="12188">
                              <a:moveTo>
                                <a:pt x="17308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016" cap="rnd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</p:spPr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/>
                        </a:p>
                      </p:txBody>
                    </p:sp>
                    <p:sp>
                      <p:nvSpPr>
                        <p:cNvPr id="446" name="Freeform: Shape 445">
                          <a:extLst>
                            <a:ext uri="{FF2B5EF4-FFF2-40B4-BE49-F238E27FC236}">
                              <a16:creationId xmlns:a16="http://schemas.microsoft.com/office/drawing/2014/main" id="{F51C2748-5DA2-45AB-BCCC-FBF226526FD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82722" y="4504204"/>
                          <a:ext cx="17307" cy="12188"/>
                        </a:xfrm>
                        <a:custGeom>
                          <a:avLst/>
                          <a:gdLst>
                            <a:gd name="connsiteX0" fmla="*/ 17308 w 17307"/>
                            <a:gd name="connsiteY0" fmla="*/ 0 h 12188"/>
                            <a:gd name="connsiteX1" fmla="*/ 0 w 17307"/>
                            <a:gd name="connsiteY1" fmla="*/ 0 h 121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7307" h="12188">
                              <a:moveTo>
                                <a:pt x="17308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016" cap="rnd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</p:spPr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/>
                        </a:p>
                      </p:txBody>
                    </p:sp>
                    <p:sp>
                      <p:nvSpPr>
                        <p:cNvPr id="447" name="Freeform: Shape 446">
                          <a:extLst>
                            <a:ext uri="{FF2B5EF4-FFF2-40B4-BE49-F238E27FC236}">
                              <a16:creationId xmlns:a16="http://schemas.microsoft.com/office/drawing/2014/main" id="{CFBB63D2-C7B6-448A-8B70-B3009A448FB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82722" y="4043350"/>
                          <a:ext cx="17307" cy="12188"/>
                        </a:xfrm>
                        <a:custGeom>
                          <a:avLst/>
                          <a:gdLst>
                            <a:gd name="connsiteX0" fmla="*/ 17308 w 17307"/>
                            <a:gd name="connsiteY0" fmla="*/ 0 h 12188"/>
                            <a:gd name="connsiteX1" fmla="*/ 0 w 17307"/>
                            <a:gd name="connsiteY1" fmla="*/ 0 h 121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7307" h="12188">
                              <a:moveTo>
                                <a:pt x="17308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2700" cap="rnd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</p:spPr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/>
                        </a:p>
                      </p:txBody>
                    </p:sp>
                    <p:sp>
                      <p:nvSpPr>
                        <p:cNvPr id="482" name="Freeform: Shape 481">
                          <a:extLst>
                            <a:ext uri="{FF2B5EF4-FFF2-40B4-BE49-F238E27FC236}">
                              <a16:creationId xmlns:a16="http://schemas.microsoft.com/office/drawing/2014/main" id="{36D0D200-4C4D-41F4-A757-90B6FBC4FE1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82722" y="3809449"/>
                          <a:ext cx="17307" cy="12188"/>
                        </a:xfrm>
                        <a:custGeom>
                          <a:avLst/>
                          <a:gdLst>
                            <a:gd name="connsiteX0" fmla="*/ 17308 w 17307"/>
                            <a:gd name="connsiteY0" fmla="*/ 0 h 12188"/>
                            <a:gd name="connsiteX1" fmla="*/ 0 w 17307"/>
                            <a:gd name="connsiteY1" fmla="*/ 0 h 121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7307" h="12188">
                              <a:moveTo>
                                <a:pt x="17308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2700" cap="rnd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</p:spPr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/>
                        </a:p>
                      </p:txBody>
                    </p:sp>
                    <p:sp>
                      <p:nvSpPr>
                        <p:cNvPr id="484" name="Freeform: Shape 483">
                          <a:extLst>
                            <a:ext uri="{FF2B5EF4-FFF2-40B4-BE49-F238E27FC236}">
                              <a16:creationId xmlns:a16="http://schemas.microsoft.com/office/drawing/2014/main" id="{4526BB23-54B3-4B4C-822D-66554A7F72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82722" y="3643439"/>
                          <a:ext cx="17307" cy="12188"/>
                        </a:xfrm>
                        <a:custGeom>
                          <a:avLst/>
                          <a:gdLst>
                            <a:gd name="connsiteX0" fmla="*/ 17308 w 17307"/>
                            <a:gd name="connsiteY0" fmla="*/ 0 h 12188"/>
                            <a:gd name="connsiteX1" fmla="*/ 0 w 17307"/>
                            <a:gd name="connsiteY1" fmla="*/ 0 h 121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7307" h="12188">
                              <a:moveTo>
                                <a:pt x="17308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2700" cap="rnd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</p:spPr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/>
                        </a:p>
                      </p:txBody>
                    </p:sp>
                    <p:sp>
                      <p:nvSpPr>
                        <p:cNvPr id="485" name="Freeform: Shape 484">
                          <a:extLst>
                            <a:ext uri="{FF2B5EF4-FFF2-40B4-BE49-F238E27FC236}">
                              <a16:creationId xmlns:a16="http://schemas.microsoft.com/office/drawing/2014/main" id="{1FA35277-17CD-41EE-B89B-D97AED0B55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82722" y="3514604"/>
                          <a:ext cx="17307" cy="12188"/>
                        </a:xfrm>
                        <a:custGeom>
                          <a:avLst/>
                          <a:gdLst>
                            <a:gd name="connsiteX0" fmla="*/ 17308 w 17307"/>
                            <a:gd name="connsiteY0" fmla="*/ 0 h 12188"/>
                            <a:gd name="connsiteX1" fmla="*/ 0 w 17307"/>
                            <a:gd name="connsiteY1" fmla="*/ 0 h 121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7307" h="12188">
                              <a:moveTo>
                                <a:pt x="17308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2700" cap="rnd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</p:spPr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/>
                        </a:p>
                      </p:txBody>
                    </p:sp>
                    <p:sp>
                      <p:nvSpPr>
                        <p:cNvPr id="486" name="Freeform: Shape 485">
                          <a:extLst>
                            <a:ext uri="{FF2B5EF4-FFF2-40B4-BE49-F238E27FC236}">
                              <a16:creationId xmlns:a16="http://schemas.microsoft.com/office/drawing/2014/main" id="{DCAF1E5D-15E2-4FEC-8683-A6120696CD4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82722" y="3409416"/>
                          <a:ext cx="17307" cy="12188"/>
                        </a:xfrm>
                        <a:custGeom>
                          <a:avLst/>
                          <a:gdLst>
                            <a:gd name="connsiteX0" fmla="*/ 17308 w 17307"/>
                            <a:gd name="connsiteY0" fmla="*/ 0 h 12188"/>
                            <a:gd name="connsiteX1" fmla="*/ 0 w 17307"/>
                            <a:gd name="connsiteY1" fmla="*/ 0 h 121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7307" h="12188">
                              <a:moveTo>
                                <a:pt x="17308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2700" cap="rnd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</p:spPr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/>
                        </a:p>
                      </p:txBody>
                    </p:sp>
                    <p:sp>
                      <p:nvSpPr>
                        <p:cNvPr id="487" name="Freeform: Shape 486">
                          <a:extLst>
                            <a:ext uri="{FF2B5EF4-FFF2-40B4-BE49-F238E27FC236}">
                              <a16:creationId xmlns:a16="http://schemas.microsoft.com/office/drawing/2014/main" id="{2EBD478D-B9CC-4F87-9060-0FB435AD9AE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82722" y="3320439"/>
                          <a:ext cx="17307" cy="12188"/>
                        </a:xfrm>
                        <a:custGeom>
                          <a:avLst/>
                          <a:gdLst>
                            <a:gd name="connsiteX0" fmla="*/ 17308 w 17307"/>
                            <a:gd name="connsiteY0" fmla="*/ 0 h 12188"/>
                            <a:gd name="connsiteX1" fmla="*/ 0 w 17307"/>
                            <a:gd name="connsiteY1" fmla="*/ 0 h 121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7307" h="12188">
                              <a:moveTo>
                                <a:pt x="17308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2700" cap="rnd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</p:spPr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/>
                        </a:p>
                      </p:txBody>
                    </p:sp>
                    <p:sp>
                      <p:nvSpPr>
                        <p:cNvPr id="489" name="Freeform: Shape 488">
                          <a:extLst>
                            <a:ext uri="{FF2B5EF4-FFF2-40B4-BE49-F238E27FC236}">
                              <a16:creationId xmlns:a16="http://schemas.microsoft.com/office/drawing/2014/main" id="{481C8AB0-8B02-4676-A270-53589A1684D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82722" y="3243406"/>
                          <a:ext cx="17307" cy="12188"/>
                        </a:xfrm>
                        <a:custGeom>
                          <a:avLst/>
                          <a:gdLst>
                            <a:gd name="connsiteX0" fmla="*/ 17308 w 17307"/>
                            <a:gd name="connsiteY0" fmla="*/ 0 h 12188"/>
                            <a:gd name="connsiteX1" fmla="*/ 0 w 17307"/>
                            <a:gd name="connsiteY1" fmla="*/ 0 h 121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7307" h="12188">
                              <a:moveTo>
                                <a:pt x="17308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2700" cap="rnd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</p:spPr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/>
                        </a:p>
                      </p:txBody>
                    </p:sp>
                    <p:sp>
                      <p:nvSpPr>
                        <p:cNvPr id="493" name="Freeform: Shape 492">
                          <a:extLst>
                            <a:ext uri="{FF2B5EF4-FFF2-40B4-BE49-F238E27FC236}">
                              <a16:creationId xmlns:a16="http://schemas.microsoft.com/office/drawing/2014/main" id="{E680DB1E-251B-4A8F-B462-8BFD10FAD85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82722" y="3175393"/>
                          <a:ext cx="17307" cy="12188"/>
                        </a:xfrm>
                        <a:custGeom>
                          <a:avLst/>
                          <a:gdLst>
                            <a:gd name="connsiteX0" fmla="*/ 17308 w 17307"/>
                            <a:gd name="connsiteY0" fmla="*/ 0 h 12188"/>
                            <a:gd name="connsiteX1" fmla="*/ 0 w 17307"/>
                            <a:gd name="connsiteY1" fmla="*/ 0 h 121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7307" h="12188">
                              <a:moveTo>
                                <a:pt x="17308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2700" cap="rnd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</p:spPr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/>
                        </a:p>
                      </p:txBody>
                    </p:sp>
                    <p:sp>
                      <p:nvSpPr>
                        <p:cNvPr id="494" name="Freeform: Shape 493">
                          <a:extLst>
                            <a:ext uri="{FF2B5EF4-FFF2-40B4-BE49-F238E27FC236}">
                              <a16:creationId xmlns:a16="http://schemas.microsoft.com/office/drawing/2014/main" id="{63637D60-5B6C-4AF9-BF27-467222D3E77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82722" y="2714661"/>
                          <a:ext cx="17307" cy="12188"/>
                        </a:xfrm>
                        <a:custGeom>
                          <a:avLst/>
                          <a:gdLst>
                            <a:gd name="connsiteX0" fmla="*/ 17308 w 17307"/>
                            <a:gd name="connsiteY0" fmla="*/ 0 h 12188"/>
                            <a:gd name="connsiteX1" fmla="*/ 0 w 17307"/>
                            <a:gd name="connsiteY1" fmla="*/ 0 h 121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7307" h="12188">
                              <a:moveTo>
                                <a:pt x="17308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2700" cap="rnd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</p:spPr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/>
                        </a:p>
                      </p:txBody>
                    </p:sp>
                    <p:sp>
                      <p:nvSpPr>
                        <p:cNvPr id="495" name="Freeform: Shape 494">
                          <a:extLst>
                            <a:ext uri="{FF2B5EF4-FFF2-40B4-BE49-F238E27FC236}">
                              <a16:creationId xmlns:a16="http://schemas.microsoft.com/office/drawing/2014/main" id="{C34FCF6E-BFB6-4B22-94D7-7BCAAC3B968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82722" y="2480638"/>
                          <a:ext cx="17307" cy="12188"/>
                        </a:xfrm>
                        <a:custGeom>
                          <a:avLst/>
                          <a:gdLst>
                            <a:gd name="connsiteX0" fmla="*/ 17308 w 17307"/>
                            <a:gd name="connsiteY0" fmla="*/ 0 h 12188"/>
                            <a:gd name="connsiteX1" fmla="*/ 0 w 17307"/>
                            <a:gd name="connsiteY1" fmla="*/ 0 h 121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7307" h="12188">
                              <a:moveTo>
                                <a:pt x="17308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2700" cap="rnd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</p:spPr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/>
                        </a:p>
                      </p:txBody>
                    </p:sp>
                    <p:sp>
                      <p:nvSpPr>
                        <p:cNvPr id="496" name="Freeform: Shape 495">
                          <a:extLst>
                            <a:ext uri="{FF2B5EF4-FFF2-40B4-BE49-F238E27FC236}">
                              <a16:creationId xmlns:a16="http://schemas.microsoft.com/office/drawing/2014/main" id="{7F31F937-EC32-4C1E-BB0D-1ADECBDCB0E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82722" y="2314628"/>
                          <a:ext cx="17307" cy="12188"/>
                        </a:xfrm>
                        <a:custGeom>
                          <a:avLst/>
                          <a:gdLst>
                            <a:gd name="connsiteX0" fmla="*/ 17308 w 17307"/>
                            <a:gd name="connsiteY0" fmla="*/ 0 h 12188"/>
                            <a:gd name="connsiteX1" fmla="*/ 0 w 17307"/>
                            <a:gd name="connsiteY1" fmla="*/ 0 h 121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7307" h="12188">
                              <a:moveTo>
                                <a:pt x="17308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2700" cap="rnd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</p:spPr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/>
                        </a:p>
                      </p:txBody>
                    </p:sp>
                    <p:sp>
                      <p:nvSpPr>
                        <p:cNvPr id="498" name="Freeform: Shape 497">
                          <a:extLst>
                            <a:ext uri="{FF2B5EF4-FFF2-40B4-BE49-F238E27FC236}">
                              <a16:creationId xmlns:a16="http://schemas.microsoft.com/office/drawing/2014/main" id="{836C90DC-5DD4-4CC6-96D7-212112ACC6F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82722" y="2185916"/>
                          <a:ext cx="17307" cy="12188"/>
                        </a:xfrm>
                        <a:custGeom>
                          <a:avLst/>
                          <a:gdLst>
                            <a:gd name="connsiteX0" fmla="*/ 17308 w 17307"/>
                            <a:gd name="connsiteY0" fmla="*/ 0 h 12188"/>
                            <a:gd name="connsiteX1" fmla="*/ 0 w 17307"/>
                            <a:gd name="connsiteY1" fmla="*/ 0 h 121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7307" h="12188">
                              <a:moveTo>
                                <a:pt x="17308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2700" cap="rnd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</p:spPr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/>
                        </a:p>
                      </p:txBody>
                    </p:sp>
                    <p:sp>
                      <p:nvSpPr>
                        <p:cNvPr id="592" name="Freeform: Shape 591">
                          <a:extLst>
                            <a:ext uri="{FF2B5EF4-FFF2-40B4-BE49-F238E27FC236}">
                              <a16:creationId xmlns:a16="http://schemas.microsoft.com/office/drawing/2014/main" id="{B497B1B9-3C28-4DD7-8548-FABF03A533C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82722" y="2080727"/>
                          <a:ext cx="17307" cy="12188"/>
                        </a:xfrm>
                        <a:custGeom>
                          <a:avLst/>
                          <a:gdLst>
                            <a:gd name="connsiteX0" fmla="*/ 17308 w 17307"/>
                            <a:gd name="connsiteY0" fmla="*/ 0 h 12188"/>
                            <a:gd name="connsiteX1" fmla="*/ 0 w 17307"/>
                            <a:gd name="connsiteY1" fmla="*/ 0 h 121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7307" h="12188">
                              <a:moveTo>
                                <a:pt x="17308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2700" cap="rnd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</p:spPr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/>
                        </a:p>
                      </p:txBody>
                    </p:sp>
                    <p:sp>
                      <p:nvSpPr>
                        <p:cNvPr id="593" name="Freeform: Shape 592">
                          <a:extLst>
                            <a:ext uri="{FF2B5EF4-FFF2-40B4-BE49-F238E27FC236}">
                              <a16:creationId xmlns:a16="http://schemas.microsoft.com/office/drawing/2014/main" id="{084807CC-C197-4540-9289-EA0D645505F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82722" y="1991750"/>
                          <a:ext cx="17307" cy="12188"/>
                        </a:xfrm>
                        <a:custGeom>
                          <a:avLst/>
                          <a:gdLst>
                            <a:gd name="connsiteX0" fmla="*/ 17308 w 17307"/>
                            <a:gd name="connsiteY0" fmla="*/ 0 h 12188"/>
                            <a:gd name="connsiteX1" fmla="*/ 0 w 17307"/>
                            <a:gd name="connsiteY1" fmla="*/ 0 h 121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7307" h="12188">
                              <a:moveTo>
                                <a:pt x="17308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2700" cap="rnd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</p:spPr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/>
                        </a:p>
                      </p:txBody>
                    </p:sp>
                    <p:sp>
                      <p:nvSpPr>
                        <p:cNvPr id="594" name="Freeform: Shape 593">
                          <a:extLst>
                            <a:ext uri="{FF2B5EF4-FFF2-40B4-BE49-F238E27FC236}">
                              <a16:creationId xmlns:a16="http://schemas.microsoft.com/office/drawing/2014/main" id="{0081F72B-3409-4665-9FE7-822033B688C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82722" y="1914717"/>
                          <a:ext cx="17307" cy="12188"/>
                        </a:xfrm>
                        <a:custGeom>
                          <a:avLst/>
                          <a:gdLst>
                            <a:gd name="connsiteX0" fmla="*/ 17308 w 17307"/>
                            <a:gd name="connsiteY0" fmla="*/ 0 h 12188"/>
                            <a:gd name="connsiteX1" fmla="*/ 0 w 17307"/>
                            <a:gd name="connsiteY1" fmla="*/ 0 h 121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7307" h="12188">
                              <a:moveTo>
                                <a:pt x="17308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2700" cap="rnd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</p:spPr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/>
                        </a:p>
                      </p:txBody>
                    </p:sp>
                    <p:sp>
                      <p:nvSpPr>
                        <p:cNvPr id="595" name="Freeform: Shape 594">
                          <a:extLst>
                            <a:ext uri="{FF2B5EF4-FFF2-40B4-BE49-F238E27FC236}">
                              <a16:creationId xmlns:a16="http://schemas.microsoft.com/office/drawing/2014/main" id="{6516C9A7-9F93-4937-9D09-9232375CDD2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82722" y="1846704"/>
                          <a:ext cx="17307" cy="12188"/>
                        </a:xfrm>
                        <a:custGeom>
                          <a:avLst/>
                          <a:gdLst>
                            <a:gd name="connsiteX0" fmla="*/ 17308 w 17307"/>
                            <a:gd name="connsiteY0" fmla="*/ 0 h 12188"/>
                            <a:gd name="connsiteX1" fmla="*/ 0 w 17307"/>
                            <a:gd name="connsiteY1" fmla="*/ 0 h 121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7307" h="12188">
                              <a:moveTo>
                                <a:pt x="17308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2700" cap="rnd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</p:spPr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/>
                        </a:p>
                      </p:txBody>
                    </p:sp>
                  </p:grpSp>
                  <p:cxnSp>
                    <p:nvCxnSpPr>
                      <p:cNvPr id="442" name="Straight Connector 441">
                        <a:extLst>
                          <a:ext uri="{FF2B5EF4-FFF2-40B4-BE49-F238E27FC236}">
                            <a16:creationId xmlns:a16="http://schemas.microsoft.com/office/drawing/2014/main" id="{2FB2FDFA-8201-46A5-9509-11754F9F9B1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 bwMode="auto">
                      <a:xfrm>
                        <a:off x="2713055" y="4440673"/>
                        <a:ext cx="82296" cy="0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443" name="Straight Connector 442">
                        <a:extLst>
                          <a:ext uri="{FF2B5EF4-FFF2-40B4-BE49-F238E27FC236}">
                            <a16:creationId xmlns:a16="http://schemas.microsoft.com/office/drawing/2014/main" id="{FFF20E16-1F70-4906-897C-6FC0E1A501F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 bwMode="auto">
                      <a:xfrm>
                        <a:off x="2713055" y="3114572"/>
                        <a:ext cx="82296" cy="0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444" name="Straight Connector 443">
                        <a:extLst>
                          <a:ext uri="{FF2B5EF4-FFF2-40B4-BE49-F238E27FC236}">
                            <a16:creationId xmlns:a16="http://schemas.microsoft.com/office/drawing/2014/main" id="{718AEC38-17A6-4910-AA71-7B273B93760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 bwMode="auto">
                      <a:xfrm>
                        <a:off x="2713055" y="1785883"/>
                        <a:ext cx="82296" cy="0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  <p:sp>
                <p:nvSpPr>
                  <p:cNvPr id="354" name="TextBox 72">
                    <a:extLst>
                      <a:ext uri="{FF2B5EF4-FFF2-40B4-BE49-F238E27FC236}">
                        <a16:creationId xmlns:a16="http://schemas.microsoft.com/office/drawing/2014/main" id="{56366D3A-08A2-4B46-B8D1-3E93FBED989C}"/>
                      </a:ext>
                    </a:extLst>
                  </p:cNvPr>
                  <p:cNvSpPr txBox="1"/>
                  <p:nvPr/>
                </p:nvSpPr>
                <p:spPr>
                  <a:xfrm>
                    <a:off x="7729442" y="5384982"/>
                    <a:ext cx="2783904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t" anchorCtr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600" b="1" dirty="0"/>
                      <a:t>Time (weeks) from first dose</a:t>
                    </a:r>
                  </a:p>
                </p:txBody>
              </p:sp>
              <p:grpSp>
                <p:nvGrpSpPr>
                  <p:cNvPr id="356" name="Group 355">
                    <a:extLst>
                      <a:ext uri="{FF2B5EF4-FFF2-40B4-BE49-F238E27FC236}">
                        <a16:creationId xmlns:a16="http://schemas.microsoft.com/office/drawing/2014/main" id="{10052E13-2246-4724-9645-5E02FD5C9B69}"/>
                      </a:ext>
                    </a:extLst>
                  </p:cNvPr>
                  <p:cNvGrpSpPr/>
                  <p:nvPr/>
                </p:nvGrpSpPr>
                <p:grpSpPr>
                  <a:xfrm>
                    <a:off x="7238392" y="1831862"/>
                    <a:ext cx="3803105" cy="3054485"/>
                    <a:chOff x="2788417" y="1528147"/>
                    <a:chExt cx="3803105" cy="3054485"/>
                  </a:xfrm>
                </p:grpSpPr>
                <p:cxnSp>
                  <p:nvCxnSpPr>
                    <p:cNvPr id="408" name="Straight Connector 407">
                      <a:extLst>
                        <a:ext uri="{FF2B5EF4-FFF2-40B4-BE49-F238E27FC236}">
                          <a16:creationId xmlns:a16="http://schemas.microsoft.com/office/drawing/2014/main" id="{2FB8687E-878C-4523-92E1-4F9F8000AC20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2796172" y="1528147"/>
                      <a:ext cx="0" cy="3054485"/>
                    </a:xfrm>
                    <a:prstGeom prst="line">
                      <a:avLst/>
                    </a:prstGeom>
                    <a:noFill/>
                    <a:ln w="158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409" name="Straight Connector 408">
                      <a:extLst>
                        <a:ext uri="{FF2B5EF4-FFF2-40B4-BE49-F238E27FC236}">
                          <a16:creationId xmlns:a16="http://schemas.microsoft.com/office/drawing/2014/main" id="{9E7D6D8D-826F-4772-8604-2545B8E82C3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>
                      <a:off x="2788417" y="4581752"/>
                      <a:ext cx="3803105" cy="0"/>
                    </a:xfrm>
                    <a:prstGeom prst="line">
                      <a:avLst/>
                    </a:prstGeom>
                    <a:noFill/>
                    <a:ln w="158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357" name="Group 356">
                    <a:extLst>
                      <a:ext uri="{FF2B5EF4-FFF2-40B4-BE49-F238E27FC236}">
                        <a16:creationId xmlns:a16="http://schemas.microsoft.com/office/drawing/2014/main" id="{59C69B1E-168C-4475-ADEB-68AA0924B9B6}"/>
                      </a:ext>
                    </a:extLst>
                  </p:cNvPr>
                  <p:cNvGrpSpPr/>
                  <p:nvPr/>
                </p:nvGrpSpPr>
                <p:grpSpPr>
                  <a:xfrm>
                    <a:off x="6809603" y="1846469"/>
                    <a:ext cx="298159" cy="2876916"/>
                    <a:chOff x="2359628" y="1542754"/>
                    <a:chExt cx="298159" cy="2876916"/>
                  </a:xfrm>
                </p:grpSpPr>
                <p:sp>
                  <p:nvSpPr>
                    <p:cNvPr id="405" name="TextBox 254">
                      <a:extLst>
                        <a:ext uri="{FF2B5EF4-FFF2-40B4-BE49-F238E27FC236}">
                          <a16:creationId xmlns:a16="http://schemas.microsoft.com/office/drawing/2014/main" id="{C5B09783-45D3-4DA8-9AB4-B88D7E460FB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59628" y="1542754"/>
                      <a:ext cx="298159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 anchor="ctr" anchorCtr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r"/>
                      <a:r>
                        <a:rPr lang="en-US" sz="1400" dirty="0"/>
                        <a:t>100</a:t>
                      </a:r>
                    </a:p>
                  </p:txBody>
                </p:sp>
                <p:sp>
                  <p:nvSpPr>
                    <p:cNvPr id="406" name="TextBox 255">
                      <a:extLst>
                        <a:ext uri="{FF2B5EF4-FFF2-40B4-BE49-F238E27FC236}">
                          <a16:creationId xmlns:a16="http://schemas.microsoft.com/office/drawing/2014/main" id="{0D2C61CF-316D-4DE0-A4C9-0274C3D5390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59015" y="2873490"/>
                      <a:ext cx="198772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 anchor="ctr" anchorCtr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r"/>
                      <a:r>
                        <a:rPr lang="en-US" sz="1400" dirty="0"/>
                        <a:t>10</a:t>
                      </a:r>
                    </a:p>
                  </p:txBody>
                </p:sp>
                <p:sp>
                  <p:nvSpPr>
                    <p:cNvPr id="407" name="TextBox 256">
                      <a:extLst>
                        <a:ext uri="{FF2B5EF4-FFF2-40B4-BE49-F238E27FC236}">
                          <a16:creationId xmlns:a16="http://schemas.microsoft.com/office/drawing/2014/main" id="{C48975BD-D4CC-4888-882B-F9069662B7A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58401" y="4204226"/>
                      <a:ext cx="99386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 anchor="ctr" anchorCtr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r"/>
                      <a:r>
                        <a:rPr lang="en-US" sz="1400" dirty="0"/>
                        <a:t>1</a:t>
                      </a:r>
                    </a:p>
                  </p:txBody>
                </p:sp>
              </p:grpSp>
              <p:grpSp>
                <p:nvGrpSpPr>
                  <p:cNvPr id="358" name="Group 357">
                    <a:extLst>
                      <a:ext uri="{FF2B5EF4-FFF2-40B4-BE49-F238E27FC236}">
                        <a16:creationId xmlns:a16="http://schemas.microsoft.com/office/drawing/2014/main" id="{30D9D2E2-E9E1-42FD-9898-C6ECEF25D0E7}"/>
                      </a:ext>
                    </a:extLst>
                  </p:cNvPr>
                  <p:cNvGrpSpPr/>
                  <p:nvPr/>
                </p:nvGrpSpPr>
                <p:grpSpPr>
                  <a:xfrm>
                    <a:off x="7153505" y="1956238"/>
                    <a:ext cx="83562" cy="2798400"/>
                    <a:chOff x="2713055" y="1785883"/>
                    <a:chExt cx="83562" cy="2798400"/>
                  </a:xfrm>
                </p:grpSpPr>
                <p:grpSp>
                  <p:nvGrpSpPr>
                    <p:cNvPr id="378" name="Group 377">
                      <a:extLst>
                        <a:ext uri="{FF2B5EF4-FFF2-40B4-BE49-F238E27FC236}">
                          <a16:creationId xmlns:a16="http://schemas.microsoft.com/office/drawing/2014/main" id="{01FF9C95-2D50-474F-8C0A-F15FBCE2CD9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79310" y="1846704"/>
                      <a:ext cx="17307" cy="2737579"/>
                      <a:chOff x="2782722" y="1846704"/>
                      <a:chExt cx="17307" cy="2737579"/>
                    </a:xfrm>
                  </p:grpSpPr>
                  <p:sp>
                    <p:nvSpPr>
                      <p:cNvPr id="382" name="Freeform: Shape 381">
                        <a:extLst>
                          <a:ext uri="{FF2B5EF4-FFF2-40B4-BE49-F238E27FC236}">
                            <a16:creationId xmlns:a16="http://schemas.microsoft.com/office/drawing/2014/main" id="{561CDC88-C859-4C92-A24E-237B5893A5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82722" y="4572095"/>
                        <a:ext cx="17307" cy="12188"/>
                      </a:xfrm>
                      <a:custGeom>
                        <a:avLst/>
                        <a:gdLst>
                          <a:gd name="connsiteX0" fmla="*/ 17308 w 17307"/>
                          <a:gd name="connsiteY0" fmla="*/ 0 h 12188"/>
                          <a:gd name="connsiteX1" fmla="*/ 0 w 17307"/>
                          <a:gd name="connsiteY1" fmla="*/ 0 h 121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7307" h="12188">
                            <a:moveTo>
                              <a:pt x="17308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5875" cap="rnd">
                        <a:solidFill>
                          <a:srgbClr val="000000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383" name="Freeform: Shape 382">
                        <a:extLst>
                          <a:ext uri="{FF2B5EF4-FFF2-40B4-BE49-F238E27FC236}">
                            <a16:creationId xmlns:a16="http://schemas.microsoft.com/office/drawing/2014/main" id="{66CA4917-2B96-4B6A-AE97-BB8ACD29756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82722" y="4504204"/>
                        <a:ext cx="17307" cy="12188"/>
                      </a:xfrm>
                      <a:custGeom>
                        <a:avLst/>
                        <a:gdLst>
                          <a:gd name="connsiteX0" fmla="*/ 17308 w 17307"/>
                          <a:gd name="connsiteY0" fmla="*/ 0 h 12188"/>
                          <a:gd name="connsiteX1" fmla="*/ 0 w 17307"/>
                          <a:gd name="connsiteY1" fmla="*/ 0 h 121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7307" h="12188">
                            <a:moveTo>
                              <a:pt x="17308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5875" cap="rnd">
                        <a:solidFill>
                          <a:srgbClr val="000000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389" name="Freeform: Shape 388">
                        <a:extLst>
                          <a:ext uri="{FF2B5EF4-FFF2-40B4-BE49-F238E27FC236}">
                            <a16:creationId xmlns:a16="http://schemas.microsoft.com/office/drawing/2014/main" id="{BC961504-04E7-4B57-A965-7500B81C0D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82722" y="4043350"/>
                        <a:ext cx="17307" cy="12188"/>
                      </a:xfrm>
                      <a:custGeom>
                        <a:avLst/>
                        <a:gdLst>
                          <a:gd name="connsiteX0" fmla="*/ 17308 w 17307"/>
                          <a:gd name="connsiteY0" fmla="*/ 0 h 12188"/>
                          <a:gd name="connsiteX1" fmla="*/ 0 w 17307"/>
                          <a:gd name="connsiteY1" fmla="*/ 0 h 121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7307" h="12188">
                            <a:moveTo>
                              <a:pt x="17308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5875" cap="rnd">
                        <a:solidFill>
                          <a:srgbClr val="000000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390" name="Freeform: Shape 389">
                        <a:extLst>
                          <a:ext uri="{FF2B5EF4-FFF2-40B4-BE49-F238E27FC236}">
                            <a16:creationId xmlns:a16="http://schemas.microsoft.com/office/drawing/2014/main" id="{B5A56B4B-04AB-4279-BDD2-6E6D503591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82722" y="3809449"/>
                        <a:ext cx="17307" cy="12188"/>
                      </a:xfrm>
                      <a:custGeom>
                        <a:avLst/>
                        <a:gdLst>
                          <a:gd name="connsiteX0" fmla="*/ 17308 w 17307"/>
                          <a:gd name="connsiteY0" fmla="*/ 0 h 12188"/>
                          <a:gd name="connsiteX1" fmla="*/ 0 w 17307"/>
                          <a:gd name="connsiteY1" fmla="*/ 0 h 121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7307" h="12188">
                            <a:moveTo>
                              <a:pt x="17308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5875" cap="rnd">
                        <a:solidFill>
                          <a:srgbClr val="000000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391" name="Freeform: Shape 390">
                        <a:extLst>
                          <a:ext uri="{FF2B5EF4-FFF2-40B4-BE49-F238E27FC236}">
                            <a16:creationId xmlns:a16="http://schemas.microsoft.com/office/drawing/2014/main" id="{3BAA9973-77A3-4D5B-94E5-1AEF044E2F8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82722" y="3643439"/>
                        <a:ext cx="17307" cy="12188"/>
                      </a:xfrm>
                      <a:custGeom>
                        <a:avLst/>
                        <a:gdLst>
                          <a:gd name="connsiteX0" fmla="*/ 17308 w 17307"/>
                          <a:gd name="connsiteY0" fmla="*/ 0 h 12188"/>
                          <a:gd name="connsiteX1" fmla="*/ 0 w 17307"/>
                          <a:gd name="connsiteY1" fmla="*/ 0 h 121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7307" h="12188">
                            <a:moveTo>
                              <a:pt x="17308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5875" cap="rnd">
                        <a:solidFill>
                          <a:srgbClr val="000000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392" name="Freeform: Shape 391">
                        <a:extLst>
                          <a:ext uri="{FF2B5EF4-FFF2-40B4-BE49-F238E27FC236}">
                            <a16:creationId xmlns:a16="http://schemas.microsoft.com/office/drawing/2014/main" id="{71904DAE-0BAC-411B-AB23-5A442A5B7D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82722" y="3514604"/>
                        <a:ext cx="17307" cy="12188"/>
                      </a:xfrm>
                      <a:custGeom>
                        <a:avLst/>
                        <a:gdLst>
                          <a:gd name="connsiteX0" fmla="*/ 17308 w 17307"/>
                          <a:gd name="connsiteY0" fmla="*/ 0 h 12188"/>
                          <a:gd name="connsiteX1" fmla="*/ 0 w 17307"/>
                          <a:gd name="connsiteY1" fmla="*/ 0 h 121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7307" h="12188">
                            <a:moveTo>
                              <a:pt x="17308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5875" cap="rnd">
                        <a:solidFill>
                          <a:srgbClr val="000000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393" name="Freeform: Shape 392">
                        <a:extLst>
                          <a:ext uri="{FF2B5EF4-FFF2-40B4-BE49-F238E27FC236}">
                            <a16:creationId xmlns:a16="http://schemas.microsoft.com/office/drawing/2014/main" id="{E8A2D525-725E-46A6-9D3E-6803A4CE1D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82722" y="3409416"/>
                        <a:ext cx="17307" cy="12188"/>
                      </a:xfrm>
                      <a:custGeom>
                        <a:avLst/>
                        <a:gdLst>
                          <a:gd name="connsiteX0" fmla="*/ 17308 w 17307"/>
                          <a:gd name="connsiteY0" fmla="*/ 0 h 12188"/>
                          <a:gd name="connsiteX1" fmla="*/ 0 w 17307"/>
                          <a:gd name="connsiteY1" fmla="*/ 0 h 121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7307" h="12188">
                            <a:moveTo>
                              <a:pt x="17308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5875" cap="rnd">
                        <a:solidFill>
                          <a:srgbClr val="000000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394" name="Freeform: Shape 393">
                        <a:extLst>
                          <a:ext uri="{FF2B5EF4-FFF2-40B4-BE49-F238E27FC236}">
                            <a16:creationId xmlns:a16="http://schemas.microsoft.com/office/drawing/2014/main" id="{9C1B0F30-1D8F-490F-80A7-50025A4ACA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82722" y="3320439"/>
                        <a:ext cx="17307" cy="12188"/>
                      </a:xfrm>
                      <a:custGeom>
                        <a:avLst/>
                        <a:gdLst>
                          <a:gd name="connsiteX0" fmla="*/ 17308 w 17307"/>
                          <a:gd name="connsiteY0" fmla="*/ 0 h 12188"/>
                          <a:gd name="connsiteX1" fmla="*/ 0 w 17307"/>
                          <a:gd name="connsiteY1" fmla="*/ 0 h 121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7307" h="12188">
                            <a:moveTo>
                              <a:pt x="17308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5875" cap="rnd">
                        <a:solidFill>
                          <a:srgbClr val="000000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395" name="Freeform: Shape 394">
                        <a:extLst>
                          <a:ext uri="{FF2B5EF4-FFF2-40B4-BE49-F238E27FC236}">
                            <a16:creationId xmlns:a16="http://schemas.microsoft.com/office/drawing/2014/main" id="{2D8DF8DE-74D3-4FE3-8C39-397E523A9D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82722" y="3243406"/>
                        <a:ext cx="17307" cy="12188"/>
                      </a:xfrm>
                      <a:custGeom>
                        <a:avLst/>
                        <a:gdLst>
                          <a:gd name="connsiteX0" fmla="*/ 17308 w 17307"/>
                          <a:gd name="connsiteY0" fmla="*/ 0 h 12188"/>
                          <a:gd name="connsiteX1" fmla="*/ 0 w 17307"/>
                          <a:gd name="connsiteY1" fmla="*/ 0 h 121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7307" h="12188">
                            <a:moveTo>
                              <a:pt x="17308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5875" cap="rnd">
                        <a:solidFill>
                          <a:srgbClr val="000000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396" name="Freeform: Shape 395">
                        <a:extLst>
                          <a:ext uri="{FF2B5EF4-FFF2-40B4-BE49-F238E27FC236}">
                            <a16:creationId xmlns:a16="http://schemas.microsoft.com/office/drawing/2014/main" id="{7B053A40-0959-4C25-8AAA-E4BDE0E7E5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82722" y="3175393"/>
                        <a:ext cx="17307" cy="12188"/>
                      </a:xfrm>
                      <a:custGeom>
                        <a:avLst/>
                        <a:gdLst>
                          <a:gd name="connsiteX0" fmla="*/ 17308 w 17307"/>
                          <a:gd name="connsiteY0" fmla="*/ 0 h 12188"/>
                          <a:gd name="connsiteX1" fmla="*/ 0 w 17307"/>
                          <a:gd name="connsiteY1" fmla="*/ 0 h 121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7307" h="12188">
                            <a:moveTo>
                              <a:pt x="17308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5875" cap="rnd">
                        <a:solidFill>
                          <a:srgbClr val="000000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397" name="Freeform: Shape 396">
                        <a:extLst>
                          <a:ext uri="{FF2B5EF4-FFF2-40B4-BE49-F238E27FC236}">
                            <a16:creationId xmlns:a16="http://schemas.microsoft.com/office/drawing/2014/main" id="{42867CB2-1A31-49E7-957F-A566E4EF006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82722" y="2714661"/>
                        <a:ext cx="17307" cy="12188"/>
                      </a:xfrm>
                      <a:custGeom>
                        <a:avLst/>
                        <a:gdLst>
                          <a:gd name="connsiteX0" fmla="*/ 17308 w 17307"/>
                          <a:gd name="connsiteY0" fmla="*/ 0 h 12188"/>
                          <a:gd name="connsiteX1" fmla="*/ 0 w 17307"/>
                          <a:gd name="connsiteY1" fmla="*/ 0 h 121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7307" h="12188">
                            <a:moveTo>
                              <a:pt x="17308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5875" cap="rnd">
                        <a:solidFill>
                          <a:srgbClr val="000000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398" name="Freeform: Shape 397">
                        <a:extLst>
                          <a:ext uri="{FF2B5EF4-FFF2-40B4-BE49-F238E27FC236}">
                            <a16:creationId xmlns:a16="http://schemas.microsoft.com/office/drawing/2014/main" id="{9A216DAC-6D31-4E9E-9441-9B41FDEB80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82722" y="2480638"/>
                        <a:ext cx="17307" cy="12188"/>
                      </a:xfrm>
                      <a:custGeom>
                        <a:avLst/>
                        <a:gdLst>
                          <a:gd name="connsiteX0" fmla="*/ 17308 w 17307"/>
                          <a:gd name="connsiteY0" fmla="*/ 0 h 12188"/>
                          <a:gd name="connsiteX1" fmla="*/ 0 w 17307"/>
                          <a:gd name="connsiteY1" fmla="*/ 0 h 121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7307" h="12188">
                            <a:moveTo>
                              <a:pt x="17308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5875" cap="rnd">
                        <a:solidFill>
                          <a:srgbClr val="000000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399" name="Freeform: Shape 398">
                        <a:extLst>
                          <a:ext uri="{FF2B5EF4-FFF2-40B4-BE49-F238E27FC236}">
                            <a16:creationId xmlns:a16="http://schemas.microsoft.com/office/drawing/2014/main" id="{0868764D-7015-49E9-87E6-13695D8159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82722" y="2314628"/>
                        <a:ext cx="17307" cy="12188"/>
                      </a:xfrm>
                      <a:custGeom>
                        <a:avLst/>
                        <a:gdLst>
                          <a:gd name="connsiteX0" fmla="*/ 17308 w 17307"/>
                          <a:gd name="connsiteY0" fmla="*/ 0 h 12188"/>
                          <a:gd name="connsiteX1" fmla="*/ 0 w 17307"/>
                          <a:gd name="connsiteY1" fmla="*/ 0 h 121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7307" h="12188">
                            <a:moveTo>
                              <a:pt x="17308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5875" cap="rnd">
                        <a:solidFill>
                          <a:srgbClr val="000000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400" name="Freeform: Shape 399">
                        <a:extLst>
                          <a:ext uri="{FF2B5EF4-FFF2-40B4-BE49-F238E27FC236}">
                            <a16:creationId xmlns:a16="http://schemas.microsoft.com/office/drawing/2014/main" id="{9887E2DD-8AF5-43AC-879F-A177642E01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82722" y="2185916"/>
                        <a:ext cx="17307" cy="12188"/>
                      </a:xfrm>
                      <a:custGeom>
                        <a:avLst/>
                        <a:gdLst>
                          <a:gd name="connsiteX0" fmla="*/ 17308 w 17307"/>
                          <a:gd name="connsiteY0" fmla="*/ 0 h 12188"/>
                          <a:gd name="connsiteX1" fmla="*/ 0 w 17307"/>
                          <a:gd name="connsiteY1" fmla="*/ 0 h 121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7307" h="12188">
                            <a:moveTo>
                              <a:pt x="17308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5875" cap="rnd">
                        <a:solidFill>
                          <a:srgbClr val="000000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401" name="Freeform: Shape 400">
                        <a:extLst>
                          <a:ext uri="{FF2B5EF4-FFF2-40B4-BE49-F238E27FC236}">
                            <a16:creationId xmlns:a16="http://schemas.microsoft.com/office/drawing/2014/main" id="{A5AF1141-EBC4-4C59-A1C4-977A900CC8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82722" y="2080727"/>
                        <a:ext cx="17307" cy="12188"/>
                      </a:xfrm>
                      <a:custGeom>
                        <a:avLst/>
                        <a:gdLst>
                          <a:gd name="connsiteX0" fmla="*/ 17308 w 17307"/>
                          <a:gd name="connsiteY0" fmla="*/ 0 h 12188"/>
                          <a:gd name="connsiteX1" fmla="*/ 0 w 17307"/>
                          <a:gd name="connsiteY1" fmla="*/ 0 h 121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7307" h="12188">
                            <a:moveTo>
                              <a:pt x="17308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5875" cap="rnd">
                        <a:solidFill>
                          <a:srgbClr val="000000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402" name="Freeform: Shape 401">
                        <a:extLst>
                          <a:ext uri="{FF2B5EF4-FFF2-40B4-BE49-F238E27FC236}">
                            <a16:creationId xmlns:a16="http://schemas.microsoft.com/office/drawing/2014/main" id="{EB0E9D5C-C194-447A-A54F-6DF23C864B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82722" y="1991750"/>
                        <a:ext cx="17307" cy="12188"/>
                      </a:xfrm>
                      <a:custGeom>
                        <a:avLst/>
                        <a:gdLst>
                          <a:gd name="connsiteX0" fmla="*/ 17308 w 17307"/>
                          <a:gd name="connsiteY0" fmla="*/ 0 h 12188"/>
                          <a:gd name="connsiteX1" fmla="*/ 0 w 17307"/>
                          <a:gd name="connsiteY1" fmla="*/ 0 h 121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7307" h="12188">
                            <a:moveTo>
                              <a:pt x="17308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5875" cap="rnd">
                        <a:solidFill>
                          <a:srgbClr val="000000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403" name="Freeform: Shape 402">
                        <a:extLst>
                          <a:ext uri="{FF2B5EF4-FFF2-40B4-BE49-F238E27FC236}">
                            <a16:creationId xmlns:a16="http://schemas.microsoft.com/office/drawing/2014/main" id="{1F08B62F-BAEA-446D-AD19-E98C8D5A9C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82722" y="1914717"/>
                        <a:ext cx="17307" cy="12188"/>
                      </a:xfrm>
                      <a:custGeom>
                        <a:avLst/>
                        <a:gdLst>
                          <a:gd name="connsiteX0" fmla="*/ 17308 w 17307"/>
                          <a:gd name="connsiteY0" fmla="*/ 0 h 12188"/>
                          <a:gd name="connsiteX1" fmla="*/ 0 w 17307"/>
                          <a:gd name="connsiteY1" fmla="*/ 0 h 121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7307" h="12188">
                            <a:moveTo>
                              <a:pt x="17308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5875" cap="rnd">
                        <a:solidFill>
                          <a:srgbClr val="000000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404" name="Freeform: Shape 403">
                        <a:extLst>
                          <a:ext uri="{FF2B5EF4-FFF2-40B4-BE49-F238E27FC236}">
                            <a16:creationId xmlns:a16="http://schemas.microsoft.com/office/drawing/2014/main" id="{492E4BC7-D911-41EB-9BFA-D2BE81117B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82722" y="1846704"/>
                        <a:ext cx="17307" cy="12188"/>
                      </a:xfrm>
                      <a:custGeom>
                        <a:avLst/>
                        <a:gdLst>
                          <a:gd name="connsiteX0" fmla="*/ 17308 w 17307"/>
                          <a:gd name="connsiteY0" fmla="*/ 0 h 12188"/>
                          <a:gd name="connsiteX1" fmla="*/ 0 w 17307"/>
                          <a:gd name="connsiteY1" fmla="*/ 0 h 121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7307" h="12188">
                            <a:moveTo>
                              <a:pt x="17308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5875" cap="rnd">
                        <a:solidFill>
                          <a:srgbClr val="000000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</p:grpSp>
                <p:cxnSp>
                  <p:nvCxnSpPr>
                    <p:cNvPr id="379" name="Straight Connector 378">
                      <a:extLst>
                        <a:ext uri="{FF2B5EF4-FFF2-40B4-BE49-F238E27FC236}">
                          <a16:creationId xmlns:a16="http://schemas.microsoft.com/office/drawing/2014/main" id="{CAC1815C-06CA-4A03-99A4-D8CFBB34D0E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>
                      <a:off x="2713055" y="4440673"/>
                      <a:ext cx="82296" cy="0"/>
                    </a:xfrm>
                    <a:prstGeom prst="line">
                      <a:avLst/>
                    </a:prstGeom>
                    <a:noFill/>
                    <a:ln w="158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380" name="Straight Connector 379">
                      <a:extLst>
                        <a:ext uri="{FF2B5EF4-FFF2-40B4-BE49-F238E27FC236}">
                          <a16:creationId xmlns:a16="http://schemas.microsoft.com/office/drawing/2014/main" id="{8718249D-1687-4C1A-9575-AEB7C4B8E22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>
                      <a:off x="2713055" y="3114572"/>
                      <a:ext cx="82296" cy="0"/>
                    </a:xfrm>
                    <a:prstGeom prst="line">
                      <a:avLst/>
                    </a:prstGeom>
                    <a:noFill/>
                    <a:ln w="158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381" name="Straight Connector 380">
                      <a:extLst>
                        <a:ext uri="{FF2B5EF4-FFF2-40B4-BE49-F238E27FC236}">
                          <a16:creationId xmlns:a16="http://schemas.microsoft.com/office/drawing/2014/main" id="{ED042209-1C6E-42AF-89A7-1CE123069E5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>
                      <a:off x="2713055" y="1785883"/>
                      <a:ext cx="82296" cy="0"/>
                    </a:xfrm>
                    <a:prstGeom prst="line">
                      <a:avLst/>
                    </a:prstGeom>
                    <a:noFill/>
                    <a:ln w="158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sp>
                <p:nvSpPr>
                  <p:cNvPr id="359" name="TextBox 88">
                    <a:extLst>
                      <a:ext uri="{FF2B5EF4-FFF2-40B4-BE49-F238E27FC236}">
                        <a16:creationId xmlns:a16="http://schemas.microsoft.com/office/drawing/2014/main" id="{F6817895-EC94-4CDA-88DC-0038A4D68A49}"/>
                      </a:ext>
                    </a:extLst>
                  </p:cNvPr>
                  <p:cNvSpPr txBox="1"/>
                  <p:nvPr/>
                </p:nvSpPr>
                <p:spPr>
                  <a:xfrm>
                    <a:off x="9927977" y="3481734"/>
                    <a:ext cx="894476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t" anchorCtr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1200" dirty="0"/>
                      <a:t>IQ = 5 ng/mL</a:t>
                    </a:r>
                  </a:p>
                </p:txBody>
              </p:sp>
              <p:sp>
                <p:nvSpPr>
                  <p:cNvPr id="360" name="TextBox 155">
                    <a:extLst>
                      <a:ext uri="{FF2B5EF4-FFF2-40B4-BE49-F238E27FC236}">
                        <a16:creationId xmlns:a16="http://schemas.microsoft.com/office/drawing/2014/main" id="{F2B5FFC0-A1B9-4D97-8590-A7FE021D98C9}"/>
                      </a:ext>
                    </a:extLst>
                  </p:cNvPr>
                  <p:cNvSpPr txBox="1"/>
                  <p:nvPr/>
                </p:nvSpPr>
                <p:spPr>
                  <a:xfrm>
                    <a:off x="9401429" y="4470755"/>
                    <a:ext cx="152926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t" anchorCtr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1200" dirty="0"/>
                      <a:t>LEN, median (Q1,Q3) </a:t>
                    </a:r>
                  </a:p>
                </p:txBody>
              </p:sp>
              <p:sp>
                <p:nvSpPr>
                  <p:cNvPr id="361" name="TextBox 156">
                    <a:extLst>
                      <a:ext uri="{FF2B5EF4-FFF2-40B4-BE49-F238E27FC236}">
                        <a16:creationId xmlns:a16="http://schemas.microsoft.com/office/drawing/2014/main" id="{970D17F9-EC33-4644-A016-4B2F894FC951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5556732" y="3235994"/>
                    <a:ext cx="1995739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b" anchorCtr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600" b="1" dirty="0"/>
                      <a:t>Plasma LEN (ng/mL)</a:t>
                    </a:r>
                  </a:p>
                </p:txBody>
              </p:sp>
              <p:sp>
                <p:nvSpPr>
                  <p:cNvPr id="363" name="Freeform: Shape 362">
                    <a:extLst>
                      <a:ext uri="{FF2B5EF4-FFF2-40B4-BE49-F238E27FC236}">
                        <a16:creationId xmlns:a16="http://schemas.microsoft.com/office/drawing/2014/main" id="{DB3851C4-A4E0-4987-A178-B3A016A16CAD}"/>
                      </a:ext>
                    </a:extLst>
                  </p:cNvPr>
                  <p:cNvSpPr/>
                  <p:nvPr/>
                </p:nvSpPr>
                <p:spPr>
                  <a:xfrm>
                    <a:off x="7476997" y="3037152"/>
                    <a:ext cx="54864" cy="54864"/>
                  </a:xfrm>
                  <a:custGeom>
                    <a:avLst/>
                    <a:gdLst>
                      <a:gd name="connsiteX0" fmla="*/ 47156 w 47155"/>
                      <a:gd name="connsiteY0" fmla="*/ 22827 h 45654"/>
                      <a:gd name="connsiteX1" fmla="*/ 23578 w 47155"/>
                      <a:gd name="connsiteY1" fmla="*/ 0 h 45654"/>
                      <a:gd name="connsiteX2" fmla="*/ 0 w 47155"/>
                      <a:gd name="connsiteY2" fmla="*/ 22827 h 45654"/>
                      <a:gd name="connsiteX3" fmla="*/ 23578 w 47155"/>
                      <a:gd name="connsiteY3" fmla="*/ 45654 h 45654"/>
                      <a:gd name="connsiteX4" fmla="*/ 47156 w 47155"/>
                      <a:gd name="connsiteY4" fmla="*/ 22827 h 45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155" h="45654">
                        <a:moveTo>
                          <a:pt x="47156" y="22827"/>
                        </a:moveTo>
                        <a:cubicBezTo>
                          <a:pt x="47156" y="10184"/>
                          <a:pt x="36636" y="0"/>
                          <a:pt x="23578" y="0"/>
                        </a:cubicBezTo>
                        <a:cubicBezTo>
                          <a:pt x="10519" y="0"/>
                          <a:pt x="0" y="10184"/>
                          <a:pt x="0" y="22827"/>
                        </a:cubicBezTo>
                        <a:cubicBezTo>
                          <a:pt x="0" y="35470"/>
                          <a:pt x="10519" y="45654"/>
                          <a:pt x="23578" y="45654"/>
                        </a:cubicBezTo>
                        <a:cubicBezTo>
                          <a:pt x="36636" y="45654"/>
                          <a:pt x="47156" y="35470"/>
                          <a:pt x="47156" y="22827"/>
                        </a:cubicBezTo>
                      </a:path>
                    </a:pathLst>
                  </a:custGeom>
                  <a:solidFill>
                    <a:srgbClr val="0769A5"/>
                  </a:solidFill>
                  <a:ln w="120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64" name="Freeform: Shape 363">
                    <a:extLst>
                      <a:ext uri="{FF2B5EF4-FFF2-40B4-BE49-F238E27FC236}">
                        <a16:creationId xmlns:a16="http://schemas.microsoft.com/office/drawing/2014/main" id="{B6D0DFFF-979B-4575-B73A-3B9D39D1B54E}"/>
                      </a:ext>
                    </a:extLst>
                  </p:cNvPr>
                  <p:cNvSpPr/>
                  <p:nvPr/>
                </p:nvSpPr>
                <p:spPr>
                  <a:xfrm>
                    <a:off x="7982066" y="2568569"/>
                    <a:ext cx="54864" cy="54864"/>
                  </a:xfrm>
                  <a:custGeom>
                    <a:avLst/>
                    <a:gdLst>
                      <a:gd name="connsiteX0" fmla="*/ 47156 w 47155"/>
                      <a:gd name="connsiteY0" fmla="*/ 22827 h 45654"/>
                      <a:gd name="connsiteX1" fmla="*/ 23578 w 47155"/>
                      <a:gd name="connsiteY1" fmla="*/ 0 h 45654"/>
                      <a:gd name="connsiteX2" fmla="*/ 0 w 47155"/>
                      <a:gd name="connsiteY2" fmla="*/ 22827 h 45654"/>
                      <a:gd name="connsiteX3" fmla="*/ 23578 w 47155"/>
                      <a:gd name="connsiteY3" fmla="*/ 45654 h 45654"/>
                      <a:gd name="connsiteX4" fmla="*/ 47156 w 47155"/>
                      <a:gd name="connsiteY4" fmla="*/ 22827 h 45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155" h="45654">
                        <a:moveTo>
                          <a:pt x="47156" y="22827"/>
                        </a:moveTo>
                        <a:cubicBezTo>
                          <a:pt x="47156" y="10184"/>
                          <a:pt x="36636" y="0"/>
                          <a:pt x="23578" y="0"/>
                        </a:cubicBezTo>
                        <a:cubicBezTo>
                          <a:pt x="10519" y="0"/>
                          <a:pt x="0" y="10184"/>
                          <a:pt x="0" y="22827"/>
                        </a:cubicBezTo>
                        <a:cubicBezTo>
                          <a:pt x="0" y="35470"/>
                          <a:pt x="10519" y="45654"/>
                          <a:pt x="23578" y="45654"/>
                        </a:cubicBezTo>
                        <a:cubicBezTo>
                          <a:pt x="36636" y="45654"/>
                          <a:pt x="47156" y="35470"/>
                          <a:pt x="47156" y="22827"/>
                        </a:cubicBezTo>
                      </a:path>
                    </a:pathLst>
                  </a:custGeom>
                  <a:solidFill>
                    <a:srgbClr val="0769A5"/>
                  </a:solidFill>
                  <a:ln w="120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65" name="Freeform: Shape 364">
                    <a:extLst>
                      <a:ext uri="{FF2B5EF4-FFF2-40B4-BE49-F238E27FC236}">
                        <a16:creationId xmlns:a16="http://schemas.microsoft.com/office/drawing/2014/main" id="{2ADBC86E-F724-4CF8-BDDD-C95800817EC1}"/>
                      </a:ext>
                    </a:extLst>
                  </p:cNvPr>
                  <p:cNvSpPr/>
                  <p:nvPr/>
                </p:nvSpPr>
                <p:spPr>
                  <a:xfrm>
                    <a:off x="8493952" y="2513761"/>
                    <a:ext cx="54864" cy="54864"/>
                  </a:xfrm>
                  <a:custGeom>
                    <a:avLst/>
                    <a:gdLst>
                      <a:gd name="connsiteX0" fmla="*/ 47156 w 47155"/>
                      <a:gd name="connsiteY0" fmla="*/ 22827 h 45653"/>
                      <a:gd name="connsiteX1" fmla="*/ 23578 w 47155"/>
                      <a:gd name="connsiteY1" fmla="*/ 0 h 45653"/>
                      <a:gd name="connsiteX2" fmla="*/ 0 w 47155"/>
                      <a:gd name="connsiteY2" fmla="*/ 22827 h 45653"/>
                      <a:gd name="connsiteX3" fmla="*/ 23578 w 47155"/>
                      <a:gd name="connsiteY3" fmla="*/ 45654 h 45653"/>
                      <a:gd name="connsiteX4" fmla="*/ 47156 w 47155"/>
                      <a:gd name="connsiteY4" fmla="*/ 22827 h 456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155" h="45653">
                        <a:moveTo>
                          <a:pt x="47156" y="22827"/>
                        </a:moveTo>
                        <a:cubicBezTo>
                          <a:pt x="47156" y="10184"/>
                          <a:pt x="36637" y="0"/>
                          <a:pt x="23578" y="0"/>
                        </a:cubicBezTo>
                        <a:cubicBezTo>
                          <a:pt x="10519" y="0"/>
                          <a:pt x="0" y="10184"/>
                          <a:pt x="0" y="22827"/>
                        </a:cubicBezTo>
                        <a:cubicBezTo>
                          <a:pt x="0" y="35470"/>
                          <a:pt x="10519" y="45654"/>
                          <a:pt x="23578" y="45654"/>
                        </a:cubicBezTo>
                        <a:cubicBezTo>
                          <a:pt x="36637" y="45654"/>
                          <a:pt x="47156" y="35470"/>
                          <a:pt x="47156" y="22827"/>
                        </a:cubicBezTo>
                      </a:path>
                    </a:pathLst>
                  </a:custGeom>
                  <a:solidFill>
                    <a:srgbClr val="0769A5"/>
                  </a:solidFill>
                  <a:ln w="120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66" name="Freeform: Shape 365">
                    <a:extLst>
                      <a:ext uri="{FF2B5EF4-FFF2-40B4-BE49-F238E27FC236}">
                        <a16:creationId xmlns:a16="http://schemas.microsoft.com/office/drawing/2014/main" id="{09F33C1E-1AFF-4C08-8DA8-72FDA3243222}"/>
                      </a:ext>
                    </a:extLst>
                  </p:cNvPr>
                  <p:cNvSpPr/>
                  <p:nvPr/>
                </p:nvSpPr>
                <p:spPr>
                  <a:xfrm>
                    <a:off x="8999489" y="2515134"/>
                    <a:ext cx="54864" cy="54864"/>
                  </a:xfrm>
                  <a:custGeom>
                    <a:avLst/>
                    <a:gdLst>
                      <a:gd name="connsiteX0" fmla="*/ 47156 w 47155"/>
                      <a:gd name="connsiteY0" fmla="*/ 22827 h 45654"/>
                      <a:gd name="connsiteX1" fmla="*/ 23578 w 47155"/>
                      <a:gd name="connsiteY1" fmla="*/ 0 h 45654"/>
                      <a:gd name="connsiteX2" fmla="*/ 0 w 47155"/>
                      <a:gd name="connsiteY2" fmla="*/ 22827 h 45654"/>
                      <a:gd name="connsiteX3" fmla="*/ 23578 w 47155"/>
                      <a:gd name="connsiteY3" fmla="*/ 45654 h 45654"/>
                      <a:gd name="connsiteX4" fmla="*/ 47156 w 47155"/>
                      <a:gd name="connsiteY4" fmla="*/ 22827 h 45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155" h="45654">
                        <a:moveTo>
                          <a:pt x="47156" y="22827"/>
                        </a:moveTo>
                        <a:cubicBezTo>
                          <a:pt x="47156" y="10184"/>
                          <a:pt x="36636" y="0"/>
                          <a:pt x="23578" y="0"/>
                        </a:cubicBezTo>
                        <a:cubicBezTo>
                          <a:pt x="10519" y="0"/>
                          <a:pt x="0" y="10184"/>
                          <a:pt x="0" y="22827"/>
                        </a:cubicBezTo>
                        <a:cubicBezTo>
                          <a:pt x="0" y="35470"/>
                          <a:pt x="10519" y="45654"/>
                          <a:pt x="23578" y="45654"/>
                        </a:cubicBezTo>
                        <a:cubicBezTo>
                          <a:pt x="36636" y="45654"/>
                          <a:pt x="47156" y="35470"/>
                          <a:pt x="47156" y="22827"/>
                        </a:cubicBezTo>
                      </a:path>
                    </a:pathLst>
                  </a:custGeom>
                  <a:solidFill>
                    <a:srgbClr val="0769A5"/>
                  </a:solidFill>
                  <a:ln w="120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67" name="Freeform: Shape 366">
                    <a:extLst>
                      <a:ext uri="{FF2B5EF4-FFF2-40B4-BE49-F238E27FC236}">
                        <a16:creationId xmlns:a16="http://schemas.microsoft.com/office/drawing/2014/main" id="{D8E96DAF-8AA9-4D2A-A815-3E1CDA4DA57B}"/>
                      </a:ext>
                    </a:extLst>
                  </p:cNvPr>
                  <p:cNvSpPr/>
                  <p:nvPr/>
                </p:nvSpPr>
                <p:spPr>
                  <a:xfrm>
                    <a:off x="9517726" y="2568109"/>
                    <a:ext cx="54864" cy="54864"/>
                  </a:xfrm>
                  <a:custGeom>
                    <a:avLst/>
                    <a:gdLst>
                      <a:gd name="connsiteX0" fmla="*/ 47156 w 47155"/>
                      <a:gd name="connsiteY0" fmla="*/ 22827 h 45654"/>
                      <a:gd name="connsiteX1" fmla="*/ 23578 w 47155"/>
                      <a:gd name="connsiteY1" fmla="*/ 0 h 45654"/>
                      <a:gd name="connsiteX2" fmla="*/ 0 w 47155"/>
                      <a:gd name="connsiteY2" fmla="*/ 22827 h 45654"/>
                      <a:gd name="connsiteX3" fmla="*/ 23578 w 47155"/>
                      <a:gd name="connsiteY3" fmla="*/ 45654 h 45654"/>
                      <a:gd name="connsiteX4" fmla="*/ 47156 w 47155"/>
                      <a:gd name="connsiteY4" fmla="*/ 22827 h 45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155" h="45654">
                        <a:moveTo>
                          <a:pt x="47156" y="22827"/>
                        </a:moveTo>
                        <a:cubicBezTo>
                          <a:pt x="47156" y="10184"/>
                          <a:pt x="36636" y="0"/>
                          <a:pt x="23578" y="0"/>
                        </a:cubicBezTo>
                        <a:cubicBezTo>
                          <a:pt x="10519" y="0"/>
                          <a:pt x="0" y="10184"/>
                          <a:pt x="0" y="22827"/>
                        </a:cubicBezTo>
                        <a:cubicBezTo>
                          <a:pt x="0" y="35470"/>
                          <a:pt x="10519" y="45654"/>
                          <a:pt x="23578" y="45654"/>
                        </a:cubicBezTo>
                        <a:cubicBezTo>
                          <a:pt x="36636" y="45654"/>
                          <a:pt x="47156" y="35470"/>
                          <a:pt x="47156" y="22827"/>
                        </a:cubicBezTo>
                      </a:path>
                    </a:pathLst>
                  </a:custGeom>
                  <a:solidFill>
                    <a:srgbClr val="0769A5"/>
                  </a:solidFill>
                  <a:ln w="120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68" name="Freeform: Shape 367">
                    <a:extLst>
                      <a:ext uri="{FF2B5EF4-FFF2-40B4-BE49-F238E27FC236}">
                        <a16:creationId xmlns:a16="http://schemas.microsoft.com/office/drawing/2014/main" id="{AB53A86A-2F95-4C6B-B4DE-FB41F4819059}"/>
                      </a:ext>
                    </a:extLst>
                  </p:cNvPr>
                  <p:cNvSpPr/>
                  <p:nvPr/>
                </p:nvSpPr>
                <p:spPr>
                  <a:xfrm>
                    <a:off x="10020088" y="2720587"/>
                    <a:ext cx="54864" cy="54864"/>
                  </a:xfrm>
                  <a:custGeom>
                    <a:avLst/>
                    <a:gdLst>
                      <a:gd name="connsiteX0" fmla="*/ 47156 w 47155"/>
                      <a:gd name="connsiteY0" fmla="*/ 22827 h 45654"/>
                      <a:gd name="connsiteX1" fmla="*/ 23578 w 47155"/>
                      <a:gd name="connsiteY1" fmla="*/ 0 h 45654"/>
                      <a:gd name="connsiteX2" fmla="*/ 0 w 47155"/>
                      <a:gd name="connsiteY2" fmla="*/ 22827 h 45654"/>
                      <a:gd name="connsiteX3" fmla="*/ 23578 w 47155"/>
                      <a:gd name="connsiteY3" fmla="*/ 45654 h 45654"/>
                      <a:gd name="connsiteX4" fmla="*/ 47156 w 47155"/>
                      <a:gd name="connsiteY4" fmla="*/ 22827 h 45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155" h="45654">
                        <a:moveTo>
                          <a:pt x="47156" y="22827"/>
                        </a:moveTo>
                        <a:cubicBezTo>
                          <a:pt x="47156" y="10184"/>
                          <a:pt x="36636" y="0"/>
                          <a:pt x="23578" y="0"/>
                        </a:cubicBezTo>
                        <a:cubicBezTo>
                          <a:pt x="10519" y="0"/>
                          <a:pt x="0" y="10184"/>
                          <a:pt x="0" y="22827"/>
                        </a:cubicBezTo>
                        <a:cubicBezTo>
                          <a:pt x="0" y="35470"/>
                          <a:pt x="10519" y="45654"/>
                          <a:pt x="23578" y="45654"/>
                        </a:cubicBezTo>
                        <a:cubicBezTo>
                          <a:pt x="36636" y="45654"/>
                          <a:pt x="47156" y="35470"/>
                          <a:pt x="47156" y="22827"/>
                        </a:cubicBezTo>
                      </a:path>
                    </a:pathLst>
                  </a:custGeom>
                  <a:solidFill>
                    <a:srgbClr val="0769A5"/>
                  </a:solidFill>
                  <a:ln w="120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69" name="Freeform: Shape 368">
                    <a:extLst>
                      <a:ext uri="{FF2B5EF4-FFF2-40B4-BE49-F238E27FC236}">
                        <a16:creationId xmlns:a16="http://schemas.microsoft.com/office/drawing/2014/main" id="{906A329E-6A6C-4CA6-84B1-D8AF7A697D2D}"/>
                      </a:ext>
                    </a:extLst>
                  </p:cNvPr>
                  <p:cNvSpPr/>
                  <p:nvPr/>
                </p:nvSpPr>
                <p:spPr>
                  <a:xfrm>
                    <a:off x="10787373" y="2918005"/>
                    <a:ext cx="54864" cy="54864"/>
                  </a:xfrm>
                  <a:custGeom>
                    <a:avLst/>
                    <a:gdLst>
                      <a:gd name="connsiteX0" fmla="*/ 47156 w 47155"/>
                      <a:gd name="connsiteY0" fmla="*/ 22827 h 45653"/>
                      <a:gd name="connsiteX1" fmla="*/ 23578 w 47155"/>
                      <a:gd name="connsiteY1" fmla="*/ 0 h 45653"/>
                      <a:gd name="connsiteX2" fmla="*/ 0 w 47155"/>
                      <a:gd name="connsiteY2" fmla="*/ 22827 h 45653"/>
                      <a:gd name="connsiteX3" fmla="*/ 23578 w 47155"/>
                      <a:gd name="connsiteY3" fmla="*/ 45654 h 45653"/>
                      <a:gd name="connsiteX4" fmla="*/ 47156 w 47155"/>
                      <a:gd name="connsiteY4" fmla="*/ 22827 h 456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155" h="45653">
                        <a:moveTo>
                          <a:pt x="47156" y="22827"/>
                        </a:moveTo>
                        <a:cubicBezTo>
                          <a:pt x="47156" y="10184"/>
                          <a:pt x="36636" y="0"/>
                          <a:pt x="23578" y="0"/>
                        </a:cubicBezTo>
                        <a:cubicBezTo>
                          <a:pt x="10519" y="0"/>
                          <a:pt x="0" y="10184"/>
                          <a:pt x="0" y="22827"/>
                        </a:cubicBezTo>
                        <a:cubicBezTo>
                          <a:pt x="0" y="35470"/>
                          <a:pt x="10519" y="45654"/>
                          <a:pt x="23578" y="45654"/>
                        </a:cubicBezTo>
                        <a:cubicBezTo>
                          <a:pt x="36636" y="45654"/>
                          <a:pt x="47156" y="35470"/>
                          <a:pt x="47156" y="22827"/>
                        </a:cubicBezTo>
                      </a:path>
                    </a:pathLst>
                  </a:custGeom>
                  <a:solidFill>
                    <a:srgbClr val="0769A5"/>
                  </a:solidFill>
                  <a:ln w="120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70" name="Freeform: Shape 369">
                    <a:extLst>
                      <a:ext uri="{FF2B5EF4-FFF2-40B4-BE49-F238E27FC236}">
                        <a16:creationId xmlns:a16="http://schemas.microsoft.com/office/drawing/2014/main" id="{459A7CC0-7C96-421E-9D92-E26F078CB9D4}"/>
                      </a:ext>
                    </a:extLst>
                  </p:cNvPr>
                  <p:cNvSpPr/>
                  <p:nvPr/>
                </p:nvSpPr>
                <p:spPr>
                  <a:xfrm>
                    <a:off x="10528088" y="2888862"/>
                    <a:ext cx="54864" cy="54864"/>
                  </a:xfrm>
                  <a:custGeom>
                    <a:avLst/>
                    <a:gdLst>
                      <a:gd name="connsiteX0" fmla="*/ 47156 w 47155"/>
                      <a:gd name="connsiteY0" fmla="*/ 22827 h 45654"/>
                      <a:gd name="connsiteX1" fmla="*/ 23578 w 47155"/>
                      <a:gd name="connsiteY1" fmla="*/ 0 h 45654"/>
                      <a:gd name="connsiteX2" fmla="*/ 0 w 47155"/>
                      <a:gd name="connsiteY2" fmla="*/ 22827 h 45654"/>
                      <a:gd name="connsiteX3" fmla="*/ 23578 w 47155"/>
                      <a:gd name="connsiteY3" fmla="*/ 45654 h 45654"/>
                      <a:gd name="connsiteX4" fmla="*/ 47156 w 47155"/>
                      <a:gd name="connsiteY4" fmla="*/ 22827 h 45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155" h="45654">
                        <a:moveTo>
                          <a:pt x="47156" y="22827"/>
                        </a:moveTo>
                        <a:cubicBezTo>
                          <a:pt x="47156" y="10184"/>
                          <a:pt x="36636" y="0"/>
                          <a:pt x="23578" y="0"/>
                        </a:cubicBezTo>
                        <a:cubicBezTo>
                          <a:pt x="10519" y="0"/>
                          <a:pt x="0" y="10184"/>
                          <a:pt x="0" y="22827"/>
                        </a:cubicBezTo>
                        <a:cubicBezTo>
                          <a:pt x="0" y="35470"/>
                          <a:pt x="10519" y="45654"/>
                          <a:pt x="23578" y="45654"/>
                        </a:cubicBezTo>
                        <a:cubicBezTo>
                          <a:pt x="36636" y="45654"/>
                          <a:pt x="47156" y="35470"/>
                          <a:pt x="47156" y="22827"/>
                        </a:cubicBezTo>
                      </a:path>
                    </a:pathLst>
                  </a:custGeom>
                  <a:solidFill>
                    <a:srgbClr val="0769A5"/>
                  </a:solidFill>
                  <a:ln w="120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sp>
              <p:nvSpPr>
                <p:cNvPr id="350" name="Freeform: Shape 349">
                  <a:extLst>
                    <a:ext uri="{FF2B5EF4-FFF2-40B4-BE49-F238E27FC236}">
                      <a16:creationId xmlns:a16="http://schemas.microsoft.com/office/drawing/2014/main" id="{BEC5B055-E8E4-4628-9BFD-AA44FA650FB5}"/>
                    </a:ext>
                  </a:extLst>
                </p:cNvPr>
                <p:cNvSpPr/>
                <p:nvPr/>
              </p:nvSpPr>
              <p:spPr>
                <a:xfrm>
                  <a:off x="9104270" y="4474602"/>
                  <a:ext cx="193312" cy="193312"/>
                </a:xfrm>
                <a:custGeom>
                  <a:avLst/>
                  <a:gdLst>
                    <a:gd name="connsiteX0" fmla="*/ 0 w 193312"/>
                    <a:gd name="connsiteY0" fmla="*/ 0 h 193312"/>
                    <a:gd name="connsiteX1" fmla="*/ 193313 w 193312"/>
                    <a:gd name="connsiteY1" fmla="*/ 0 h 193312"/>
                    <a:gd name="connsiteX2" fmla="*/ 193313 w 193312"/>
                    <a:gd name="connsiteY2" fmla="*/ 193313 h 193312"/>
                    <a:gd name="connsiteX3" fmla="*/ 0 w 193312"/>
                    <a:gd name="connsiteY3" fmla="*/ 193313 h 19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3312" h="193312">
                      <a:moveTo>
                        <a:pt x="0" y="0"/>
                      </a:moveTo>
                      <a:lnTo>
                        <a:pt x="193313" y="0"/>
                      </a:lnTo>
                      <a:lnTo>
                        <a:pt x="193313" y="193313"/>
                      </a:lnTo>
                      <a:lnTo>
                        <a:pt x="0" y="193313"/>
                      </a:lnTo>
                      <a:close/>
                    </a:path>
                  </a:pathLst>
                </a:custGeom>
                <a:solidFill>
                  <a:srgbClr val="0769A5">
                    <a:alpha val="65000"/>
                  </a:srgbClr>
                </a:solidFill>
                <a:ln w="1216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51" name="Freeform: Shape 350">
                  <a:extLst>
                    <a:ext uri="{FF2B5EF4-FFF2-40B4-BE49-F238E27FC236}">
                      <a16:creationId xmlns:a16="http://schemas.microsoft.com/office/drawing/2014/main" id="{DE100052-345D-4B36-84E8-9AF3EABD10C7}"/>
                    </a:ext>
                  </a:extLst>
                </p:cNvPr>
                <p:cNvSpPr/>
                <p:nvPr/>
              </p:nvSpPr>
              <p:spPr>
                <a:xfrm>
                  <a:off x="9116824" y="4571259"/>
                  <a:ext cx="168447" cy="12188"/>
                </a:xfrm>
                <a:custGeom>
                  <a:avLst/>
                  <a:gdLst>
                    <a:gd name="connsiteX0" fmla="*/ 0 w 168447"/>
                    <a:gd name="connsiteY0" fmla="*/ 0 h 12188"/>
                    <a:gd name="connsiteX1" fmla="*/ 168448 w 168447"/>
                    <a:gd name="connsiteY1" fmla="*/ 0 h 12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8447" h="12188">
                      <a:moveTo>
                        <a:pt x="0" y="0"/>
                      </a:moveTo>
                      <a:lnTo>
                        <a:pt x="168448" y="0"/>
                      </a:lnTo>
                    </a:path>
                  </a:pathLst>
                </a:custGeom>
                <a:ln w="15875" cap="flat">
                  <a:solidFill>
                    <a:srgbClr val="0769A5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52" name="Freeform: Shape 351">
                  <a:extLst>
                    <a:ext uri="{FF2B5EF4-FFF2-40B4-BE49-F238E27FC236}">
                      <a16:creationId xmlns:a16="http://schemas.microsoft.com/office/drawing/2014/main" id="{B2A9271D-1D62-425B-B05B-FB473BE50CF9}"/>
                    </a:ext>
                  </a:extLst>
                </p:cNvPr>
                <p:cNvSpPr/>
                <p:nvPr/>
              </p:nvSpPr>
              <p:spPr>
                <a:xfrm>
                  <a:off x="9177158" y="4547856"/>
                  <a:ext cx="47535" cy="47535"/>
                </a:xfrm>
                <a:custGeom>
                  <a:avLst/>
                  <a:gdLst>
                    <a:gd name="connsiteX0" fmla="*/ 47536 w 47535"/>
                    <a:gd name="connsiteY0" fmla="*/ 23768 h 47535"/>
                    <a:gd name="connsiteX1" fmla="*/ 23768 w 47535"/>
                    <a:gd name="connsiteY1" fmla="*/ 0 h 47535"/>
                    <a:gd name="connsiteX2" fmla="*/ 0 w 47535"/>
                    <a:gd name="connsiteY2" fmla="*/ 23768 h 47535"/>
                    <a:gd name="connsiteX3" fmla="*/ 23768 w 47535"/>
                    <a:gd name="connsiteY3" fmla="*/ 47536 h 47535"/>
                    <a:gd name="connsiteX4" fmla="*/ 47536 w 47535"/>
                    <a:gd name="connsiteY4" fmla="*/ 23768 h 47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535" h="47535">
                      <a:moveTo>
                        <a:pt x="47536" y="23768"/>
                      </a:moveTo>
                      <a:cubicBezTo>
                        <a:pt x="47536" y="10604"/>
                        <a:pt x="36932" y="0"/>
                        <a:pt x="23768" y="0"/>
                      </a:cubicBezTo>
                      <a:cubicBezTo>
                        <a:pt x="10604" y="0"/>
                        <a:pt x="0" y="10604"/>
                        <a:pt x="0" y="23768"/>
                      </a:cubicBezTo>
                      <a:cubicBezTo>
                        <a:pt x="0" y="36932"/>
                        <a:pt x="10604" y="47536"/>
                        <a:pt x="23768" y="47536"/>
                      </a:cubicBezTo>
                      <a:cubicBezTo>
                        <a:pt x="36932" y="47536"/>
                        <a:pt x="47536" y="36932"/>
                        <a:pt x="47536" y="23768"/>
                      </a:cubicBezTo>
                    </a:path>
                  </a:pathLst>
                </a:custGeom>
                <a:solidFill>
                  <a:srgbClr val="0769A5"/>
                </a:solidFill>
                <a:ln w="1216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5174471C-E38C-4E54-BDF7-5AD7EFA726D3}"/>
                  </a:ext>
                </a:extLst>
              </p:cNvPr>
              <p:cNvSpPr/>
              <p:nvPr/>
            </p:nvSpPr>
            <p:spPr>
              <a:xfrm>
                <a:off x="7219760" y="4816362"/>
                <a:ext cx="17307" cy="12188"/>
              </a:xfrm>
              <a:custGeom>
                <a:avLst/>
                <a:gdLst>
                  <a:gd name="connsiteX0" fmla="*/ 17308 w 17307"/>
                  <a:gd name="connsiteY0" fmla="*/ 0 h 12188"/>
                  <a:gd name="connsiteX1" fmla="*/ 0 w 17307"/>
                  <a:gd name="connsiteY1" fmla="*/ 0 h 12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307" h="12188">
                    <a:moveTo>
                      <a:pt x="17308" y="0"/>
                    </a:moveTo>
                    <a:lnTo>
                      <a:pt x="0" y="0"/>
                    </a:lnTo>
                  </a:path>
                </a:pathLst>
              </a:custGeom>
              <a:ln w="1587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9194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485E644-9052-47DA-B80E-567ED763A9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41416"/>
              </p:ext>
            </p:extLst>
          </p:nvPr>
        </p:nvGraphicFramePr>
        <p:xfrm>
          <a:off x="562022" y="1208089"/>
          <a:ext cx="6092602" cy="5043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B16B034-46BB-4E05-AA97-D9532DF94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17" y="180892"/>
            <a:ext cx="10984948" cy="787400"/>
          </a:xfrm>
        </p:spPr>
        <p:txBody>
          <a:bodyPr/>
          <a:lstStyle/>
          <a:p>
            <a:r>
              <a:rPr lang="en-US" dirty="0"/>
              <a:t>HIV-1 RNA by Study Week in Participant with Viral Rebound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6D0AB-75FE-4019-A4B3-A7117115D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8528" y="6340475"/>
            <a:ext cx="591800" cy="365125"/>
          </a:xfrm>
        </p:spPr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130BF5-0D9E-41E5-856D-15AC03A27C77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614017" y="6544017"/>
            <a:ext cx="10566400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The limit of quantification (LOQ) is 20 copies/</a:t>
            </a:r>
            <a:r>
              <a:rPr lang="en-US" sz="105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mL.</a:t>
            </a:r>
            <a:r>
              <a:rPr lang="en-US" sz="105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For the rebound participant, except for Weeks 16 and 18, HIV-1 RNA levels were &lt; 20 copies/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mL.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 </a:t>
            </a:r>
            <a:endParaRPr lang="en-US" sz="1050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E536931F-D89B-4D9C-9EF9-1FCE95CB9BC2}"/>
              </a:ext>
            </a:extLst>
          </p:cNvPr>
          <p:cNvSpPr txBox="1">
            <a:spLocks/>
          </p:cNvSpPr>
          <p:nvPr/>
        </p:nvSpPr>
        <p:spPr>
          <a:xfrm>
            <a:off x="6650132" y="1711617"/>
            <a:ext cx="5106439" cy="423885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dirty="0">
                <a:effectLst/>
              </a:rPr>
              <a:t>Rebound participant had baseline phenotypic susceptibility to </a:t>
            </a:r>
            <a:r>
              <a:rPr lang="en-US" sz="2000" dirty="0" err="1">
                <a:effectLst/>
              </a:rPr>
              <a:t>t</a:t>
            </a:r>
            <a:r>
              <a:rPr lang="en-US" sz="2000" dirty="0" err="1"/>
              <a:t>eropavimab</a:t>
            </a:r>
            <a:r>
              <a:rPr lang="en-US" sz="2000" dirty="0"/>
              <a:t> and </a:t>
            </a:r>
            <a:r>
              <a:rPr lang="en-US" sz="2000" dirty="0" err="1"/>
              <a:t>zinlirvimab</a:t>
            </a:r>
            <a:r>
              <a:rPr lang="en-US" sz="2000" dirty="0"/>
              <a:t>, </a:t>
            </a:r>
            <a:r>
              <a:rPr lang="en-US" sz="2000" dirty="0">
                <a:effectLst/>
              </a:rPr>
              <a:t>and no pre-existing LEN resistance mutations were detected.</a:t>
            </a:r>
            <a:endParaRPr lang="en-US" sz="2000" dirty="0"/>
          </a:p>
          <a:p>
            <a:pPr lvl="1">
              <a:spcBef>
                <a:spcPts val="600"/>
              </a:spcBef>
            </a:pPr>
            <a:r>
              <a:rPr lang="en-US" sz="1800" kern="0" dirty="0"/>
              <a:t>Resistance testing of rebound samples resulted in assay failure.</a:t>
            </a:r>
            <a:endParaRPr lang="en-US" sz="1800" strike="sngStrike" kern="0" dirty="0">
              <a:solidFill>
                <a:srgbClr val="FF0000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2000" kern="0" dirty="0"/>
              <a:t>Participant’s CD4 count remained above 500 through Week 26.</a:t>
            </a:r>
          </a:p>
        </p:txBody>
      </p:sp>
    </p:spTree>
    <p:extLst>
      <p:ext uri="{BB962C8B-B14F-4D97-AF65-F5344CB8AC3E}">
        <p14:creationId xmlns:p14="http://schemas.microsoft.com/office/powerpoint/2010/main" val="795288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03AA8-7716-4264-BEA6-ABD1AB21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97" y="152400"/>
            <a:ext cx="11167784" cy="787400"/>
          </a:xfrm>
        </p:spPr>
        <p:txBody>
          <a:bodyPr/>
          <a:lstStyle/>
          <a:p>
            <a:r>
              <a:rPr lang="en-US" dirty="0"/>
              <a:t>Pharmacokinetics in Participant with Viral Rebound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F07386-3E57-41F4-90FF-E6B166190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118" y="5757015"/>
            <a:ext cx="11365209" cy="696334"/>
          </a:xfrm>
        </p:spPr>
        <p:txBody>
          <a:bodyPr/>
          <a:lstStyle/>
          <a:p>
            <a:r>
              <a:rPr lang="en-US" sz="2000" dirty="0"/>
              <a:t>TAB, ZAB, and LEN PK for virologic rebound participant was consistent with others in their </a:t>
            </a:r>
            <a:br>
              <a:rPr lang="en-US" sz="2000" dirty="0"/>
            </a:br>
            <a:r>
              <a:rPr lang="en-US" sz="2000" dirty="0"/>
              <a:t>dosing group.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B283B-4BBE-4EF2-B737-3F555CA0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8528" y="6406577"/>
            <a:ext cx="591800" cy="365125"/>
          </a:xfrm>
        </p:spPr>
        <p:txBody>
          <a:bodyPr/>
          <a:lstStyle/>
          <a:p>
            <a:fld id="{2BE16F37-D63B-443C-96C0-C234F1098F7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5048AF-BA26-4AB2-937B-8B6BE837C05F}"/>
              </a:ext>
            </a:extLst>
          </p:cNvPr>
          <p:cNvSpPr txBox="1"/>
          <p:nvPr/>
        </p:nvSpPr>
        <p:spPr>
          <a:xfrm>
            <a:off x="6426608" y="1351490"/>
            <a:ext cx="5096437" cy="281661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r>
              <a:rPr lang="en-US" dirty="0"/>
              <a:t>LEN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9CBF26-BB85-4926-BD55-8654C9A5B9F8}"/>
              </a:ext>
            </a:extLst>
          </p:cNvPr>
          <p:cNvSpPr txBox="1"/>
          <p:nvPr/>
        </p:nvSpPr>
        <p:spPr>
          <a:xfrm>
            <a:off x="908940" y="1351490"/>
            <a:ext cx="4778056" cy="302183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r>
              <a:rPr lang="en-US" dirty="0"/>
              <a:t>TAB and ZAB </a:t>
            </a:r>
          </a:p>
        </p:txBody>
      </p:sp>
      <p:sp>
        <p:nvSpPr>
          <p:cNvPr id="291" name="Text Placeholder 5">
            <a:extLst>
              <a:ext uri="{FF2B5EF4-FFF2-40B4-BE49-F238E27FC236}">
                <a16:creationId xmlns:a16="http://schemas.microsoft.com/office/drawing/2014/main" id="{2E1DAF79-BCD9-415C-8D99-96D00B4CF1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897" y="6544017"/>
            <a:ext cx="10565726" cy="161583"/>
          </a:xfrm>
        </p:spPr>
        <p:txBody>
          <a:bodyPr/>
          <a:lstStyle/>
          <a:p>
            <a:r>
              <a:rPr lang="en-US" sz="1050" baseline="30000" dirty="0"/>
              <a:t>1 </a:t>
            </a:r>
            <a:r>
              <a:rPr lang="en-US" sz="1050" dirty="0"/>
              <a:t>2 </a:t>
            </a:r>
            <a:r>
              <a:rPr lang="el-GR" sz="105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050" dirty="0"/>
              <a:t>g/mL was the level required for sensitivity in the screening assay.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E23A544-9A96-4DE0-8647-3403F2F62889}"/>
              </a:ext>
            </a:extLst>
          </p:cNvPr>
          <p:cNvGrpSpPr/>
          <p:nvPr/>
        </p:nvGrpSpPr>
        <p:grpSpPr>
          <a:xfrm>
            <a:off x="908940" y="1684443"/>
            <a:ext cx="5082753" cy="3936666"/>
            <a:chOff x="908940" y="1684443"/>
            <a:chExt cx="5082753" cy="3936666"/>
          </a:xfrm>
        </p:grpSpPr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0BA89F20-0A22-45B0-A995-0A11F8468809}"/>
                </a:ext>
              </a:extLst>
            </p:cNvPr>
            <p:cNvSpPr/>
            <p:nvPr/>
          </p:nvSpPr>
          <p:spPr>
            <a:xfrm>
              <a:off x="1822605" y="4594065"/>
              <a:ext cx="3788521" cy="45719"/>
            </a:xfrm>
            <a:custGeom>
              <a:avLst/>
              <a:gdLst>
                <a:gd name="connsiteX0" fmla="*/ 17308 w 17307"/>
                <a:gd name="connsiteY0" fmla="*/ 0 h 12188"/>
                <a:gd name="connsiteX1" fmla="*/ 0 w 17307"/>
                <a:gd name="connsiteY1" fmla="*/ 0 h 1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307" h="12188">
                  <a:moveTo>
                    <a:pt x="17308" y="0"/>
                  </a:moveTo>
                  <a:lnTo>
                    <a:pt x="0" y="0"/>
                  </a:lnTo>
                </a:path>
              </a:pathLst>
            </a:custGeom>
            <a:ln w="15875" cap="rnd">
              <a:solidFill>
                <a:schemeClr val="tx1"/>
              </a:solidFill>
              <a:prstDash val="sys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DB15C9B3-4CE0-47D2-AA72-D5409F1640DA}"/>
                </a:ext>
              </a:extLst>
            </p:cNvPr>
            <p:cNvSpPr/>
            <p:nvPr/>
          </p:nvSpPr>
          <p:spPr>
            <a:xfrm>
              <a:off x="2054126" y="1953028"/>
              <a:ext cx="54864" cy="55929"/>
            </a:xfrm>
            <a:custGeom>
              <a:avLst/>
              <a:gdLst>
                <a:gd name="connsiteX0" fmla="*/ 47536 w 47535"/>
                <a:gd name="connsiteY0" fmla="*/ 23768 h 47535"/>
                <a:gd name="connsiteX1" fmla="*/ 23768 w 47535"/>
                <a:gd name="connsiteY1" fmla="*/ 0 h 47535"/>
                <a:gd name="connsiteX2" fmla="*/ 0 w 47535"/>
                <a:gd name="connsiteY2" fmla="*/ 23768 h 47535"/>
                <a:gd name="connsiteX3" fmla="*/ 23768 w 47535"/>
                <a:gd name="connsiteY3" fmla="*/ 47536 h 47535"/>
                <a:gd name="connsiteX4" fmla="*/ 47536 w 47535"/>
                <a:gd name="connsiteY4" fmla="*/ 23768 h 4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35" h="47535">
                  <a:moveTo>
                    <a:pt x="47536" y="23768"/>
                  </a:moveTo>
                  <a:cubicBezTo>
                    <a:pt x="47536" y="10604"/>
                    <a:pt x="36932" y="0"/>
                    <a:pt x="23768" y="0"/>
                  </a:cubicBezTo>
                  <a:cubicBezTo>
                    <a:pt x="10604" y="0"/>
                    <a:pt x="0" y="10604"/>
                    <a:pt x="0" y="23768"/>
                  </a:cubicBezTo>
                  <a:cubicBezTo>
                    <a:pt x="0" y="36932"/>
                    <a:pt x="10604" y="47536"/>
                    <a:pt x="23768" y="47536"/>
                  </a:cubicBezTo>
                  <a:cubicBezTo>
                    <a:pt x="36932" y="47536"/>
                    <a:pt x="47536" y="36932"/>
                    <a:pt x="47536" y="23768"/>
                  </a:cubicBezTo>
                </a:path>
              </a:pathLst>
            </a:custGeom>
            <a:solidFill>
              <a:srgbClr val="4BAFB9"/>
            </a:solidFill>
            <a:ln w="12164" cap="flat">
              <a:solidFill>
                <a:srgbClr val="4BAFB9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cxnSp>
          <p:nvCxnSpPr>
            <p:cNvPr id="698" name="Straight Connector 697">
              <a:extLst>
                <a:ext uri="{FF2B5EF4-FFF2-40B4-BE49-F238E27FC236}">
                  <a16:creationId xmlns:a16="http://schemas.microsoft.com/office/drawing/2014/main" id="{1BDDD95D-3F48-42C4-927F-0A6C078AEF7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28371" y="1830505"/>
              <a:ext cx="0" cy="3047604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699" name="Group 698">
              <a:extLst>
                <a:ext uri="{FF2B5EF4-FFF2-40B4-BE49-F238E27FC236}">
                  <a16:creationId xmlns:a16="http://schemas.microsoft.com/office/drawing/2014/main" id="{A1FB56E9-53EA-4D77-B713-E78B40D4F70C}"/>
                </a:ext>
              </a:extLst>
            </p:cNvPr>
            <p:cNvGrpSpPr/>
            <p:nvPr/>
          </p:nvGrpSpPr>
          <p:grpSpPr>
            <a:xfrm>
              <a:off x="1292440" y="1885950"/>
              <a:ext cx="397546" cy="3108587"/>
              <a:chOff x="2260241" y="1666189"/>
              <a:chExt cx="397546" cy="4479390"/>
            </a:xfrm>
          </p:grpSpPr>
          <p:sp>
            <p:nvSpPr>
              <p:cNvPr id="805" name="TextBox 60">
                <a:extLst>
                  <a:ext uri="{FF2B5EF4-FFF2-40B4-BE49-F238E27FC236}">
                    <a16:creationId xmlns:a16="http://schemas.microsoft.com/office/drawing/2014/main" id="{6B25005C-BABC-4F69-B476-AD2AC995AB04}"/>
                  </a:ext>
                </a:extLst>
              </p:cNvPr>
              <p:cNvSpPr txBox="1"/>
              <p:nvPr/>
            </p:nvSpPr>
            <p:spPr>
              <a:xfrm>
                <a:off x="2260241" y="1666189"/>
                <a:ext cx="39754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400" dirty="0"/>
                  <a:t>1000</a:t>
                </a:r>
              </a:p>
            </p:txBody>
          </p:sp>
          <p:sp>
            <p:nvSpPr>
              <p:cNvPr id="806" name="TextBox 62">
                <a:extLst>
                  <a:ext uri="{FF2B5EF4-FFF2-40B4-BE49-F238E27FC236}">
                    <a16:creationId xmlns:a16="http://schemas.microsoft.com/office/drawing/2014/main" id="{AFABBB2F-51FC-4BFC-A11C-AABDAAD3A370}"/>
                  </a:ext>
                </a:extLst>
              </p:cNvPr>
              <p:cNvSpPr txBox="1"/>
              <p:nvPr/>
            </p:nvSpPr>
            <p:spPr>
              <a:xfrm>
                <a:off x="2359628" y="3055879"/>
                <a:ext cx="29815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400" dirty="0"/>
                  <a:t>100</a:t>
                </a:r>
              </a:p>
            </p:txBody>
          </p:sp>
          <p:sp>
            <p:nvSpPr>
              <p:cNvPr id="807" name="TextBox 66">
                <a:extLst>
                  <a:ext uri="{FF2B5EF4-FFF2-40B4-BE49-F238E27FC236}">
                    <a16:creationId xmlns:a16="http://schemas.microsoft.com/office/drawing/2014/main" id="{3616C75F-13FC-4D7C-AB29-51A500F2AA26}"/>
                  </a:ext>
                </a:extLst>
              </p:cNvPr>
              <p:cNvSpPr txBox="1"/>
              <p:nvPr/>
            </p:nvSpPr>
            <p:spPr>
              <a:xfrm>
                <a:off x="2459015" y="4447300"/>
                <a:ext cx="1987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400" dirty="0"/>
                  <a:t>10</a:t>
                </a:r>
              </a:p>
            </p:txBody>
          </p:sp>
          <p:sp>
            <p:nvSpPr>
              <p:cNvPr id="808" name="TextBox 66">
                <a:extLst>
                  <a:ext uri="{FF2B5EF4-FFF2-40B4-BE49-F238E27FC236}">
                    <a16:creationId xmlns:a16="http://schemas.microsoft.com/office/drawing/2014/main" id="{C34AD61D-E84F-4309-BF46-5284E353ACE6}"/>
                  </a:ext>
                </a:extLst>
              </p:cNvPr>
              <p:cNvSpPr txBox="1"/>
              <p:nvPr/>
            </p:nvSpPr>
            <p:spPr>
              <a:xfrm>
                <a:off x="2558401" y="5835130"/>
                <a:ext cx="99386" cy="31044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400" dirty="0"/>
                  <a:t>1</a:t>
                </a:r>
              </a:p>
            </p:txBody>
          </p:sp>
        </p:grpSp>
        <p:grpSp>
          <p:nvGrpSpPr>
            <p:cNvPr id="700" name="Group 699">
              <a:extLst>
                <a:ext uri="{FF2B5EF4-FFF2-40B4-BE49-F238E27FC236}">
                  <a16:creationId xmlns:a16="http://schemas.microsoft.com/office/drawing/2014/main" id="{C722747B-4A4C-4AE2-ACA9-F4BF7D0B2F3D}"/>
                </a:ext>
              </a:extLst>
            </p:cNvPr>
            <p:cNvGrpSpPr/>
            <p:nvPr/>
          </p:nvGrpSpPr>
          <p:grpSpPr>
            <a:xfrm>
              <a:off x="2072046" y="4888179"/>
              <a:ext cx="3260407" cy="82296"/>
              <a:chOff x="3039847" y="4585822"/>
              <a:chExt cx="3260407" cy="82296"/>
            </a:xfrm>
          </p:grpSpPr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02B8F52-6031-4860-9D6E-E267D7B7245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2998699" y="4626970"/>
                <a:ext cx="82296" cy="0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65039DBC-030F-4783-ABEB-8380F61A4C0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3502025" y="4626970"/>
                <a:ext cx="82296" cy="0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DE11570F-B1F2-4BCA-B96C-87338298B61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4003346" y="4626970"/>
                <a:ext cx="82296" cy="0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0A038383-A299-4A1B-8F5A-05C6E88DC02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4503970" y="4626970"/>
                <a:ext cx="82296" cy="0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B2CC985D-FCE8-4B81-BAAD-1DEC82A17E2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5005987" y="4626970"/>
                <a:ext cx="82296" cy="0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6BF06C74-D67E-4FB4-8117-AA8DDF4EDCD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5506819" y="4626970"/>
                <a:ext cx="82296" cy="0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40C177CA-4EE5-4A01-B835-7C974F6D303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6008629" y="4626970"/>
                <a:ext cx="82296" cy="0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23BFCF85-A43F-4D94-B643-4F52BC541FC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6259106" y="4626970"/>
                <a:ext cx="82296" cy="0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01" name="TextBox 175">
              <a:extLst>
                <a:ext uri="{FF2B5EF4-FFF2-40B4-BE49-F238E27FC236}">
                  <a16:creationId xmlns:a16="http://schemas.microsoft.com/office/drawing/2014/main" id="{C4B99AC2-4414-44F4-8417-31217E69C87C}"/>
                </a:ext>
              </a:extLst>
            </p:cNvPr>
            <p:cNvSpPr txBox="1"/>
            <p:nvPr/>
          </p:nvSpPr>
          <p:spPr>
            <a:xfrm rot="16200000">
              <a:off x="-6696" y="3234636"/>
              <a:ext cx="2077493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/>
                <a:t>Serum levels (</a:t>
              </a:r>
              <a:r>
                <a:rPr lang="el-G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μ</a:t>
              </a:r>
              <a:r>
                <a:rPr lang="en-US" sz="1600" b="1" dirty="0"/>
                <a:t>g/mL)</a:t>
              </a:r>
            </a:p>
          </p:txBody>
        </p:sp>
        <p:grpSp>
          <p:nvGrpSpPr>
            <p:cNvPr id="702" name="Group 701">
              <a:extLst>
                <a:ext uri="{FF2B5EF4-FFF2-40B4-BE49-F238E27FC236}">
                  <a16:creationId xmlns:a16="http://schemas.microsoft.com/office/drawing/2014/main" id="{A08105FF-6B1A-4CE2-B9AE-76B05540F515}"/>
                </a:ext>
              </a:extLst>
            </p:cNvPr>
            <p:cNvGrpSpPr/>
            <p:nvPr/>
          </p:nvGrpSpPr>
          <p:grpSpPr>
            <a:xfrm>
              <a:off x="2032644" y="5047640"/>
              <a:ext cx="3399274" cy="215444"/>
              <a:chOff x="3946378" y="4745283"/>
              <a:chExt cx="3399274" cy="215444"/>
            </a:xfrm>
          </p:grpSpPr>
          <p:sp>
            <p:nvSpPr>
              <p:cNvPr id="787" name="TextBox 177">
                <a:extLst>
                  <a:ext uri="{FF2B5EF4-FFF2-40B4-BE49-F238E27FC236}">
                    <a16:creationId xmlns:a16="http://schemas.microsoft.com/office/drawing/2014/main" id="{F676953D-1376-4818-A318-46F6FF83468E}"/>
                  </a:ext>
                </a:extLst>
              </p:cNvPr>
              <p:cNvSpPr txBox="1"/>
              <p:nvPr/>
            </p:nvSpPr>
            <p:spPr>
              <a:xfrm>
                <a:off x="3946378" y="4745283"/>
                <a:ext cx="993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0</a:t>
                </a:r>
              </a:p>
            </p:txBody>
          </p:sp>
          <p:sp>
            <p:nvSpPr>
              <p:cNvPr id="789" name="TextBox 179">
                <a:extLst>
                  <a:ext uri="{FF2B5EF4-FFF2-40B4-BE49-F238E27FC236}">
                    <a16:creationId xmlns:a16="http://schemas.microsoft.com/office/drawing/2014/main" id="{5789F5F6-FCD4-4F59-AF0A-64E695ED7114}"/>
                  </a:ext>
                </a:extLst>
              </p:cNvPr>
              <p:cNvSpPr txBox="1"/>
              <p:nvPr/>
            </p:nvSpPr>
            <p:spPr>
              <a:xfrm>
                <a:off x="4445980" y="4745283"/>
                <a:ext cx="993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4</a:t>
                </a:r>
              </a:p>
            </p:txBody>
          </p:sp>
          <p:sp>
            <p:nvSpPr>
              <p:cNvPr id="790" name="TextBox 180">
                <a:extLst>
                  <a:ext uri="{FF2B5EF4-FFF2-40B4-BE49-F238E27FC236}">
                    <a16:creationId xmlns:a16="http://schemas.microsoft.com/office/drawing/2014/main" id="{69CD086D-DA60-45DA-9DEF-D48CF63CB51F}"/>
                  </a:ext>
                </a:extLst>
              </p:cNvPr>
              <p:cNvSpPr txBox="1"/>
              <p:nvPr/>
            </p:nvSpPr>
            <p:spPr>
              <a:xfrm>
                <a:off x="5396727" y="4745283"/>
                <a:ext cx="19877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12</a:t>
                </a:r>
              </a:p>
            </p:txBody>
          </p:sp>
          <p:sp>
            <p:nvSpPr>
              <p:cNvPr id="791" name="TextBox 181">
                <a:extLst>
                  <a:ext uri="{FF2B5EF4-FFF2-40B4-BE49-F238E27FC236}">
                    <a16:creationId xmlns:a16="http://schemas.microsoft.com/office/drawing/2014/main" id="{3B353CEE-60EA-48C2-829A-042BEBBB10D1}"/>
                  </a:ext>
                </a:extLst>
              </p:cNvPr>
              <p:cNvSpPr txBox="1"/>
              <p:nvPr/>
            </p:nvSpPr>
            <p:spPr>
              <a:xfrm>
                <a:off x="5902035" y="4745283"/>
                <a:ext cx="19877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16</a:t>
                </a:r>
              </a:p>
            </p:txBody>
          </p:sp>
          <p:sp>
            <p:nvSpPr>
              <p:cNvPr id="792" name="TextBox 182">
                <a:extLst>
                  <a:ext uri="{FF2B5EF4-FFF2-40B4-BE49-F238E27FC236}">
                    <a16:creationId xmlns:a16="http://schemas.microsoft.com/office/drawing/2014/main" id="{273C6119-45CD-4F90-A116-67A3174A8B7C}"/>
                  </a:ext>
                </a:extLst>
              </p:cNvPr>
              <p:cNvSpPr txBox="1"/>
              <p:nvPr/>
            </p:nvSpPr>
            <p:spPr>
              <a:xfrm>
                <a:off x="6401097" y="4745283"/>
                <a:ext cx="1987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20</a:t>
                </a:r>
              </a:p>
            </p:txBody>
          </p:sp>
          <p:sp>
            <p:nvSpPr>
              <p:cNvPr id="793" name="TextBox 183">
                <a:extLst>
                  <a:ext uri="{FF2B5EF4-FFF2-40B4-BE49-F238E27FC236}">
                    <a16:creationId xmlns:a16="http://schemas.microsoft.com/office/drawing/2014/main" id="{55EDD6AD-8159-49F2-BBE7-E33F70466FB6}"/>
                  </a:ext>
                </a:extLst>
              </p:cNvPr>
              <p:cNvSpPr txBox="1"/>
              <p:nvPr/>
            </p:nvSpPr>
            <p:spPr>
              <a:xfrm>
                <a:off x="6903976" y="4745283"/>
                <a:ext cx="19877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24</a:t>
                </a:r>
              </a:p>
            </p:txBody>
          </p:sp>
          <p:sp>
            <p:nvSpPr>
              <p:cNvPr id="794" name="TextBox 184">
                <a:extLst>
                  <a:ext uri="{FF2B5EF4-FFF2-40B4-BE49-F238E27FC236}">
                    <a16:creationId xmlns:a16="http://schemas.microsoft.com/office/drawing/2014/main" id="{7C6A09D4-2C67-41F4-BD4A-9710EE572288}"/>
                  </a:ext>
                </a:extLst>
              </p:cNvPr>
              <p:cNvSpPr txBox="1"/>
              <p:nvPr/>
            </p:nvSpPr>
            <p:spPr>
              <a:xfrm>
                <a:off x="7146879" y="4745283"/>
                <a:ext cx="19877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26</a:t>
                </a:r>
              </a:p>
            </p:txBody>
          </p:sp>
          <p:sp>
            <p:nvSpPr>
              <p:cNvPr id="795" name="TextBox 185">
                <a:extLst>
                  <a:ext uri="{FF2B5EF4-FFF2-40B4-BE49-F238E27FC236}">
                    <a16:creationId xmlns:a16="http://schemas.microsoft.com/office/drawing/2014/main" id="{826E92A3-1A56-4864-92DA-EF06045D1720}"/>
                  </a:ext>
                </a:extLst>
              </p:cNvPr>
              <p:cNvSpPr txBox="1"/>
              <p:nvPr/>
            </p:nvSpPr>
            <p:spPr>
              <a:xfrm>
                <a:off x="4939595" y="4745283"/>
                <a:ext cx="993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8</a:t>
                </a:r>
              </a:p>
            </p:txBody>
          </p:sp>
        </p:grpSp>
        <p:grpSp>
          <p:nvGrpSpPr>
            <p:cNvPr id="703" name="Group 702">
              <a:extLst>
                <a:ext uri="{FF2B5EF4-FFF2-40B4-BE49-F238E27FC236}">
                  <a16:creationId xmlns:a16="http://schemas.microsoft.com/office/drawing/2014/main" id="{3FE29D8D-9D43-4D73-B4A0-9054F2E940EB}"/>
                </a:ext>
              </a:extLst>
            </p:cNvPr>
            <p:cNvGrpSpPr/>
            <p:nvPr/>
          </p:nvGrpSpPr>
          <p:grpSpPr>
            <a:xfrm>
              <a:off x="3482106" y="1684443"/>
              <a:ext cx="2509587" cy="464483"/>
              <a:chOff x="3482106" y="1860503"/>
              <a:chExt cx="2509587" cy="464483"/>
            </a:xfrm>
          </p:grpSpPr>
          <p:grpSp>
            <p:nvGrpSpPr>
              <p:cNvPr id="773" name="Group 772">
                <a:extLst>
                  <a:ext uri="{FF2B5EF4-FFF2-40B4-BE49-F238E27FC236}">
                    <a16:creationId xmlns:a16="http://schemas.microsoft.com/office/drawing/2014/main" id="{67E8D723-B904-44C8-91EA-DFEABFBDBA56}"/>
                  </a:ext>
                </a:extLst>
              </p:cNvPr>
              <p:cNvGrpSpPr/>
              <p:nvPr/>
            </p:nvGrpSpPr>
            <p:grpSpPr>
              <a:xfrm>
                <a:off x="3482106" y="1860503"/>
                <a:ext cx="2491478" cy="197159"/>
                <a:chOff x="5075535" y="1798734"/>
                <a:chExt cx="2491478" cy="197159"/>
              </a:xfrm>
            </p:grpSpPr>
            <p:sp>
              <p:nvSpPr>
                <p:cNvPr id="783" name="Freeform: Shape 782">
                  <a:extLst>
                    <a:ext uri="{FF2B5EF4-FFF2-40B4-BE49-F238E27FC236}">
                      <a16:creationId xmlns:a16="http://schemas.microsoft.com/office/drawing/2014/main" id="{4803AA1D-BE92-4712-8D04-108E23F01F9D}"/>
                    </a:ext>
                  </a:extLst>
                </p:cNvPr>
                <p:cNvSpPr/>
                <p:nvPr/>
              </p:nvSpPr>
              <p:spPr>
                <a:xfrm>
                  <a:off x="5075535" y="1802581"/>
                  <a:ext cx="193312" cy="193312"/>
                </a:xfrm>
                <a:custGeom>
                  <a:avLst/>
                  <a:gdLst>
                    <a:gd name="connsiteX0" fmla="*/ 0 w 193312"/>
                    <a:gd name="connsiteY0" fmla="*/ 0 h 193312"/>
                    <a:gd name="connsiteX1" fmla="*/ 193313 w 193312"/>
                    <a:gd name="connsiteY1" fmla="*/ 0 h 193312"/>
                    <a:gd name="connsiteX2" fmla="*/ 193313 w 193312"/>
                    <a:gd name="connsiteY2" fmla="*/ 193313 h 193312"/>
                    <a:gd name="connsiteX3" fmla="*/ 0 w 193312"/>
                    <a:gd name="connsiteY3" fmla="*/ 193313 h 19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3312" h="193312">
                      <a:moveTo>
                        <a:pt x="0" y="0"/>
                      </a:moveTo>
                      <a:lnTo>
                        <a:pt x="193313" y="0"/>
                      </a:lnTo>
                      <a:lnTo>
                        <a:pt x="193313" y="193313"/>
                      </a:lnTo>
                      <a:lnTo>
                        <a:pt x="0" y="193313"/>
                      </a:lnTo>
                      <a:close/>
                    </a:path>
                  </a:pathLst>
                </a:custGeom>
                <a:solidFill>
                  <a:srgbClr val="B5DFE7"/>
                </a:solidFill>
                <a:ln w="1216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84" name="Freeform: Shape 783">
                  <a:extLst>
                    <a:ext uri="{FF2B5EF4-FFF2-40B4-BE49-F238E27FC236}">
                      <a16:creationId xmlns:a16="http://schemas.microsoft.com/office/drawing/2014/main" id="{18837FF1-7583-425F-A953-A7AA6B58CDF5}"/>
                    </a:ext>
                  </a:extLst>
                </p:cNvPr>
                <p:cNvSpPr/>
                <p:nvPr/>
              </p:nvSpPr>
              <p:spPr>
                <a:xfrm>
                  <a:off x="5088089" y="1899238"/>
                  <a:ext cx="168447" cy="12188"/>
                </a:xfrm>
                <a:custGeom>
                  <a:avLst/>
                  <a:gdLst>
                    <a:gd name="connsiteX0" fmla="*/ 0 w 168447"/>
                    <a:gd name="connsiteY0" fmla="*/ 0 h 12188"/>
                    <a:gd name="connsiteX1" fmla="*/ 168448 w 168447"/>
                    <a:gd name="connsiteY1" fmla="*/ 0 h 12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8447" h="12188">
                      <a:moveTo>
                        <a:pt x="0" y="0"/>
                      </a:moveTo>
                      <a:lnTo>
                        <a:pt x="168448" y="0"/>
                      </a:lnTo>
                    </a:path>
                  </a:pathLst>
                </a:custGeom>
                <a:ln w="19050" cap="flat">
                  <a:solidFill>
                    <a:srgbClr val="4BAFB9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85" name="Freeform: Shape 784">
                  <a:extLst>
                    <a:ext uri="{FF2B5EF4-FFF2-40B4-BE49-F238E27FC236}">
                      <a16:creationId xmlns:a16="http://schemas.microsoft.com/office/drawing/2014/main" id="{3193B0A2-A03A-456D-B813-B8E763CF877C}"/>
                    </a:ext>
                  </a:extLst>
                </p:cNvPr>
                <p:cNvSpPr/>
                <p:nvPr/>
              </p:nvSpPr>
              <p:spPr>
                <a:xfrm>
                  <a:off x="5148422" y="1873415"/>
                  <a:ext cx="54864" cy="54864"/>
                </a:xfrm>
                <a:custGeom>
                  <a:avLst/>
                  <a:gdLst>
                    <a:gd name="connsiteX0" fmla="*/ 47536 w 47535"/>
                    <a:gd name="connsiteY0" fmla="*/ 23768 h 47535"/>
                    <a:gd name="connsiteX1" fmla="*/ 23768 w 47535"/>
                    <a:gd name="connsiteY1" fmla="*/ 0 h 47535"/>
                    <a:gd name="connsiteX2" fmla="*/ 0 w 47535"/>
                    <a:gd name="connsiteY2" fmla="*/ 23768 h 47535"/>
                    <a:gd name="connsiteX3" fmla="*/ 23768 w 47535"/>
                    <a:gd name="connsiteY3" fmla="*/ 47536 h 47535"/>
                    <a:gd name="connsiteX4" fmla="*/ 47536 w 47535"/>
                    <a:gd name="connsiteY4" fmla="*/ 23768 h 47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535" h="47535">
                      <a:moveTo>
                        <a:pt x="47536" y="23768"/>
                      </a:moveTo>
                      <a:cubicBezTo>
                        <a:pt x="47536" y="10604"/>
                        <a:pt x="36932" y="0"/>
                        <a:pt x="23768" y="0"/>
                      </a:cubicBezTo>
                      <a:cubicBezTo>
                        <a:pt x="10604" y="0"/>
                        <a:pt x="0" y="10604"/>
                        <a:pt x="0" y="23768"/>
                      </a:cubicBezTo>
                      <a:cubicBezTo>
                        <a:pt x="0" y="36932"/>
                        <a:pt x="10604" y="47536"/>
                        <a:pt x="23768" y="47536"/>
                      </a:cubicBezTo>
                      <a:cubicBezTo>
                        <a:pt x="36932" y="47536"/>
                        <a:pt x="47536" y="36932"/>
                        <a:pt x="47536" y="23768"/>
                      </a:cubicBezTo>
                    </a:path>
                  </a:pathLst>
                </a:custGeom>
                <a:solidFill>
                  <a:srgbClr val="4BAFB9"/>
                </a:solidFill>
                <a:ln w="1216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86" name="TextBox 200">
                  <a:extLst>
                    <a:ext uri="{FF2B5EF4-FFF2-40B4-BE49-F238E27FC236}">
                      <a16:creationId xmlns:a16="http://schemas.microsoft.com/office/drawing/2014/main" id="{EFDCAAE9-5DD7-40C7-BA52-8529E6679FDD}"/>
                    </a:ext>
                  </a:extLst>
                </p:cNvPr>
                <p:cNvSpPr txBox="1"/>
                <p:nvPr/>
              </p:nvSpPr>
              <p:spPr>
                <a:xfrm>
                  <a:off x="5372694" y="1798734"/>
                  <a:ext cx="219431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200" dirty="0"/>
                    <a:t>TAB 30 mg/kg, median (Q1,Q3) </a:t>
                  </a:r>
                </a:p>
              </p:txBody>
            </p:sp>
          </p:grpSp>
          <p:grpSp>
            <p:nvGrpSpPr>
              <p:cNvPr id="774" name="Group 773">
                <a:extLst>
                  <a:ext uri="{FF2B5EF4-FFF2-40B4-BE49-F238E27FC236}">
                    <a16:creationId xmlns:a16="http://schemas.microsoft.com/office/drawing/2014/main" id="{E4724D4E-3A96-43E6-B21E-C97A98648AF5}"/>
                  </a:ext>
                </a:extLst>
              </p:cNvPr>
              <p:cNvGrpSpPr/>
              <p:nvPr/>
            </p:nvGrpSpPr>
            <p:grpSpPr>
              <a:xfrm>
                <a:off x="3482106" y="2127827"/>
                <a:ext cx="2509587" cy="197159"/>
                <a:chOff x="5075535" y="1798734"/>
                <a:chExt cx="2509587" cy="197159"/>
              </a:xfrm>
            </p:grpSpPr>
            <p:sp>
              <p:nvSpPr>
                <p:cNvPr id="779" name="Freeform: Shape 778">
                  <a:extLst>
                    <a:ext uri="{FF2B5EF4-FFF2-40B4-BE49-F238E27FC236}">
                      <a16:creationId xmlns:a16="http://schemas.microsoft.com/office/drawing/2014/main" id="{68AA4BF2-25CB-476B-A682-9E64D4B23374}"/>
                    </a:ext>
                  </a:extLst>
                </p:cNvPr>
                <p:cNvSpPr/>
                <p:nvPr/>
              </p:nvSpPr>
              <p:spPr>
                <a:xfrm>
                  <a:off x="5075535" y="1802581"/>
                  <a:ext cx="193312" cy="193312"/>
                </a:xfrm>
                <a:custGeom>
                  <a:avLst/>
                  <a:gdLst>
                    <a:gd name="connsiteX0" fmla="*/ 0 w 193312"/>
                    <a:gd name="connsiteY0" fmla="*/ 0 h 193312"/>
                    <a:gd name="connsiteX1" fmla="*/ 193313 w 193312"/>
                    <a:gd name="connsiteY1" fmla="*/ 0 h 193312"/>
                    <a:gd name="connsiteX2" fmla="*/ 193313 w 193312"/>
                    <a:gd name="connsiteY2" fmla="*/ 193313 h 193312"/>
                    <a:gd name="connsiteX3" fmla="*/ 0 w 193312"/>
                    <a:gd name="connsiteY3" fmla="*/ 193313 h 19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3312" h="193312">
                      <a:moveTo>
                        <a:pt x="0" y="0"/>
                      </a:moveTo>
                      <a:lnTo>
                        <a:pt x="193313" y="0"/>
                      </a:lnTo>
                      <a:lnTo>
                        <a:pt x="193313" y="193313"/>
                      </a:lnTo>
                      <a:lnTo>
                        <a:pt x="0" y="193313"/>
                      </a:lnTo>
                      <a:close/>
                    </a:path>
                  </a:pathLst>
                </a:custGeom>
                <a:solidFill>
                  <a:srgbClr val="C692AD">
                    <a:alpha val="35000"/>
                  </a:srgbClr>
                </a:solidFill>
                <a:ln w="1216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:a16="http://schemas.microsoft.com/office/drawing/2014/main" id="{26098137-146B-426B-BA62-223A775E09C9}"/>
                    </a:ext>
                  </a:extLst>
                </p:cNvPr>
                <p:cNvSpPr/>
                <p:nvPr/>
              </p:nvSpPr>
              <p:spPr>
                <a:xfrm>
                  <a:off x="5088089" y="1899238"/>
                  <a:ext cx="168447" cy="12188"/>
                </a:xfrm>
                <a:custGeom>
                  <a:avLst/>
                  <a:gdLst>
                    <a:gd name="connsiteX0" fmla="*/ 0 w 168447"/>
                    <a:gd name="connsiteY0" fmla="*/ 0 h 12188"/>
                    <a:gd name="connsiteX1" fmla="*/ 168448 w 168447"/>
                    <a:gd name="connsiteY1" fmla="*/ 0 h 12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8447" h="12188">
                      <a:moveTo>
                        <a:pt x="0" y="0"/>
                      </a:moveTo>
                      <a:lnTo>
                        <a:pt x="168448" y="0"/>
                      </a:lnTo>
                    </a:path>
                  </a:pathLst>
                </a:custGeom>
                <a:ln w="19050" cap="flat">
                  <a:solidFill>
                    <a:srgbClr val="BC7E9E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81" name="Freeform: Shape 780">
                  <a:extLst>
                    <a:ext uri="{FF2B5EF4-FFF2-40B4-BE49-F238E27FC236}">
                      <a16:creationId xmlns:a16="http://schemas.microsoft.com/office/drawing/2014/main" id="{382C88B3-020C-43BC-B57F-43861558C1D9}"/>
                    </a:ext>
                  </a:extLst>
                </p:cNvPr>
                <p:cNvSpPr/>
                <p:nvPr/>
              </p:nvSpPr>
              <p:spPr>
                <a:xfrm>
                  <a:off x="5148422" y="1873415"/>
                  <a:ext cx="54864" cy="54864"/>
                </a:xfrm>
                <a:custGeom>
                  <a:avLst/>
                  <a:gdLst>
                    <a:gd name="connsiteX0" fmla="*/ 47536 w 47535"/>
                    <a:gd name="connsiteY0" fmla="*/ 23768 h 47535"/>
                    <a:gd name="connsiteX1" fmla="*/ 23768 w 47535"/>
                    <a:gd name="connsiteY1" fmla="*/ 0 h 47535"/>
                    <a:gd name="connsiteX2" fmla="*/ 0 w 47535"/>
                    <a:gd name="connsiteY2" fmla="*/ 23768 h 47535"/>
                    <a:gd name="connsiteX3" fmla="*/ 23768 w 47535"/>
                    <a:gd name="connsiteY3" fmla="*/ 47536 h 47535"/>
                    <a:gd name="connsiteX4" fmla="*/ 47536 w 47535"/>
                    <a:gd name="connsiteY4" fmla="*/ 23768 h 47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535" h="47535">
                      <a:moveTo>
                        <a:pt x="47536" y="23768"/>
                      </a:moveTo>
                      <a:cubicBezTo>
                        <a:pt x="47536" y="10604"/>
                        <a:pt x="36932" y="0"/>
                        <a:pt x="23768" y="0"/>
                      </a:cubicBezTo>
                      <a:cubicBezTo>
                        <a:pt x="10604" y="0"/>
                        <a:pt x="0" y="10604"/>
                        <a:pt x="0" y="23768"/>
                      </a:cubicBezTo>
                      <a:cubicBezTo>
                        <a:pt x="0" y="36932"/>
                        <a:pt x="10604" y="47536"/>
                        <a:pt x="23768" y="47536"/>
                      </a:cubicBezTo>
                      <a:cubicBezTo>
                        <a:pt x="36932" y="47536"/>
                        <a:pt x="47536" y="36932"/>
                        <a:pt x="47536" y="23768"/>
                      </a:cubicBezTo>
                    </a:path>
                  </a:pathLst>
                </a:custGeom>
                <a:solidFill>
                  <a:srgbClr val="BC7E9E"/>
                </a:solidFill>
                <a:ln w="1216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82" name="TextBox 205">
                  <a:extLst>
                    <a:ext uri="{FF2B5EF4-FFF2-40B4-BE49-F238E27FC236}">
                      <a16:creationId xmlns:a16="http://schemas.microsoft.com/office/drawing/2014/main" id="{0BF9D6FD-A485-450E-9765-F615DA5C8118}"/>
                    </a:ext>
                  </a:extLst>
                </p:cNvPr>
                <p:cNvSpPr txBox="1"/>
                <p:nvPr/>
              </p:nvSpPr>
              <p:spPr>
                <a:xfrm>
                  <a:off x="5379390" y="1798734"/>
                  <a:ext cx="220573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200" dirty="0"/>
                    <a:t>ZAB 10 mg/kg, median (Q1,Q3) </a:t>
                  </a:r>
                </a:p>
              </p:txBody>
            </p:sp>
          </p:grpSp>
        </p:grpSp>
        <p:grpSp>
          <p:nvGrpSpPr>
            <p:cNvPr id="704" name="Group 703">
              <a:extLst>
                <a:ext uri="{FF2B5EF4-FFF2-40B4-BE49-F238E27FC236}">
                  <a16:creationId xmlns:a16="http://schemas.microsoft.com/office/drawing/2014/main" id="{BA61BE7D-A913-4E63-81A0-344870A1B84D}"/>
                </a:ext>
              </a:extLst>
            </p:cNvPr>
            <p:cNvGrpSpPr/>
            <p:nvPr/>
          </p:nvGrpSpPr>
          <p:grpSpPr>
            <a:xfrm>
              <a:off x="1731385" y="1871663"/>
              <a:ext cx="3714587" cy="3012280"/>
              <a:chOff x="1731385" y="1925900"/>
              <a:chExt cx="3714587" cy="2954925"/>
            </a:xfrm>
          </p:grpSpPr>
          <p:sp>
            <p:nvSpPr>
              <p:cNvPr id="739" name="Freeform: Shape 738">
                <a:extLst>
                  <a:ext uri="{FF2B5EF4-FFF2-40B4-BE49-F238E27FC236}">
                    <a16:creationId xmlns:a16="http://schemas.microsoft.com/office/drawing/2014/main" id="{F513B094-A07B-4F6E-9FC8-88B24E1FF44B}"/>
                  </a:ext>
                </a:extLst>
              </p:cNvPr>
              <p:cNvSpPr/>
              <p:nvPr/>
            </p:nvSpPr>
            <p:spPr>
              <a:xfrm>
                <a:off x="2074783" y="1925900"/>
                <a:ext cx="3257670" cy="1393144"/>
              </a:xfrm>
              <a:custGeom>
                <a:avLst/>
                <a:gdLst>
                  <a:gd name="connsiteX0" fmla="*/ 0 w 3257670"/>
                  <a:gd name="connsiteY0" fmla="*/ 0 h 2019543"/>
                  <a:gd name="connsiteX1" fmla="*/ 853 w 3257670"/>
                  <a:gd name="connsiteY1" fmla="*/ 54118 h 2019543"/>
                  <a:gd name="connsiteX2" fmla="*/ 500589 w 3257670"/>
                  <a:gd name="connsiteY2" fmla="*/ 933410 h 2019543"/>
                  <a:gd name="connsiteX3" fmla="*/ 1001788 w 3257670"/>
                  <a:gd name="connsiteY3" fmla="*/ 1125260 h 2019543"/>
                  <a:gd name="connsiteX4" fmla="*/ 1503109 w 3257670"/>
                  <a:gd name="connsiteY4" fmla="*/ 1294561 h 2019543"/>
                  <a:gd name="connsiteX5" fmla="*/ 2004552 w 3257670"/>
                  <a:gd name="connsiteY5" fmla="*/ 1508350 h 2019543"/>
                  <a:gd name="connsiteX6" fmla="*/ 2505751 w 3257670"/>
                  <a:gd name="connsiteY6" fmla="*/ 1680211 h 2019543"/>
                  <a:gd name="connsiteX7" fmla="*/ 3007071 w 3257670"/>
                  <a:gd name="connsiteY7" fmla="*/ 1868160 h 2019543"/>
                  <a:gd name="connsiteX8" fmla="*/ 3257671 w 3257670"/>
                  <a:gd name="connsiteY8" fmla="*/ 1915452 h 2019543"/>
                  <a:gd name="connsiteX9" fmla="*/ 3257671 w 3257670"/>
                  <a:gd name="connsiteY9" fmla="*/ 2019544 h 2019543"/>
                  <a:gd name="connsiteX10" fmla="*/ 3007071 w 3257670"/>
                  <a:gd name="connsiteY10" fmla="*/ 1982734 h 2019543"/>
                  <a:gd name="connsiteX11" fmla="*/ 2505751 w 3257670"/>
                  <a:gd name="connsiteY11" fmla="*/ 1832204 h 2019543"/>
                  <a:gd name="connsiteX12" fmla="*/ 2004552 w 3257670"/>
                  <a:gd name="connsiteY12" fmla="*/ 1654005 h 2019543"/>
                  <a:gd name="connsiteX13" fmla="*/ 1503109 w 3257670"/>
                  <a:gd name="connsiteY13" fmla="*/ 1398408 h 2019543"/>
                  <a:gd name="connsiteX14" fmla="*/ 1001788 w 3257670"/>
                  <a:gd name="connsiteY14" fmla="*/ 1225938 h 2019543"/>
                  <a:gd name="connsiteX15" fmla="*/ 500589 w 3257670"/>
                  <a:gd name="connsiteY15" fmla="*/ 1043839 h 2019543"/>
                  <a:gd name="connsiteX16" fmla="*/ 853 w 3257670"/>
                  <a:gd name="connsiteY16" fmla="*/ 191972 h 2019543"/>
                  <a:gd name="connsiteX17" fmla="*/ 0 w 3257670"/>
                  <a:gd name="connsiteY17" fmla="*/ 153699 h 201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257670" h="2019543">
                    <a:moveTo>
                      <a:pt x="0" y="0"/>
                    </a:moveTo>
                    <a:lnTo>
                      <a:pt x="853" y="54118"/>
                    </a:lnTo>
                    <a:lnTo>
                      <a:pt x="500589" y="933410"/>
                    </a:lnTo>
                    <a:lnTo>
                      <a:pt x="1001788" y="1125260"/>
                    </a:lnTo>
                    <a:lnTo>
                      <a:pt x="1503109" y="1294561"/>
                    </a:lnTo>
                    <a:lnTo>
                      <a:pt x="2004552" y="1508350"/>
                    </a:lnTo>
                    <a:lnTo>
                      <a:pt x="2505751" y="1680211"/>
                    </a:lnTo>
                    <a:lnTo>
                      <a:pt x="3007071" y="1868160"/>
                    </a:lnTo>
                    <a:lnTo>
                      <a:pt x="3257671" y="1915452"/>
                    </a:lnTo>
                    <a:lnTo>
                      <a:pt x="3257671" y="2019544"/>
                    </a:lnTo>
                    <a:lnTo>
                      <a:pt x="3007071" y="1982734"/>
                    </a:lnTo>
                    <a:lnTo>
                      <a:pt x="2505751" y="1832204"/>
                    </a:lnTo>
                    <a:lnTo>
                      <a:pt x="2004552" y="1654005"/>
                    </a:lnTo>
                    <a:lnTo>
                      <a:pt x="1503109" y="1398408"/>
                    </a:lnTo>
                    <a:lnTo>
                      <a:pt x="1001788" y="1225938"/>
                    </a:lnTo>
                    <a:lnTo>
                      <a:pt x="500589" y="1043839"/>
                    </a:lnTo>
                    <a:lnTo>
                      <a:pt x="853" y="191972"/>
                    </a:lnTo>
                    <a:lnTo>
                      <a:pt x="0" y="153699"/>
                    </a:lnTo>
                  </a:path>
                </a:pathLst>
              </a:custGeom>
              <a:solidFill>
                <a:srgbClr val="6BBEC6">
                  <a:alpha val="50000"/>
                </a:srgbClr>
              </a:solidFill>
              <a:ln w="1216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40" name="TextBox 206">
                <a:extLst>
                  <a:ext uri="{FF2B5EF4-FFF2-40B4-BE49-F238E27FC236}">
                    <a16:creationId xmlns:a16="http://schemas.microsoft.com/office/drawing/2014/main" id="{DAD55045-0D45-4BF5-90B1-50B241781EC7}"/>
                  </a:ext>
                </a:extLst>
              </p:cNvPr>
              <p:cNvSpPr txBox="1"/>
              <p:nvPr/>
            </p:nvSpPr>
            <p:spPr>
              <a:xfrm>
                <a:off x="4830419" y="4390590"/>
                <a:ext cx="615553" cy="18115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/>
                  <a:t>2 </a:t>
                </a:r>
                <a:r>
                  <a:rPr lang="el-GR" sz="1200" dirty="0"/>
                  <a:t>μ</a:t>
                </a:r>
                <a:r>
                  <a:rPr lang="en-US" sz="1200" dirty="0"/>
                  <a:t>g/mL</a:t>
                </a:r>
                <a:r>
                  <a:rPr lang="en-US" sz="1200" baseline="30000" dirty="0"/>
                  <a:t>1</a:t>
                </a:r>
                <a:endParaRPr lang="en-US" sz="1200" dirty="0"/>
              </a:p>
            </p:txBody>
          </p:sp>
          <p:grpSp>
            <p:nvGrpSpPr>
              <p:cNvPr id="741" name="Group 740">
                <a:extLst>
                  <a:ext uri="{FF2B5EF4-FFF2-40B4-BE49-F238E27FC236}">
                    <a16:creationId xmlns:a16="http://schemas.microsoft.com/office/drawing/2014/main" id="{2DA23ADA-BFAE-4AFE-9DF4-30A7B7793432}"/>
                  </a:ext>
                </a:extLst>
              </p:cNvPr>
              <p:cNvGrpSpPr/>
              <p:nvPr/>
            </p:nvGrpSpPr>
            <p:grpSpPr>
              <a:xfrm>
                <a:off x="1731385" y="2012399"/>
                <a:ext cx="82296" cy="2868426"/>
                <a:chOff x="1731385" y="2012399"/>
                <a:chExt cx="82296" cy="2868426"/>
              </a:xfrm>
            </p:grpSpPr>
            <p:grpSp>
              <p:nvGrpSpPr>
                <p:cNvPr id="742" name="Group 741">
                  <a:extLst>
                    <a:ext uri="{FF2B5EF4-FFF2-40B4-BE49-F238E27FC236}">
                      <a16:creationId xmlns:a16="http://schemas.microsoft.com/office/drawing/2014/main" id="{C094CCBC-37AD-4E0D-8575-BDCD8E7B5C1D}"/>
                    </a:ext>
                  </a:extLst>
                </p:cNvPr>
                <p:cNvGrpSpPr/>
                <p:nvPr/>
              </p:nvGrpSpPr>
              <p:grpSpPr>
                <a:xfrm>
                  <a:off x="1731385" y="2012399"/>
                  <a:ext cx="82296" cy="1637187"/>
                  <a:chOff x="1731385" y="2008299"/>
                  <a:chExt cx="82296" cy="1565680"/>
                </a:xfrm>
              </p:grpSpPr>
              <p:sp>
                <p:nvSpPr>
                  <p:cNvPr id="754" name="Freeform: Shape 753">
                    <a:extLst>
                      <a:ext uri="{FF2B5EF4-FFF2-40B4-BE49-F238E27FC236}">
                        <a16:creationId xmlns:a16="http://schemas.microsoft.com/office/drawing/2014/main" id="{7CC00F78-69F5-4874-96FE-8A4CAB556B21}"/>
                      </a:ext>
                    </a:extLst>
                  </p:cNvPr>
                  <p:cNvSpPr/>
                  <p:nvPr/>
                </p:nvSpPr>
                <p:spPr>
                  <a:xfrm>
                    <a:off x="1796374" y="3565571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755" name="Freeform: Shape 754">
                    <a:extLst>
                      <a:ext uri="{FF2B5EF4-FFF2-40B4-BE49-F238E27FC236}">
                        <a16:creationId xmlns:a16="http://schemas.microsoft.com/office/drawing/2014/main" id="{5866A36F-CE9E-4A07-9DD8-CD210E686E92}"/>
                      </a:ext>
                    </a:extLst>
                  </p:cNvPr>
                  <p:cNvSpPr/>
                  <p:nvPr/>
                </p:nvSpPr>
                <p:spPr>
                  <a:xfrm>
                    <a:off x="1796374" y="3404219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756" name="Freeform: Shape 755">
                    <a:extLst>
                      <a:ext uri="{FF2B5EF4-FFF2-40B4-BE49-F238E27FC236}">
                        <a16:creationId xmlns:a16="http://schemas.microsoft.com/office/drawing/2014/main" id="{3678F47C-528E-41F6-94E7-7A46F537C391}"/>
                      </a:ext>
                    </a:extLst>
                  </p:cNvPr>
                  <p:cNvSpPr/>
                  <p:nvPr/>
                </p:nvSpPr>
                <p:spPr>
                  <a:xfrm>
                    <a:off x="1796374" y="3289700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757" name="Freeform: Shape 756">
                    <a:extLst>
                      <a:ext uri="{FF2B5EF4-FFF2-40B4-BE49-F238E27FC236}">
                        <a16:creationId xmlns:a16="http://schemas.microsoft.com/office/drawing/2014/main" id="{3472E92B-522E-4E9E-9588-7C1C77FE79C9}"/>
                      </a:ext>
                    </a:extLst>
                  </p:cNvPr>
                  <p:cNvSpPr/>
                  <p:nvPr/>
                </p:nvSpPr>
                <p:spPr>
                  <a:xfrm>
                    <a:off x="1796374" y="3200826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758" name="Freeform: Shape 757">
                    <a:extLst>
                      <a:ext uri="{FF2B5EF4-FFF2-40B4-BE49-F238E27FC236}">
                        <a16:creationId xmlns:a16="http://schemas.microsoft.com/office/drawing/2014/main" id="{6308B0B9-067F-4741-8E06-C1DCDE21751D}"/>
                      </a:ext>
                    </a:extLst>
                  </p:cNvPr>
                  <p:cNvSpPr/>
                  <p:nvPr/>
                </p:nvSpPr>
                <p:spPr>
                  <a:xfrm>
                    <a:off x="1796374" y="3128264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759" name="Freeform: Shape 758">
                    <a:extLst>
                      <a:ext uri="{FF2B5EF4-FFF2-40B4-BE49-F238E27FC236}">
                        <a16:creationId xmlns:a16="http://schemas.microsoft.com/office/drawing/2014/main" id="{5837D199-276A-4799-986B-20D5A12562FA}"/>
                      </a:ext>
                    </a:extLst>
                  </p:cNvPr>
                  <p:cNvSpPr/>
                  <p:nvPr/>
                </p:nvSpPr>
                <p:spPr>
                  <a:xfrm>
                    <a:off x="1796374" y="3066885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760" name="Freeform: Shape 759">
                    <a:extLst>
                      <a:ext uri="{FF2B5EF4-FFF2-40B4-BE49-F238E27FC236}">
                        <a16:creationId xmlns:a16="http://schemas.microsoft.com/office/drawing/2014/main" id="{5E8F7461-A2F9-4B51-9550-7015AB7DDB4D}"/>
                      </a:ext>
                    </a:extLst>
                  </p:cNvPr>
                  <p:cNvSpPr/>
                  <p:nvPr/>
                </p:nvSpPr>
                <p:spPr>
                  <a:xfrm>
                    <a:off x="1796374" y="3013745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761" name="Freeform: Shape 760">
                    <a:extLst>
                      <a:ext uri="{FF2B5EF4-FFF2-40B4-BE49-F238E27FC236}">
                        <a16:creationId xmlns:a16="http://schemas.microsoft.com/office/drawing/2014/main" id="{91D5079A-CE32-4D05-892E-6355D361C3C8}"/>
                      </a:ext>
                    </a:extLst>
                  </p:cNvPr>
                  <p:cNvSpPr/>
                  <p:nvPr/>
                </p:nvSpPr>
                <p:spPr>
                  <a:xfrm>
                    <a:off x="1796374" y="2966827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762" name="Freeform: Shape 761">
                    <a:extLst>
                      <a:ext uri="{FF2B5EF4-FFF2-40B4-BE49-F238E27FC236}">
                        <a16:creationId xmlns:a16="http://schemas.microsoft.com/office/drawing/2014/main" id="{27E06DF9-370F-4E93-AF10-35AB481070B9}"/>
                      </a:ext>
                    </a:extLst>
                  </p:cNvPr>
                  <p:cNvSpPr/>
                  <p:nvPr/>
                </p:nvSpPr>
                <p:spPr>
                  <a:xfrm>
                    <a:off x="1796374" y="2649000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763" name="Freeform: Shape 762">
                    <a:extLst>
                      <a:ext uri="{FF2B5EF4-FFF2-40B4-BE49-F238E27FC236}">
                        <a16:creationId xmlns:a16="http://schemas.microsoft.com/office/drawing/2014/main" id="{F6D06BD0-583A-4B90-9EF1-1635166E6370}"/>
                      </a:ext>
                    </a:extLst>
                  </p:cNvPr>
                  <p:cNvSpPr/>
                  <p:nvPr/>
                </p:nvSpPr>
                <p:spPr>
                  <a:xfrm>
                    <a:off x="1796374" y="2487563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764" name="Freeform: Shape 763">
                    <a:extLst>
                      <a:ext uri="{FF2B5EF4-FFF2-40B4-BE49-F238E27FC236}">
                        <a16:creationId xmlns:a16="http://schemas.microsoft.com/office/drawing/2014/main" id="{835748A2-AAAD-4240-8732-CF2741D0D606}"/>
                      </a:ext>
                    </a:extLst>
                  </p:cNvPr>
                  <p:cNvSpPr/>
                  <p:nvPr/>
                </p:nvSpPr>
                <p:spPr>
                  <a:xfrm>
                    <a:off x="1796374" y="2373044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765" name="Freeform: Shape 764">
                    <a:extLst>
                      <a:ext uri="{FF2B5EF4-FFF2-40B4-BE49-F238E27FC236}">
                        <a16:creationId xmlns:a16="http://schemas.microsoft.com/office/drawing/2014/main" id="{44FE4E43-898D-42E3-B0AF-4E8C75F6D4D1}"/>
                      </a:ext>
                    </a:extLst>
                  </p:cNvPr>
                  <p:cNvSpPr/>
                  <p:nvPr/>
                </p:nvSpPr>
                <p:spPr>
                  <a:xfrm>
                    <a:off x="1796374" y="2284255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766" name="Freeform: Shape 765">
                    <a:extLst>
                      <a:ext uri="{FF2B5EF4-FFF2-40B4-BE49-F238E27FC236}">
                        <a16:creationId xmlns:a16="http://schemas.microsoft.com/office/drawing/2014/main" id="{2C848C78-C764-4BD6-811D-C191D3A9D692}"/>
                      </a:ext>
                    </a:extLst>
                  </p:cNvPr>
                  <p:cNvSpPr/>
                  <p:nvPr/>
                </p:nvSpPr>
                <p:spPr>
                  <a:xfrm>
                    <a:off x="1796374" y="2211692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767" name="Freeform: Shape 766">
                    <a:extLst>
                      <a:ext uri="{FF2B5EF4-FFF2-40B4-BE49-F238E27FC236}">
                        <a16:creationId xmlns:a16="http://schemas.microsoft.com/office/drawing/2014/main" id="{52A7D078-5319-4A15-A949-7FA2CABED824}"/>
                      </a:ext>
                    </a:extLst>
                  </p:cNvPr>
                  <p:cNvSpPr/>
                  <p:nvPr/>
                </p:nvSpPr>
                <p:spPr>
                  <a:xfrm>
                    <a:off x="1796374" y="2150313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768" name="Freeform: Shape 767">
                    <a:extLst>
                      <a:ext uri="{FF2B5EF4-FFF2-40B4-BE49-F238E27FC236}">
                        <a16:creationId xmlns:a16="http://schemas.microsoft.com/office/drawing/2014/main" id="{305E8E64-4709-413B-B41F-3B41A416FE69}"/>
                      </a:ext>
                    </a:extLst>
                  </p:cNvPr>
                  <p:cNvSpPr/>
                  <p:nvPr/>
                </p:nvSpPr>
                <p:spPr>
                  <a:xfrm>
                    <a:off x="1796374" y="2097173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769" name="Freeform: Shape 768">
                    <a:extLst>
                      <a:ext uri="{FF2B5EF4-FFF2-40B4-BE49-F238E27FC236}">
                        <a16:creationId xmlns:a16="http://schemas.microsoft.com/office/drawing/2014/main" id="{538D4573-7861-432C-940B-3B6144CE4FE8}"/>
                      </a:ext>
                    </a:extLst>
                  </p:cNvPr>
                  <p:cNvSpPr/>
                  <p:nvPr/>
                </p:nvSpPr>
                <p:spPr>
                  <a:xfrm>
                    <a:off x="1796374" y="2050256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cxnSp>
                <p:nvCxnSpPr>
                  <p:cNvPr id="770" name="Straight Connector 769">
                    <a:extLst>
                      <a:ext uri="{FF2B5EF4-FFF2-40B4-BE49-F238E27FC236}">
                        <a16:creationId xmlns:a16="http://schemas.microsoft.com/office/drawing/2014/main" id="{BB1E9C0A-5ACD-44C4-A42C-DEFF7321F58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731385" y="2924871"/>
                    <a:ext cx="82296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chemeClr val="tx1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771" name="Straight Connector 770">
                    <a:extLst>
                      <a:ext uri="{FF2B5EF4-FFF2-40B4-BE49-F238E27FC236}">
                        <a16:creationId xmlns:a16="http://schemas.microsoft.com/office/drawing/2014/main" id="{7E1D924F-F6D5-4068-9A35-A570A69E78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731385" y="2008299"/>
                    <a:ext cx="82296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chemeClr val="tx1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743" name="Group 742">
                  <a:extLst>
                    <a:ext uri="{FF2B5EF4-FFF2-40B4-BE49-F238E27FC236}">
                      <a16:creationId xmlns:a16="http://schemas.microsoft.com/office/drawing/2014/main" id="{1410C3DE-E64D-4442-893E-F22A1F513D46}"/>
                    </a:ext>
                  </a:extLst>
                </p:cNvPr>
                <p:cNvGrpSpPr/>
                <p:nvPr/>
              </p:nvGrpSpPr>
              <p:grpSpPr>
                <a:xfrm>
                  <a:off x="1731385" y="3924728"/>
                  <a:ext cx="82296" cy="956097"/>
                  <a:chOff x="1731385" y="2008299"/>
                  <a:chExt cx="82296" cy="914338"/>
                </a:xfrm>
              </p:grpSpPr>
              <p:sp>
                <p:nvSpPr>
                  <p:cNvPr id="744" name="Freeform: Shape 743">
                    <a:extLst>
                      <a:ext uri="{FF2B5EF4-FFF2-40B4-BE49-F238E27FC236}">
                        <a16:creationId xmlns:a16="http://schemas.microsoft.com/office/drawing/2014/main" id="{033829F2-BDF7-456A-AF97-7A6DC73EF22A}"/>
                      </a:ext>
                    </a:extLst>
                  </p:cNvPr>
                  <p:cNvSpPr/>
                  <p:nvPr/>
                </p:nvSpPr>
                <p:spPr>
                  <a:xfrm>
                    <a:off x="1796374" y="2649000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745" name="Freeform: Shape 744">
                    <a:extLst>
                      <a:ext uri="{FF2B5EF4-FFF2-40B4-BE49-F238E27FC236}">
                        <a16:creationId xmlns:a16="http://schemas.microsoft.com/office/drawing/2014/main" id="{26B98F7A-6FD4-4B60-875F-03776813DD30}"/>
                      </a:ext>
                    </a:extLst>
                  </p:cNvPr>
                  <p:cNvSpPr/>
                  <p:nvPr/>
                </p:nvSpPr>
                <p:spPr>
                  <a:xfrm>
                    <a:off x="1796374" y="2487563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746" name="Freeform: Shape 745">
                    <a:extLst>
                      <a:ext uri="{FF2B5EF4-FFF2-40B4-BE49-F238E27FC236}">
                        <a16:creationId xmlns:a16="http://schemas.microsoft.com/office/drawing/2014/main" id="{20559621-088B-437F-997A-CB025867C563}"/>
                      </a:ext>
                    </a:extLst>
                  </p:cNvPr>
                  <p:cNvSpPr/>
                  <p:nvPr/>
                </p:nvSpPr>
                <p:spPr>
                  <a:xfrm>
                    <a:off x="1796374" y="2373044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747" name="Freeform: Shape 746">
                    <a:extLst>
                      <a:ext uri="{FF2B5EF4-FFF2-40B4-BE49-F238E27FC236}">
                        <a16:creationId xmlns:a16="http://schemas.microsoft.com/office/drawing/2014/main" id="{54D9D68C-4E45-4CEC-9A64-7300943B9D9D}"/>
                      </a:ext>
                    </a:extLst>
                  </p:cNvPr>
                  <p:cNvSpPr/>
                  <p:nvPr/>
                </p:nvSpPr>
                <p:spPr>
                  <a:xfrm>
                    <a:off x="1796374" y="2284255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748" name="Freeform: Shape 747">
                    <a:extLst>
                      <a:ext uri="{FF2B5EF4-FFF2-40B4-BE49-F238E27FC236}">
                        <a16:creationId xmlns:a16="http://schemas.microsoft.com/office/drawing/2014/main" id="{A2A500FB-3387-4592-AC84-643C3010593F}"/>
                      </a:ext>
                    </a:extLst>
                  </p:cNvPr>
                  <p:cNvSpPr/>
                  <p:nvPr/>
                </p:nvSpPr>
                <p:spPr>
                  <a:xfrm>
                    <a:off x="1796374" y="2211692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749" name="Freeform: Shape 748">
                    <a:extLst>
                      <a:ext uri="{FF2B5EF4-FFF2-40B4-BE49-F238E27FC236}">
                        <a16:creationId xmlns:a16="http://schemas.microsoft.com/office/drawing/2014/main" id="{87C2E97C-06A2-4ED7-8023-E510EE78190A}"/>
                      </a:ext>
                    </a:extLst>
                  </p:cNvPr>
                  <p:cNvSpPr/>
                  <p:nvPr/>
                </p:nvSpPr>
                <p:spPr>
                  <a:xfrm>
                    <a:off x="1796374" y="2150313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750" name="Freeform: Shape 749">
                    <a:extLst>
                      <a:ext uri="{FF2B5EF4-FFF2-40B4-BE49-F238E27FC236}">
                        <a16:creationId xmlns:a16="http://schemas.microsoft.com/office/drawing/2014/main" id="{27AAF8DB-8840-4002-8584-1E583B044990}"/>
                      </a:ext>
                    </a:extLst>
                  </p:cNvPr>
                  <p:cNvSpPr/>
                  <p:nvPr/>
                </p:nvSpPr>
                <p:spPr>
                  <a:xfrm>
                    <a:off x="1796374" y="2097173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751" name="Freeform: Shape 750">
                    <a:extLst>
                      <a:ext uri="{FF2B5EF4-FFF2-40B4-BE49-F238E27FC236}">
                        <a16:creationId xmlns:a16="http://schemas.microsoft.com/office/drawing/2014/main" id="{B35E613E-9C33-4EF5-AED9-93A15AB2E1E0}"/>
                      </a:ext>
                    </a:extLst>
                  </p:cNvPr>
                  <p:cNvSpPr/>
                  <p:nvPr/>
                </p:nvSpPr>
                <p:spPr>
                  <a:xfrm>
                    <a:off x="1796374" y="2050256"/>
                    <a:ext cx="17307" cy="8408"/>
                  </a:xfrm>
                  <a:custGeom>
                    <a:avLst/>
                    <a:gdLst>
                      <a:gd name="connsiteX0" fmla="*/ 17308 w 17307"/>
                      <a:gd name="connsiteY0" fmla="*/ 0 h 12188"/>
                      <a:gd name="connsiteX1" fmla="*/ 0 w 1730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307" h="12188">
                        <a:moveTo>
                          <a:pt x="17308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9050" cap="sq">
                    <a:solidFill>
                      <a:schemeClr val="tx1"/>
                    </a:solidFill>
                    <a:prstDash val="solid"/>
                    <a:beve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cxnSp>
                <p:nvCxnSpPr>
                  <p:cNvPr id="752" name="Straight Connector 751">
                    <a:extLst>
                      <a:ext uri="{FF2B5EF4-FFF2-40B4-BE49-F238E27FC236}">
                        <a16:creationId xmlns:a16="http://schemas.microsoft.com/office/drawing/2014/main" id="{BEE52EAE-EEE4-414E-A901-71B8A2720D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731385" y="2922637"/>
                    <a:ext cx="82296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chemeClr val="tx1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753" name="Straight Connector 752">
                    <a:extLst>
                      <a:ext uri="{FF2B5EF4-FFF2-40B4-BE49-F238E27FC236}">
                        <a16:creationId xmlns:a16="http://schemas.microsoft.com/office/drawing/2014/main" id="{39506A98-55B9-4891-AC2E-C7DB54A655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731385" y="2008299"/>
                    <a:ext cx="82296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chemeClr val="tx1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</p:grp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B937CC81-13B7-4DBF-B6BE-4BEB05F633A1}"/>
                </a:ext>
              </a:extLst>
            </p:cNvPr>
            <p:cNvSpPr/>
            <p:nvPr/>
          </p:nvSpPr>
          <p:spPr>
            <a:xfrm>
              <a:off x="2551116" y="2581264"/>
              <a:ext cx="54864" cy="55929"/>
            </a:xfrm>
            <a:custGeom>
              <a:avLst/>
              <a:gdLst>
                <a:gd name="connsiteX0" fmla="*/ 47536 w 47535"/>
                <a:gd name="connsiteY0" fmla="*/ 23768 h 47535"/>
                <a:gd name="connsiteX1" fmla="*/ 23768 w 47535"/>
                <a:gd name="connsiteY1" fmla="*/ 0 h 47535"/>
                <a:gd name="connsiteX2" fmla="*/ 0 w 47535"/>
                <a:gd name="connsiteY2" fmla="*/ 23768 h 47535"/>
                <a:gd name="connsiteX3" fmla="*/ 23768 w 47535"/>
                <a:gd name="connsiteY3" fmla="*/ 47536 h 47535"/>
                <a:gd name="connsiteX4" fmla="*/ 47536 w 47535"/>
                <a:gd name="connsiteY4" fmla="*/ 23768 h 4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35" h="47535">
                  <a:moveTo>
                    <a:pt x="47536" y="23768"/>
                  </a:moveTo>
                  <a:cubicBezTo>
                    <a:pt x="47536" y="10604"/>
                    <a:pt x="36932" y="0"/>
                    <a:pt x="23768" y="0"/>
                  </a:cubicBezTo>
                  <a:cubicBezTo>
                    <a:pt x="10604" y="0"/>
                    <a:pt x="0" y="10604"/>
                    <a:pt x="0" y="23768"/>
                  </a:cubicBezTo>
                  <a:cubicBezTo>
                    <a:pt x="0" y="36932"/>
                    <a:pt x="10604" y="47536"/>
                    <a:pt x="23768" y="47536"/>
                  </a:cubicBezTo>
                  <a:cubicBezTo>
                    <a:pt x="36932" y="47536"/>
                    <a:pt x="47536" y="36932"/>
                    <a:pt x="47536" y="23768"/>
                  </a:cubicBezTo>
                </a:path>
              </a:pathLst>
            </a:custGeom>
            <a:solidFill>
              <a:srgbClr val="4BAFB9"/>
            </a:solidFill>
            <a:ln w="1216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2839B21B-7115-461D-B721-D5FB772AC56C}"/>
                </a:ext>
              </a:extLst>
            </p:cNvPr>
            <p:cNvSpPr/>
            <p:nvPr/>
          </p:nvSpPr>
          <p:spPr>
            <a:xfrm>
              <a:off x="3052924" y="2701104"/>
              <a:ext cx="54864" cy="55929"/>
            </a:xfrm>
            <a:custGeom>
              <a:avLst/>
              <a:gdLst>
                <a:gd name="connsiteX0" fmla="*/ 47536 w 47535"/>
                <a:gd name="connsiteY0" fmla="*/ 23768 h 47535"/>
                <a:gd name="connsiteX1" fmla="*/ 23768 w 47535"/>
                <a:gd name="connsiteY1" fmla="*/ 0 h 47535"/>
                <a:gd name="connsiteX2" fmla="*/ 0 w 47535"/>
                <a:gd name="connsiteY2" fmla="*/ 23768 h 47535"/>
                <a:gd name="connsiteX3" fmla="*/ 23768 w 47535"/>
                <a:gd name="connsiteY3" fmla="*/ 47536 h 47535"/>
                <a:gd name="connsiteX4" fmla="*/ 47536 w 47535"/>
                <a:gd name="connsiteY4" fmla="*/ 23768 h 4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35" h="47535">
                  <a:moveTo>
                    <a:pt x="47536" y="23768"/>
                  </a:moveTo>
                  <a:cubicBezTo>
                    <a:pt x="47536" y="10604"/>
                    <a:pt x="36932" y="0"/>
                    <a:pt x="23768" y="0"/>
                  </a:cubicBezTo>
                  <a:cubicBezTo>
                    <a:pt x="10604" y="0"/>
                    <a:pt x="0" y="10604"/>
                    <a:pt x="0" y="23768"/>
                  </a:cubicBezTo>
                  <a:cubicBezTo>
                    <a:pt x="0" y="36932"/>
                    <a:pt x="10604" y="47536"/>
                    <a:pt x="23768" y="47536"/>
                  </a:cubicBezTo>
                  <a:cubicBezTo>
                    <a:pt x="36932" y="47536"/>
                    <a:pt x="47536" y="36932"/>
                    <a:pt x="47536" y="23768"/>
                  </a:cubicBezTo>
                </a:path>
              </a:pathLst>
            </a:custGeom>
            <a:solidFill>
              <a:srgbClr val="4BAFB9"/>
            </a:solidFill>
            <a:ln w="1216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CCA47C00-F336-40B4-94CA-2689FFE91AFC}"/>
                </a:ext>
              </a:extLst>
            </p:cNvPr>
            <p:cNvSpPr/>
            <p:nvPr/>
          </p:nvSpPr>
          <p:spPr>
            <a:xfrm>
              <a:off x="3553879" y="2827103"/>
              <a:ext cx="54864" cy="55929"/>
            </a:xfrm>
            <a:custGeom>
              <a:avLst/>
              <a:gdLst>
                <a:gd name="connsiteX0" fmla="*/ 47536 w 47535"/>
                <a:gd name="connsiteY0" fmla="*/ 23768 h 47535"/>
                <a:gd name="connsiteX1" fmla="*/ 23768 w 47535"/>
                <a:gd name="connsiteY1" fmla="*/ 0 h 47535"/>
                <a:gd name="connsiteX2" fmla="*/ 0 w 47535"/>
                <a:gd name="connsiteY2" fmla="*/ 23768 h 47535"/>
                <a:gd name="connsiteX3" fmla="*/ 23768 w 47535"/>
                <a:gd name="connsiteY3" fmla="*/ 47536 h 47535"/>
                <a:gd name="connsiteX4" fmla="*/ 47536 w 47535"/>
                <a:gd name="connsiteY4" fmla="*/ 23768 h 4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35" h="47535">
                  <a:moveTo>
                    <a:pt x="47536" y="23768"/>
                  </a:moveTo>
                  <a:cubicBezTo>
                    <a:pt x="47536" y="10604"/>
                    <a:pt x="36932" y="0"/>
                    <a:pt x="23768" y="0"/>
                  </a:cubicBezTo>
                  <a:cubicBezTo>
                    <a:pt x="10604" y="0"/>
                    <a:pt x="0" y="10604"/>
                    <a:pt x="0" y="23768"/>
                  </a:cubicBezTo>
                  <a:cubicBezTo>
                    <a:pt x="0" y="36932"/>
                    <a:pt x="10604" y="47536"/>
                    <a:pt x="23768" y="47536"/>
                  </a:cubicBezTo>
                  <a:cubicBezTo>
                    <a:pt x="36932" y="47536"/>
                    <a:pt x="47536" y="36932"/>
                    <a:pt x="47536" y="23768"/>
                  </a:cubicBezTo>
                </a:path>
              </a:pathLst>
            </a:custGeom>
            <a:solidFill>
              <a:srgbClr val="4BAFB9"/>
            </a:solidFill>
            <a:ln w="1216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EA1A06D4-D0BB-4505-A9CF-DF5D24AC3F35}"/>
                </a:ext>
              </a:extLst>
            </p:cNvPr>
            <p:cNvSpPr/>
            <p:nvPr/>
          </p:nvSpPr>
          <p:spPr>
            <a:xfrm>
              <a:off x="4055443" y="2968015"/>
              <a:ext cx="54864" cy="55929"/>
            </a:xfrm>
            <a:custGeom>
              <a:avLst/>
              <a:gdLst>
                <a:gd name="connsiteX0" fmla="*/ 47536 w 47535"/>
                <a:gd name="connsiteY0" fmla="*/ 23768 h 47535"/>
                <a:gd name="connsiteX1" fmla="*/ 23768 w 47535"/>
                <a:gd name="connsiteY1" fmla="*/ 0 h 47535"/>
                <a:gd name="connsiteX2" fmla="*/ 0 w 47535"/>
                <a:gd name="connsiteY2" fmla="*/ 23768 h 47535"/>
                <a:gd name="connsiteX3" fmla="*/ 23768 w 47535"/>
                <a:gd name="connsiteY3" fmla="*/ 47536 h 47535"/>
                <a:gd name="connsiteX4" fmla="*/ 47536 w 47535"/>
                <a:gd name="connsiteY4" fmla="*/ 23768 h 4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35" h="47535">
                  <a:moveTo>
                    <a:pt x="47536" y="23768"/>
                  </a:moveTo>
                  <a:cubicBezTo>
                    <a:pt x="47536" y="10604"/>
                    <a:pt x="36932" y="0"/>
                    <a:pt x="23768" y="0"/>
                  </a:cubicBezTo>
                  <a:cubicBezTo>
                    <a:pt x="10604" y="0"/>
                    <a:pt x="0" y="10604"/>
                    <a:pt x="0" y="23768"/>
                  </a:cubicBezTo>
                  <a:cubicBezTo>
                    <a:pt x="0" y="36932"/>
                    <a:pt x="10604" y="47536"/>
                    <a:pt x="23768" y="47536"/>
                  </a:cubicBezTo>
                  <a:cubicBezTo>
                    <a:pt x="36932" y="47536"/>
                    <a:pt x="47536" y="36932"/>
                    <a:pt x="47536" y="23768"/>
                  </a:cubicBezTo>
                </a:path>
              </a:pathLst>
            </a:custGeom>
            <a:solidFill>
              <a:srgbClr val="4BAFB9"/>
            </a:solidFill>
            <a:ln w="1216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id="{F3A1CC19-0AD7-416B-984D-3DDAB434D200}"/>
                </a:ext>
              </a:extLst>
            </p:cNvPr>
            <p:cNvSpPr/>
            <p:nvPr/>
          </p:nvSpPr>
          <p:spPr>
            <a:xfrm>
              <a:off x="4556398" y="3104300"/>
              <a:ext cx="54864" cy="55929"/>
            </a:xfrm>
            <a:custGeom>
              <a:avLst/>
              <a:gdLst>
                <a:gd name="connsiteX0" fmla="*/ 47536 w 47535"/>
                <a:gd name="connsiteY0" fmla="*/ 23768 h 47535"/>
                <a:gd name="connsiteX1" fmla="*/ 23768 w 47535"/>
                <a:gd name="connsiteY1" fmla="*/ 0 h 47535"/>
                <a:gd name="connsiteX2" fmla="*/ 0 w 47535"/>
                <a:gd name="connsiteY2" fmla="*/ 23768 h 47535"/>
                <a:gd name="connsiteX3" fmla="*/ 23768 w 47535"/>
                <a:gd name="connsiteY3" fmla="*/ 47536 h 47535"/>
                <a:gd name="connsiteX4" fmla="*/ 47536 w 47535"/>
                <a:gd name="connsiteY4" fmla="*/ 23768 h 4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35" h="47535">
                  <a:moveTo>
                    <a:pt x="47536" y="23768"/>
                  </a:moveTo>
                  <a:cubicBezTo>
                    <a:pt x="47536" y="10604"/>
                    <a:pt x="36932" y="0"/>
                    <a:pt x="23768" y="0"/>
                  </a:cubicBezTo>
                  <a:cubicBezTo>
                    <a:pt x="10604" y="0"/>
                    <a:pt x="0" y="10604"/>
                    <a:pt x="0" y="23768"/>
                  </a:cubicBezTo>
                  <a:cubicBezTo>
                    <a:pt x="0" y="36932"/>
                    <a:pt x="10604" y="47536"/>
                    <a:pt x="23768" y="47536"/>
                  </a:cubicBezTo>
                  <a:cubicBezTo>
                    <a:pt x="36932" y="47536"/>
                    <a:pt x="47536" y="36932"/>
                    <a:pt x="47536" y="23768"/>
                  </a:cubicBezTo>
                </a:path>
              </a:pathLst>
            </a:custGeom>
            <a:solidFill>
              <a:srgbClr val="4BAFB9"/>
            </a:solidFill>
            <a:ln w="1216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id="{A5E0273E-C28B-4AFD-9716-BD0BF6953FAF}"/>
                </a:ext>
              </a:extLst>
            </p:cNvPr>
            <p:cNvSpPr/>
            <p:nvPr/>
          </p:nvSpPr>
          <p:spPr>
            <a:xfrm>
              <a:off x="5058085" y="3227724"/>
              <a:ext cx="54864" cy="55929"/>
            </a:xfrm>
            <a:custGeom>
              <a:avLst/>
              <a:gdLst>
                <a:gd name="connsiteX0" fmla="*/ 47536 w 47535"/>
                <a:gd name="connsiteY0" fmla="*/ 23768 h 47535"/>
                <a:gd name="connsiteX1" fmla="*/ 23768 w 47535"/>
                <a:gd name="connsiteY1" fmla="*/ 0 h 47535"/>
                <a:gd name="connsiteX2" fmla="*/ 0 w 47535"/>
                <a:gd name="connsiteY2" fmla="*/ 23768 h 47535"/>
                <a:gd name="connsiteX3" fmla="*/ 23768 w 47535"/>
                <a:gd name="connsiteY3" fmla="*/ 47536 h 47535"/>
                <a:gd name="connsiteX4" fmla="*/ 47536 w 47535"/>
                <a:gd name="connsiteY4" fmla="*/ 23768 h 4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35" h="47535">
                  <a:moveTo>
                    <a:pt x="47536" y="23768"/>
                  </a:moveTo>
                  <a:cubicBezTo>
                    <a:pt x="47536" y="10604"/>
                    <a:pt x="36932" y="0"/>
                    <a:pt x="23768" y="0"/>
                  </a:cubicBezTo>
                  <a:cubicBezTo>
                    <a:pt x="10604" y="0"/>
                    <a:pt x="0" y="10604"/>
                    <a:pt x="0" y="23768"/>
                  </a:cubicBezTo>
                  <a:cubicBezTo>
                    <a:pt x="0" y="36932"/>
                    <a:pt x="10604" y="47536"/>
                    <a:pt x="23768" y="47536"/>
                  </a:cubicBezTo>
                  <a:cubicBezTo>
                    <a:pt x="36932" y="47536"/>
                    <a:pt x="47536" y="36932"/>
                    <a:pt x="47536" y="23768"/>
                  </a:cubicBezTo>
                </a:path>
              </a:pathLst>
            </a:custGeom>
            <a:solidFill>
              <a:srgbClr val="4BAFB9"/>
            </a:solidFill>
            <a:ln w="1216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id="{F8852D47-085B-40C0-94EE-584544DB729F}"/>
                </a:ext>
              </a:extLst>
            </p:cNvPr>
            <p:cNvSpPr/>
            <p:nvPr/>
          </p:nvSpPr>
          <p:spPr>
            <a:xfrm>
              <a:off x="5304186" y="3268009"/>
              <a:ext cx="54864" cy="55929"/>
            </a:xfrm>
            <a:custGeom>
              <a:avLst/>
              <a:gdLst>
                <a:gd name="connsiteX0" fmla="*/ 47536 w 47535"/>
                <a:gd name="connsiteY0" fmla="*/ 23768 h 47535"/>
                <a:gd name="connsiteX1" fmla="*/ 23768 w 47535"/>
                <a:gd name="connsiteY1" fmla="*/ 0 h 47535"/>
                <a:gd name="connsiteX2" fmla="*/ 0 w 47535"/>
                <a:gd name="connsiteY2" fmla="*/ 23768 h 47535"/>
                <a:gd name="connsiteX3" fmla="*/ 23768 w 47535"/>
                <a:gd name="connsiteY3" fmla="*/ 47536 h 47535"/>
                <a:gd name="connsiteX4" fmla="*/ 47536 w 47535"/>
                <a:gd name="connsiteY4" fmla="*/ 23768 h 4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35" h="47535">
                  <a:moveTo>
                    <a:pt x="47536" y="23768"/>
                  </a:moveTo>
                  <a:cubicBezTo>
                    <a:pt x="47536" y="10604"/>
                    <a:pt x="36932" y="0"/>
                    <a:pt x="23768" y="0"/>
                  </a:cubicBezTo>
                  <a:cubicBezTo>
                    <a:pt x="10604" y="0"/>
                    <a:pt x="0" y="10604"/>
                    <a:pt x="0" y="23768"/>
                  </a:cubicBezTo>
                  <a:cubicBezTo>
                    <a:pt x="0" y="36932"/>
                    <a:pt x="10604" y="47536"/>
                    <a:pt x="23768" y="47536"/>
                  </a:cubicBezTo>
                  <a:cubicBezTo>
                    <a:pt x="36932" y="47536"/>
                    <a:pt x="47536" y="36932"/>
                    <a:pt x="47536" y="23768"/>
                  </a:cubicBezTo>
                </a:path>
              </a:pathLst>
            </a:custGeom>
            <a:solidFill>
              <a:srgbClr val="4BAFB9"/>
            </a:solidFill>
            <a:ln w="1216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id="{8D3A152F-6476-475C-A5F1-15A0615C297D}"/>
                </a:ext>
              </a:extLst>
            </p:cNvPr>
            <p:cNvSpPr/>
            <p:nvPr/>
          </p:nvSpPr>
          <p:spPr>
            <a:xfrm>
              <a:off x="2074783" y="1992692"/>
              <a:ext cx="3257670" cy="1298015"/>
            </a:xfrm>
            <a:custGeom>
              <a:avLst/>
              <a:gdLst>
                <a:gd name="connsiteX0" fmla="*/ 0 w 3257670"/>
                <a:gd name="connsiteY0" fmla="*/ 6704 h 1880836"/>
                <a:gd name="connsiteX1" fmla="*/ 853 w 3257670"/>
                <a:gd name="connsiteY1" fmla="*/ 0 h 1880836"/>
                <a:gd name="connsiteX2" fmla="*/ 500589 w 3257670"/>
                <a:gd name="connsiteY2" fmla="*/ 899038 h 1880836"/>
                <a:gd name="connsiteX3" fmla="*/ 1001788 w 3257670"/>
                <a:gd name="connsiteY3" fmla="*/ 1069436 h 1880836"/>
                <a:gd name="connsiteX4" fmla="*/ 1503109 w 3257670"/>
                <a:gd name="connsiteY4" fmla="*/ 1248609 h 1880836"/>
                <a:gd name="connsiteX5" fmla="*/ 2004552 w 3257670"/>
                <a:gd name="connsiteY5" fmla="*/ 1449235 h 1880836"/>
                <a:gd name="connsiteX6" fmla="*/ 2505751 w 3257670"/>
                <a:gd name="connsiteY6" fmla="*/ 1642791 h 1880836"/>
                <a:gd name="connsiteX7" fmla="*/ 3007071 w 3257670"/>
                <a:gd name="connsiteY7" fmla="*/ 1818674 h 1880836"/>
                <a:gd name="connsiteX8" fmla="*/ 3257671 w 3257670"/>
                <a:gd name="connsiteY8" fmla="*/ 1880836 h 1880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7670" h="1880836">
                  <a:moveTo>
                    <a:pt x="0" y="6704"/>
                  </a:moveTo>
                  <a:lnTo>
                    <a:pt x="853" y="0"/>
                  </a:lnTo>
                  <a:lnTo>
                    <a:pt x="500589" y="899038"/>
                  </a:lnTo>
                  <a:lnTo>
                    <a:pt x="1001788" y="1069436"/>
                  </a:lnTo>
                  <a:lnTo>
                    <a:pt x="1503109" y="1248609"/>
                  </a:lnTo>
                  <a:lnTo>
                    <a:pt x="2004552" y="1449235"/>
                  </a:lnTo>
                  <a:lnTo>
                    <a:pt x="2505751" y="1642791"/>
                  </a:lnTo>
                  <a:lnTo>
                    <a:pt x="3007071" y="1818674"/>
                  </a:lnTo>
                  <a:lnTo>
                    <a:pt x="3257671" y="1880836"/>
                  </a:lnTo>
                </a:path>
              </a:pathLst>
            </a:custGeom>
            <a:noFill/>
            <a:ln w="19050" cap="flat">
              <a:solidFill>
                <a:srgbClr val="4BAFB9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grpSp>
          <p:nvGrpSpPr>
            <p:cNvPr id="713" name="Group 712">
              <a:extLst>
                <a:ext uri="{FF2B5EF4-FFF2-40B4-BE49-F238E27FC236}">
                  <a16:creationId xmlns:a16="http://schemas.microsoft.com/office/drawing/2014/main" id="{01BE56FE-E5B4-447E-BF75-1BC6FA1C5F39}"/>
                </a:ext>
              </a:extLst>
            </p:cNvPr>
            <p:cNvGrpSpPr/>
            <p:nvPr/>
          </p:nvGrpSpPr>
          <p:grpSpPr>
            <a:xfrm>
              <a:off x="1820616" y="2349501"/>
              <a:ext cx="3803105" cy="2534920"/>
              <a:chOff x="1820616" y="2349316"/>
              <a:chExt cx="3803105" cy="2533835"/>
            </a:xfrm>
          </p:grpSpPr>
          <p:grpSp>
            <p:nvGrpSpPr>
              <p:cNvPr id="715" name="Group 714">
                <a:extLst>
                  <a:ext uri="{FF2B5EF4-FFF2-40B4-BE49-F238E27FC236}">
                    <a16:creationId xmlns:a16="http://schemas.microsoft.com/office/drawing/2014/main" id="{81EF1C56-F5EE-4842-984D-D5AD8CD45ABA}"/>
                  </a:ext>
                </a:extLst>
              </p:cNvPr>
              <p:cNvGrpSpPr/>
              <p:nvPr/>
            </p:nvGrpSpPr>
            <p:grpSpPr>
              <a:xfrm>
                <a:off x="2046798" y="2349316"/>
                <a:ext cx="3322146" cy="1168176"/>
                <a:chOff x="3014599" y="2280231"/>
                <a:chExt cx="3322146" cy="1693422"/>
              </a:xfrm>
            </p:grpSpPr>
            <p:sp>
              <p:nvSpPr>
                <p:cNvPr id="729" name="Freeform: Shape 728">
                  <a:extLst>
                    <a:ext uri="{FF2B5EF4-FFF2-40B4-BE49-F238E27FC236}">
                      <a16:creationId xmlns:a16="http://schemas.microsoft.com/office/drawing/2014/main" id="{03ED434B-346F-43E2-AE1C-C31B4D4621DD}"/>
                    </a:ext>
                  </a:extLst>
                </p:cNvPr>
                <p:cNvSpPr/>
                <p:nvPr/>
              </p:nvSpPr>
              <p:spPr>
                <a:xfrm>
                  <a:off x="3038593" y="2280231"/>
                  <a:ext cx="3271655" cy="1693422"/>
                </a:xfrm>
                <a:custGeom>
                  <a:avLst/>
                  <a:gdLst>
                    <a:gd name="connsiteX0" fmla="*/ 0 w 3271655"/>
                    <a:gd name="connsiteY0" fmla="*/ 0 h 1693422"/>
                    <a:gd name="connsiteX1" fmla="*/ 502616 w 3271655"/>
                    <a:gd name="connsiteY1" fmla="*/ 700553 h 1693422"/>
                    <a:gd name="connsiteX2" fmla="*/ 1006089 w 3271655"/>
                    <a:gd name="connsiteY2" fmla="*/ 957859 h 1693422"/>
                    <a:gd name="connsiteX3" fmla="*/ 1509562 w 3271655"/>
                    <a:gd name="connsiteY3" fmla="*/ 1022492 h 1693422"/>
                    <a:gd name="connsiteX4" fmla="*/ 2013035 w 3271655"/>
                    <a:gd name="connsiteY4" fmla="*/ 1211738 h 1693422"/>
                    <a:gd name="connsiteX5" fmla="*/ 2516508 w 3271655"/>
                    <a:gd name="connsiteY5" fmla="*/ 1303913 h 1693422"/>
                    <a:gd name="connsiteX6" fmla="*/ 3019980 w 3271655"/>
                    <a:gd name="connsiteY6" fmla="*/ 1440890 h 1693422"/>
                    <a:gd name="connsiteX7" fmla="*/ 3271656 w 3271655"/>
                    <a:gd name="connsiteY7" fmla="*/ 1501850 h 1693422"/>
                    <a:gd name="connsiteX8" fmla="*/ 3271656 w 3271655"/>
                    <a:gd name="connsiteY8" fmla="*/ 1693422 h 1693422"/>
                    <a:gd name="connsiteX9" fmla="*/ 3019980 w 3271655"/>
                    <a:gd name="connsiteY9" fmla="*/ 1623404 h 1693422"/>
                    <a:gd name="connsiteX10" fmla="*/ 2516508 w 3271655"/>
                    <a:gd name="connsiteY10" fmla="*/ 1474430 h 1693422"/>
                    <a:gd name="connsiteX11" fmla="*/ 2013035 w 3271655"/>
                    <a:gd name="connsiteY11" fmla="*/ 1326192 h 1693422"/>
                    <a:gd name="connsiteX12" fmla="*/ 1509562 w 3271655"/>
                    <a:gd name="connsiteY12" fmla="*/ 1208433 h 1693422"/>
                    <a:gd name="connsiteX13" fmla="*/ 1006089 w 3271655"/>
                    <a:gd name="connsiteY13" fmla="*/ 1064112 h 1693422"/>
                    <a:gd name="connsiteX14" fmla="*/ 502616 w 3271655"/>
                    <a:gd name="connsiteY14" fmla="*/ 955044 h 1693422"/>
                    <a:gd name="connsiteX15" fmla="*/ 0 w 3271655"/>
                    <a:gd name="connsiteY15" fmla="*/ 130612 h 1693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271655" h="1693422">
                      <a:moveTo>
                        <a:pt x="0" y="0"/>
                      </a:moveTo>
                      <a:lnTo>
                        <a:pt x="502616" y="700553"/>
                      </a:lnTo>
                      <a:lnTo>
                        <a:pt x="1006089" y="957859"/>
                      </a:lnTo>
                      <a:lnTo>
                        <a:pt x="1509562" y="1022492"/>
                      </a:lnTo>
                      <a:lnTo>
                        <a:pt x="2013035" y="1211738"/>
                      </a:lnTo>
                      <a:lnTo>
                        <a:pt x="2516508" y="1303913"/>
                      </a:lnTo>
                      <a:lnTo>
                        <a:pt x="3019980" y="1440890"/>
                      </a:lnTo>
                      <a:lnTo>
                        <a:pt x="3271656" y="1501850"/>
                      </a:lnTo>
                      <a:lnTo>
                        <a:pt x="3271656" y="1693422"/>
                      </a:lnTo>
                      <a:lnTo>
                        <a:pt x="3019980" y="1623404"/>
                      </a:lnTo>
                      <a:lnTo>
                        <a:pt x="2516508" y="1474430"/>
                      </a:lnTo>
                      <a:lnTo>
                        <a:pt x="2013035" y="1326192"/>
                      </a:lnTo>
                      <a:lnTo>
                        <a:pt x="1509562" y="1208433"/>
                      </a:lnTo>
                      <a:lnTo>
                        <a:pt x="1006089" y="1064112"/>
                      </a:lnTo>
                      <a:lnTo>
                        <a:pt x="502616" y="955044"/>
                      </a:lnTo>
                      <a:lnTo>
                        <a:pt x="0" y="130612"/>
                      </a:lnTo>
                    </a:path>
                  </a:pathLst>
                </a:custGeom>
                <a:solidFill>
                  <a:srgbClr val="C692AD">
                    <a:alpha val="35000"/>
                  </a:srgbClr>
                </a:solidFill>
                <a:ln w="12212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730" name="Freeform: Shape 729">
                  <a:extLst>
                    <a:ext uri="{FF2B5EF4-FFF2-40B4-BE49-F238E27FC236}">
                      <a16:creationId xmlns:a16="http://schemas.microsoft.com/office/drawing/2014/main" id="{5E811244-468F-444B-A7A4-C0AFA54C8A4F}"/>
                    </a:ext>
                  </a:extLst>
                </p:cNvPr>
                <p:cNvSpPr/>
                <p:nvPr/>
              </p:nvSpPr>
              <p:spPr>
                <a:xfrm>
                  <a:off x="3038593" y="2341925"/>
                  <a:ext cx="3271655" cy="1563912"/>
                </a:xfrm>
                <a:custGeom>
                  <a:avLst/>
                  <a:gdLst>
                    <a:gd name="connsiteX0" fmla="*/ 0 w 3271655"/>
                    <a:gd name="connsiteY0" fmla="*/ 0 h 1563912"/>
                    <a:gd name="connsiteX1" fmla="*/ 502616 w 3271655"/>
                    <a:gd name="connsiteY1" fmla="*/ 755393 h 1563912"/>
                    <a:gd name="connsiteX2" fmla="*/ 1006089 w 3271655"/>
                    <a:gd name="connsiteY2" fmla="*/ 934357 h 1563912"/>
                    <a:gd name="connsiteX3" fmla="*/ 1509562 w 3271655"/>
                    <a:gd name="connsiteY3" fmla="*/ 1027021 h 1563912"/>
                    <a:gd name="connsiteX4" fmla="*/ 2013035 w 3271655"/>
                    <a:gd name="connsiteY4" fmla="*/ 1222755 h 1563912"/>
                    <a:gd name="connsiteX5" fmla="*/ 2516508 w 3271655"/>
                    <a:gd name="connsiteY5" fmla="*/ 1330109 h 1563912"/>
                    <a:gd name="connsiteX6" fmla="*/ 3019980 w 3271655"/>
                    <a:gd name="connsiteY6" fmla="*/ 1487283 h 1563912"/>
                    <a:gd name="connsiteX7" fmla="*/ 3271656 w 3271655"/>
                    <a:gd name="connsiteY7" fmla="*/ 1563912 h 1563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71655" h="1563912">
                      <a:moveTo>
                        <a:pt x="0" y="0"/>
                      </a:moveTo>
                      <a:lnTo>
                        <a:pt x="502616" y="755393"/>
                      </a:lnTo>
                      <a:lnTo>
                        <a:pt x="1006089" y="934357"/>
                      </a:lnTo>
                      <a:lnTo>
                        <a:pt x="1509562" y="1027021"/>
                      </a:lnTo>
                      <a:lnTo>
                        <a:pt x="2013035" y="1222755"/>
                      </a:lnTo>
                      <a:lnTo>
                        <a:pt x="2516508" y="1330109"/>
                      </a:lnTo>
                      <a:lnTo>
                        <a:pt x="3019980" y="1487283"/>
                      </a:lnTo>
                      <a:lnTo>
                        <a:pt x="3271656" y="1563912"/>
                      </a:lnTo>
                    </a:path>
                  </a:pathLst>
                </a:custGeom>
                <a:noFill/>
                <a:ln w="19050" cap="flat">
                  <a:solidFill>
                    <a:srgbClr val="BC7E9E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:a16="http://schemas.microsoft.com/office/drawing/2014/main" id="{9F5BC4FE-7BF2-4434-8542-39D3DA1D46EF}"/>
                    </a:ext>
                  </a:extLst>
                </p:cNvPr>
                <p:cNvSpPr/>
                <p:nvPr/>
              </p:nvSpPr>
              <p:spPr>
                <a:xfrm>
                  <a:off x="3014599" y="2300550"/>
                  <a:ext cx="54864" cy="79532"/>
                </a:xfrm>
                <a:custGeom>
                  <a:avLst/>
                  <a:gdLst>
                    <a:gd name="connsiteX0" fmla="*/ 47740 w 47739"/>
                    <a:gd name="connsiteY0" fmla="*/ 23870 h 47739"/>
                    <a:gd name="connsiteX1" fmla="*/ 23870 w 47739"/>
                    <a:gd name="connsiteY1" fmla="*/ 0 h 47739"/>
                    <a:gd name="connsiteX2" fmla="*/ 0 w 47739"/>
                    <a:gd name="connsiteY2" fmla="*/ 23870 h 47739"/>
                    <a:gd name="connsiteX3" fmla="*/ 23870 w 47739"/>
                    <a:gd name="connsiteY3" fmla="*/ 47740 h 47739"/>
                    <a:gd name="connsiteX4" fmla="*/ 47740 w 47739"/>
                    <a:gd name="connsiteY4" fmla="*/ 23870 h 47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739" h="47739">
                      <a:moveTo>
                        <a:pt x="47740" y="23870"/>
                      </a:moveTo>
                      <a:cubicBezTo>
                        <a:pt x="47740" y="10650"/>
                        <a:pt x="37090" y="0"/>
                        <a:pt x="23870" y="0"/>
                      </a:cubicBezTo>
                      <a:cubicBezTo>
                        <a:pt x="10650" y="0"/>
                        <a:pt x="0" y="10650"/>
                        <a:pt x="0" y="23870"/>
                      </a:cubicBezTo>
                      <a:cubicBezTo>
                        <a:pt x="0" y="37090"/>
                        <a:pt x="10650" y="47740"/>
                        <a:pt x="23870" y="47740"/>
                      </a:cubicBezTo>
                      <a:cubicBezTo>
                        <a:pt x="37090" y="47740"/>
                        <a:pt x="47740" y="37090"/>
                        <a:pt x="47740" y="23870"/>
                      </a:cubicBezTo>
                    </a:path>
                  </a:pathLst>
                </a:custGeom>
                <a:solidFill>
                  <a:srgbClr val="BC7E9E"/>
                </a:solidFill>
                <a:ln w="12212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:a16="http://schemas.microsoft.com/office/drawing/2014/main" id="{6F24F644-F59A-4AD1-B14C-A040B5325FE4}"/>
                    </a:ext>
                  </a:extLst>
                </p:cNvPr>
                <p:cNvSpPr/>
                <p:nvPr/>
              </p:nvSpPr>
              <p:spPr>
                <a:xfrm>
                  <a:off x="3516971" y="3056310"/>
                  <a:ext cx="54864" cy="79532"/>
                </a:xfrm>
                <a:custGeom>
                  <a:avLst/>
                  <a:gdLst>
                    <a:gd name="connsiteX0" fmla="*/ 47740 w 47739"/>
                    <a:gd name="connsiteY0" fmla="*/ 23870 h 47739"/>
                    <a:gd name="connsiteX1" fmla="*/ 23870 w 47739"/>
                    <a:gd name="connsiteY1" fmla="*/ 0 h 47739"/>
                    <a:gd name="connsiteX2" fmla="*/ 0 w 47739"/>
                    <a:gd name="connsiteY2" fmla="*/ 23870 h 47739"/>
                    <a:gd name="connsiteX3" fmla="*/ 23870 w 47739"/>
                    <a:gd name="connsiteY3" fmla="*/ 47740 h 47739"/>
                    <a:gd name="connsiteX4" fmla="*/ 47740 w 47739"/>
                    <a:gd name="connsiteY4" fmla="*/ 23870 h 47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739" h="47739">
                      <a:moveTo>
                        <a:pt x="47740" y="23870"/>
                      </a:moveTo>
                      <a:cubicBezTo>
                        <a:pt x="47740" y="10650"/>
                        <a:pt x="37090" y="0"/>
                        <a:pt x="23870" y="0"/>
                      </a:cubicBezTo>
                      <a:cubicBezTo>
                        <a:pt x="10650" y="0"/>
                        <a:pt x="0" y="10650"/>
                        <a:pt x="0" y="23870"/>
                      </a:cubicBezTo>
                      <a:cubicBezTo>
                        <a:pt x="0" y="37090"/>
                        <a:pt x="10650" y="47740"/>
                        <a:pt x="23870" y="47740"/>
                      </a:cubicBezTo>
                      <a:cubicBezTo>
                        <a:pt x="37090" y="47740"/>
                        <a:pt x="47740" y="37090"/>
                        <a:pt x="47740" y="23870"/>
                      </a:cubicBezTo>
                    </a:path>
                  </a:pathLst>
                </a:custGeom>
                <a:solidFill>
                  <a:srgbClr val="BC7E9E"/>
                </a:solidFill>
                <a:ln w="12212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33" name="Freeform: Shape 732">
                  <a:extLst>
                    <a:ext uri="{FF2B5EF4-FFF2-40B4-BE49-F238E27FC236}">
                      <a16:creationId xmlns:a16="http://schemas.microsoft.com/office/drawing/2014/main" id="{714A5F9D-AA38-4CD7-801C-FBDB9411E83D}"/>
                    </a:ext>
                  </a:extLst>
                </p:cNvPr>
                <p:cNvSpPr/>
                <p:nvPr/>
              </p:nvSpPr>
              <p:spPr>
                <a:xfrm>
                  <a:off x="4020933" y="3235519"/>
                  <a:ext cx="54864" cy="79532"/>
                </a:xfrm>
                <a:custGeom>
                  <a:avLst/>
                  <a:gdLst>
                    <a:gd name="connsiteX0" fmla="*/ 47740 w 47739"/>
                    <a:gd name="connsiteY0" fmla="*/ 23870 h 47739"/>
                    <a:gd name="connsiteX1" fmla="*/ 23870 w 47739"/>
                    <a:gd name="connsiteY1" fmla="*/ 0 h 47739"/>
                    <a:gd name="connsiteX2" fmla="*/ 0 w 47739"/>
                    <a:gd name="connsiteY2" fmla="*/ 23870 h 47739"/>
                    <a:gd name="connsiteX3" fmla="*/ 23870 w 47739"/>
                    <a:gd name="connsiteY3" fmla="*/ 47740 h 47739"/>
                    <a:gd name="connsiteX4" fmla="*/ 47740 w 47739"/>
                    <a:gd name="connsiteY4" fmla="*/ 23870 h 47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739" h="47739">
                      <a:moveTo>
                        <a:pt x="47740" y="23870"/>
                      </a:moveTo>
                      <a:cubicBezTo>
                        <a:pt x="47740" y="10650"/>
                        <a:pt x="37090" y="0"/>
                        <a:pt x="23870" y="0"/>
                      </a:cubicBezTo>
                      <a:cubicBezTo>
                        <a:pt x="10650" y="0"/>
                        <a:pt x="0" y="10650"/>
                        <a:pt x="0" y="23870"/>
                      </a:cubicBezTo>
                      <a:cubicBezTo>
                        <a:pt x="0" y="37090"/>
                        <a:pt x="10650" y="47740"/>
                        <a:pt x="23870" y="47740"/>
                      </a:cubicBezTo>
                      <a:cubicBezTo>
                        <a:pt x="37090" y="47740"/>
                        <a:pt x="47740" y="37090"/>
                        <a:pt x="47740" y="23870"/>
                      </a:cubicBezTo>
                    </a:path>
                  </a:pathLst>
                </a:custGeom>
                <a:solidFill>
                  <a:srgbClr val="BC7E9E"/>
                </a:solidFill>
                <a:ln w="12212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:a16="http://schemas.microsoft.com/office/drawing/2014/main" id="{1012538F-09E3-47C3-8501-8066BED5934B}"/>
                    </a:ext>
                  </a:extLst>
                </p:cNvPr>
                <p:cNvSpPr/>
                <p:nvPr/>
              </p:nvSpPr>
              <p:spPr>
                <a:xfrm>
                  <a:off x="4524040" y="3328062"/>
                  <a:ext cx="54864" cy="79532"/>
                </a:xfrm>
                <a:custGeom>
                  <a:avLst/>
                  <a:gdLst>
                    <a:gd name="connsiteX0" fmla="*/ 47740 w 47740"/>
                    <a:gd name="connsiteY0" fmla="*/ 23870 h 47739"/>
                    <a:gd name="connsiteX1" fmla="*/ 23870 w 47740"/>
                    <a:gd name="connsiteY1" fmla="*/ 0 h 47739"/>
                    <a:gd name="connsiteX2" fmla="*/ 0 w 47740"/>
                    <a:gd name="connsiteY2" fmla="*/ 23870 h 47739"/>
                    <a:gd name="connsiteX3" fmla="*/ 23870 w 47740"/>
                    <a:gd name="connsiteY3" fmla="*/ 47740 h 47739"/>
                    <a:gd name="connsiteX4" fmla="*/ 47740 w 47740"/>
                    <a:gd name="connsiteY4" fmla="*/ 23870 h 47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740" h="47739">
                      <a:moveTo>
                        <a:pt x="47740" y="23870"/>
                      </a:moveTo>
                      <a:cubicBezTo>
                        <a:pt x="47740" y="10650"/>
                        <a:pt x="37090" y="0"/>
                        <a:pt x="23870" y="0"/>
                      </a:cubicBezTo>
                      <a:cubicBezTo>
                        <a:pt x="10650" y="0"/>
                        <a:pt x="0" y="10650"/>
                        <a:pt x="0" y="23870"/>
                      </a:cubicBezTo>
                      <a:cubicBezTo>
                        <a:pt x="0" y="37090"/>
                        <a:pt x="10650" y="47740"/>
                        <a:pt x="23870" y="47740"/>
                      </a:cubicBezTo>
                      <a:cubicBezTo>
                        <a:pt x="37090" y="47740"/>
                        <a:pt x="47740" y="37090"/>
                        <a:pt x="47740" y="23870"/>
                      </a:cubicBezTo>
                    </a:path>
                  </a:pathLst>
                </a:custGeom>
                <a:solidFill>
                  <a:srgbClr val="BC7E9E"/>
                </a:solidFill>
                <a:ln w="12212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:a16="http://schemas.microsoft.com/office/drawing/2014/main" id="{76CA4CD4-F6A4-4E9C-BC8B-CC7FA82E54EC}"/>
                    </a:ext>
                  </a:extLst>
                </p:cNvPr>
                <p:cNvSpPr/>
                <p:nvPr/>
              </p:nvSpPr>
              <p:spPr>
                <a:xfrm>
                  <a:off x="5027756" y="3523429"/>
                  <a:ext cx="54864" cy="79532"/>
                </a:xfrm>
                <a:custGeom>
                  <a:avLst/>
                  <a:gdLst>
                    <a:gd name="connsiteX0" fmla="*/ 47740 w 47739"/>
                    <a:gd name="connsiteY0" fmla="*/ 23870 h 47740"/>
                    <a:gd name="connsiteX1" fmla="*/ 23870 w 47739"/>
                    <a:gd name="connsiteY1" fmla="*/ 0 h 47740"/>
                    <a:gd name="connsiteX2" fmla="*/ 0 w 47739"/>
                    <a:gd name="connsiteY2" fmla="*/ 23870 h 47740"/>
                    <a:gd name="connsiteX3" fmla="*/ 23870 w 47739"/>
                    <a:gd name="connsiteY3" fmla="*/ 47740 h 47740"/>
                    <a:gd name="connsiteX4" fmla="*/ 47740 w 47739"/>
                    <a:gd name="connsiteY4" fmla="*/ 23870 h 47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739" h="47740">
                      <a:moveTo>
                        <a:pt x="47740" y="23870"/>
                      </a:moveTo>
                      <a:cubicBezTo>
                        <a:pt x="47740" y="10650"/>
                        <a:pt x="37090" y="0"/>
                        <a:pt x="23870" y="0"/>
                      </a:cubicBezTo>
                      <a:cubicBezTo>
                        <a:pt x="10650" y="0"/>
                        <a:pt x="0" y="10650"/>
                        <a:pt x="0" y="23870"/>
                      </a:cubicBezTo>
                      <a:cubicBezTo>
                        <a:pt x="0" y="37090"/>
                        <a:pt x="10650" y="47740"/>
                        <a:pt x="23870" y="47740"/>
                      </a:cubicBezTo>
                      <a:cubicBezTo>
                        <a:pt x="37090" y="47740"/>
                        <a:pt x="47740" y="37090"/>
                        <a:pt x="47740" y="23870"/>
                      </a:cubicBezTo>
                    </a:path>
                  </a:pathLst>
                </a:custGeom>
                <a:solidFill>
                  <a:srgbClr val="BC7E9E"/>
                </a:solidFill>
                <a:ln w="12212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36" name="Freeform: Shape 735">
                  <a:extLst>
                    <a:ext uri="{FF2B5EF4-FFF2-40B4-BE49-F238E27FC236}">
                      <a16:creationId xmlns:a16="http://schemas.microsoft.com/office/drawing/2014/main" id="{15A3C02A-D211-458A-A37D-B3A4B468A884}"/>
                    </a:ext>
                  </a:extLst>
                </p:cNvPr>
                <p:cNvSpPr/>
                <p:nvPr/>
              </p:nvSpPr>
              <p:spPr>
                <a:xfrm>
                  <a:off x="5530863" y="3630659"/>
                  <a:ext cx="54864" cy="79532"/>
                </a:xfrm>
                <a:custGeom>
                  <a:avLst/>
                  <a:gdLst>
                    <a:gd name="connsiteX0" fmla="*/ 47740 w 47740"/>
                    <a:gd name="connsiteY0" fmla="*/ 23870 h 47739"/>
                    <a:gd name="connsiteX1" fmla="*/ 23870 w 47740"/>
                    <a:gd name="connsiteY1" fmla="*/ 0 h 47739"/>
                    <a:gd name="connsiteX2" fmla="*/ 0 w 47740"/>
                    <a:gd name="connsiteY2" fmla="*/ 23870 h 47739"/>
                    <a:gd name="connsiteX3" fmla="*/ 23870 w 47740"/>
                    <a:gd name="connsiteY3" fmla="*/ 47740 h 47739"/>
                    <a:gd name="connsiteX4" fmla="*/ 47740 w 47740"/>
                    <a:gd name="connsiteY4" fmla="*/ 23870 h 47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740" h="47739">
                      <a:moveTo>
                        <a:pt x="47740" y="23870"/>
                      </a:moveTo>
                      <a:cubicBezTo>
                        <a:pt x="47740" y="10650"/>
                        <a:pt x="37090" y="0"/>
                        <a:pt x="23870" y="0"/>
                      </a:cubicBezTo>
                      <a:cubicBezTo>
                        <a:pt x="10650" y="0"/>
                        <a:pt x="0" y="10650"/>
                        <a:pt x="0" y="23870"/>
                      </a:cubicBezTo>
                      <a:cubicBezTo>
                        <a:pt x="0" y="37090"/>
                        <a:pt x="10650" y="47740"/>
                        <a:pt x="23870" y="47740"/>
                      </a:cubicBezTo>
                      <a:cubicBezTo>
                        <a:pt x="37090" y="47740"/>
                        <a:pt x="47740" y="37090"/>
                        <a:pt x="47740" y="23870"/>
                      </a:cubicBezTo>
                    </a:path>
                  </a:pathLst>
                </a:custGeom>
                <a:solidFill>
                  <a:srgbClr val="BC7E9E"/>
                </a:solidFill>
                <a:ln w="12212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:a16="http://schemas.microsoft.com/office/drawing/2014/main" id="{1EFC2F85-BED4-45D5-BEB2-353A826E2215}"/>
                    </a:ext>
                  </a:extLst>
                </p:cNvPr>
                <p:cNvSpPr/>
                <p:nvPr/>
              </p:nvSpPr>
              <p:spPr>
                <a:xfrm>
                  <a:off x="6034702" y="3787834"/>
                  <a:ext cx="54864" cy="79532"/>
                </a:xfrm>
                <a:custGeom>
                  <a:avLst/>
                  <a:gdLst>
                    <a:gd name="connsiteX0" fmla="*/ 47740 w 47739"/>
                    <a:gd name="connsiteY0" fmla="*/ 23870 h 47739"/>
                    <a:gd name="connsiteX1" fmla="*/ 23870 w 47739"/>
                    <a:gd name="connsiteY1" fmla="*/ 0 h 47739"/>
                    <a:gd name="connsiteX2" fmla="*/ 0 w 47739"/>
                    <a:gd name="connsiteY2" fmla="*/ 23870 h 47739"/>
                    <a:gd name="connsiteX3" fmla="*/ 23870 w 47739"/>
                    <a:gd name="connsiteY3" fmla="*/ 47740 h 47739"/>
                    <a:gd name="connsiteX4" fmla="*/ 47740 w 47739"/>
                    <a:gd name="connsiteY4" fmla="*/ 23870 h 47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739" h="47739">
                      <a:moveTo>
                        <a:pt x="47740" y="23870"/>
                      </a:moveTo>
                      <a:cubicBezTo>
                        <a:pt x="47740" y="10650"/>
                        <a:pt x="37090" y="0"/>
                        <a:pt x="23870" y="0"/>
                      </a:cubicBezTo>
                      <a:cubicBezTo>
                        <a:pt x="10650" y="0"/>
                        <a:pt x="0" y="10650"/>
                        <a:pt x="0" y="23870"/>
                      </a:cubicBezTo>
                      <a:cubicBezTo>
                        <a:pt x="0" y="37090"/>
                        <a:pt x="10650" y="47740"/>
                        <a:pt x="23870" y="47740"/>
                      </a:cubicBezTo>
                      <a:cubicBezTo>
                        <a:pt x="37090" y="47740"/>
                        <a:pt x="47740" y="37090"/>
                        <a:pt x="47740" y="23870"/>
                      </a:cubicBezTo>
                    </a:path>
                  </a:pathLst>
                </a:custGeom>
                <a:solidFill>
                  <a:srgbClr val="BC7E9E"/>
                </a:solidFill>
                <a:ln w="12212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:a16="http://schemas.microsoft.com/office/drawing/2014/main" id="{B644EDCB-DF11-4CB4-9C7F-92144CCC052E}"/>
                    </a:ext>
                  </a:extLst>
                </p:cNvPr>
                <p:cNvSpPr/>
                <p:nvPr/>
              </p:nvSpPr>
              <p:spPr>
                <a:xfrm>
                  <a:off x="6281881" y="3864951"/>
                  <a:ext cx="54864" cy="79532"/>
                </a:xfrm>
                <a:custGeom>
                  <a:avLst/>
                  <a:gdLst>
                    <a:gd name="connsiteX0" fmla="*/ 47740 w 47739"/>
                    <a:gd name="connsiteY0" fmla="*/ 23870 h 47739"/>
                    <a:gd name="connsiteX1" fmla="*/ 23870 w 47739"/>
                    <a:gd name="connsiteY1" fmla="*/ 0 h 47739"/>
                    <a:gd name="connsiteX2" fmla="*/ 0 w 47739"/>
                    <a:gd name="connsiteY2" fmla="*/ 23870 h 47739"/>
                    <a:gd name="connsiteX3" fmla="*/ 23870 w 47739"/>
                    <a:gd name="connsiteY3" fmla="*/ 47740 h 47739"/>
                    <a:gd name="connsiteX4" fmla="*/ 47740 w 47739"/>
                    <a:gd name="connsiteY4" fmla="*/ 23870 h 47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739" h="47739">
                      <a:moveTo>
                        <a:pt x="47740" y="23870"/>
                      </a:moveTo>
                      <a:cubicBezTo>
                        <a:pt x="47740" y="10650"/>
                        <a:pt x="37090" y="0"/>
                        <a:pt x="23870" y="0"/>
                      </a:cubicBezTo>
                      <a:cubicBezTo>
                        <a:pt x="10650" y="0"/>
                        <a:pt x="0" y="10650"/>
                        <a:pt x="0" y="23870"/>
                      </a:cubicBezTo>
                      <a:cubicBezTo>
                        <a:pt x="0" y="37090"/>
                        <a:pt x="10650" y="47740"/>
                        <a:pt x="23870" y="47740"/>
                      </a:cubicBezTo>
                      <a:cubicBezTo>
                        <a:pt x="37090" y="47740"/>
                        <a:pt x="47740" y="37090"/>
                        <a:pt x="47740" y="23870"/>
                      </a:cubicBezTo>
                    </a:path>
                  </a:pathLst>
                </a:custGeom>
                <a:solidFill>
                  <a:srgbClr val="BC7E9E"/>
                </a:solidFill>
                <a:ln w="12212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cxnSp>
            <p:nvCxnSpPr>
              <p:cNvPr id="716" name="Straight Connector 715">
                <a:extLst>
                  <a:ext uri="{FF2B5EF4-FFF2-40B4-BE49-F238E27FC236}">
                    <a16:creationId xmlns:a16="http://schemas.microsoft.com/office/drawing/2014/main" id="{725D3974-E27F-446F-94A5-50F9BBCA78C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820616" y="4883151"/>
                <a:ext cx="3803105" cy="0"/>
              </a:xfrm>
              <a:prstGeom prst="line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14" name="TextBox 72">
              <a:extLst>
                <a:ext uri="{FF2B5EF4-FFF2-40B4-BE49-F238E27FC236}">
                  <a16:creationId xmlns:a16="http://schemas.microsoft.com/office/drawing/2014/main" id="{EE4BBB22-14F0-4726-9150-E1C4282F1D74}"/>
                </a:ext>
              </a:extLst>
            </p:cNvPr>
            <p:cNvSpPr txBox="1"/>
            <p:nvPr/>
          </p:nvSpPr>
          <p:spPr>
            <a:xfrm>
              <a:off x="2331077" y="5374888"/>
              <a:ext cx="2783904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/>
                <a:t>Time (weeks) from first dose</a:t>
              </a:r>
            </a:p>
          </p:txBody>
        </p:sp>
        <p:sp>
          <p:nvSpPr>
            <p:cNvPr id="691" name="TextBox 125">
              <a:extLst>
                <a:ext uri="{FF2B5EF4-FFF2-40B4-BE49-F238E27FC236}">
                  <a16:creationId xmlns:a16="http://schemas.microsoft.com/office/drawing/2014/main" id="{03AEA244-B8F9-49E4-B4D6-7D7B8210FFD4}"/>
                </a:ext>
              </a:extLst>
            </p:cNvPr>
            <p:cNvSpPr txBox="1"/>
            <p:nvPr/>
          </p:nvSpPr>
          <p:spPr>
            <a:xfrm>
              <a:off x="3766711" y="2199777"/>
              <a:ext cx="907749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Viral rebound</a:t>
              </a:r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68375C89-2BC8-46D5-A01C-5474C9B2AED8}"/>
                </a:ext>
              </a:extLst>
            </p:cNvPr>
            <p:cNvSpPr/>
            <p:nvPr/>
          </p:nvSpPr>
          <p:spPr>
            <a:xfrm>
              <a:off x="3494660" y="2297440"/>
              <a:ext cx="168447" cy="12188"/>
            </a:xfrm>
            <a:custGeom>
              <a:avLst/>
              <a:gdLst>
                <a:gd name="connsiteX0" fmla="*/ 0 w 168447"/>
                <a:gd name="connsiteY0" fmla="*/ 0 h 12188"/>
                <a:gd name="connsiteX1" fmla="*/ 168448 w 168447"/>
                <a:gd name="connsiteY1" fmla="*/ 0 h 1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8447" h="12188">
                  <a:moveTo>
                    <a:pt x="0" y="0"/>
                  </a:moveTo>
                  <a:lnTo>
                    <a:pt x="168448" y="0"/>
                  </a:lnTo>
                </a:path>
              </a:pathLst>
            </a:custGeom>
            <a:ln w="19050" cap="flat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A171A47-0D3B-481A-A394-72739FBE71B0}"/>
                </a:ext>
              </a:extLst>
            </p:cNvPr>
            <p:cNvSpPr/>
            <p:nvPr/>
          </p:nvSpPr>
          <p:spPr>
            <a:xfrm>
              <a:off x="2074904" y="1879117"/>
              <a:ext cx="3309960" cy="1400210"/>
            </a:xfrm>
            <a:custGeom>
              <a:avLst/>
              <a:gdLst>
                <a:gd name="connsiteX0" fmla="*/ 0 w 3309960"/>
                <a:gd name="connsiteY0" fmla="*/ 0 h 1996994"/>
                <a:gd name="connsiteX1" fmla="*/ 975 w 3309960"/>
                <a:gd name="connsiteY1" fmla="*/ 98485 h 1996994"/>
                <a:gd name="connsiteX2" fmla="*/ 499736 w 3309960"/>
                <a:gd name="connsiteY2" fmla="*/ 1065291 h 1996994"/>
                <a:gd name="connsiteX3" fmla="*/ 1000204 w 3309960"/>
                <a:gd name="connsiteY3" fmla="*/ 1232276 h 1996994"/>
                <a:gd name="connsiteX4" fmla="*/ 1501646 w 3309960"/>
                <a:gd name="connsiteY4" fmla="*/ 1319182 h 1996994"/>
                <a:gd name="connsiteX5" fmla="*/ 1877667 w 3309960"/>
                <a:gd name="connsiteY5" fmla="*/ 1489945 h 1996994"/>
                <a:gd name="connsiteX6" fmla="*/ 2504288 w 3309960"/>
                <a:gd name="connsiteY6" fmla="*/ 1792103 h 1996994"/>
                <a:gd name="connsiteX7" fmla="*/ 3005487 w 3309960"/>
                <a:gd name="connsiteY7" fmla="*/ 1968839 h 1996994"/>
                <a:gd name="connsiteX8" fmla="*/ 3309960 w 3309960"/>
                <a:gd name="connsiteY8" fmla="*/ 1996995 h 199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9960" h="1996994">
                  <a:moveTo>
                    <a:pt x="0" y="0"/>
                  </a:moveTo>
                  <a:lnTo>
                    <a:pt x="975" y="98485"/>
                  </a:lnTo>
                  <a:lnTo>
                    <a:pt x="499736" y="1065291"/>
                  </a:lnTo>
                  <a:lnTo>
                    <a:pt x="1000204" y="1232276"/>
                  </a:lnTo>
                  <a:lnTo>
                    <a:pt x="1501646" y="1319182"/>
                  </a:lnTo>
                  <a:lnTo>
                    <a:pt x="1877667" y="1489945"/>
                  </a:lnTo>
                  <a:lnTo>
                    <a:pt x="2504288" y="1792103"/>
                  </a:lnTo>
                  <a:lnTo>
                    <a:pt x="3005487" y="1968839"/>
                  </a:lnTo>
                  <a:lnTo>
                    <a:pt x="3309960" y="1996995"/>
                  </a:ln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E36DF6D8-2437-43DE-82F2-6837539B7D8E}"/>
                </a:ext>
              </a:extLst>
            </p:cNvPr>
            <p:cNvSpPr/>
            <p:nvPr/>
          </p:nvSpPr>
          <p:spPr>
            <a:xfrm>
              <a:off x="2060494" y="2297907"/>
              <a:ext cx="3324370" cy="1179837"/>
            </a:xfrm>
            <a:custGeom>
              <a:avLst/>
              <a:gdLst>
                <a:gd name="connsiteX0" fmla="*/ 0 w 3324370"/>
                <a:gd name="connsiteY0" fmla="*/ 0 h 1682695"/>
                <a:gd name="connsiteX1" fmla="*/ 501184 w 3324370"/>
                <a:gd name="connsiteY1" fmla="*/ 809144 h 1682695"/>
                <a:gd name="connsiteX2" fmla="*/ 1003838 w 3324370"/>
                <a:gd name="connsiteY2" fmla="*/ 1067879 h 1682695"/>
                <a:gd name="connsiteX3" fmla="*/ 1507593 w 3324370"/>
                <a:gd name="connsiteY3" fmla="*/ 1085144 h 1682695"/>
                <a:gd name="connsiteX4" fmla="*/ 1885349 w 3324370"/>
                <a:gd name="connsiteY4" fmla="*/ 1212124 h 1682695"/>
                <a:gd name="connsiteX5" fmla="*/ 2514737 w 3324370"/>
                <a:gd name="connsiteY5" fmla="*/ 1055267 h 1682695"/>
                <a:gd name="connsiteX6" fmla="*/ 3018371 w 3324370"/>
                <a:gd name="connsiteY6" fmla="*/ 1584982 h 1682695"/>
                <a:gd name="connsiteX7" fmla="*/ 3324371 w 3324370"/>
                <a:gd name="connsiteY7" fmla="*/ 1682696 h 1682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24370" h="1682695">
                  <a:moveTo>
                    <a:pt x="0" y="0"/>
                  </a:moveTo>
                  <a:lnTo>
                    <a:pt x="501184" y="809144"/>
                  </a:lnTo>
                  <a:lnTo>
                    <a:pt x="1003838" y="1067879"/>
                  </a:lnTo>
                  <a:lnTo>
                    <a:pt x="1507593" y="1085144"/>
                  </a:lnTo>
                  <a:lnTo>
                    <a:pt x="1885349" y="1212124"/>
                  </a:lnTo>
                  <a:lnTo>
                    <a:pt x="2514737" y="1055267"/>
                  </a:lnTo>
                  <a:lnTo>
                    <a:pt x="3018371" y="1584982"/>
                  </a:lnTo>
                  <a:lnTo>
                    <a:pt x="3324371" y="1682696"/>
                  </a:ln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8B9D385-EC77-4A4E-8AC8-5A060EEA7AAD}"/>
              </a:ext>
            </a:extLst>
          </p:cNvPr>
          <p:cNvGrpSpPr/>
          <p:nvPr/>
        </p:nvGrpSpPr>
        <p:grpSpPr>
          <a:xfrm>
            <a:off x="6431491" y="1831862"/>
            <a:ext cx="4610006" cy="3799341"/>
            <a:chOff x="6431491" y="1831862"/>
            <a:chExt cx="4610006" cy="379934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5BC16C0-C71E-4290-AF93-A472D5415B9B}"/>
                </a:ext>
              </a:extLst>
            </p:cNvPr>
            <p:cNvGrpSpPr/>
            <p:nvPr/>
          </p:nvGrpSpPr>
          <p:grpSpPr>
            <a:xfrm>
              <a:off x="6431491" y="1831862"/>
              <a:ext cx="4610006" cy="3799341"/>
              <a:chOff x="6431491" y="1831862"/>
              <a:chExt cx="4610006" cy="3799341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0031229-2AD4-4543-9A93-E8D8EEB6EA26}"/>
                  </a:ext>
                </a:extLst>
              </p:cNvPr>
              <p:cNvGrpSpPr/>
              <p:nvPr/>
            </p:nvGrpSpPr>
            <p:grpSpPr>
              <a:xfrm>
                <a:off x="6431491" y="1831862"/>
                <a:ext cx="4610006" cy="3799341"/>
                <a:chOff x="6431491" y="1831862"/>
                <a:chExt cx="4610006" cy="3799341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0044DC5E-F3B0-47B3-B76C-99B4BC0B9D57}"/>
                    </a:ext>
                  </a:extLst>
                </p:cNvPr>
                <p:cNvGrpSpPr/>
                <p:nvPr/>
              </p:nvGrpSpPr>
              <p:grpSpPr>
                <a:xfrm>
                  <a:off x="6431491" y="1831862"/>
                  <a:ext cx="4610006" cy="3799341"/>
                  <a:chOff x="6431491" y="1831862"/>
                  <a:chExt cx="4610006" cy="3799341"/>
                </a:xfrm>
              </p:grpSpPr>
              <p:grpSp>
                <p:nvGrpSpPr>
                  <p:cNvPr id="403" name="Group 402">
                    <a:extLst>
                      <a:ext uri="{FF2B5EF4-FFF2-40B4-BE49-F238E27FC236}">
                        <a16:creationId xmlns:a16="http://schemas.microsoft.com/office/drawing/2014/main" id="{947F9D4F-DB1C-4F4F-A3FC-FC979847281E}"/>
                      </a:ext>
                    </a:extLst>
                  </p:cNvPr>
                  <p:cNvGrpSpPr/>
                  <p:nvPr/>
                </p:nvGrpSpPr>
                <p:grpSpPr>
                  <a:xfrm>
                    <a:off x="6431491" y="1831862"/>
                    <a:ext cx="4610006" cy="3799341"/>
                    <a:chOff x="6431491" y="1831862"/>
                    <a:chExt cx="4610006" cy="3799341"/>
                  </a:xfrm>
                </p:grpSpPr>
                <p:grpSp>
                  <p:nvGrpSpPr>
                    <p:cNvPr id="406" name="Group 405">
                      <a:extLst>
                        <a:ext uri="{FF2B5EF4-FFF2-40B4-BE49-F238E27FC236}">
                          <a16:creationId xmlns:a16="http://schemas.microsoft.com/office/drawing/2014/main" id="{A2DD3EE4-CD87-4660-84CF-29ABAA4B55C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09603" y="1846469"/>
                      <a:ext cx="4231892" cy="2908169"/>
                      <a:chOff x="2359628" y="1542754"/>
                      <a:chExt cx="4231892" cy="2908169"/>
                    </a:xfrm>
                  </p:grpSpPr>
                  <p:sp>
                    <p:nvSpPr>
                      <p:cNvPr id="539" name="Freeform: Shape 538">
                        <a:extLst>
                          <a:ext uri="{FF2B5EF4-FFF2-40B4-BE49-F238E27FC236}">
                            <a16:creationId xmlns:a16="http://schemas.microsoft.com/office/drawing/2014/main" id="{43A64F05-DE1C-4365-8A91-03141C055A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02999" y="3380510"/>
                        <a:ext cx="3788521" cy="45719"/>
                      </a:xfrm>
                      <a:custGeom>
                        <a:avLst/>
                        <a:gdLst>
                          <a:gd name="connsiteX0" fmla="*/ 17308 w 17307"/>
                          <a:gd name="connsiteY0" fmla="*/ 0 h 12188"/>
                          <a:gd name="connsiteX1" fmla="*/ 0 w 17307"/>
                          <a:gd name="connsiteY1" fmla="*/ 0 h 121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7307" h="12188">
                            <a:moveTo>
                              <a:pt x="17308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5875" cap="rnd">
                        <a:solidFill>
                          <a:schemeClr val="tx1"/>
                        </a:solidFill>
                        <a:prstDash val="sysDash"/>
                        <a:round/>
                      </a:ln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grpSp>
                    <p:nvGrpSpPr>
                      <p:cNvPr id="540" name="Group 539">
                        <a:extLst>
                          <a:ext uri="{FF2B5EF4-FFF2-40B4-BE49-F238E27FC236}">
                            <a16:creationId xmlns:a16="http://schemas.microsoft.com/office/drawing/2014/main" id="{A1EC3881-EAA4-4F27-9833-8094EFCF188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359628" y="1542754"/>
                        <a:ext cx="298159" cy="2876916"/>
                        <a:chOff x="2359628" y="1542754"/>
                        <a:chExt cx="298159" cy="2876916"/>
                      </a:xfrm>
                    </p:grpSpPr>
                    <p:sp>
                      <p:nvSpPr>
                        <p:cNvPr id="567" name="TextBox 133">
                          <a:extLst>
                            <a:ext uri="{FF2B5EF4-FFF2-40B4-BE49-F238E27FC236}">
                              <a16:creationId xmlns:a16="http://schemas.microsoft.com/office/drawing/2014/main" id="{3AD39C4E-032E-4CB0-BF73-A33F4FF82F6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359628" y="1542754"/>
                          <a:ext cx="298159" cy="21544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 anchor="ctr" anchorCtr="0"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r"/>
                          <a:r>
                            <a:rPr lang="en-US" sz="1400" dirty="0"/>
                            <a:t>100</a:t>
                          </a:r>
                        </a:p>
                      </p:txBody>
                    </p:sp>
                    <p:sp>
                      <p:nvSpPr>
                        <p:cNvPr id="568" name="TextBox 134">
                          <a:extLst>
                            <a:ext uri="{FF2B5EF4-FFF2-40B4-BE49-F238E27FC236}">
                              <a16:creationId xmlns:a16="http://schemas.microsoft.com/office/drawing/2014/main" id="{B017DCE7-C8DD-4BB5-8276-E450B78107C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459015" y="2873490"/>
                          <a:ext cx="198772" cy="21544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 anchor="ctr" anchorCtr="0"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r"/>
                          <a:r>
                            <a:rPr lang="en-US" sz="1400" dirty="0"/>
                            <a:t>10</a:t>
                          </a:r>
                        </a:p>
                      </p:txBody>
                    </p:sp>
                    <p:sp>
                      <p:nvSpPr>
                        <p:cNvPr id="569" name="TextBox 135">
                          <a:extLst>
                            <a:ext uri="{FF2B5EF4-FFF2-40B4-BE49-F238E27FC236}">
                              <a16:creationId xmlns:a16="http://schemas.microsoft.com/office/drawing/2014/main" id="{423CDCB3-A3D7-4546-954C-0F5923D16B6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558401" y="4204226"/>
                          <a:ext cx="99386" cy="21544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 anchor="ctr" anchorCtr="0"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r"/>
                          <a:r>
                            <a:rPr lang="en-US" sz="1400" dirty="0"/>
                            <a:t>1</a:t>
                          </a:r>
                        </a:p>
                      </p:txBody>
                    </p:sp>
                  </p:grpSp>
                  <p:grpSp>
                    <p:nvGrpSpPr>
                      <p:cNvPr id="541" name="Group 540">
                        <a:extLst>
                          <a:ext uri="{FF2B5EF4-FFF2-40B4-BE49-F238E27FC236}">
                            <a16:creationId xmlns:a16="http://schemas.microsoft.com/office/drawing/2014/main" id="{311452F8-51F8-4D4D-9338-9F3C53C8542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049044" y="1987455"/>
                        <a:ext cx="3253541" cy="830417"/>
                        <a:chOff x="3049044" y="1987455"/>
                        <a:chExt cx="3253541" cy="830417"/>
                      </a:xfrm>
                    </p:grpSpPr>
                    <p:sp>
                      <p:nvSpPr>
                        <p:cNvPr id="565" name="Freeform: Shape 564">
                          <a:extLst>
                            <a:ext uri="{FF2B5EF4-FFF2-40B4-BE49-F238E27FC236}">
                              <a16:creationId xmlns:a16="http://schemas.microsoft.com/office/drawing/2014/main" id="{C9484B31-F726-41FA-802F-2C42BDFE223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049044" y="1987455"/>
                          <a:ext cx="3253541" cy="830417"/>
                        </a:xfrm>
                        <a:custGeom>
                          <a:avLst/>
                          <a:gdLst>
                            <a:gd name="connsiteX0" fmla="*/ 0 w 3253541"/>
                            <a:gd name="connsiteY0" fmla="*/ 171722 h 830417"/>
                            <a:gd name="connsiteX1" fmla="*/ 591531 w 3253541"/>
                            <a:gd name="connsiteY1" fmla="*/ 54189 h 830417"/>
                            <a:gd name="connsiteX2" fmla="*/ 1183062 w 3253541"/>
                            <a:gd name="connsiteY2" fmla="*/ 0 h 830417"/>
                            <a:gd name="connsiteX3" fmla="*/ 1774714 w 3253541"/>
                            <a:gd name="connsiteY3" fmla="*/ 19284 h 830417"/>
                            <a:gd name="connsiteX4" fmla="*/ 2366124 w 3253541"/>
                            <a:gd name="connsiteY4" fmla="*/ 224325 h 830417"/>
                            <a:gd name="connsiteX5" fmla="*/ 2957776 w 3253541"/>
                            <a:gd name="connsiteY5" fmla="*/ 352476 h 830417"/>
                            <a:gd name="connsiteX6" fmla="*/ 3253542 w 3253541"/>
                            <a:gd name="connsiteY6" fmla="*/ 221396 h 830417"/>
                            <a:gd name="connsiteX7" fmla="*/ 3253542 w 3253541"/>
                            <a:gd name="connsiteY7" fmla="*/ 763169 h 830417"/>
                            <a:gd name="connsiteX8" fmla="*/ 2957776 w 3253541"/>
                            <a:gd name="connsiteY8" fmla="*/ 830418 h 830417"/>
                            <a:gd name="connsiteX9" fmla="*/ 2366124 w 3253541"/>
                            <a:gd name="connsiteY9" fmla="*/ 659428 h 830417"/>
                            <a:gd name="connsiteX10" fmla="*/ 1774714 w 3253541"/>
                            <a:gd name="connsiteY10" fmla="*/ 457926 h 830417"/>
                            <a:gd name="connsiteX11" fmla="*/ 1183062 w 3253541"/>
                            <a:gd name="connsiteY11" fmla="*/ 456705 h 830417"/>
                            <a:gd name="connsiteX12" fmla="*/ 591531 w 3253541"/>
                            <a:gd name="connsiteY12" fmla="*/ 598404 h 830417"/>
                            <a:gd name="connsiteX13" fmla="*/ 0 w 3253541"/>
                            <a:gd name="connsiteY13" fmla="*/ 561911 h 83041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3253541" h="830417">
                              <a:moveTo>
                                <a:pt x="0" y="171722"/>
                              </a:moveTo>
                              <a:lnTo>
                                <a:pt x="591531" y="54189"/>
                              </a:lnTo>
                              <a:lnTo>
                                <a:pt x="1183062" y="0"/>
                              </a:lnTo>
                              <a:lnTo>
                                <a:pt x="1774714" y="19284"/>
                              </a:lnTo>
                              <a:lnTo>
                                <a:pt x="2366124" y="224325"/>
                              </a:lnTo>
                              <a:lnTo>
                                <a:pt x="2957776" y="352476"/>
                              </a:lnTo>
                              <a:lnTo>
                                <a:pt x="3253542" y="221396"/>
                              </a:lnTo>
                              <a:lnTo>
                                <a:pt x="3253542" y="763169"/>
                              </a:lnTo>
                              <a:lnTo>
                                <a:pt x="2957776" y="830418"/>
                              </a:lnTo>
                              <a:lnTo>
                                <a:pt x="2366124" y="659428"/>
                              </a:lnTo>
                              <a:lnTo>
                                <a:pt x="1774714" y="457926"/>
                              </a:lnTo>
                              <a:lnTo>
                                <a:pt x="1183062" y="456705"/>
                              </a:lnTo>
                              <a:lnTo>
                                <a:pt x="591531" y="598404"/>
                              </a:lnTo>
                              <a:lnTo>
                                <a:pt x="0" y="561911"/>
                              </a:lnTo>
                            </a:path>
                          </a:pathLst>
                        </a:custGeom>
                        <a:solidFill>
                          <a:srgbClr val="0769A5">
                            <a:alpha val="65000"/>
                          </a:srgbClr>
                        </a:solidFill>
                        <a:ln w="12093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/>
                        </a:p>
                      </p:txBody>
                    </p:sp>
                    <p:sp>
                      <p:nvSpPr>
                        <p:cNvPr id="566" name="Freeform: Shape 565">
                          <a:extLst>
                            <a:ext uri="{FF2B5EF4-FFF2-40B4-BE49-F238E27FC236}">
                              <a16:creationId xmlns:a16="http://schemas.microsoft.com/office/drawing/2014/main" id="{85457CB2-D884-44C0-BC76-50AFAB27E24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049044" y="2227891"/>
                          <a:ext cx="3253541" cy="415697"/>
                        </a:xfrm>
                        <a:custGeom>
                          <a:avLst/>
                          <a:gdLst>
                            <a:gd name="connsiteX0" fmla="*/ 0 w 3253541"/>
                            <a:gd name="connsiteY0" fmla="*/ 59804 h 415697"/>
                            <a:gd name="connsiteX1" fmla="*/ 591531 w 3253541"/>
                            <a:gd name="connsiteY1" fmla="*/ 854 h 415697"/>
                            <a:gd name="connsiteX2" fmla="*/ 1183062 w 3253541"/>
                            <a:gd name="connsiteY2" fmla="*/ 0 h 415697"/>
                            <a:gd name="connsiteX3" fmla="*/ 1774714 w 3253541"/>
                            <a:gd name="connsiteY3" fmla="*/ 59804 h 415697"/>
                            <a:gd name="connsiteX4" fmla="*/ 2366124 w 3253541"/>
                            <a:gd name="connsiteY4" fmla="*/ 214073 h 415697"/>
                            <a:gd name="connsiteX5" fmla="*/ 2957776 w 3253541"/>
                            <a:gd name="connsiteY5" fmla="*/ 384575 h 415697"/>
                            <a:gd name="connsiteX6" fmla="*/ 3253542 w 3253541"/>
                            <a:gd name="connsiteY6" fmla="*/ 415697 h 41569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3253541" h="415697">
                              <a:moveTo>
                                <a:pt x="0" y="59804"/>
                              </a:moveTo>
                              <a:lnTo>
                                <a:pt x="591531" y="854"/>
                              </a:lnTo>
                              <a:lnTo>
                                <a:pt x="1183062" y="0"/>
                              </a:lnTo>
                              <a:lnTo>
                                <a:pt x="1774714" y="59804"/>
                              </a:lnTo>
                              <a:lnTo>
                                <a:pt x="2366124" y="214073"/>
                              </a:lnTo>
                              <a:lnTo>
                                <a:pt x="2957776" y="384575"/>
                              </a:lnTo>
                              <a:lnTo>
                                <a:pt x="3253542" y="415697"/>
                              </a:lnTo>
                            </a:path>
                          </a:pathLst>
                        </a:custGeom>
                        <a:noFill/>
                        <a:ln w="19050" cap="flat">
                          <a:solidFill>
                            <a:srgbClr val="0769A5"/>
                          </a:solidFill>
                          <a:prstDash val="solid"/>
                          <a:round/>
                        </a:ln>
                      </p:spPr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542" name="Group 541">
                        <a:extLst>
                          <a:ext uri="{FF2B5EF4-FFF2-40B4-BE49-F238E27FC236}">
                            <a16:creationId xmlns:a16="http://schemas.microsoft.com/office/drawing/2014/main" id="{15E6EE0C-2839-4FC3-80A7-E63B0C1459C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713055" y="1652523"/>
                        <a:ext cx="83562" cy="2798400"/>
                        <a:chOff x="2713055" y="1785883"/>
                        <a:chExt cx="83562" cy="2798400"/>
                      </a:xfrm>
                    </p:grpSpPr>
                    <p:grpSp>
                      <p:nvGrpSpPr>
                        <p:cNvPr id="543" name="Group 542">
                          <a:extLst>
                            <a:ext uri="{FF2B5EF4-FFF2-40B4-BE49-F238E27FC236}">
                              <a16:creationId xmlns:a16="http://schemas.microsoft.com/office/drawing/2014/main" id="{76B34400-0770-48D4-9430-42EAEA94938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779310" y="1846704"/>
                          <a:ext cx="17307" cy="2737579"/>
                          <a:chOff x="2782722" y="1846704"/>
                          <a:chExt cx="17307" cy="2737579"/>
                        </a:xfrm>
                      </p:grpSpPr>
                      <p:sp>
                        <p:nvSpPr>
                          <p:cNvPr id="547" name="Freeform: Shape 546">
                            <a:extLst>
                              <a:ext uri="{FF2B5EF4-FFF2-40B4-BE49-F238E27FC236}">
                                <a16:creationId xmlns:a16="http://schemas.microsoft.com/office/drawing/2014/main" id="{A5577F7C-2B2E-4515-A563-1F616546D1F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782722" y="4572095"/>
                            <a:ext cx="17307" cy="12188"/>
                          </a:xfrm>
                          <a:custGeom>
                            <a:avLst/>
                            <a:gdLst>
                              <a:gd name="connsiteX0" fmla="*/ 17308 w 17307"/>
                              <a:gd name="connsiteY0" fmla="*/ 0 h 12188"/>
                              <a:gd name="connsiteX1" fmla="*/ 0 w 17307"/>
                              <a:gd name="connsiteY1" fmla="*/ 0 h 1218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</a:cxnLst>
                            <a:rect l="l" t="t" r="r" b="b"/>
                            <a:pathLst>
                              <a:path w="17307" h="12188">
                                <a:moveTo>
                                  <a:pt x="17308" y="0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016" cap="rnd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0" anchor="ctr"/>
                          <a:lstStyle>
                            <a:defPPr>
                              <a:defRPr lang="en-US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48" name="Freeform: Shape 547">
                            <a:extLst>
                              <a:ext uri="{FF2B5EF4-FFF2-40B4-BE49-F238E27FC236}">
                                <a16:creationId xmlns:a16="http://schemas.microsoft.com/office/drawing/2014/main" id="{98CEAB6A-54DE-418A-A797-4C3DD4FE246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782722" y="4504204"/>
                            <a:ext cx="17307" cy="12188"/>
                          </a:xfrm>
                          <a:custGeom>
                            <a:avLst/>
                            <a:gdLst>
                              <a:gd name="connsiteX0" fmla="*/ 17308 w 17307"/>
                              <a:gd name="connsiteY0" fmla="*/ 0 h 12188"/>
                              <a:gd name="connsiteX1" fmla="*/ 0 w 17307"/>
                              <a:gd name="connsiteY1" fmla="*/ 0 h 1218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</a:cxnLst>
                            <a:rect l="l" t="t" r="r" b="b"/>
                            <a:pathLst>
                              <a:path w="17307" h="12188">
                                <a:moveTo>
                                  <a:pt x="17308" y="0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016" cap="rnd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0" anchor="ctr"/>
                          <a:lstStyle>
                            <a:defPPr>
                              <a:defRPr lang="en-US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49" name="Freeform: Shape 548">
                            <a:extLst>
                              <a:ext uri="{FF2B5EF4-FFF2-40B4-BE49-F238E27FC236}">
                                <a16:creationId xmlns:a16="http://schemas.microsoft.com/office/drawing/2014/main" id="{99A362C6-491A-4D99-836B-3BB0E472286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782722" y="4043350"/>
                            <a:ext cx="17307" cy="12188"/>
                          </a:xfrm>
                          <a:custGeom>
                            <a:avLst/>
                            <a:gdLst>
                              <a:gd name="connsiteX0" fmla="*/ 17308 w 17307"/>
                              <a:gd name="connsiteY0" fmla="*/ 0 h 12188"/>
                              <a:gd name="connsiteX1" fmla="*/ 0 w 17307"/>
                              <a:gd name="connsiteY1" fmla="*/ 0 h 1218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</a:cxnLst>
                            <a:rect l="l" t="t" r="r" b="b"/>
                            <a:pathLst>
                              <a:path w="17307" h="12188">
                                <a:moveTo>
                                  <a:pt x="17308" y="0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2700" cap="rnd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0" anchor="ctr"/>
                          <a:lstStyle>
                            <a:defPPr>
                              <a:defRPr lang="en-US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50" name="Freeform: Shape 549">
                            <a:extLst>
                              <a:ext uri="{FF2B5EF4-FFF2-40B4-BE49-F238E27FC236}">
                                <a16:creationId xmlns:a16="http://schemas.microsoft.com/office/drawing/2014/main" id="{361124B7-E987-4823-807F-A0C0BFDA1EE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782722" y="3809449"/>
                            <a:ext cx="17307" cy="12188"/>
                          </a:xfrm>
                          <a:custGeom>
                            <a:avLst/>
                            <a:gdLst>
                              <a:gd name="connsiteX0" fmla="*/ 17308 w 17307"/>
                              <a:gd name="connsiteY0" fmla="*/ 0 h 12188"/>
                              <a:gd name="connsiteX1" fmla="*/ 0 w 17307"/>
                              <a:gd name="connsiteY1" fmla="*/ 0 h 1218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</a:cxnLst>
                            <a:rect l="l" t="t" r="r" b="b"/>
                            <a:pathLst>
                              <a:path w="17307" h="12188">
                                <a:moveTo>
                                  <a:pt x="17308" y="0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2700" cap="rnd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0" anchor="ctr"/>
                          <a:lstStyle>
                            <a:defPPr>
                              <a:defRPr lang="en-US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51" name="Freeform: Shape 550">
                            <a:extLst>
                              <a:ext uri="{FF2B5EF4-FFF2-40B4-BE49-F238E27FC236}">
                                <a16:creationId xmlns:a16="http://schemas.microsoft.com/office/drawing/2014/main" id="{7556AB10-70A6-416D-A76F-FDFF4553AE0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782722" y="3643439"/>
                            <a:ext cx="17307" cy="12188"/>
                          </a:xfrm>
                          <a:custGeom>
                            <a:avLst/>
                            <a:gdLst>
                              <a:gd name="connsiteX0" fmla="*/ 17308 w 17307"/>
                              <a:gd name="connsiteY0" fmla="*/ 0 h 12188"/>
                              <a:gd name="connsiteX1" fmla="*/ 0 w 17307"/>
                              <a:gd name="connsiteY1" fmla="*/ 0 h 1218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</a:cxnLst>
                            <a:rect l="l" t="t" r="r" b="b"/>
                            <a:pathLst>
                              <a:path w="17307" h="12188">
                                <a:moveTo>
                                  <a:pt x="17308" y="0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2700" cap="rnd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0" anchor="ctr"/>
                          <a:lstStyle>
                            <a:defPPr>
                              <a:defRPr lang="en-US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52" name="Freeform: Shape 551">
                            <a:extLst>
                              <a:ext uri="{FF2B5EF4-FFF2-40B4-BE49-F238E27FC236}">
                                <a16:creationId xmlns:a16="http://schemas.microsoft.com/office/drawing/2014/main" id="{49A14C66-EDA8-4B32-BF23-DC4C7133CA6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782722" y="3514604"/>
                            <a:ext cx="17307" cy="12188"/>
                          </a:xfrm>
                          <a:custGeom>
                            <a:avLst/>
                            <a:gdLst>
                              <a:gd name="connsiteX0" fmla="*/ 17308 w 17307"/>
                              <a:gd name="connsiteY0" fmla="*/ 0 h 12188"/>
                              <a:gd name="connsiteX1" fmla="*/ 0 w 17307"/>
                              <a:gd name="connsiteY1" fmla="*/ 0 h 1218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</a:cxnLst>
                            <a:rect l="l" t="t" r="r" b="b"/>
                            <a:pathLst>
                              <a:path w="17307" h="12188">
                                <a:moveTo>
                                  <a:pt x="17308" y="0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2700" cap="rnd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0" anchor="ctr"/>
                          <a:lstStyle>
                            <a:defPPr>
                              <a:defRPr lang="en-US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53" name="Freeform: Shape 552">
                            <a:extLst>
                              <a:ext uri="{FF2B5EF4-FFF2-40B4-BE49-F238E27FC236}">
                                <a16:creationId xmlns:a16="http://schemas.microsoft.com/office/drawing/2014/main" id="{80246638-840B-4878-83F2-BA748AD4FB0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782722" y="3409416"/>
                            <a:ext cx="17307" cy="12188"/>
                          </a:xfrm>
                          <a:custGeom>
                            <a:avLst/>
                            <a:gdLst>
                              <a:gd name="connsiteX0" fmla="*/ 17308 w 17307"/>
                              <a:gd name="connsiteY0" fmla="*/ 0 h 12188"/>
                              <a:gd name="connsiteX1" fmla="*/ 0 w 17307"/>
                              <a:gd name="connsiteY1" fmla="*/ 0 h 1218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</a:cxnLst>
                            <a:rect l="l" t="t" r="r" b="b"/>
                            <a:pathLst>
                              <a:path w="17307" h="12188">
                                <a:moveTo>
                                  <a:pt x="17308" y="0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2700" cap="rnd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0" anchor="ctr"/>
                          <a:lstStyle>
                            <a:defPPr>
                              <a:defRPr lang="en-US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54" name="Freeform: Shape 553">
                            <a:extLst>
                              <a:ext uri="{FF2B5EF4-FFF2-40B4-BE49-F238E27FC236}">
                                <a16:creationId xmlns:a16="http://schemas.microsoft.com/office/drawing/2014/main" id="{B6B4C784-4E60-467E-8400-DC37E6A97C4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782722" y="3320439"/>
                            <a:ext cx="17307" cy="12188"/>
                          </a:xfrm>
                          <a:custGeom>
                            <a:avLst/>
                            <a:gdLst>
                              <a:gd name="connsiteX0" fmla="*/ 17308 w 17307"/>
                              <a:gd name="connsiteY0" fmla="*/ 0 h 12188"/>
                              <a:gd name="connsiteX1" fmla="*/ 0 w 17307"/>
                              <a:gd name="connsiteY1" fmla="*/ 0 h 1218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</a:cxnLst>
                            <a:rect l="l" t="t" r="r" b="b"/>
                            <a:pathLst>
                              <a:path w="17307" h="12188">
                                <a:moveTo>
                                  <a:pt x="17308" y="0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2700" cap="rnd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0" anchor="ctr"/>
                          <a:lstStyle>
                            <a:defPPr>
                              <a:defRPr lang="en-US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55" name="Freeform: Shape 554">
                            <a:extLst>
                              <a:ext uri="{FF2B5EF4-FFF2-40B4-BE49-F238E27FC236}">
                                <a16:creationId xmlns:a16="http://schemas.microsoft.com/office/drawing/2014/main" id="{A792F9AC-5033-4B04-A822-1A3E245F7F9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782722" y="3243406"/>
                            <a:ext cx="17307" cy="12188"/>
                          </a:xfrm>
                          <a:custGeom>
                            <a:avLst/>
                            <a:gdLst>
                              <a:gd name="connsiteX0" fmla="*/ 17308 w 17307"/>
                              <a:gd name="connsiteY0" fmla="*/ 0 h 12188"/>
                              <a:gd name="connsiteX1" fmla="*/ 0 w 17307"/>
                              <a:gd name="connsiteY1" fmla="*/ 0 h 1218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</a:cxnLst>
                            <a:rect l="l" t="t" r="r" b="b"/>
                            <a:pathLst>
                              <a:path w="17307" h="12188">
                                <a:moveTo>
                                  <a:pt x="17308" y="0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2700" cap="rnd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0" anchor="ctr"/>
                          <a:lstStyle>
                            <a:defPPr>
                              <a:defRPr lang="en-US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56" name="Freeform: Shape 555">
                            <a:extLst>
                              <a:ext uri="{FF2B5EF4-FFF2-40B4-BE49-F238E27FC236}">
                                <a16:creationId xmlns:a16="http://schemas.microsoft.com/office/drawing/2014/main" id="{51353CB6-C194-4BB9-864F-B20CD6629D2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782722" y="3175393"/>
                            <a:ext cx="17307" cy="12188"/>
                          </a:xfrm>
                          <a:custGeom>
                            <a:avLst/>
                            <a:gdLst>
                              <a:gd name="connsiteX0" fmla="*/ 17308 w 17307"/>
                              <a:gd name="connsiteY0" fmla="*/ 0 h 12188"/>
                              <a:gd name="connsiteX1" fmla="*/ 0 w 17307"/>
                              <a:gd name="connsiteY1" fmla="*/ 0 h 1218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</a:cxnLst>
                            <a:rect l="l" t="t" r="r" b="b"/>
                            <a:pathLst>
                              <a:path w="17307" h="12188">
                                <a:moveTo>
                                  <a:pt x="17308" y="0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2700" cap="rnd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0" anchor="ctr"/>
                          <a:lstStyle>
                            <a:defPPr>
                              <a:defRPr lang="en-US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57" name="Freeform: Shape 556">
                            <a:extLst>
                              <a:ext uri="{FF2B5EF4-FFF2-40B4-BE49-F238E27FC236}">
                                <a16:creationId xmlns:a16="http://schemas.microsoft.com/office/drawing/2014/main" id="{AF5948E7-235F-402E-888D-304AB180174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782722" y="2714661"/>
                            <a:ext cx="17307" cy="12188"/>
                          </a:xfrm>
                          <a:custGeom>
                            <a:avLst/>
                            <a:gdLst>
                              <a:gd name="connsiteX0" fmla="*/ 17308 w 17307"/>
                              <a:gd name="connsiteY0" fmla="*/ 0 h 12188"/>
                              <a:gd name="connsiteX1" fmla="*/ 0 w 17307"/>
                              <a:gd name="connsiteY1" fmla="*/ 0 h 1218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</a:cxnLst>
                            <a:rect l="l" t="t" r="r" b="b"/>
                            <a:pathLst>
                              <a:path w="17307" h="12188">
                                <a:moveTo>
                                  <a:pt x="17308" y="0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2700" cap="rnd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0" anchor="ctr"/>
                          <a:lstStyle>
                            <a:defPPr>
                              <a:defRPr lang="en-US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58" name="Freeform: Shape 557">
                            <a:extLst>
                              <a:ext uri="{FF2B5EF4-FFF2-40B4-BE49-F238E27FC236}">
                                <a16:creationId xmlns:a16="http://schemas.microsoft.com/office/drawing/2014/main" id="{75F97E29-7DE7-4DFB-AEF6-770A8E2948A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782722" y="2480638"/>
                            <a:ext cx="17307" cy="12188"/>
                          </a:xfrm>
                          <a:custGeom>
                            <a:avLst/>
                            <a:gdLst>
                              <a:gd name="connsiteX0" fmla="*/ 17308 w 17307"/>
                              <a:gd name="connsiteY0" fmla="*/ 0 h 12188"/>
                              <a:gd name="connsiteX1" fmla="*/ 0 w 17307"/>
                              <a:gd name="connsiteY1" fmla="*/ 0 h 1218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</a:cxnLst>
                            <a:rect l="l" t="t" r="r" b="b"/>
                            <a:pathLst>
                              <a:path w="17307" h="12188">
                                <a:moveTo>
                                  <a:pt x="17308" y="0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2700" cap="rnd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0" anchor="ctr"/>
                          <a:lstStyle>
                            <a:defPPr>
                              <a:defRPr lang="en-US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59" name="Freeform: Shape 558">
                            <a:extLst>
                              <a:ext uri="{FF2B5EF4-FFF2-40B4-BE49-F238E27FC236}">
                                <a16:creationId xmlns:a16="http://schemas.microsoft.com/office/drawing/2014/main" id="{25E7FBE3-3356-4890-B675-A08B83199F0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782722" y="2314628"/>
                            <a:ext cx="17307" cy="12188"/>
                          </a:xfrm>
                          <a:custGeom>
                            <a:avLst/>
                            <a:gdLst>
                              <a:gd name="connsiteX0" fmla="*/ 17308 w 17307"/>
                              <a:gd name="connsiteY0" fmla="*/ 0 h 12188"/>
                              <a:gd name="connsiteX1" fmla="*/ 0 w 17307"/>
                              <a:gd name="connsiteY1" fmla="*/ 0 h 1218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</a:cxnLst>
                            <a:rect l="l" t="t" r="r" b="b"/>
                            <a:pathLst>
                              <a:path w="17307" h="12188">
                                <a:moveTo>
                                  <a:pt x="17308" y="0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2700" cap="rnd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0" anchor="ctr"/>
                          <a:lstStyle>
                            <a:defPPr>
                              <a:defRPr lang="en-US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60" name="Freeform: Shape 559">
                            <a:extLst>
                              <a:ext uri="{FF2B5EF4-FFF2-40B4-BE49-F238E27FC236}">
                                <a16:creationId xmlns:a16="http://schemas.microsoft.com/office/drawing/2014/main" id="{D9B0B5CB-1D51-45F3-B93D-AB3FE26EFA3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782722" y="2185916"/>
                            <a:ext cx="17307" cy="12188"/>
                          </a:xfrm>
                          <a:custGeom>
                            <a:avLst/>
                            <a:gdLst>
                              <a:gd name="connsiteX0" fmla="*/ 17308 w 17307"/>
                              <a:gd name="connsiteY0" fmla="*/ 0 h 12188"/>
                              <a:gd name="connsiteX1" fmla="*/ 0 w 17307"/>
                              <a:gd name="connsiteY1" fmla="*/ 0 h 1218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</a:cxnLst>
                            <a:rect l="l" t="t" r="r" b="b"/>
                            <a:pathLst>
                              <a:path w="17307" h="12188">
                                <a:moveTo>
                                  <a:pt x="17308" y="0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2700" cap="rnd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0" anchor="ctr"/>
                          <a:lstStyle>
                            <a:defPPr>
                              <a:defRPr lang="en-US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61" name="Freeform: Shape 560">
                            <a:extLst>
                              <a:ext uri="{FF2B5EF4-FFF2-40B4-BE49-F238E27FC236}">
                                <a16:creationId xmlns:a16="http://schemas.microsoft.com/office/drawing/2014/main" id="{EE693EF7-A549-4904-8E00-4119528E6BD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782722" y="2080727"/>
                            <a:ext cx="17307" cy="12188"/>
                          </a:xfrm>
                          <a:custGeom>
                            <a:avLst/>
                            <a:gdLst>
                              <a:gd name="connsiteX0" fmla="*/ 17308 w 17307"/>
                              <a:gd name="connsiteY0" fmla="*/ 0 h 12188"/>
                              <a:gd name="connsiteX1" fmla="*/ 0 w 17307"/>
                              <a:gd name="connsiteY1" fmla="*/ 0 h 1218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</a:cxnLst>
                            <a:rect l="l" t="t" r="r" b="b"/>
                            <a:pathLst>
                              <a:path w="17307" h="12188">
                                <a:moveTo>
                                  <a:pt x="17308" y="0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2700" cap="rnd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0" anchor="ctr"/>
                          <a:lstStyle>
                            <a:defPPr>
                              <a:defRPr lang="en-US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62" name="Freeform: Shape 561">
                            <a:extLst>
                              <a:ext uri="{FF2B5EF4-FFF2-40B4-BE49-F238E27FC236}">
                                <a16:creationId xmlns:a16="http://schemas.microsoft.com/office/drawing/2014/main" id="{51EB3E08-6431-4281-AFC7-B4C23A379DF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782722" y="1991750"/>
                            <a:ext cx="17307" cy="12188"/>
                          </a:xfrm>
                          <a:custGeom>
                            <a:avLst/>
                            <a:gdLst>
                              <a:gd name="connsiteX0" fmla="*/ 17308 w 17307"/>
                              <a:gd name="connsiteY0" fmla="*/ 0 h 12188"/>
                              <a:gd name="connsiteX1" fmla="*/ 0 w 17307"/>
                              <a:gd name="connsiteY1" fmla="*/ 0 h 1218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</a:cxnLst>
                            <a:rect l="l" t="t" r="r" b="b"/>
                            <a:pathLst>
                              <a:path w="17307" h="12188">
                                <a:moveTo>
                                  <a:pt x="17308" y="0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2700" cap="rnd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0" anchor="ctr"/>
                          <a:lstStyle>
                            <a:defPPr>
                              <a:defRPr lang="en-US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63" name="Freeform: Shape 562">
                            <a:extLst>
                              <a:ext uri="{FF2B5EF4-FFF2-40B4-BE49-F238E27FC236}">
                                <a16:creationId xmlns:a16="http://schemas.microsoft.com/office/drawing/2014/main" id="{454381B9-1770-48F0-A296-15BF039A9A3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782722" y="1914717"/>
                            <a:ext cx="17307" cy="12188"/>
                          </a:xfrm>
                          <a:custGeom>
                            <a:avLst/>
                            <a:gdLst>
                              <a:gd name="connsiteX0" fmla="*/ 17308 w 17307"/>
                              <a:gd name="connsiteY0" fmla="*/ 0 h 12188"/>
                              <a:gd name="connsiteX1" fmla="*/ 0 w 17307"/>
                              <a:gd name="connsiteY1" fmla="*/ 0 h 1218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</a:cxnLst>
                            <a:rect l="l" t="t" r="r" b="b"/>
                            <a:pathLst>
                              <a:path w="17307" h="12188">
                                <a:moveTo>
                                  <a:pt x="17308" y="0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2700" cap="rnd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0" anchor="ctr"/>
                          <a:lstStyle>
                            <a:defPPr>
                              <a:defRPr lang="en-US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64" name="Freeform: Shape 563">
                            <a:extLst>
                              <a:ext uri="{FF2B5EF4-FFF2-40B4-BE49-F238E27FC236}">
                                <a16:creationId xmlns:a16="http://schemas.microsoft.com/office/drawing/2014/main" id="{7B43F0E8-E735-4C9F-8EAB-0CB249BB214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782722" y="1846704"/>
                            <a:ext cx="17307" cy="12188"/>
                          </a:xfrm>
                          <a:custGeom>
                            <a:avLst/>
                            <a:gdLst>
                              <a:gd name="connsiteX0" fmla="*/ 17308 w 17307"/>
                              <a:gd name="connsiteY0" fmla="*/ 0 h 12188"/>
                              <a:gd name="connsiteX1" fmla="*/ 0 w 17307"/>
                              <a:gd name="connsiteY1" fmla="*/ 0 h 1218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</a:cxnLst>
                            <a:rect l="l" t="t" r="r" b="b"/>
                            <a:pathLst>
                              <a:path w="17307" h="12188">
                                <a:moveTo>
                                  <a:pt x="17308" y="0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2700" cap="rnd">
                            <a:solidFill>
                              <a:srgbClr val="000000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0" anchor="ctr"/>
                          <a:lstStyle>
                            <a:defPPr>
                              <a:defRPr lang="en-US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/>
                          </a:p>
                        </p:txBody>
                      </p:sp>
                    </p:grpSp>
                    <p:cxnSp>
                      <p:nvCxnSpPr>
                        <p:cNvPr id="544" name="Straight Connector 543">
                          <a:extLst>
                            <a:ext uri="{FF2B5EF4-FFF2-40B4-BE49-F238E27FC236}">
                              <a16:creationId xmlns:a16="http://schemas.microsoft.com/office/drawing/2014/main" id="{D2EF1461-0331-45FC-B1A3-7B8B8B2BF6B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 bwMode="auto">
                        <a:xfrm>
                          <a:off x="2713055" y="4440673"/>
                          <a:ext cx="82296" cy="0"/>
                        </a:xfrm>
                        <a:prstGeom prst="line">
                          <a:avLst/>
                        </a:prstGeom>
                        <a:noFill/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545" name="Straight Connector 544">
                          <a:extLst>
                            <a:ext uri="{FF2B5EF4-FFF2-40B4-BE49-F238E27FC236}">
                              <a16:creationId xmlns:a16="http://schemas.microsoft.com/office/drawing/2014/main" id="{83F49582-81B0-4B9E-A28B-D0B3DB13A9A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 bwMode="auto">
                        <a:xfrm>
                          <a:off x="2713055" y="3114572"/>
                          <a:ext cx="82296" cy="0"/>
                        </a:xfrm>
                        <a:prstGeom prst="line">
                          <a:avLst/>
                        </a:prstGeom>
                        <a:noFill/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546" name="Straight Connector 545">
                          <a:extLst>
                            <a:ext uri="{FF2B5EF4-FFF2-40B4-BE49-F238E27FC236}">
                              <a16:creationId xmlns:a16="http://schemas.microsoft.com/office/drawing/2014/main" id="{EA7F1FF2-6D3E-4162-BBE2-C59D64B2DFB1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 bwMode="auto">
                        <a:xfrm>
                          <a:off x="2713055" y="1785883"/>
                          <a:ext cx="82296" cy="0"/>
                        </a:xfrm>
                        <a:prstGeom prst="line">
                          <a:avLst/>
                        </a:prstGeom>
                        <a:noFill/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</p:grpSp>
                </p:grpSp>
                <p:sp>
                  <p:nvSpPr>
                    <p:cNvPr id="407" name="TextBox 72">
                      <a:extLst>
                        <a:ext uri="{FF2B5EF4-FFF2-40B4-BE49-F238E27FC236}">
                          <a16:creationId xmlns:a16="http://schemas.microsoft.com/office/drawing/2014/main" id="{5FF45AC2-46FA-4611-9AE2-D35D5C6D9CD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29442" y="5384982"/>
                      <a:ext cx="2783904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 anchor="t" anchorCtr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600" b="1" dirty="0"/>
                        <a:t>Time (weeks) from first dose</a:t>
                      </a:r>
                    </a:p>
                  </p:txBody>
                </p:sp>
                <p:grpSp>
                  <p:nvGrpSpPr>
                    <p:cNvPr id="410" name="Group 409">
                      <a:extLst>
                        <a:ext uri="{FF2B5EF4-FFF2-40B4-BE49-F238E27FC236}">
                          <a16:creationId xmlns:a16="http://schemas.microsoft.com/office/drawing/2014/main" id="{8D79F2FD-9525-4993-9B0A-6F0376220CA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502117" y="4889537"/>
                      <a:ext cx="3243701" cy="82296"/>
                      <a:chOff x="3052142" y="4585822"/>
                      <a:chExt cx="3243701" cy="82296"/>
                    </a:xfrm>
                  </p:grpSpPr>
                  <p:cxnSp>
                    <p:nvCxnSpPr>
                      <p:cNvPr id="530" name="Straight Connector 529">
                        <a:extLst>
                          <a:ext uri="{FF2B5EF4-FFF2-40B4-BE49-F238E27FC236}">
                            <a16:creationId xmlns:a16="http://schemas.microsoft.com/office/drawing/2014/main" id="{62516C3B-30F6-4741-ABC9-F94578B8A87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 bwMode="auto">
                      <a:xfrm rot="5400000">
                        <a:off x="3010994" y="4626970"/>
                        <a:ext cx="82296" cy="0"/>
                      </a:xfrm>
                      <a:prstGeom prst="line">
                        <a:avLst/>
                      </a:prstGeom>
                      <a:noFill/>
                      <a:ln w="158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532" name="Straight Connector 531">
                        <a:extLst>
                          <a:ext uri="{FF2B5EF4-FFF2-40B4-BE49-F238E27FC236}">
                            <a16:creationId xmlns:a16="http://schemas.microsoft.com/office/drawing/2014/main" id="{AFA254C7-A14C-4DA0-A5FC-90447A3196D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 bwMode="auto">
                      <a:xfrm rot="5400000">
                        <a:off x="3599497" y="4626970"/>
                        <a:ext cx="82296" cy="0"/>
                      </a:xfrm>
                      <a:prstGeom prst="line">
                        <a:avLst/>
                      </a:prstGeom>
                      <a:noFill/>
                      <a:ln w="158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533" name="Straight Connector 532">
                        <a:extLst>
                          <a:ext uri="{FF2B5EF4-FFF2-40B4-BE49-F238E27FC236}">
                            <a16:creationId xmlns:a16="http://schemas.microsoft.com/office/drawing/2014/main" id="{343840A6-7FF8-407A-A3C6-1D9C2D81574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 bwMode="auto">
                      <a:xfrm rot="5400000">
                        <a:off x="4190758" y="4626970"/>
                        <a:ext cx="82296" cy="0"/>
                      </a:xfrm>
                      <a:prstGeom prst="line">
                        <a:avLst/>
                      </a:prstGeom>
                      <a:noFill/>
                      <a:ln w="158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535" name="Straight Connector 534">
                        <a:extLst>
                          <a:ext uri="{FF2B5EF4-FFF2-40B4-BE49-F238E27FC236}">
                            <a16:creationId xmlns:a16="http://schemas.microsoft.com/office/drawing/2014/main" id="{38F8926E-F591-4709-9A0B-5A015936509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 bwMode="auto">
                      <a:xfrm rot="5400000">
                        <a:off x="4781136" y="4626970"/>
                        <a:ext cx="82296" cy="0"/>
                      </a:xfrm>
                      <a:prstGeom prst="line">
                        <a:avLst/>
                      </a:prstGeom>
                      <a:noFill/>
                      <a:ln w="158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536" name="Straight Connector 535">
                        <a:extLst>
                          <a:ext uri="{FF2B5EF4-FFF2-40B4-BE49-F238E27FC236}">
                            <a16:creationId xmlns:a16="http://schemas.microsoft.com/office/drawing/2014/main" id="{9FB2FB7F-723D-4BA0-9A38-771081A121E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 bwMode="auto">
                      <a:xfrm rot="5400000">
                        <a:off x="5372398" y="4626970"/>
                        <a:ext cx="82296" cy="0"/>
                      </a:xfrm>
                      <a:prstGeom prst="line">
                        <a:avLst/>
                      </a:prstGeom>
                      <a:noFill/>
                      <a:ln w="158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537" name="Straight Connector 536">
                        <a:extLst>
                          <a:ext uri="{FF2B5EF4-FFF2-40B4-BE49-F238E27FC236}">
                            <a16:creationId xmlns:a16="http://schemas.microsoft.com/office/drawing/2014/main" id="{186F8E8D-3175-4BF3-881B-CA64A2D716D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 bwMode="auto">
                      <a:xfrm rot="5400000">
                        <a:off x="5963660" y="4626970"/>
                        <a:ext cx="82296" cy="0"/>
                      </a:xfrm>
                      <a:prstGeom prst="line">
                        <a:avLst/>
                      </a:prstGeom>
                      <a:noFill/>
                      <a:ln w="158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538" name="Straight Connector 537">
                        <a:extLst>
                          <a:ext uri="{FF2B5EF4-FFF2-40B4-BE49-F238E27FC236}">
                            <a16:creationId xmlns:a16="http://schemas.microsoft.com/office/drawing/2014/main" id="{1989C279-5A04-44B9-B741-C6F3496AD27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 bwMode="auto">
                      <a:xfrm rot="5400000">
                        <a:off x="6254695" y="4626970"/>
                        <a:ext cx="82296" cy="0"/>
                      </a:xfrm>
                      <a:prstGeom prst="line">
                        <a:avLst/>
                      </a:prstGeom>
                      <a:noFill/>
                      <a:ln w="158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411" name="Group 410">
                      <a:extLst>
                        <a:ext uri="{FF2B5EF4-FFF2-40B4-BE49-F238E27FC236}">
                          <a16:creationId xmlns:a16="http://schemas.microsoft.com/office/drawing/2014/main" id="{E239857B-4F70-4E19-9D72-4EF2A6E3677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238392" y="1831862"/>
                      <a:ext cx="3803105" cy="3054485"/>
                      <a:chOff x="2788417" y="1528147"/>
                      <a:chExt cx="3803105" cy="3054485"/>
                    </a:xfrm>
                  </p:grpSpPr>
                  <p:cxnSp>
                    <p:nvCxnSpPr>
                      <p:cNvPr id="528" name="Straight Connector 527">
                        <a:extLst>
                          <a:ext uri="{FF2B5EF4-FFF2-40B4-BE49-F238E27FC236}">
                            <a16:creationId xmlns:a16="http://schemas.microsoft.com/office/drawing/2014/main" id="{9092E815-D995-4D2C-88A6-B76A41E6F42B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2796172" y="1528147"/>
                        <a:ext cx="0" cy="3054485"/>
                      </a:xfrm>
                      <a:prstGeom prst="line">
                        <a:avLst/>
                      </a:prstGeom>
                      <a:noFill/>
                      <a:ln w="158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529" name="Straight Connector 528">
                        <a:extLst>
                          <a:ext uri="{FF2B5EF4-FFF2-40B4-BE49-F238E27FC236}">
                            <a16:creationId xmlns:a16="http://schemas.microsoft.com/office/drawing/2014/main" id="{4DD1F634-8BE2-4A65-879C-058CAC2F145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 bwMode="auto">
                      <a:xfrm>
                        <a:off x="2788417" y="4581752"/>
                        <a:ext cx="3803105" cy="0"/>
                      </a:xfrm>
                      <a:prstGeom prst="line">
                        <a:avLst/>
                      </a:prstGeom>
                      <a:noFill/>
                      <a:ln w="158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412" name="Group 411">
                      <a:extLst>
                        <a:ext uri="{FF2B5EF4-FFF2-40B4-BE49-F238E27FC236}">
                          <a16:creationId xmlns:a16="http://schemas.microsoft.com/office/drawing/2014/main" id="{ED6D09B5-0AD2-40B1-9426-8740F9108E4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09603" y="1846469"/>
                      <a:ext cx="298159" cy="2876916"/>
                      <a:chOff x="2359628" y="1542754"/>
                      <a:chExt cx="298159" cy="2876916"/>
                    </a:xfrm>
                  </p:grpSpPr>
                  <p:sp>
                    <p:nvSpPr>
                      <p:cNvPr id="525" name="TextBox 254">
                        <a:extLst>
                          <a:ext uri="{FF2B5EF4-FFF2-40B4-BE49-F238E27FC236}">
                            <a16:creationId xmlns:a16="http://schemas.microsoft.com/office/drawing/2014/main" id="{970D506D-9EBF-4C7D-BE6A-AB82BCD72DF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359628" y="1542754"/>
                        <a:ext cx="298159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 anchor="ctr" anchorCtr="0">
                        <a:spAutoFit/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r"/>
                        <a:r>
                          <a:rPr lang="en-US" sz="1400" dirty="0"/>
                          <a:t>100</a:t>
                        </a:r>
                      </a:p>
                    </p:txBody>
                  </p:sp>
                  <p:sp>
                    <p:nvSpPr>
                      <p:cNvPr id="526" name="TextBox 255">
                        <a:extLst>
                          <a:ext uri="{FF2B5EF4-FFF2-40B4-BE49-F238E27FC236}">
                            <a16:creationId xmlns:a16="http://schemas.microsoft.com/office/drawing/2014/main" id="{373E5738-B64A-4226-B9B3-85BABCDB2D7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459015" y="2873490"/>
                        <a:ext cx="198772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 anchor="ctr" anchorCtr="0">
                        <a:spAutoFit/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r"/>
                        <a:r>
                          <a:rPr lang="en-US" sz="1400" dirty="0"/>
                          <a:t>10</a:t>
                        </a:r>
                      </a:p>
                    </p:txBody>
                  </p:sp>
                  <p:sp>
                    <p:nvSpPr>
                      <p:cNvPr id="527" name="TextBox 256">
                        <a:extLst>
                          <a:ext uri="{FF2B5EF4-FFF2-40B4-BE49-F238E27FC236}">
                            <a16:creationId xmlns:a16="http://schemas.microsoft.com/office/drawing/2014/main" id="{5D9CEA24-3176-4C1B-819E-DBF1A857BC5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558401" y="4204226"/>
                        <a:ext cx="99386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 anchor="ctr" anchorCtr="0">
                        <a:spAutoFit/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r"/>
                        <a:r>
                          <a:rPr lang="en-US" sz="1400" dirty="0"/>
                          <a:t>1</a:t>
                        </a:r>
                      </a:p>
                    </p:txBody>
                  </p:sp>
                </p:grpSp>
                <p:grpSp>
                  <p:nvGrpSpPr>
                    <p:cNvPr id="413" name="Group 412">
                      <a:extLst>
                        <a:ext uri="{FF2B5EF4-FFF2-40B4-BE49-F238E27FC236}">
                          <a16:creationId xmlns:a16="http://schemas.microsoft.com/office/drawing/2014/main" id="{E841C3A6-BA9D-44A2-85CA-0765F7216B8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153505" y="1956238"/>
                      <a:ext cx="83562" cy="2798400"/>
                      <a:chOff x="2713055" y="1785883"/>
                      <a:chExt cx="83562" cy="2798400"/>
                    </a:xfrm>
                  </p:grpSpPr>
                  <p:grpSp>
                    <p:nvGrpSpPr>
                      <p:cNvPr id="438" name="Group 437">
                        <a:extLst>
                          <a:ext uri="{FF2B5EF4-FFF2-40B4-BE49-F238E27FC236}">
                            <a16:creationId xmlns:a16="http://schemas.microsoft.com/office/drawing/2014/main" id="{B5322C3E-05A0-4771-9978-D16836228F6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779310" y="1846704"/>
                        <a:ext cx="17307" cy="2737579"/>
                        <a:chOff x="2782722" y="1846704"/>
                        <a:chExt cx="17307" cy="2737579"/>
                      </a:xfrm>
                    </p:grpSpPr>
                    <p:sp>
                      <p:nvSpPr>
                        <p:cNvPr id="442" name="Freeform: Shape 441">
                          <a:extLst>
                            <a:ext uri="{FF2B5EF4-FFF2-40B4-BE49-F238E27FC236}">
                              <a16:creationId xmlns:a16="http://schemas.microsoft.com/office/drawing/2014/main" id="{CC4EFD44-6A68-4342-8094-4C654185ED1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82722" y="4572095"/>
                          <a:ext cx="17307" cy="12188"/>
                        </a:xfrm>
                        <a:custGeom>
                          <a:avLst/>
                          <a:gdLst>
                            <a:gd name="connsiteX0" fmla="*/ 17308 w 17307"/>
                            <a:gd name="connsiteY0" fmla="*/ 0 h 12188"/>
                            <a:gd name="connsiteX1" fmla="*/ 0 w 17307"/>
                            <a:gd name="connsiteY1" fmla="*/ 0 h 121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7307" h="12188">
                              <a:moveTo>
                                <a:pt x="17308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5875" cap="rnd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</p:spPr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/>
                        </a:p>
                      </p:txBody>
                    </p:sp>
                    <p:sp>
                      <p:nvSpPr>
                        <p:cNvPr id="443" name="Freeform: Shape 442">
                          <a:extLst>
                            <a:ext uri="{FF2B5EF4-FFF2-40B4-BE49-F238E27FC236}">
                              <a16:creationId xmlns:a16="http://schemas.microsoft.com/office/drawing/2014/main" id="{3F666301-B4A9-4B50-BE00-A624CC7FF7A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82722" y="4504204"/>
                          <a:ext cx="17307" cy="12188"/>
                        </a:xfrm>
                        <a:custGeom>
                          <a:avLst/>
                          <a:gdLst>
                            <a:gd name="connsiteX0" fmla="*/ 17308 w 17307"/>
                            <a:gd name="connsiteY0" fmla="*/ 0 h 12188"/>
                            <a:gd name="connsiteX1" fmla="*/ 0 w 17307"/>
                            <a:gd name="connsiteY1" fmla="*/ 0 h 121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7307" h="12188">
                              <a:moveTo>
                                <a:pt x="17308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5875" cap="rnd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</p:spPr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/>
                        </a:p>
                      </p:txBody>
                    </p:sp>
                    <p:sp>
                      <p:nvSpPr>
                        <p:cNvPr id="444" name="Freeform: Shape 443">
                          <a:extLst>
                            <a:ext uri="{FF2B5EF4-FFF2-40B4-BE49-F238E27FC236}">
                              <a16:creationId xmlns:a16="http://schemas.microsoft.com/office/drawing/2014/main" id="{A08D1570-E984-46CD-A9C4-A27F224BF15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82722" y="4043350"/>
                          <a:ext cx="17307" cy="12188"/>
                        </a:xfrm>
                        <a:custGeom>
                          <a:avLst/>
                          <a:gdLst>
                            <a:gd name="connsiteX0" fmla="*/ 17308 w 17307"/>
                            <a:gd name="connsiteY0" fmla="*/ 0 h 12188"/>
                            <a:gd name="connsiteX1" fmla="*/ 0 w 17307"/>
                            <a:gd name="connsiteY1" fmla="*/ 0 h 121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7307" h="12188">
                              <a:moveTo>
                                <a:pt x="17308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5875" cap="rnd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</p:spPr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/>
                        </a:p>
                      </p:txBody>
                    </p:sp>
                    <p:sp>
                      <p:nvSpPr>
                        <p:cNvPr id="445" name="Freeform: Shape 444">
                          <a:extLst>
                            <a:ext uri="{FF2B5EF4-FFF2-40B4-BE49-F238E27FC236}">
                              <a16:creationId xmlns:a16="http://schemas.microsoft.com/office/drawing/2014/main" id="{9C87E4E6-9F36-4E68-9A04-6D219EC6115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82722" y="3809449"/>
                          <a:ext cx="17307" cy="12188"/>
                        </a:xfrm>
                        <a:custGeom>
                          <a:avLst/>
                          <a:gdLst>
                            <a:gd name="connsiteX0" fmla="*/ 17308 w 17307"/>
                            <a:gd name="connsiteY0" fmla="*/ 0 h 12188"/>
                            <a:gd name="connsiteX1" fmla="*/ 0 w 17307"/>
                            <a:gd name="connsiteY1" fmla="*/ 0 h 121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7307" h="12188">
                              <a:moveTo>
                                <a:pt x="17308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5875" cap="rnd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</p:spPr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/>
                        </a:p>
                      </p:txBody>
                    </p:sp>
                    <p:sp>
                      <p:nvSpPr>
                        <p:cNvPr id="446" name="Freeform: Shape 445">
                          <a:extLst>
                            <a:ext uri="{FF2B5EF4-FFF2-40B4-BE49-F238E27FC236}">
                              <a16:creationId xmlns:a16="http://schemas.microsoft.com/office/drawing/2014/main" id="{DBEE6F4F-059C-4F52-A17E-91BBBC6FB04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82722" y="3643439"/>
                          <a:ext cx="17307" cy="12188"/>
                        </a:xfrm>
                        <a:custGeom>
                          <a:avLst/>
                          <a:gdLst>
                            <a:gd name="connsiteX0" fmla="*/ 17308 w 17307"/>
                            <a:gd name="connsiteY0" fmla="*/ 0 h 12188"/>
                            <a:gd name="connsiteX1" fmla="*/ 0 w 17307"/>
                            <a:gd name="connsiteY1" fmla="*/ 0 h 121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7307" h="12188">
                              <a:moveTo>
                                <a:pt x="17308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5875" cap="rnd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</p:spPr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/>
                        </a:p>
                      </p:txBody>
                    </p:sp>
                    <p:sp>
                      <p:nvSpPr>
                        <p:cNvPr id="447" name="Freeform: Shape 446">
                          <a:extLst>
                            <a:ext uri="{FF2B5EF4-FFF2-40B4-BE49-F238E27FC236}">
                              <a16:creationId xmlns:a16="http://schemas.microsoft.com/office/drawing/2014/main" id="{03AEC7AC-A7C9-40A1-AFEB-1D80C92475F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82722" y="3514604"/>
                          <a:ext cx="17307" cy="12188"/>
                        </a:xfrm>
                        <a:custGeom>
                          <a:avLst/>
                          <a:gdLst>
                            <a:gd name="connsiteX0" fmla="*/ 17308 w 17307"/>
                            <a:gd name="connsiteY0" fmla="*/ 0 h 12188"/>
                            <a:gd name="connsiteX1" fmla="*/ 0 w 17307"/>
                            <a:gd name="connsiteY1" fmla="*/ 0 h 121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7307" h="12188">
                              <a:moveTo>
                                <a:pt x="17308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5875" cap="rnd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</p:spPr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/>
                        </a:p>
                      </p:txBody>
                    </p:sp>
                    <p:sp>
                      <p:nvSpPr>
                        <p:cNvPr id="448" name="Freeform: Shape 447">
                          <a:extLst>
                            <a:ext uri="{FF2B5EF4-FFF2-40B4-BE49-F238E27FC236}">
                              <a16:creationId xmlns:a16="http://schemas.microsoft.com/office/drawing/2014/main" id="{5B760703-6C4B-413C-B706-BAB20005618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82722" y="3409416"/>
                          <a:ext cx="17307" cy="12188"/>
                        </a:xfrm>
                        <a:custGeom>
                          <a:avLst/>
                          <a:gdLst>
                            <a:gd name="connsiteX0" fmla="*/ 17308 w 17307"/>
                            <a:gd name="connsiteY0" fmla="*/ 0 h 12188"/>
                            <a:gd name="connsiteX1" fmla="*/ 0 w 17307"/>
                            <a:gd name="connsiteY1" fmla="*/ 0 h 121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7307" h="12188">
                              <a:moveTo>
                                <a:pt x="17308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5875" cap="rnd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</p:spPr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/>
                        </a:p>
                      </p:txBody>
                    </p:sp>
                    <p:sp>
                      <p:nvSpPr>
                        <p:cNvPr id="449" name="Freeform: Shape 448">
                          <a:extLst>
                            <a:ext uri="{FF2B5EF4-FFF2-40B4-BE49-F238E27FC236}">
                              <a16:creationId xmlns:a16="http://schemas.microsoft.com/office/drawing/2014/main" id="{E47D04FB-8697-46BF-B5EE-ED013AFA3E4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82722" y="3320439"/>
                          <a:ext cx="17307" cy="12188"/>
                        </a:xfrm>
                        <a:custGeom>
                          <a:avLst/>
                          <a:gdLst>
                            <a:gd name="connsiteX0" fmla="*/ 17308 w 17307"/>
                            <a:gd name="connsiteY0" fmla="*/ 0 h 12188"/>
                            <a:gd name="connsiteX1" fmla="*/ 0 w 17307"/>
                            <a:gd name="connsiteY1" fmla="*/ 0 h 121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7307" h="12188">
                              <a:moveTo>
                                <a:pt x="17308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5875" cap="rnd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</p:spPr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/>
                        </a:p>
                      </p:txBody>
                    </p:sp>
                    <p:sp>
                      <p:nvSpPr>
                        <p:cNvPr id="450" name="Freeform: Shape 449">
                          <a:extLst>
                            <a:ext uri="{FF2B5EF4-FFF2-40B4-BE49-F238E27FC236}">
                              <a16:creationId xmlns:a16="http://schemas.microsoft.com/office/drawing/2014/main" id="{D73B535C-B5B0-425D-A31D-51528BC094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82722" y="3243406"/>
                          <a:ext cx="17307" cy="12188"/>
                        </a:xfrm>
                        <a:custGeom>
                          <a:avLst/>
                          <a:gdLst>
                            <a:gd name="connsiteX0" fmla="*/ 17308 w 17307"/>
                            <a:gd name="connsiteY0" fmla="*/ 0 h 12188"/>
                            <a:gd name="connsiteX1" fmla="*/ 0 w 17307"/>
                            <a:gd name="connsiteY1" fmla="*/ 0 h 121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7307" h="12188">
                              <a:moveTo>
                                <a:pt x="17308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5875" cap="rnd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</p:spPr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/>
                        </a:p>
                      </p:txBody>
                    </p:sp>
                    <p:sp>
                      <p:nvSpPr>
                        <p:cNvPr id="451" name="Freeform: Shape 450">
                          <a:extLst>
                            <a:ext uri="{FF2B5EF4-FFF2-40B4-BE49-F238E27FC236}">
                              <a16:creationId xmlns:a16="http://schemas.microsoft.com/office/drawing/2014/main" id="{D0163979-332F-460E-8895-0BD42C17733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82722" y="3175393"/>
                          <a:ext cx="17307" cy="12188"/>
                        </a:xfrm>
                        <a:custGeom>
                          <a:avLst/>
                          <a:gdLst>
                            <a:gd name="connsiteX0" fmla="*/ 17308 w 17307"/>
                            <a:gd name="connsiteY0" fmla="*/ 0 h 12188"/>
                            <a:gd name="connsiteX1" fmla="*/ 0 w 17307"/>
                            <a:gd name="connsiteY1" fmla="*/ 0 h 121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7307" h="12188">
                              <a:moveTo>
                                <a:pt x="17308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5875" cap="rnd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</p:spPr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" name="Freeform: Shape 452">
                          <a:extLst>
                            <a:ext uri="{FF2B5EF4-FFF2-40B4-BE49-F238E27FC236}">
                              <a16:creationId xmlns:a16="http://schemas.microsoft.com/office/drawing/2014/main" id="{10DAA333-DB7B-4C5F-97AF-ADBBD48806C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82722" y="2714661"/>
                          <a:ext cx="17307" cy="12188"/>
                        </a:xfrm>
                        <a:custGeom>
                          <a:avLst/>
                          <a:gdLst>
                            <a:gd name="connsiteX0" fmla="*/ 17308 w 17307"/>
                            <a:gd name="connsiteY0" fmla="*/ 0 h 12188"/>
                            <a:gd name="connsiteX1" fmla="*/ 0 w 17307"/>
                            <a:gd name="connsiteY1" fmla="*/ 0 h 121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7307" h="12188">
                              <a:moveTo>
                                <a:pt x="17308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5875" cap="rnd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</p:spPr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/>
                        </a:p>
                      </p:txBody>
                    </p:sp>
                    <p:sp>
                      <p:nvSpPr>
                        <p:cNvPr id="462" name="Freeform: Shape 461">
                          <a:extLst>
                            <a:ext uri="{FF2B5EF4-FFF2-40B4-BE49-F238E27FC236}">
                              <a16:creationId xmlns:a16="http://schemas.microsoft.com/office/drawing/2014/main" id="{9B8DA1CC-4756-45B5-9E2E-746CC8451FB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82722" y="2480638"/>
                          <a:ext cx="17307" cy="12188"/>
                        </a:xfrm>
                        <a:custGeom>
                          <a:avLst/>
                          <a:gdLst>
                            <a:gd name="connsiteX0" fmla="*/ 17308 w 17307"/>
                            <a:gd name="connsiteY0" fmla="*/ 0 h 12188"/>
                            <a:gd name="connsiteX1" fmla="*/ 0 w 17307"/>
                            <a:gd name="connsiteY1" fmla="*/ 0 h 121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7307" h="12188">
                              <a:moveTo>
                                <a:pt x="17308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5875" cap="rnd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</p:spPr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/>
                        </a:p>
                      </p:txBody>
                    </p:sp>
                    <p:sp>
                      <p:nvSpPr>
                        <p:cNvPr id="479" name="Freeform: Shape 478">
                          <a:extLst>
                            <a:ext uri="{FF2B5EF4-FFF2-40B4-BE49-F238E27FC236}">
                              <a16:creationId xmlns:a16="http://schemas.microsoft.com/office/drawing/2014/main" id="{0A13C520-20EE-4AAF-879B-9CB67D2BE16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82722" y="2314628"/>
                          <a:ext cx="17307" cy="12188"/>
                        </a:xfrm>
                        <a:custGeom>
                          <a:avLst/>
                          <a:gdLst>
                            <a:gd name="connsiteX0" fmla="*/ 17308 w 17307"/>
                            <a:gd name="connsiteY0" fmla="*/ 0 h 12188"/>
                            <a:gd name="connsiteX1" fmla="*/ 0 w 17307"/>
                            <a:gd name="connsiteY1" fmla="*/ 0 h 121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7307" h="12188">
                              <a:moveTo>
                                <a:pt x="17308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5875" cap="rnd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</p:spPr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/>
                        </a:p>
                      </p:txBody>
                    </p:sp>
                    <p:sp>
                      <p:nvSpPr>
                        <p:cNvPr id="511" name="Freeform: Shape 510">
                          <a:extLst>
                            <a:ext uri="{FF2B5EF4-FFF2-40B4-BE49-F238E27FC236}">
                              <a16:creationId xmlns:a16="http://schemas.microsoft.com/office/drawing/2014/main" id="{FEA467E5-C0E4-4E3E-958F-07C816D6D5E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82722" y="2185916"/>
                          <a:ext cx="17307" cy="12188"/>
                        </a:xfrm>
                        <a:custGeom>
                          <a:avLst/>
                          <a:gdLst>
                            <a:gd name="connsiteX0" fmla="*/ 17308 w 17307"/>
                            <a:gd name="connsiteY0" fmla="*/ 0 h 12188"/>
                            <a:gd name="connsiteX1" fmla="*/ 0 w 17307"/>
                            <a:gd name="connsiteY1" fmla="*/ 0 h 121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7307" h="12188">
                              <a:moveTo>
                                <a:pt x="17308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5875" cap="rnd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</p:spPr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/>
                        </a:p>
                      </p:txBody>
                    </p:sp>
                    <p:sp>
                      <p:nvSpPr>
                        <p:cNvPr id="512" name="Freeform: Shape 511">
                          <a:extLst>
                            <a:ext uri="{FF2B5EF4-FFF2-40B4-BE49-F238E27FC236}">
                              <a16:creationId xmlns:a16="http://schemas.microsoft.com/office/drawing/2014/main" id="{87AAB156-FA2C-42E5-9629-4D22087C883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82722" y="2080727"/>
                          <a:ext cx="17307" cy="12188"/>
                        </a:xfrm>
                        <a:custGeom>
                          <a:avLst/>
                          <a:gdLst>
                            <a:gd name="connsiteX0" fmla="*/ 17308 w 17307"/>
                            <a:gd name="connsiteY0" fmla="*/ 0 h 12188"/>
                            <a:gd name="connsiteX1" fmla="*/ 0 w 17307"/>
                            <a:gd name="connsiteY1" fmla="*/ 0 h 121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7307" h="12188">
                              <a:moveTo>
                                <a:pt x="17308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5875" cap="rnd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</p:spPr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/>
                        </a:p>
                      </p:txBody>
                    </p:sp>
                    <p:sp>
                      <p:nvSpPr>
                        <p:cNvPr id="514" name="Freeform: Shape 513">
                          <a:extLst>
                            <a:ext uri="{FF2B5EF4-FFF2-40B4-BE49-F238E27FC236}">
                              <a16:creationId xmlns:a16="http://schemas.microsoft.com/office/drawing/2014/main" id="{EBF4361C-C934-4F32-8A80-C04E3F2C232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82722" y="1991750"/>
                          <a:ext cx="17307" cy="12188"/>
                        </a:xfrm>
                        <a:custGeom>
                          <a:avLst/>
                          <a:gdLst>
                            <a:gd name="connsiteX0" fmla="*/ 17308 w 17307"/>
                            <a:gd name="connsiteY0" fmla="*/ 0 h 12188"/>
                            <a:gd name="connsiteX1" fmla="*/ 0 w 17307"/>
                            <a:gd name="connsiteY1" fmla="*/ 0 h 121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7307" h="12188">
                              <a:moveTo>
                                <a:pt x="17308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5875" cap="rnd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</p:spPr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/>
                        </a:p>
                      </p:txBody>
                    </p:sp>
                    <p:sp>
                      <p:nvSpPr>
                        <p:cNvPr id="523" name="Freeform: Shape 522">
                          <a:extLst>
                            <a:ext uri="{FF2B5EF4-FFF2-40B4-BE49-F238E27FC236}">
                              <a16:creationId xmlns:a16="http://schemas.microsoft.com/office/drawing/2014/main" id="{CE6AB0EB-BDB1-49AF-BCDD-25AD7DB4736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82722" y="1914717"/>
                          <a:ext cx="17307" cy="12188"/>
                        </a:xfrm>
                        <a:custGeom>
                          <a:avLst/>
                          <a:gdLst>
                            <a:gd name="connsiteX0" fmla="*/ 17308 w 17307"/>
                            <a:gd name="connsiteY0" fmla="*/ 0 h 12188"/>
                            <a:gd name="connsiteX1" fmla="*/ 0 w 17307"/>
                            <a:gd name="connsiteY1" fmla="*/ 0 h 121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7307" h="12188">
                              <a:moveTo>
                                <a:pt x="17308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5875" cap="rnd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</p:spPr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/>
                        </a:p>
                      </p:txBody>
                    </p:sp>
                    <p:sp>
                      <p:nvSpPr>
                        <p:cNvPr id="524" name="Freeform: Shape 523">
                          <a:extLst>
                            <a:ext uri="{FF2B5EF4-FFF2-40B4-BE49-F238E27FC236}">
                              <a16:creationId xmlns:a16="http://schemas.microsoft.com/office/drawing/2014/main" id="{023A67E1-C876-45AA-A172-2E65740227D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82722" y="1846704"/>
                          <a:ext cx="17307" cy="12188"/>
                        </a:xfrm>
                        <a:custGeom>
                          <a:avLst/>
                          <a:gdLst>
                            <a:gd name="connsiteX0" fmla="*/ 17308 w 17307"/>
                            <a:gd name="connsiteY0" fmla="*/ 0 h 12188"/>
                            <a:gd name="connsiteX1" fmla="*/ 0 w 17307"/>
                            <a:gd name="connsiteY1" fmla="*/ 0 h 121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7307" h="12188">
                              <a:moveTo>
                                <a:pt x="17308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5875" cap="rnd">
                          <a:solidFill>
                            <a:srgbClr val="000000"/>
                          </a:solidFill>
                          <a:prstDash val="solid"/>
                          <a:round/>
                        </a:ln>
                      </p:spPr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/>
                        </a:p>
                      </p:txBody>
                    </p:sp>
                  </p:grpSp>
                  <p:cxnSp>
                    <p:nvCxnSpPr>
                      <p:cNvPr id="439" name="Straight Connector 438">
                        <a:extLst>
                          <a:ext uri="{FF2B5EF4-FFF2-40B4-BE49-F238E27FC236}">
                            <a16:creationId xmlns:a16="http://schemas.microsoft.com/office/drawing/2014/main" id="{38320ADA-DAEC-4FBE-A701-22EADD71664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 bwMode="auto">
                      <a:xfrm>
                        <a:off x="2713055" y="4440673"/>
                        <a:ext cx="82296" cy="0"/>
                      </a:xfrm>
                      <a:prstGeom prst="line">
                        <a:avLst/>
                      </a:prstGeom>
                      <a:noFill/>
                      <a:ln w="158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440" name="Straight Connector 439">
                        <a:extLst>
                          <a:ext uri="{FF2B5EF4-FFF2-40B4-BE49-F238E27FC236}">
                            <a16:creationId xmlns:a16="http://schemas.microsoft.com/office/drawing/2014/main" id="{8824E3EE-078F-444E-89EF-B143E68260E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 bwMode="auto">
                      <a:xfrm>
                        <a:off x="2713055" y="3114572"/>
                        <a:ext cx="82296" cy="0"/>
                      </a:xfrm>
                      <a:prstGeom prst="line">
                        <a:avLst/>
                      </a:prstGeom>
                      <a:noFill/>
                      <a:ln w="158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441" name="Straight Connector 440">
                        <a:extLst>
                          <a:ext uri="{FF2B5EF4-FFF2-40B4-BE49-F238E27FC236}">
                            <a16:creationId xmlns:a16="http://schemas.microsoft.com/office/drawing/2014/main" id="{EAB721C8-8BCB-4A4A-A0EC-0E0FFF130B3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 bwMode="auto">
                      <a:xfrm>
                        <a:off x="2713055" y="1785883"/>
                        <a:ext cx="82296" cy="0"/>
                      </a:xfrm>
                      <a:prstGeom prst="line">
                        <a:avLst/>
                      </a:prstGeom>
                      <a:noFill/>
                      <a:ln w="158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sp>
                  <p:nvSpPr>
                    <p:cNvPr id="414" name="TextBox 88">
                      <a:extLst>
                        <a:ext uri="{FF2B5EF4-FFF2-40B4-BE49-F238E27FC236}">
                          <a16:creationId xmlns:a16="http://schemas.microsoft.com/office/drawing/2014/main" id="{C6AC632A-0A0C-44CB-818A-52487DEF4B2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927977" y="3481734"/>
                      <a:ext cx="894476" cy="184666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 anchor="t" anchorCtr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sz="1200" dirty="0"/>
                        <a:t>IQ = 5 ng/mL</a:t>
                      </a:r>
                    </a:p>
                  </p:txBody>
                </p:sp>
                <p:sp>
                  <p:nvSpPr>
                    <p:cNvPr id="437" name="TextBox 155">
                      <a:extLst>
                        <a:ext uri="{FF2B5EF4-FFF2-40B4-BE49-F238E27FC236}">
                          <a16:creationId xmlns:a16="http://schemas.microsoft.com/office/drawing/2014/main" id="{C4EFEFBE-6A09-4D78-B317-C73797F553A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401429" y="4470755"/>
                      <a:ext cx="1529265" cy="184666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 anchor="t" anchorCtr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sz="1200" dirty="0"/>
                        <a:t>LEN, median (Q1,Q3) </a:t>
                      </a:r>
                    </a:p>
                  </p:txBody>
                </p:sp>
                <p:sp>
                  <p:nvSpPr>
                    <p:cNvPr id="416" name="TextBox 156">
                      <a:extLst>
                        <a:ext uri="{FF2B5EF4-FFF2-40B4-BE49-F238E27FC236}">
                          <a16:creationId xmlns:a16="http://schemas.microsoft.com/office/drawing/2014/main" id="{8930DE25-8253-4D7E-B28F-3824BA8C86E2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5556732" y="3235994"/>
                      <a:ext cx="1995739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 anchor="b" anchorCtr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600" b="1" dirty="0"/>
                        <a:t>Plasma LEN (ng/mL)</a:t>
                      </a:r>
                    </a:p>
                  </p:txBody>
                </p:sp>
                <p:grpSp>
                  <p:nvGrpSpPr>
                    <p:cNvPr id="417" name="Group 416">
                      <a:extLst>
                        <a:ext uri="{FF2B5EF4-FFF2-40B4-BE49-F238E27FC236}">
                          <a16:creationId xmlns:a16="http://schemas.microsoft.com/office/drawing/2014/main" id="{ADF9AE62-970F-4835-AA79-172E8C6767F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452629" y="5048998"/>
                      <a:ext cx="3402089" cy="215444"/>
                      <a:chOff x="3948587" y="4745283"/>
                      <a:chExt cx="3402089" cy="215444"/>
                    </a:xfrm>
                  </p:grpSpPr>
                  <p:sp>
                    <p:nvSpPr>
                      <p:cNvPr id="427" name="TextBox 171">
                        <a:extLst>
                          <a:ext uri="{FF2B5EF4-FFF2-40B4-BE49-F238E27FC236}">
                            <a16:creationId xmlns:a16="http://schemas.microsoft.com/office/drawing/2014/main" id="{A8E02E3A-9063-47B4-AF1B-03C0177A76A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948587" y="4745283"/>
                        <a:ext cx="99386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 anchor="t" anchorCtr="0">
                        <a:spAutoFit/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r>
                          <a:rPr lang="en-US" sz="1400" dirty="0"/>
                          <a:t>4</a:t>
                        </a:r>
                      </a:p>
                    </p:txBody>
                  </p:sp>
                  <p:sp>
                    <p:nvSpPr>
                      <p:cNvPr id="428" name="TextBox 172">
                        <a:extLst>
                          <a:ext uri="{FF2B5EF4-FFF2-40B4-BE49-F238E27FC236}">
                            <a16:creationId xmlns:a16="http://schemas.microsoft.com/office/drawing/2014/main" id="{2A4A25CB-62E1-4A98-9FE8-37E1D7E11A7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079126" y="4745283"/>
                        <a:ext cx="198773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 anchor="t" anchorCtr="0">
                        <a:spAutoFit/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r>
                          <a:rPr lang="en-US" sz="1400" dirty="0"/>
                          <a:t>12</a:t>
                        </a:r>
                      </a:p>
                    </p:txBody>
                  </p:sp>
                  <p:sp>
                    <p:nvSpPr>
                      <p:cNvPr id="429" name="TextBox 173">
                        <a:extLst>
                          <a:ext uri="{FF2B5EF4-FFF2-40B4-BE49-F238E27FC236}">
                            <a16:creationId xmlns:a16="http://schemas.microsoft.com/office/drawing/2014/main" id="{50D9C366-E8E9-4989-AF5E-3A5A574776A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675946" y="4745283"/>
                        <a:ext cx="198773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 anchor="t" anchorCtr="0">
                        <a:spAutoFit/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r>
                          <a:rPr lang="en-US" sz="1400" dirty="0"/>
                          <a:t>16</a:t>
                        </a:r>
                      </a:p>
                    </p:txBody>
                  </p:sp>
                  <p:sp>
                    <p:nvSpPr>
                      <p:cNvPr id="430" name="TextBox 174">
                        <a:extLst>
                          <a:ext uri="{FF2B5EF4-FFF2-40B4-BE49-F238E27FC236}">
                            <a16:creationId xmlns:a16="http://schemas.microsoft.com/office/drawing/2014/main" id="{3828B6C1-DC3C-425B-B89D-B7201B4473F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260418" y="4745283"/>
                        <a:ext cx="198772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 anchor="t" anchorCtr="0">
                        <a:spAutoFit/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r>
                          <a:rPr lang="en-US" sz="1400" dirty="0"/>
                          <a:t>20</a:t>
                        </a:r>
                      </a:p>
                    </p:txBody>
                  </p:sp>
                  <p:sp>
                    <p:nvSpPr>
                      <p:cNvPr id="431" name="TextBox 175">
                        <a:extLst>
                          <a:ext uri="{FF2B5EF4-FFF2-40B4-BE49-F238E27FC236}">
                            <a16:creationId xmlns:a16="http://schemas.microsoft.com/office/drawing/2014/main" id="{D2830989-F394-45AB-8B35-1BF15EA9E3D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858760" y="4745283"/>
                        <a:ext cx="198773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 anchor="t" anchorCtr="0">
                        <a:spAutoFit/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r>
                          <a:rPr lang="en-US" sz="1400" dirty="0"/>
                          <a:t>24</a:t>
                        </a:r>
                      </a:p>
                    </p:txBody>
                  </p:sp>
                  <p:sp>
                    <p:nvSpPr>
                      <p:cNvPr id="432" name="TextBox 176">
                        <a:extLst>
                          <a:ext uri="{FF2B5EF4-FFF2-40B4-BE49-F238E27FC236}">
                            <a16:creationId xmlns:a16="http://schemas.microsoft.com/office/drawing/2014/main" id="{2FD73B88-79D3-48C9-815B-95F0D7005BD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51903" y="4745283"/>
                        <a:ext cx="198773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 anchor="t" anchorCtr="0">
                        <a:spAutoFit/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r>
                          <a:rPr lang="en-US" sz="1400" dirty="0"/>
                          <a:t>26</a:t>
                        </a:r>
                      </a:p>
                    </p:txBody>
                  </p:sp>
                  <p:sp>
                    <p:nvSpPr>
                      <p:cNvPr id="433" name="TextBox 177">
                        <a:extLst>
                          <a:ext uri="{FF2B5EF4-FFF2-40B4-BE49-F238E27FC236}">
                            <a16:creationId xmlns:a16="http://schemas.microsoft.com/office/drawing/2014/main" id="{CF24163D-497B-40A1-9CEF-E402172F866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537279" y="4745283"/>
                        <a:ext cx="99386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 anchor="t" anchorCtr="0">
                        <a:spAutoFit/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r>
                          <a:rPr lang="en-US" sz="1400" dirty="0"/>
                          <a:t>8</a:t>
                        </a:r>
                      </a:p>
                    </p:txBody>
                  </p:sp>
                </p:grpSp>
                <p:sp>
                  <p:nvSpPr>
                    <p:cNvPr id="418" name="Freeform: Shape 417">
                      <a:extLst>
                        <a:ext uri="{FF2B5EF4-FFF2-40B4-BE49-F238E27FC236}">
                          <a16:creationId xmlns:a16="http://schemas.microsoft.com/office/drawing/2014/main" id="{A1875450-BD91-4FCD-80B7-AB8FB5244C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6997" y="2573602"/>
                      <a:ext cx="54864" cy="54864"/>
                    </a:xfrm>
                    <a:custGeom>
                      <a:avLst/>
                      <a:gdLst>
                        <a:gd name="connsiteX0" fmla="*/ 47156 w 47155"/>
                        <a:gd name="connsiteY0" fmla="*/ 22827 h 45654"/>
                        <a:gd name="connsiteX1" fmla="*/ 23578 w 47155"/>
                        <a:gd name="connsiteY1" fmla="*/ 0 h 45654"/>
                        <a:gd name="connsiteX2" fmla="*/ 0 w 47155"/>
                        <a:gd name="connsiteY2" fmla="*/ 22827 h 45654"/>
                        <a:gd name="connsiteX3" fmla="*/ 23578 w 47155"/>
                        <a:gd name="connsiteY3" fmla="*/ 45654 h 45654"/>
                        <a:gd name="connsiteX4" fmla="*/ 47156 w 47155"/>
                        <a:gd name="connsiteY4" fmla="*/ 22827 h 456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7155" h="45654">
                          <a:moveTo>
                            <a:pt x="47156" y="22827"/>
                          </a:moveTo>
                          <a:cubicBezTo>
                            <a:pt x="47156" y="10184"/>
                            <a:pt x="36636" y="0"/>
                            <a:pt x="23578" y="0"/>
                          </a:cubicBezTo>
                          <a:cubicBezTo>
                            <a:pt x="10519" y="0"/>
                            <a:pt x="0" y="10184"/>
                            <a:pt x="0" y="22827"/>
                          </a:cubicBezTo>
                          <a:cubicBezTo>
                            <a:pt x="0" y="35470"/>
                            <a:pt x="10519" y="45654"/>
                            <a:pt x="23578" y="45654"/>
                          </a:cubicBezTo>
                          <a:cubicBezTo>
                            <a:pt x="36636" y="45654"/>
                            <a:pt x="47156" y="35470"/>
                            <a:pt x="47156" y="22827"/>
                          </a:cubicBezTo>
                        </a:path>
                      </a:pathLst>
                    </a:custGeom>
                    <a:solidFill>
                      <a:srgbClr val="0769A5"/>
                    </a:solidFill>
                    <a:ln w="1206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419" name="Freeform: Shape 418">
                      <a:extLst>
                        <a:ext uri="{FF2B5EF4-FFF2-40B4-BE49-F238E27FC236}">
                          <a16:creationId xmlns:a16="http://schemas.microsoft.com/office/drawing/2014/main" id="{F2ABD6FC-546C-401F-9BDB-F75122C703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4616" y="2508244"/>
                      <a:ext cx="54864" cy="54864"/>
                    </a:xfrm>
                    <a:custGeom>
                      <a:avLst/>
                      <a:gdLst>
                        <a:gd name="connsiteX0" fmla="*/ 47156 w 47155"/>
                        <a:gd name="connsiteY0" fmla="*/ 22827 h 45654"/>
                        <a:gd name="connsiteX1" fmla="*/ 23578 w 47155"/>
                        <a:gd name="connsiteY1" fmla="*/ 0 h 45654"/>
                        <a:gd name="connsiteX2" fmla="*/ 0 w 47155"/>
                        <a:gd name="connsiteY2" fmla="*/ 22827 h 45654"/>
                        <a:gd name="connsiteX3" fmla="*/ 23578 w 47155"/>
                        <a:gd name="connsiteY3" fmla="*/ 45654 h 45654"/>
                        <a:gd name="connsiteX4" fmla="*/ 47156 w 47155"/>
                        <a:gd name="connsiteY4" fmla="*/ 22827 h 456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7155" h="45654">
                          <a:moveTo>
                            <a:pt x="47156" y="22827"/>
                          </a:moveTo>
                          <a:cubicBezTo>
                            <a:pt x="47156" y="10184"/>
                            <a:pt x="36636" y="0"/>
                            <a:pt x="23578" y="0"/>
                          </a:cubicBezTo>
                          <a:cubicBezTo>
                            <a:pt x="10519" y="0"/>
                            <a:pt x="0" y="10184"/>
                            <a:pt x="0" y="22827"/>
                          </a:cubicBezTo>
                          <a:cubicBezTo>
                            <a:pt x="0" y="35470"/>
                            <a:pt x="10519" y="45654"/>
                            <a:pt x="23578" y="45654"/>
                          </a:cubicBezTo>
                          <a:cubicBezTo>
                            <a:pt x="36636" y="45654"/>
                            <a:pt x="47156" y="35470"/>
                            <a:pt x="47156" y="22827"/>
                          </a:cubicBezTo>
                        </a:path>
                      </a:pathLst>
                    </a:custGeom>
                    <a:solidFill>
                      <a:srgbClr val="0769A5"/>
                    </a:solidFill>
                    <a:ln w="1206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420" name="Freeform: Shape 419">
                      <a:extLst>
                        <a:ext uri="{FF2B5EF4-FFF2-40B4-BE49-F238E27FC236}">
                          <a16:creationId xmlns:a16="http://schemas.microsoft.com/office/drawing/2014/main" id="{BAF8CA88-D10A-40D3-B8C6-CCB8D8D63E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55877" y="2507541"/>
                      <a:ext cx="54864" cy="54864"/>
                    </a:xfrm>
                    <a:custGeom>
                      <a:avLst/>
                      <a:gdLst>
                        <a:gd name="connsiteX0" fmla="*/ 47156 w 47155"/>
                        <a:gd name="connsiteY0" fmla="*/ 22827 h 45653"/>
                        <a:gd name="connsiteX1" fmla="*/ 23578 w 47155"/>
                        <a:gd name="connsiteY1" fmla="*/ 0 h 45653"/>
                        <a:gd name="connsiteX2" fmla="*/ 0 w 47155"/>
                        <a:gd name="connsiteY2" fmla="*/ 22827 h 45653"/>
                        <a:gd name="connsiteX3" fmla="*/ 23578 w 47155"/>
                        <a:gd name="connsiteY3" fmla="*/ 45654 h 45653"/>
                        <a:gd name="connsiteX4" fmla="*/ 47156 w 47155"/>
                        <a:gd name="connsiteY4" fmla="*/ 22827 h 456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7155" h="45653">
                          <a:moveTo>
                            <a:pt x="47156" y="22827"/>
                          </a:moveTo>
                          <a:cubicBezTo>
                            <a:pt x="47156" y="10184"/>
                            <a:pt x="36637" y="0"/>
                            <a:pt x="23578" y="0"/>
                          </a:cubicBezTo>
                          <a:cubicBezTo>
                            <a:pt x="10519" y="0"/>
                            <a:pt x="0" y="10184"/>
                            <a:pt x="0" y="22827"/>
                          </a:cubicBezTo>
                          <a:cubicBezTo>
                            <a:pt x="0" y="35470"/>
                            <a:pt x="10519" y="45654"/>
                            <a:pt x="23578" y="45654"/>
                          </a:cubicBezTo>
                          <a:cubicBezTo>
                            <a:pt x="36637" y="45654"/>
                            <a:pt x="47156" y="35470"/>
                            <a:pt x="47156" y="22827"/>
                          </a:cubicBezTo>
                        </a:path>
                      </a:pathLst>
                    </a:custGeom>
                    <a:solidFill>
                      <a:srgbClr val="0769A5"/>
                    </a:solidFill>
                    <a:ln w="1206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421" name="Freeform: Shape 420">
                      <a:extLst>
                        <a:ext uri="{FF2B5EF4-FFF2-40B4-BE49-F238E27FC236}">
                          <a16:creationId xmlns:a16="http://schemas.microsoft.com/office/drawing/2014/main" id="{50A53D0F-F2DB-4EE2-8703-5D1CBA36BF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47139" y="2569369"/>
                      <a:ext cx="54864" cy="54864"/>
                    </a:xfrm>
                    <a:custGeom>
                      <a:avLst/>
                      <a:gdLst>
                        <a:gd name="connsiteX0" fmla="*/ 47156 w 47155"/>
                        <a:gd name="connsiteY0" fmla="*/ 22827 h 45654"/>
                        <a:gd name="connsiteX1" fmla="*/ 23578 w 47155"/>
                        <a:gd name="connsiteY1" fmla="*/ 0 h 45654"/>
                        <a:gd name="connsiteX2" fmla="*/ 0 w 47155"/>
                        <a:gd name="connsiteY2" fmla="*/ 22827 h 45654"/>
                        <a:gd name="connsiteX3" fmla="*/ 23578 w 47155"/>
                        <a:gd name="connsiteY3" fmla="*/ 45654 h 45654"/>
                        <a:gd name="connsiteX4" fmla="*/ 47156 w 47155"/>
                        <a:gd name="connsiteY4" fmla="*/ 22827 h 456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7155" h="45654">
                          <a:moveTo>
                            <a:pt x="47156" y="22827"/>
                          </a:moveTo>
                          <a:cubicBezTo>
                            <a:pt x="47156" y="10184"/>
                            <a:pt x="36636" y="0"/>
                            <a:pt x="23578" y="0"/>
                          </a:cubicBezTo>
                          <a:cubicBezTo>
                            <a:pt x="10519" y="0"/>
                            <a:pt x="0" y="10184"/>
                            <a:pt x="0" y="22827"/>
                          </a:cubicBezTo>
                          <a:cubicBezTo>
                            <a:pt x="0" y="35470"/>
                            <a:pt x="10519" y="45654"/>
                            <a:pt x="23578" y="45654"/>
                          </a:cubicBezTo>
                          <a:cubicBezTo>
                            <a:pt x="36636" y="45654"/>
                            <a:pt x="47156" y="35470"/>
                            <a:pt x="47156" y="22827"/>
                          </a:cubicBezTo>
                        </a:path>
                      </a:pathLst>
                    </a:custGeom>
                    <a:solidFill>
                      <a:srgbClr val="0769A5"/>
                    </a:solidFill>
                    <a:ln w="1206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422" name="Freeform: Shape 421">
                      <a:extLst>
                        <a:ext uri="{FF2B5EF4-FFF2-40B4-BE49-F238E27FC236}">
                          <a16:creationId xmlns:a16="http://schemas.microsoft.com/office/drawing/2014/main" id="{5C6EFD25-4D47-4253-8DDF-1C2EEF584A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38401" y="2720509"/>
                      <a:ext cx="54864" cy="54864"/>
                    </a:xfrm>
                    <a:custGeom>
                      <a:avLst/>
                      <a:gdLst>
                        <a:gd name="connsiteX0" fmla="*/ 47156 w 47155"/>
                        <a:gd name="connsiteY0" fmla="*/ 22827 h 45654"/>
                        <a:gd name="connsiteX1" fmla="*/ 23578 w 47155"/>
                        <a:gd name="connsiteY1" fmla="*/ 0 h 45654"/>
                        <a:gd name="connsiteX2" fmla="*/ 0 w 47155"/>
                        <a:gd name="connsiteY2" fmla="*/ 22827 h 45654"/>
                        <a:gd name="connsiteX3" fmla="*/ 23578 w 47155"/>
                        <a:gd name="connsiteY3" fmla="*/ 45654 h 45654"/>
                        <a:gd name="connsiteX4" fmla="*/ 47156 w 47155"/>
                        <a:gd name="connsiteY4" fmla="*/ 22827 h 456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7155" h="45654">
                          <a:moveTo>
                            <a:pt x="47156" y="22827"/>
                          </a:moveTo>
                          <a:cubicBezTo>
                            <a:pt x="47156" y="10184"/>
                            <a:pt x="36636" y="0"/>
                            <a:pt x="23578" y="0"/>
                          </a:cubicBezTo>
                          <a:cubicBezTo>
                            <a:pt x="10519" y="0"/>
                            <a:pt x="0" y="10184"/>
                            <a:pt x="0" y="22827"/>
                          </a:cubicBezTo>
                          <a:cubicBezTo>
                            <a:pt x="0" y="35470"/>
                            <a:pt x="10519" y="45654"/>
                            <a:pt x="23578" y="45654"/>
                          </a:cubicBezTo>
                          <a:cubicBezTo>
                            <a:pt x="36636" y="45654"/>
                            <a:pt x="47156" y="35470"/>
                            <a:pt x="47156" y="22827"/>
                          </a:cubicBezTo>
                        </a:path>
                      </a:pathLst>
                    </a:custGeom>
                    <a:solidFill>
                      <a:srgbClr val="0769A5"/>
                    </a:solidFill>
                    <a:ln w="1206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423" name="Freeform: Shape 422">
                      <a:extLst>
                        <a:ext uri="{FF2B5EF4-FFF2-40B4-BE49-F238E27FC236}">
                          <a16:creationId xmlns:a16="http://schemas.microsoft.com/office/drawing/2014/main" id="{F529B8B8-A3C3-44D4-BAFF-57DC10FA93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29663" y="2892037"/>
                      <a:ext cx="54864" cy="54864"/>
                    </a:xfrm>
                    <a:custGeom>
                      <a:avLst/>
                      <a:gdLst>
                        <a:gd name="connsiteX0" fmla="*/ 47156 w 47155"/>
                        <a:gd name="connsiteY0" fmla="*/ 22827 h 45654"/>
                        <a:gd name="connsiteX1" fmla="*/ 23578 w 47155"/>
                        <a:gd name="connsiteY1" fmla="*/ 0 h 45654"/>
                        <a:gd name="connsiteX2" fmla="*/ 0 w 47155"/>
                        <a:gd name="connsiteY2" fmla="*/ 22827 h 45654"/>
                        <a:gd name="connsiteX3" fmla="*/ 23578 w 47155"/>
                        <a:gd name="connsiteY3" fmla="*/ 45654 h 45654"/>
                        <a:gd name="connsiteX4" fmla="*/ 47156 w 47155"/>
                        <a:gd name="connsiteY4" fmla="*/ 22827 h 456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7155" h="45654">
                          <a:moveTo>
                            <a:pt x="47156" y="22827"/>
                          </a:moveTo>
                          <a:cubicBezTo>
                            <a:pt x="47156" y="10184"/>
                            <a:pt x="36636" y="0"/>
                            <a:pt x="23578" y="0"/>
                          </a:cubicBezTo>
                          <a:cubicBezTo>
                            <a:pt x="10519" y="0"/>
                            <a:pt x="0" y="10184"/>
                            <a:pt x="0" y="22827"/>
                          </a:cubicBezTo>
                          <a:cubicBezTo>
                            <a:pt x="0" y="35470"/>
                            <a:pt x="10519" y="45654"/>
                            <a:pt x="23578" y="45654"/>
                          </a:cubicBezTo>
                          <a:cubicBezTo>
                            <a:pt x="36636" y="45654"/>
                            <a:pt x="47156" y="35470"/>
                            <a:pt x="47156" y="22827"/>
                          </a:cubicBezTo>
                        </a:path>
                      </a:pathLst>
                    </a:custGeom>
                    <a:solidFill>
                      <a:srgbClr val="0769A5"/>
                    </a:solidFill>
                    <a:ln w="1206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424" name="Freeform: Shape 423">
                      <a:extLst>
                        <a:ext uri="{FF2B5EF4-FFF2-40B4-BE49-F238E27FC236}">
                          <a16:creationId xmlns:a16="http://schemas.microsoft.com/office/drawing/2014/main" id="{A689646F-9AC5-43B9-A812-1CB1EEE04C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20698" y="2918005"/>
                      <a:ext cx="54864" cy="54864"/>
                    </a:xfrm>
                    <a:custGeom>
                      <a:avLst/>
                      <a:gdLst>
                        <a:gd name="connsiteX0" fmla="*/ 47156 w 47155"/>
                        <a:gd name="connsiteY0" fmla="*/ 22827 h 45653"/>
                        <a:gd name="connsiteX1" fmla="*/ 23578 w 47155"/>
                        <a:gd name="connsiteY1" fmla="*/ 0 h 45653"/>
                        <a:gd name="connsiteX2" fmla="*/ 0 w 47155"/>
                        <a:gd name="connsiteY2" fmla="*/ 22827 h 45653"/>
                        <a:gd name="connsiteX3" fmla="*/ 23578 w 47155"/>
                        <a:gd name="connsiteY3" fmla="*/ 45654 h 45653"/>
                        <a:gd name="connsiteX4" fmla="*/ 47156 w 47155"/>
                        <a:gd name="connsiteY4" fmla="*/ 22827 h 456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7155" h="45653">
                          <a:moveTo>
                            <a:pt x="47156" y="22827"/>
                          </a:moveTo>
                          <a:cubicBezTo>
                            <a:pt x="47156" y="10184"/>
                            <a:pt x="36636" y="0"/>
                            <a:pt x="23578" y="0"/>
                          </a:cubicBezTo>
                          <a:cubicBezTo>
                            <a:pt x="10519" y="0"/>
                            <a:pt x="0" y="10184"/>
                            <a:pt x="0" y="22827"/>
                          </a:cubicBezTo>
                          <a:cubicBezTo>
                            <a:pt x="0" y="35470"/>
                            <a:pt x="10519" y="45654"/>
                            <a:pt x="23578" y="45654"/>
                          </a:cubicBezTo>
                          <a:cubicBezTo>
                            <a:pt x="36636" y="45654"/>
                            <a:pt x="47156" y="35470"/>
                            <a:pt x="47156" y="22827"/>
                          </a:cubicBezTo>
                        </a:path>
                      </a:pathLst>
                    </a:custGeom>
                    <a:solidFill>
                      <a:srgbClr val="0769A5"/>
                    </a:solidFill>
                    <a:ln w="1206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sp>
                <p:nvSpPr>
                  <p:cNvPr id="402" name="Freeform: Shape 401">
                    <a:extLst>
                      <a:ext uri="{FF2B5EF4-FFF2-40B4-BE49-F238E27FC236}">
                        <a16:creationId xmlns:a16="http://schemas.microsoft.com/office/drawing/2014/main" id="{3C8DF8E3-4E73-4BEC-9C6C-35198157BEC0}"/>
                      </a:ext>
                    </a:extLst>
                  </p:cNvPr>
                  <p:cNvSpPr/>
                  <p:nvPr/>
                </p:nvSpPr>
                <p:spPr>
                  <a:xfrm>
                    <a:off x="7472240" y="2091361"/>
                    <a:ext cx="3316202" cy="491733"/>
                  </a:xfrm>
                  <a:custGeom>
                    <a:avLst/>
                    <a:gdLst>
                      <a:gd name="connsiteX0" fmla="*/ 0 w 3316202"/>
                      <a:gd name="connsiteY0" fmla="*/ 491733 h 491733"/>
                      <a:gd name="connsiteX1" fmla="*/ 590442 w 3316202"/>
                      <a:gd name="connsiteY1" fmla="*/ 390433 h 491733"/>
                      <a:gd name="connsiteX2" fmla="*/ 1181973 w 3316202"/>
                      <a:gd name="connsiteY2" fmla="*/ 55532 h 491733"/>
                      <a:gd name="connsiteX3" fmla="*/ 1625682 w 3316202"/>
                      <a:gd name="connsiteY3" fmla="*/ 117899 h 491733"/>
                      <a:gd name="connsiteX4" fmla="*/ 2365156 w 3316202"/>
                      <a:gd name="connsiteY4" fmla="*/ 0 h 491733"/>
                      <a:gd name="connsiteX5" fmla="*/ 2956809 w 3316202"/>
                      <a:gd name="connsiteY5" fmla="*/ 240435 h 491733"/>
                      <a:gd name="connsiteX6" fmla="*/ 3316203 w 3316202"/>
                      <a:gd name="connsiteY6" fmla="*/ 229451 h 491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16202" h="491733">
                        <a:moveTo>
                          <a:pt x="0" y="491733"/>
                        </a:moveTo>
                        <a:lnTo>
                          <a:pt x="590442" y="390433"/>
                        </a:lnTo>
                        <a:lnTo>
                          <a:pt x="1181973" y="55532"/>
                        </a:lnTo>
                        <a:lnTo>
                          <a:pt x="1625682" y="117899"/>
                        </a:lnTo>
                        <a:lnTo>
                          <a:pt x="2365156" y="0"/>
                        </a:lnTo>
                        <a:lnTo>
                          <a:pt x="2956809" y="240435"/>
                        </a:lnTo>
                        <a:lnTo>
                          <a:pt x="3316203" y="229451"/>
                        </a:lnTo>
                      </a:path>
                    </a:pathLst>
                  </a:custGeom>
                  <a:noFill/>
                  <a:ln w="25400" cap="flat">
                    <a:solidFill>
                      <a:srgbClr val="FF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</p:grpSp>
            <p:grpSp>
              <p:nvGrpSpPr>
                <p:cNvPr id="570" name="Group 569">
                  <a:extLst>
                    <a:ext uri="{FF2B5EF4-FFF2-40B4-BE49-F238E27FC236}">
                      <a16:creationId xmlns:a16="http://schemas.microsoft.com/office/drawing/2014/main" id="{FD345FE0-B342-4525-A9CD-12C6906BCAFE}"/>
                    </a:ext>
                  </a:extLst>
                </p:cNvPr>
                <p:cNvGrpSpPr/>
                <p:nvPr/>
              </p:nvGrpSpPr>
              <p:grpSpPr>
                <a:xfrm>
                  <a:off x="9111940" y="4203811"/>
                  <a:ext cx="1192354" cy="184666"/>
                  <a:chOff x="5088089" y="1533148"/>
                  <a:chExt cx="1192354" cy="184666"/>
                </a:xfrm>
              </p:grpSpPr>
              <p:sp>
                <p:nvSpPr>
                  <p:cNvPr id="571" name="Freeform: Shape 570">
                    <a:extLst>
                      <a:ext uri="{FF2B5EF4-FFF2-40B4-BE49-F238E27FC236}">
                        <a16:creationId xmlns:a16="http://schemas.microsoft.com/office/drawing/2014/main" id="{D3199F3E-429D-49FB-9C32-1D8DE5B08605}"/>
                      </a:ext>
                    </a:extLst>
                  </p:cNvPr>
                  <p:cNvSpPr/>
                  <p:nvPr/>
                </p:nvSpPr>
                <p:spPr>
                  <a:xfrm>
                    <a:off x="5088089" y="1632229"/>
                    <a:ext cx="168447" cy="12188"/>
                  </a:xfrm>
                  <a:custGeom>
                    <a:avLst/>
                    <a:gdLst>
                      <a:gd name="connsiteX0" fmla="*/ 0 w 168447"/>
                      <a:gd name="connsiteY0" fmla="*/ 0 h 12188"/>
                      <a:gd name="connsiteX1" fmla="*/ 168448 w 168447"/>
                      <a:gd name="connsiteY1" fmla="*/ 0 h 12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68447" h="12188">
                        <a:moveTo>
                          <a:pt x="0" y="0"/>
                        </a:moveTo>
                        <a:lnTo>
                          <a:pt x="168448" y="0"/>
                        </a:lnTo>
                      </a:path>
                    </a:pathLst>
                  </a:custGeom>
                  <a:ln w="25400" cap="flat">
                    <a:solidFill>
                      <a:srgbClr val="FF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572" name="TextBox 80">
                    <a:extLst>
                      <a:ext uri="{FF2B5EF4-FFF2-40B4-BE49-F238E27FC236}">
                        <a16:creationId xmlns:a16="http://schemas.microsoft.com/office/drawing/2014/main" id="{0183D647-B364-4C84-BA3A-1858892A38AC}"/>
                      </a:ext>
                    </a:extLst>
                  </p:cNvPr>
                  <p:cNvSpPr txBox="1"/>
                  <p:nvPr/>
                </p:nvSpPr>
                <p:spPr>
                  <a:xfrm>
                    <a:off x="5372694" y="1533148"/>
                    <a:ext cx="907749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t" anchorCtr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1200" dirty="0"/>
                      <a:t>Viral rebound</a:t>
                    </a:r>
                  </a:p>
                </p:txBody>
              </p:sp>
            </p:grpSp>
          </p:grp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B69CC679-B01C-4E96-AF51-518CB1598C7E}"/>
                  </a:ext>
                </a:extLst>
              </p:cNvPr>
              <p:cNvSpPr/>
              <p:nvPr/>
            </p:nvSpPr>
            <p:spPr>
              <a:xfrm>
                <a:off x="9104270" y="4474602"/>
                <a:ext cx="193312" cy="193312"/>
              </a:xfrm>
              <a:custGeom>
                <a:avLst/>
                <a:gdLst>
                  <a:gd name="connsiteX0" fmla="*/ 0 w 193312"/>
                  <a:gd name="connsiteY0" fmla="*/ 0 h 193312"/>
                  <a:gd name="connsiteX1" fmla="*/ 193313 w 193312"/>
                  <a:gd name="connsiteY1" fmla="*/ 0 h 193312"/>
                  <a:gd name="connsiteX2" fmla="*/ 193313 w 193312"/>
                  <a:gd name="connsiteY2" fmla="*/ 193313 h 193312"/>
                  <a:gd name="connsiteX3" fmla="*/ 0 w 193312"/>
                  <a:gd name="connsiteY3" fmla="*/ 193313 h 193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312" h="193312">
                    <a:moveTo>
                      <a:pt x="0" y="0"/>
                    </a:moveTo>
                    <a:lnTo>
                      <a:pt x="193313" y="0"/>
                    </a:lnTo>
                    <a:lnTo>
                      <a:pt x="193313" y="193313"/>
                    </a:lnTo>
                    <a:lnTo>
                      <a:pt x="0" y="193313"/>
                    </a:lnTo>
                    <a:close/>
                  </a:path>
                </a:pathLst>
              </a:custGeom>
              <a:solidFill>
                <a:srgbClr val="0769A5">
                  <a:alpha val="65000"/>
                </a:srgbClr>
              </a:solidFill>
              <a:ln w="1216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AB8B5597-E81C-424D-9933-5AF235C65546}"/>
                  </a:ext>
                </a:extLst>
              </p:cNvPr>
              <p:cNvSpPr/>
              <p:nvPr/>
            </p:nvSpPr>
            <p:spPr>
              <a:xfrm>
                <a:off x="9116824" y="4571259"/>
                <a:ext cx="168447" cy="12188"/>
              </a:xfrm>
              <a:custGeom>
                <a:avLst/>
                <a:gdLst>
                  <a:gd name="connsiteX0" fmla="*/ 0 w 168447"/>
                  <a:gd name="connsiteY0" fmla="*/ 0 h 12188"/>
                  <a:gd name="connsiteX1" fmla="*/ 168448 w 168447"/>
                  <a:gd name="connsiteY1" fmla="*/ 0 h 12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8447" h="12188">
                    <a:moveTo>
                      <a:pt x="0" y="0"/>
                    </a:moveTo>
                    <a:lnTo>
                      <a:pt x="168448" y="0"/>
                    </a:lnTo>
                  </a:path>
                </a:pathLst>
              </a:custGeom>
              <a:ln w="15875" cap="flat">
                <a:solidFill>
                  <a:srgbClr val="0769A5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79E7EA18-F1D5-4881-BDA0-D35828121145}"/>
                  </a:ext>
                </a:extLst>
              </p:cNvPr>
              <p:cNvSpPr/>
              <p:nvPr/>
            </p:nvSpPr>
            <p:spPr>
              <a:xfrm>
                <a:off x="9177158" y="4547856"/>
                <a:ext cx="47535" cy="47535"/>
              </a:xfrm>
              <a:custGeom>
                <a:avLst/>
                <a:gdLst>
                  <a:gd name="connsiteX0" fmla="*/ 47536 w 47535"/>
                  <a:gd name="connsiteY0" fmla="*/ 23768 h 47535"/>
                  <a:gd name="connsiteX1" fmla="*/ 23768 w 47535"/>
                  <a:gd name="connsiteY1" fmla="*/ 0 h 47535"/>
                  <a:gd name="connsiteX2" fmla="*/ 0 w 47535"/>
                  <a:gd name="connsiteY2" fmla="*/ 23768 h 47535"/>
                  <a:gd name="connsiteX3" fmla="*/ 23768 w 47535"/>
                  <a:gd name="connsiteY3" fmla="*/ 47536 h 47535"/>
                  <a:gd name="connsiteX4" fmla="*/ 47536 w 47535"/>
                  <a:gd name="connsiteY4" fmla="*/ 23768 h 4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535" h="47535">
                    <a:moveTo>
                      <a:pt x="47536" y="23768"/>
                    </a:moveTo>
                    <a:cubicBezTo>
                      <a:pt x="47536" y="10604"/>
                      <a:pt x="36932" y="0"/>
                      <a:pt x="23768" y="0"/>
                    </a:cubicBezTo>
                    <a:cubicBezTo>
                      <a:pt x="10604" y="0"/>
                      <a:pt x="0" y="10604"/>
                      <a:pt x="0" y="23768"/>
                    </a:cubicBezTo>
                    <a:cubicBezTo>
                      <a:pt x="0" y="36932"/>
                      <a:pt x="10604" y="47536"/>
                      <a:pt x="23768" y="47536"/>
                    </a:cubicBezTo>
                    <a:cubicBezTo>
                      <a:pt x="36932" y="47536"/>
                      <a:pt x="47536" y="36932"/>
                      <a:pt x="47536" y="23768"/>
                    </a:cubicBezTo>
                  </a:path>
                </a:pathLst>
              </a:custGeom>
              <a:solidFill>
                <a:srgbClr val="0769A5"/>
              </a:solidFill>
              <a:ln w="1216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5ABC6A21-D3C8-4BF1-BC99-BE6ABD7FF061}"/>
                </a:ext>
              </a:extLst>
            </p:cNvPr>
            <p:cNvSpPr/>
            <p:nvPr/>
          </p:nvSpPr>
          <p:spPr>
            <a:xfrm>
              <a:off x="7219760" y="4816362"/>
              <a:ext cx="17307" cy="12188"/>
            </a:xfrm>
            <a:custGeom>
              <a:avLst/>
              <a:gdLst>
                <a:gd name="connsiteX0" fmla="*/ 17308 w 17307"/>
                <a:gd name="connsiteY0" fmla="*/ 0 h 12188"/>
                <a:gd name="connsiteX1" fmla="*/ 0 w 17307"/>
                <a:gd name="connsiteY1" fmla="*/ 0 h 1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307" h="12188">
                  <a:moveTo>
                    <a:pt x="17308" y="0"/>
                  </a:moveTo>
                  <a:lnTo>
                    <a:pt x="0" y="0"/>
                  </a:lnTo>
                </a:path>
              </a:pathLst>
            </a:custGeom>
            <a:ln w="1587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7061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5E2F2-CD4F-4860-88B6-3DC913414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2AB99-2D7A-4BA5-9D2E-AB2C5FA8C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B306B290-1541-475E-8280-0E11C2EDF3D4}"/>
              </a:ext>
            </a:extLst>
          </p:cNvPr>
          <p:cNvSpPr txBox="1">
            <a:spLocks/>
          </p:cNvSpPr>
          <p:nvPr/>
        </p:nvSpPr>
        <p:spPr>
          <a:xfrm>
            <a:off x="604320" y="1190694"/>
            <a:ext cx="10869772" cy="5231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400" b="1" kern="0" dirty="0"/>
              <a:t>This study demonstrates that a combination of the </a:t>
            </a:r>
            <a:r>
              <a:rPr lang="en-US" sz="2400" b="1" kern="0" dirty="0" err="1"/>
              <a:t>bNAbs</a:t>
            </a:r>
            <a:r>
              <a:rPr lang="en-US" sz="2400" b="1" kern="0" dirty="0"/>
              <a:t> </a:t>
            </a:r>
            <a:r>
              <a:rPr lang="en-US" sz="2400" b="1" kern="0" dirty="0" err="1"/>
              <a:t>teropavimab</a:t>
            </a:r>
            <a:r>
              <a:rPr lang="en-US" sz="2400" b="1" kern="0" dirty="0"/>
              <a:t> and </a:t>
            </a:r>
            <a:r>
              <a:rPr lang="en-US" sz="2400" b="1" kern="0" dirty="0" err="1"/>
              <a:t>zinlirvimab</a:t>
            </a:r>
            <a:r>
              <a:rPr lang="en-US" sz="2400" b="1" kern="0" dirty="0"/>
              <a:t> together with </a:t>
            </a:r>
            <a:r>
              <a:rPr lang="en-US" sz="2400" b="1" kern="0" dirty="0" err="1"/>
              <a:t>lenacapavir</a:t>
            </a:r>
            <a:r>
              <a:rPr lang="en-US" sz="2400" b="1" kern="0" dirty="0"/>
              <a:t> can sustain viral suppression for 6 months in selected people with HIV.</a:t>
            </a:r>
            <a:endParaRPr lang="en-US" b="1" kern="0" dirty="0"/>
          </a:p>
          <a:p>
            <a:pPr>
              <a:spcBef>
                <a:spcPts val="1200"/>
              </a:spcBef>
            </a:pPr>
            <a:r>
              <a:rPr lang="en-US" sz="2400" dirty="0"/>
              <a:t>18 out of 20 participants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/>
              <a:t>maintained suppression for 26 weeks after a single administration of the study regimen.</a:t>
            </a:r>
          </a:p>
          <a:p>
            <a:pPr lvl="1">
              <a:spcBef>
                <a:spcPts val="1200"/>
              </a:spcBef>
            </a:pPr>
            <a:r>
              <a:rPr lang="en-US" sz="2000" i="1" kern="0" dirty="0"/>
              <a:t>One withdrew after Week 12 with suppressed HIV RNA. </a:t>
            </a:r>
          </a:p>
          <a:p>
            <a:pPr lvl="1">
              <a:spcBef>
                <a:spcPts val="1200"/>
              </a:spcBef>
            </a:pPr>
            <a:r>
              <a:rPr lang="en-US" sz="2000" i="1" kern="0" dirty="0"/>
              <a:t>One had viral rebound at Week 16 and resuppressed after restarting his baseline ART.</a:t>
            </a:r>
          </a:p>
          <a:p>
            <a:pPr>
              <a:spcBef>
                <a:spcPts val="1200"/>
              </a:spcBef>
            </a:pPr>
            <a:r>
              <a:rPr lang="en-US" kern="0" dirty="0"/>
              <a:t>LEN + TAB + ZAB was safe and well tolerated, mild (Grade 1) injection-site reactions were the most common adverse event.</a:t>
            </a:r>
          </a:p>
          <a:p>
            <a:pPr>
              <a:spcBef>
                <a:spcPts val="1200"/>
              </a:spcBef>
            </a:pPr>
            <a:r>
              <a:rPr lang="en-US" kern="0" dirty="0"/>
              <a:t>LEN + TAB + ZAB may enable a complete twice-yearly HIV treatment regimen.</a:t>
            </a:r>
          </a:p>
          <a:p>
            <a:pPr lvl="1">
              <a:spcBef>
                <a:spcPts val="1200"/>
              </a:spcBef>
            </a:pPr>
            <a:r>
              <a:rPr lang="en-US" kern="0" dirty="0"/>
              <a:t>Phase 2 study (NCT05729568)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901205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26249" y="152400"/>
            <a:ext cx="9399494" cy="787400"/>
          </a:xfrm>
        </p:spPr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626249" y="1192915"/>
            <a:ext cx="10565727" cy="4419600"/>
          </a:xfrm>
        </p:spPr>
        <p:txBody>
          <a:bodyPr/>
          <a:lstStyle/>
          <a:p>
            <a:pPr>
              <a:defRPr/>
            </a:pPr>
            <a:r>
              <a:rPr lang="en-US" dirty="0"/>
              <a:t>We extend our thanks to the study participants, their families, site staff, and all participating investigators.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This study was funded by Gilead Sciences, Inc.</a:t>
            </a:r>
          </a:p>
          <a:p>
            <a:pPr marL="0" indent="0" eaLnBrk="1" hangingPunct="1">
              <a:spcBef>
                <a:spcPct val="0"/>
              </a:spcBef>
              <a:buClrTx/>
              <a:buNone/>
              <a:defRPr/>
            </a:pPr>
            <a:endParaRPr lang="en-US" sz="2800" kern="1200" dirty="0">
              <a:latin typeface="+mj-lt"/>
              <a:cs typeface="Times New Roman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3569CD-C982-404E-8809-F66488244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D00A227F-AAD3-030D-7411-62B7299D6E35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626249" y="6490156"/>
            <a:ext cx="108555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eaLnBrk="1" hangingPunct="1">
              <a:spcBef>
                <a:spcPct val="0"/>
              </a:spcBef>
              <a:buClrTx/>
              <a:buNone/>
              <a:defRPr/>
            </a:pPr>
            <a:r>
              <a:rPr lang="en-US" sz="1400" kern="1200" dirty="0">
                <a:latin typeface="+mj-lt"/>
                <a:cs typeface="Times New Roman"/>
              </a:rPr>
              <a:t>Editing</a:t>
            </a:r>
            <a:r>
              <a:rPr lang="en-US" sz="1400" dirty="0">
                <a:latin typeface="+mj-lt"/>
                <a:ea typeface="Calibri" panose="020F0502020204030204" pitchFamily="34" charset="0"/>
                <a:cs typeface="Times New Roman"/>
              </a:rPr>
              <a:t> and production assistance were provided by Impact Communication Partners (West Hartford, CT), funded by Gilead Sciences, Inc.</a:t>
            </a:r>
            <a:endParaRPr lang="en-US" sz="1400" kern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169733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33897" y="152400"/>
            <a:ext cx="10965068" cy="787400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3895" y="1241247"/>
            <a:ext cx="5996765" cy="424476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/>
              <a:t>Teropavimab (TAB; GS-5423; 3BNC117-LS) and zinlirvimab (ZAB; GS-2872; 10-1074-LS) are broadly neutralizing antibodies (bNAbs) against  the CD4-binding site of gp120 and a non-overlapping epitope on the V3 glycan of HIV-1 Env, respectively.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Both antibodies were modified to extend their </a:t>
            </a:r>
            <a:br>
              <a:rPr lang="en-US" sz="2000" dirty="0"/>
            </a:br>
            <a:r>
              <a:rPr lang="en-US" sz="2000" dirty="0"/>
              <a:t>half-lives for long-acting therapy that may allow for dosing every 6 months.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An estimated &gt; 50% of clade B viruses are highly susceptible to both bNAbs and &gt; 90% are highly susceptible to either bNAb with a 90% inhibitory concentration (IC</a:t>
            </a:r>
            <a:r>
              <a:rPr lang="en-US" sz="2000" baseline="-25000" dirty="0"/>
              <a:t>90</a:t>
            </a:r>
            <a:r>
              <a:rPr lang="en-US" sz="2000" dirty="0"/>
              <a:t>) &lt; 2 µg/mL.</a:t>
            </a:r>
            <a:r>
              <a:rPr lang="en-US" sz="2000" baseline="30000" dirty="0"/>
              <a:t>1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354785-142A-F44A-B80B-38462CF6F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16F37-D63B-443C-96C0-C234F1098F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0BA25BB-FE7A-4B2A-96FF-20891BF02541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633897" y="6544017"/>
            <a:ext cx="9167574" cy="16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50" baseline="30000" dirty="0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</a:rPr>
              <a:t>1</a:t>
            </a:r>
            <a:r>
              <a:rPr lang="en-US" sz="1050" dirty="0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</a:rPr>
              <a:t>Yoon H, et al. CATNAP: a tool to compile, analyze and tally neutralizing antibody panels. </a:t>
            </a:r>
            <a:r>
              <a:rPr lang="en-US" sz="1050" i="1" dirty="0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</a:rPr>
              <a:t>Nucleic Acid Res. </a:t>
            </a:r>
            <a:r>
              <a:rPr lang="en-US" sz="1050" dirty="0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</a:rPr>
              <a:t>2015 Jul 1;43(W1):W213-9. </a:t>
            </a:r>
            <a:r>
              <a:rPr lang="en-US" sz="1050" u="sng" dirty="0">
                <a:solidFill>
                  <a:srgbClr val="2A5084"/>
                </a:solidFill>
                <a:effectLst/>
                <a:latin typeface="+mj-lt"/>
                <a:ea typeface="Calibri" panose="020F0502020204030204" pitchFamily="34" charset="0"/>
                <a:hlinkClick r:id="rId2"/>
              </a:rPr>
              <a:t>PMID 26044712</a:t>
            </a:r>
            <a:r>
              <a:rPr lang="en-US" sz="1050" dirty="0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  <a:endParaRPr lang="en-US" sz="1050" dirty="0"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DAF943-A037-4CF3-B974-45127AECD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3830" y="1284790"/>
            <a:ext cx="1423131" cy="27699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91436" tIns="45719" rIns="91436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2700" marR="5080" lvl="0" indent="-127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V3-Glycan</a:t>
            </a: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DD2222E7-8CAA-4804-939C-A5A0C902D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1737" y="2976732"/>
            <a:ext cx="1968499" cy="30341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91436" tIns="45719" rIns="91436" bIns="45719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2700" marR="5080" lvl="0" indent="-127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CD4-binding site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557A5D5-57AB-457D-9106-F7D62224D2CF}"/>
              </a:ext>
            </a:extLst>
          </p:cNvPr>
          <p:cNvGrpSpPr/>
          <p:nvPr/>
        </p:nvGrpSpPr>
        <p:grpSpPr>
          <a:xfrm>
            <a:off x="7522888" y="1325014"/>
            <a:ext cx="3490132" cy="3641401"/>
            <a:chOff x="873794" y="1052415"/>
            <a:chExt cx="3804690" cy="396959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182865A-84B5-4E8F-B217-482FA22CBD88}"/>
                </a:ext>
              </a:extLst>
            </p:cNvPr>
            <p:cNvSpPr/>
            <p:nvPr/>
          </p:nvSpPr>
          <p:spPr>
            <a:xfrm>
              <a:off x="873794" y="4482548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13E6EAA-311E-48A0-95EE-CDCE33DA3EF7}"/>
                </a:ext>
              </a:extLst>
            </p:cNvPr>
            <p:cNvCxnSpPr/>
            <p:nvPr/>
          </p:nvCxnSpPr>
          <p:spPr>
            <a:xfrm flipH="1">
              <a:off x="906160" y="454116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EF981B4-D940-4969-A43C-AAD57200911A}"/>
                </a:ext>
              </a:extLst>
            </p:cNvPr>
            <p:cNvCxnSpPr/>
            <p:nvPr/>
          </p:nvCxnSpPr>
          <p:spPr>
            <a:xfrm>
              <a:off x="906825" y="452969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D06BD02-5A5D-46A8-AFE4-9DDCD616EC4B}"/>
                </a:ext>
              </a:extLst>
            </p:cNvPr>
            <p:cNvCxnSpPr/>
            <p:nvPr/>
          </p:nvCxnSpPr>
          <p:spPr>
            <a:xfrm>
              <a:off x="906492" y="455280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4C82B5C-E002-4CE9-A719-BC0393638F0D}"/>
                </a:ext>
              </a:extLst>
            </p:cNvPr>
            <p:cNvCxnSpPr/>
            <p:nvPr/>
          </p:nvCxnSpPr>
          <p:spPr>
            <a:xfrm flipH="1">
              <a:off x="905827" y="45646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D3AF302-3800-4370-8A18-80EB23AF2FF1}"/>
                </a:ext>
              </a:extLst>
            </p:cNvPr>
            <p:cNvCxnSpPr/>
            <p:nvPr/>
          </p:nvCxnSpPr>
          <p:spPr>
            <a:xfrm>
              <a:off x="905827" y="457648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6BE9B54-61E9-4B4F-958E-D4034DD7D55B}"/>
                </a:ext>
              </a:extLst>
            </p:cNvPr>
            <p:cNvCxnSpPr/>
            <p:nvPr/>
          </p:nvCxnSpPr>
          <p:spPr>
            <a:xfrm flipH="1">
              <a:off x="905163" y="45879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E7CF3BF-B653-4449-AE3E-064B4A9FA12C}"/>
                </a:ext>
              </a:extLst>
            </p:cNvPr>
            <p:cNvCxnSpPr/>
            <p:nvPr/>
          </p:nvCxnSpPr>
          <p:spPr>
            <a:xfrm flipH="1">
              <a:off x="904166" y="46109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06837E-066C-4F57-9CD7-DAE18DC57CD3}"/>
                </a:ext>
              </a:extLst>
            </p:cNvPr>
            <p:cNvCxnSpPr/>
            <p:nvPr/>
          </p:nvCxnSpPr>
          <p:spPr>
            <a:xfrm>
              <a:off x="904831" y="45994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413426A-3AB3-4684-A3B0-6C8F87466B02}"/>
                </a:ext>
              </a:extLst>
            </p:cNvPr>
            <p:cNvCxnSpPr/>
            <p:nvPr/>
          </p:nvCxnSpPr>
          <p:spPr>
            <a:xfrm>
              <a:off x="904498" y="46225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E3B7291-5A6E-4429-BC46-BAC3F4B4417D}"/>
                </a:ext>
              </a:extLst>
            </p:cNvPr>
            <p:cNvCxnSpPr/>
            <p:nvPr/>
          </p:nvCxnSpPr>
          <p:spPr>
            <a:xfrm flipH="1">
              <a:off x="903833" y="46344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5E5795B-8217-46C2-BC77-A5BC2C5AA792}"/>
                </a:ext>
              </a:extLst>
            </p:cNvPr>
            <p:cNvCxnSpPr/>
            <p:nvPr/>
          </p:nvCxnSpPr>
          <p:spPr>
            <a:xfrm>
              <a:off x="903833" y="464623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4F7B6EC-C870-4C91-BA01-CF7F92495D82}"/>
                </a:ext>
              </a:extLst>
            </p:cNvPr>
            <p:cNvCxnSpPr/>
            <p:nvPr/>
          </p:nvCxnSpPr>
          <p:spPr>
            <a:xfrm flipH="1">
              <a:off x="887000" y="454116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16605D9-997B-4B6E-8DEB-02CFECEDA19B}"/>
                </a:ext>
              </a:extLst>
            </p:cNvPr>
            <p:cNvCxnSpPr/>
            <p:nvPr/>
          </p:nvCxnSpPr>
          <p:spPr>
            <a:xfrm>
              <a:off x="887665" y="452969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1F3E4D7-9546-457B-9BA0-922C5FA40C21}"/>
                </a:ext>
              </a:extLst>
            </p:cNvPr>
            <p:cNvCxnSpPr/>
            <p:nvPr/>
          </p:nvCxnSpPr>
          <p:spPr>
            <a:xfrm>
              <a:off x="887332" y="455280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D8487C3-B740-4ACA-BB1E-BAA83BDA5BAB}"/>
                </a:ext>
              </a:extLst>
            </p:cNvPr>
            <p:cNvCxnSpPr/>
            <p:nvPr/>
          </p:nvCxnSpPr>
          <p:spPr>
            <a:xfrm flipH="1">
              <a:off x="886668" y="45646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0BBE07B-723B-4647-AB94-E3C761DD8AF8}"/>
                </a:ext>
              </a:extLst>
            </p:cNvPr>
            <p:cNvCxnSpPr/>
            <p:nvPr/>
          </p:nvCxnSpPr>
          <p:spPr>
            <a:xfrm>
              <a:off x="886668" y="457648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6F1D91E-B255-4207-B39B-11F95CF95F40}"/>
                </a:ext>
              </a:extLst>
            </p:cNvPr>
            <p:cNvCxnSpPr/>
            <p:nvPr/>
          </p:nvCxnSpPr>
          <p:spPr>
            <a:xfrm flipH="1">
              <a:off x="886003" y="45879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CE76BE7-A100-46CE-84EF-EDB626F46A34}"/>
                </a:ext>
              </a:extLst>
            </p:cNvPr>
            <p:cNvCxnSpPr/>
            <p:nvPr/>
          </p:nvCxnSpPr>
          <p:spPr>
            <a:xfrm flipH="1">
              <a:off x="885006" y="46109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DCA0F79-7264-47B0-8243-8E781ABB81ED}"/>
                </a:ext>
              </a:extLst>
            </p:cNvPr>
            <p:cNvCxnSpPr/>
            <p:nvPr/>
          </p:nvCxnSpPr>
          <p:spPr>
            <a:xfrm>
              <a:off x="885671" y="45994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FD9ED48-3FE6-4D73-9BA5-A4724A6D5647}"/>
                </a:ext>
              </a:extLst>
            </p:cNvPr>
            <p:cNvCxnSpPr/>
            <p:nvPr/>
          </p:nvCxnSpPr>
          <p:spPr>
            <a:xfrm>
              <a:off x="885338" y="46225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2AAAFC3-00CC-4A0E-84AF-6875BE8E3A02}"/>
                </a:ext>
              </a:extLst>
            </p:cNvPr>
            <p:cNvCxnSpPr/>
            <p:nvPr/>
          </p:nvCxnSpPr>
          <p:spPr>
            <a:xfrm flipH="1">
              <a:off x="884674" y="46344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3C5CF09-C73D-4926-A853-9E84DCBA91B2}"/>
                </a:ext>
              </a:extLst>
            </p:cNvPr>
            <p:cNvCxnSpPr/>
            <p:nvPr/>
          </p:nvCxnSpPr>
          <p:spPr>
            <a:xfrm>
              <a:off x="884674" y="464623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825FF01-03B9-459D-A475-CC7EB5767ECC}"/>
                </a:ext>
              </a:extLst>
            </p:cNvPr>
            <p:cNvSpPr/>
            <p:nvPr/>
          </p:nvSpPr>
          <p:spPr>
            <a:xfrm>
              <a:off x="923811" y="4482548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CA18FEB-2F86-496A-8268-8003A4BC725A}"/>
                </a:ext>
              </a:extLst>
            </p:cNvPr>
            <p:cNvCxnSpPr/>
            <p:nvPr/>
          </p:nvCxnSpPr>
          <p:spPr>
            <a:xfrm flipH="1">
              <a:off x="956176" y="454116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5EF9332-5133-4F93-A867-B9C9F8509552}"/>
                </a:ext>
              </a:extLst>
            </p:cNvPr>
            <p:cNvCxnSpPr/>
            <p:nvPr/>
          </p:nvCxnSpPr>
          <p:spPr>
            <a:xfrm>
              <a:off x="956841" y="452969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9A05EBE-D9BA-438B-B61A-011DDC1F8833}"/>
                </a:ext>
              </a:extLst>
            </p:cNvPr>
            <p:cNvCxnSpPr/>
            <p:nvPr/>
          </p:nvCxnSpPr>
          <p:spPr>
            <a:xfrm>
              <a:off x="956508" y="455280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ADA5550-B6B9-4A29-AF3D-BE65392EC801}"/>
                </a:ext>
              </a:extLst>
            </p:cNvPr>
            <p:cNvCxnSpPr/>
            <p:nvPr/>
          </p:nvCxnSpPr>
          <p:spPr>
            <a:xfrm flipH="1">
              <a:off x="955844" y="45646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58DC0BE-B025-401D-BBB4-3E9A708DDE3C}"/>
                </a:ext>
              </a:extLst>
            </p:cNvPr>
            <p:cNvCxnSpPr/>
            <p:nvPr/>
          </p:nvCxnSpPr>
          <p:spPr>
            <a:xfrm>
              <a:off x="955844" y="457648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73391C6-9F32-4B4A-95A0-72910B4C52C7}"/>
                </a:ext>
              </a:extLst>
            </p:cNvPr>
            <p:cNvCxnSpPr/>
            <p:nvPr/>
          </p:nvCxnSpPr>
          <p:spPr>
            <a:xfrm flipH="1">
              <a:off x="955179" y="45879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F8B6A81-DBEB-4F91-82B3-5B34F2E1836E}"/>
                </a:ext>
              </a:extLst>
            </p:cNvPr>
            <p:cNvCxnSpPr/>
            <p:nvPr/>
          </p:nvCxnSpPr>
          <p:spPr>
            <a:xfrm flipH="1">
              <a:off x="954182" y="46109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71EE599-33D4-4512-97F8-E1F87C2934F3}"/>
                </a:ext>
              </a:extLst>
            </p:cNvPr>
            <p:cNvCxnSpPr/>
            <p:nvPr/>
          </p:nvCxnSpPr>
          <p:spPr>
            <a:xfrm>
              <a:off x="954847" y="45994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84470D8-92AA-4D1F-BB66-AC35EAB9CEFF}"/>
                </a:ext>
              </a:extLst>
            </p:cNvPr>
            <p:cNvCxnSpPr/>
            <p:nvPr/>
          </p:nvCxnSpPr>
          <p:spPr>
            <a:xfrm>
              <a:off x="954514" y="46225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241596B-50C0-43BA-ABC5-E42BEB0A1FF4}"/>
                </a:ext>
              </a:extLst>
            </p:cNvPr>
            <p:cNvCxnSpPr/>
            <p:nvPr/>
          </p:nvCxnSpPr>
          <p:spPr>
            <a:xfrm flipH="1">
              <a:off x="953850" y="46344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FCE0C12-2192-4456-BF9B-9F2A5D12BABB}"/>
                </a:ext>
              </a:extLst>
            </p:cNvPr>
            <p:cNvCxnSpPr/>
            <p:nvPr/>
          </p:nvCxnSpPr>
          <p:spPr>
            <a:xfrm>
              <a:off x="953850" y="464623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FF59D42-EC43-4E45-AA7F-26D66793D3D3}"/>
                </a:ext>
              </a:extLst>
            </p:cNvPr>
            <p:cNvCxnSpPr/>
            <p:nvPr/>
          </p:nvCxnSpPr>
          <p:spPr>
            <a:xfrm flipH="1">
              <a:off x="937017" y="454116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12AD566-DE2C-40E7-8556-FB22C1C3CBC5}"/>
                </a:ext>
              </a:extLst>
            </p:cNvPr>
            <p:cNvCxnSpPr/>
            <p:nvPr/>
          </p:nvCxnSpPr>
          <p:spPr>
            <a:xfrm>
              <a:off x="937681" y="452969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B6A5263-59EE-4E96-9039-510427BB8872}"/>
                </a:ext>
              </a:extLst>
            </p:cNvPr>
            <p:cNvCxnSpPr/>
            <p:nvPr/>
          </p:nvCxnSpPr>
          <p:spPr>
            <a:xfrm>
              <a:off x="937349" y="455280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1A6CC2F-E0C3-4D56-A5A0-B8752F832B60}"/>
                </a:ext>
              </a:extLst>
            </p:cNvPr>
            <p:cNvCxnSpPr/>
            <p:nvPr/>
          </p:nvCxnSpPr>
          <p:spPr>
            <a:xfrm flipH="1">
              <a:off x="936684" y="45646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7A8FA34-A51C-45E2-8C01-69ECB8D4DE99}"/>
                </a:ext>
              </a:extLst>
            </p:cNvPr>
            <p:cNvCxnSpPr/>
            <p:nvPr/>
          </p:nvCxnSpPr>
          <p:spPr>
            <a:xfrm>
              <a:off x="936684" y="457648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3C8A3C3-EEAF-4F8E-A468-173046D55D60}"/>
                </a:ext>
              </a:extLst>
            </p:cNvPr>
            <p:cNvCxnSpPr/>
            <p:nvPr/>
          </p:nvCxnSpPr>
          <p:spPr>
            <a:xfrm flipH="1">
              <a:off x="936019" y="45879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CF87AE5-FDBA-4AE6-9E9E-CE4B2DCBF06A}"/>
                </a:ext>
              </a:extLst>
            </p:cNvPr>
            <p:cNvCxnSpPr/>
            <p:nvPr/>
          </p:nvCxnSpPr>
          <p:spPr>
            <a:xfrm flipH="1">
              <a:off x="935022" y="46109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993F98E-97E3-4586-935D-7D2EE768BD14}"/>
                </a:ext>
              </a:extLst>
            </p:cNvPr>
            <p:cNvCxnSpPr/>
            <p:nvPr/>
          </p:nvCxnSpPr>
          <p:spPr>
            <a:xfrm>
              <a:off x="935687" y="45994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88A6CD7-5474-4EA5-9203-C62C75DB3F65}"/>
                </a:ext>
              </a:extLst>
            </p:cNvPr>
            <p:cNvCxnSpPr/>
            <p:nvPr/>
          </p:nvCxnSpPr>
          <p:spPr>
            <a:xfrm>
              <a:off x="935355" y="46225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0AC677B-6008-4EB4-B126-066104A0AF47}"/>
                </a:ext>
              </a:extLst>
            </p:cNvPr>
            <p:cNvCxnSpPr/>
            <p:nvPr/>
          </p:nvCxnSpPr>
          <p:spPr>
            <a:xfrm flipH="1">
              <a:off x="934690" y="46344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F2003F8-2584-441B-9AA2-E0F9AD75AA14}"/>
                </a:ext>
              </a:extLst>
            </p:cNvPr>
            <p:cNvCxnSpPr/>
            <p:nvPr/>
          </p:nvCxnSpPr>
          <p:spPr>
            <a:xfrm>
              <a:off x="934690" y="464623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2BA8E67E-70E3-464F-A9D3-F316704284AE}"/>
                </a:ext>
              </a:extLst>
            </p:cNvPr>
            <p:cNvSpPr/>
            <p:nvPr/>
          </p:nvSpPr>
          <p:spPr>
            <a:xfrm>
              <a:off x="973827" y="4482548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3AF41C7-E382-4468-BA1B-47EB44582382}"/>
                </a:ext>
              </a:extLst>
            </p:cNvPr>
            <p:cNvCxnSpPr/>
            <p:nvPr/>
          </p:nvCxnSpPr>
          <p:spPr>
            <a:xfrm flipH="1">
              <a:off x="1006192" y="454116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F5732E3-0E44-4BB3-BD29-79344E856B48}"/>
                </a:ext>
              </a:extLst>
            </p:cNvPr>
            <p:cNvCxnSpPr/>
            <p:nvPr/>
          </p:nvCxnSpPr>
          <p:spPr>
            <a:xfrm>
              <a:off x="1006857" y="452969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54D092C-8323-402A-9E8B-3866A81381FB}"/>
                </a:ext>
              </a:extLst>
            </p:cNvPr>
            <p:cNvCxnSpPr/>
            <p:nvPr/>
          </p:nvCxnSpPr>
          <p:spPr>
            <a:xfrm>
              <a:off x="1006524" y="455280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95D89F6-8D05-472B-941E-BF12ADB853C7}"/>
                </a:ext>
              </a:extLst>
            </p:cNvPr>
            <p:cNvCxnSpPr/>
            <p:nvPr/>
          </p:nvCxnSpPr>
          <p:spPr>
            <a:xfrm flipH="1">
              <a:off x="1005860" y="45646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841DC1F-684A-4436-AC51-9A60B3410A9C}"/>
                </a:ext>
              </a:extLst>
            </p:cNvPr>
            <p:cNvCxnSpPr/>
            <p:nvPr/>
          </p:nvCxnSpPr>
          <p:spPr>
            <a:xfrm>
              <a:off x="1005860" y="457648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3CA877D-78F3-480D-9DA0-AF491AAE0452}"/>
                </a:ext>
              </a:extLst>
            </p:cNvPr>
            <p:cNvCxnSpPr/>
            <p:nvPr/>
          </p:nvCxnSpPr>
          <p:spPr>
            <a:xfrm flipH="1">
              <a:off x="1005195" y="45879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5BA830-AE72-403C-A3B0-335D6D020CC9}"/>
                </a:ext>
              </a:extLst>
            </p:cNvPr>
            <p:cNvCxnSpPr/>
            <p:nvPr/>
          </p:nvCxnSpPr>
          <p:spPr>
            <a:xfrm flipH="1">
              <a:off x="1004198" y="46109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B9E3367-2AEA-4283-9892-8D652D92C592}"/>
                </a:ext>
              </a:extLst>
            </p:cNvPr>
            <p:cNvCxnSpPr/>
            <p:nvPr/>
          </p:nvCxnSpPr>
          <p:spPr>
            <a:xfrm>
              <a:off x="1004863" y="45994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2D25987-75BA-449A-9342-D73FB599A54A}"/>
                </a:ext>
              </a:extLst>
            </p:cNvPr>
            <p:cNvCxnSpPr/>
            <p:nvPr/>
          </p:nvCxnSpPr>
          <p:spPr>
            <a:xfrm>
              <a:off x="1004530" y="46225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A7D544E-3FEB-46D7-AAE3-BB4D4A64918D}"/>
                </a:ext>
              </a:extLst>
            </p:cNvPr>
            <p:cNvCxnSpPr/>
            <p:nvPr/>
          </p:nvCxnSpPr>
          <p:spPr>
            <a:xfrm flipH="1">
              <a:off x="1003866" y="46344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CE87A79-BC65-4BC6-8276-7C57F4DE1701}"/>
                </a:ext>
              </a:extLst>
            </p:cNvPr>
            <p:cNvCxnSpPr/>
            <p:nvPr/>
          </p:nvCxnSpPr>
          <p:spPr>
            <a:xfrm>
              <a:off x="1003866" y="464623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DA2206C-4889-4759-A982-A328A0A03527}"/>
                </a:ext>
              </a:extLst>
            </p:cNvPr>
            <p:cNvCxnSpPr/>
            <p:nvPr/>
          </p:nvCxnSpPr>
          <p:spPr>
            <a:xfrm flipH="1">
              <a:off x="987032" y="454116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CC73D57-A564-47AA-B559-83D70C345877}"/>
                </a:ext>
              </a:extLst>
            </p:cNvPr>
            <p:cNvCxnSpPr/>
            <p:nvPr/>
          </p:nvCxnSpPr>
          <p:spPr>
            <a:xfrm>
              <a:off x="987697" y="452969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91C8E4F-CEF2-4365-BD2E-B9D60D512598}"/>
                </a:ext>
              </a:extLst>
            </p:cNvPr>
            <p:cNvCxnSpPr/>
            <p:nvPr/>
          </p:nvCxnSpPr>
          <p:spPr>
            <a:xfrm>
              <a:off x="987365" y="455280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8A55126-DB9F-46F2-B2A9-B115786953C4}"/>
                </a:ext>
              </a:extLst>
            </p:cNvPr>
            <p:cNvCxnSpPr/>
            <p:nvPr/>
          </p:nvCxnSpPr>
          <p:spPr>
            <a:xfrm flipH="1">
              <a:off x="986700" y="45646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D21AF05-8A52-4FA8-BB95-F690817C52F2}"/>
                </a:ext>
              </a:extLst>
            </p:cNvPr>
            <p:cNvCxnSpPr/>
            <p:nvPr/>
          </p:nvCxnSpPr>
          <p:spPr>
            <a:xfrm>
              <a:off x="986700" y="457648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097654C-4EAF-44BE-9700-D819F6EFF4A2}"/>
                </a:ext>
              </a:extLst>
            </p:cNvPr>
            <p:cNvCxnSpPr/>
            <p:nvPr/>
          </p:nvCxnSpPr>
          <p:spPr>
            <a:xfrm flipH="1">
              <a:off x="986035" y="45879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B8EAAE7-9ACB-4458-B321-9C197952F079}"/>
                </a:ext>
              </a:extLst>
            </p:cNvPr>
            <p:cNvCxnSpPr/>
            <p:nvPr/>
          </p:nvCxnSpPr>
          <p:spPr>
            <a:xfrm flipH="1">
              <a:off x="985038" y="46109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FDB6766-EA1C-44F3-A470-CD6E054D2C84}"/>
                </a:ext>
              </a:extLst>
            </p:cNvPr>
            <p:cNvCxnSpPr/>
            <p:nvPr/>
          </p:nvCxnSpPr>
          <p:spPr>
            <a:xfrm>
              <a:off x="985703" y="45994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9BD1F7D-7434-4623-824F-3DEDB051AE48}"/>
                </a:ext>
              </a:extLst>
            </p:cNvPr>
            <p:cNvCxnSpPr/>
            <p:nvPr/>
          </p:nvCxnSpPr>
          <p:spPr>
            <a:xfrm>
              <a:off x="985371" y="46225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B2A2B23-DB53-4BE1-AE79-3CA93046A145}"/>
                </a:ext>
              </a:extLst>
            </p:cNvPr>
            <p:cNvCxnSpPr/>
            <p:nvPr/>
          </p:nvCxnSpPr>
          <p:spPr>
            <a:xfrm flipH="1">
              <a:off x="984706" y="46344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65C5DB1-FD42-47A7-91B1-A35A7892E993}"/>
                </a:ext>
              </a:extLst>
            </p:cNvPr>
            <p:cNvCxnSpPr/>
            <p:nvPr/>
          </p:nvCxnSpPr>
          <p:spPr>
            <a:xfrm>
              <a:off x="984706" y="464623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79144F26-F1DE-45C4-BDB8-248215BA2EEC}"/>
                </a:ext>
              </a:extLst>
            </p:cNvPr>
            <p:cNvSpPr/>
            <p:nvPr/>
          </p:nvSpPr>
          <p:spPr>
            <a:xfrm>
              <a:off x="1023843" y="4482806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CA367B9C-DA4D-4963-8D76-1379774AB707}"/>
                </a:ext>
              </a:extLst>
            </p:cNvPr>
            <p:cNvCxnSpPr/>
            <p:nvPr/>
          </p:nvCxnSpPr>
          <p:spPr>
            <a:xfrm flipH="1">
              <a:off x="1056209" y="454141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3947751E-7833-45B1-800A-1C8FC2E65B66}"/>
                </a:ext>
              </a:extLst>
            </p:cNvPr>
            <p:cNvCxnSpPr/>
            <p:nvPr/>
          </p:nvCxnSpPr>
          <p:spPr>
            <a:xfrm>
              <a:off x="1056874" y="45299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FACBCF5-16AD-42C4-896F-7688299BA9E6}"/>
                </a:ext>
              </a:extLst>
            </p:cNvPr>
            <p:cNvCxnSpPr/>
            <p:nvPr/>
          </p:nvCxnSpPr>
          <p:spPr>
            <a:xfrm>
              <a:off x="1056541" y="455306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DBCE10F9-7228-4545-9D0B-ED5AA2ACD6E7}"/>
                </a:ext>
              </a:extLst>
            </p:cNvPr>
            <p:cNvCxnSpPr/>
            <p:nvPr/>
          </p:nvCxnSpPr>
          <p:spPr>
            <a:xfrm flipH="1">
              <a:off x="1055876" y="45649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3395CE8-68FA-436E-B1DD-8F980E533011}"/>
                </a:ext>
              </a:extLst>
            </p:cNvPr>
            <p:cNvCxnSpPr/>
            <p:nvPr/>
          </p:nvCxnSpPr>
          <p:spPr>
            <a:xfrm>
              <a:off x="1055876" y="457674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06D6CC2E-FC2C-4575-AA95-166B1F0C6BA6}"/>
                </a:ext>
              </a:extLst>
            </p:cNvPr>
            <p:cNvCxnSpPr/>
            <p:nvPr/>
          </p:nvCxnSpPr>
          <p:spPr>
            <a:xfrm flipH="1">
              <a:off x="1055212" y="45882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5226F9F-0E7E-4B90-B471-D2BFF04AA489}"/>
                </a:ext>
              </a:extLst>
            </p:cNvPr>
            <p:cNvCxnSpPr/>
            <p:nvPr/>
          </p:nvCxnSpPr>
          <p:spPr>
            <a:xfrm flipH="1">
              <a:off x="1054214" y="46111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9B5F64DD-D666-4E50-B813-FECF23DDF02B}"/>
                </a:ext>
              </a:extLst>
            </p:cNvPr>
            <p:cNvCxnSpPr/>
            <p:nvPr/>
          </p:nvCxnSpPr>
          <p:spPr>
            <a:xfrm>
              <a:off x="1054879" y="45997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D9EAE9D-F6AE-40C6-A559-2D0BB72E9E4B}"/>
                </a:ext>
              </a:extLst>
            </p:cNvPr>
            <p:cNvCxnSpPr/>
            <p:nvPr/>
          </p:nvCxnSpPr>
          <p:spPr>
            <a:xfrm>
              <a:off x="1054547" y="462281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EA1B0D4E-F6CC-491B-AFC2-581660544BE1}"/>
                </a:ext>
              </a:extLst>
            </p:cNvPr>
            <p:cNvCxnSpPr/>
            <p:nvPr/>
          </p:nvCxnSpPr>
          <p:spPr>
            <a:xfrm flipH="1">
              <a:off x="1053882" y="46346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1EF3255-3B47-4703-83BB-A709C27F2716}"/>
                </a:ext>
              </a:extLst>
            </p:cNvPr>
            <p:cNvCxnSpPr/>
            <p:nvPr/>
          </p:nvCxnSpPr>
          <p:spPr>
            <a:xfrm>
              <a:off x="1053882" y="46464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CC3771E-D416-41FF-BA4F-B5FAC645E59C}"/>
                </a:ext>
              </a:extLst>
            </p:cNvPr>
            <p:cNvCxnSpPr/>
            <p:nvPr/>
          </p:nvCxnSpPr>
          <p:spPr>
            <a:xfrm flipH="1">
              <a:off x="1037049" y="454141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C342F1D0-F31D-40CF-A9E7-DCEFBB434B6A}"/>
                </a:ext>
              </a:extLst>
            </p:cNvPr>
            <p:cNvCxnSpPr/>
            <p:nvPr/>
          </p:nvCxnSpPr>
          <p:spPr>
            <a:xfrm>
              <a:off x="1037714" y="45299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DF45507-E651-4923-8CA7-70A2722ED6EB}"/>
                </a:ext>
              </a:extLst>
            </p:cNvPr>
            <p:cNvCxnSpPr/>
            <p:nvPr/>
          </p:nvCxnSpPr>
          <p:spPr>
            <a:xfrm>
              <a:off x="1037381" y="455306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E9A00E00-4EBF-44E7-9106-4706D04A91F3}"/>
                </a:ext>
              </a:extLst>
            </p:cNvPr>
            <p:cNvCxnSpPr/>
            <p:nvPr/>
          </p:nvCxnSpPr>
          <p:spPr>
            <a:xfrm flipH="1">
              <a:off x="1036717" y="45649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ADAA1FA-6DA2-48AD-9D91-0D4A468B0BAB}"/>
                </a:ext>
              </a:extLst>
            </p:cNvPr>
            <p:cNvCxnSpPr/>
            <p:nvPr/>
          </p:nvCxnSpPr>
          <p:spPr>
            <a:xfrm>
              <a:off x="1036717" y="457674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D73086E7-0FE5-4506-927D-4AD87BA483BF}"/>
                </a:ext>
              </a:extLst>
            </p:cNvPr>
            <p:cNvCxnSpPr/>
            <p:nvPr/>
          </p:nvCxnSpPr>
          <p:spPr>
            <a:xfrm flipH="1">
              <a:off x="1036052" y="45882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DF501584-A82E-45E9-9A34-F326506D9BCF}"/>
                </a:ext>
              </a:extLst>
            </p:cNvPr>
            <p:cNvCxnSpPr/>
            <p:nvPr/>
          </p:nvCxnSpPr>
          <p:spPr>
            <a:xfrm flipH="1">
              <a:off x="1035055" y="46111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EAE11058-495F-4122-B12D-040ADA5E9708}"/>
                </a:ext>
              </a:extLst>
            </p:cNvPr>
            <p:cNvCxnSpPr/>
            <p:nvPr/>
          </p:nvCxnSpPr>
          <p:spPr>
            <a:xfrm>
              <a:off x="1035719" y="45997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18F99D0B-829B-4403-A0D9-8E80B2ECD994}"/>
                </a:ext>
              </a:extLst>
            </p:cNvPr>
            <p:cNvCxnSpPr/>
            <p:nvPr/>
          </p:nvCxnSpPr>
          <p:spPr>
            <a:xfrm>
              <a:off x="1035387" y="462281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87B91AEE-9706-4A3F-AEA5-8237FE13BA15}"/>
                </a:ext>
              </a:extLst>
            </p:cNvPr>
            <p:cNvCxnSpPr/>
            <p:nvPr/>
          </p:nvCxnSpPr>
          <p:spPr>
            <a:xfrm flipH="1">
              <a:off x="1034723" y="46346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C7BB294-0356-44E2-B7F6-2BD5745AD20A}"/>
                </a:ext>
              </a:extLst>
            </p:cNvPr>
            <p:cNvCxnSpPr/>
            <p:nvPr/>
          </p:nvCxnSpPr>
          <p:spPr>
            <a:xfrm>
              <a:off x="1034723" y="46464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F057CD88-901C-4199-9DF1-019B7096EAE1}"/>
                </a:ext>
              </a:extLst>
            </p:cNvPr>
            <p:cNvSpPr/>
            <p:nvPr/>
          </p:nvSpPr>
          <p:spPr>
            <a:xfrm>
              <a:off x="1073859" y="4482806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D3922FD8-6F04-4EAF-9D4F-34CF30B24FBC}"/>
                </a:ext>
              </a:extLst>
            </p:cNvPr>
            <p:cNvCxnSpPr/>
            <p:nvPr/>
          </p:nvCxnSpPr>
          <p:spPr>
            <a:xfrm flipH="1">
              <a:off x="1106225" y="454141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6E39B925-D2D5-4DEB-BC49-09CED3E96933}"/>
                </a:ext>
              </a:extLst>
            </p:cNvPr>
            <p:cNvCxnSpPr/>
            <p:nvPr/>
          </p:nvCxnSpPr>
          <p:spPr>
            <a:xfrm>
              <a:off x="1106890" y="45299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2004095-B188-4538-A76D-ACE0E3A17D13}"/>
                </a:ext>
              </a:extLst>
            </p:cNvPr>
            <p:cNvCxnSpPr/>
            <p:nvPr/>
          </p:nvCxnSpPr>
          <p:spPr>
            <a:xfrm>
              <a:off x="1106557" y="455306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4316A3CC-30B3-46A0-984C-F06FCB6E0CEE}"/>
                </a:ext>
              </a:extLst>
            </p:cNvPr>
            <p:cNvCxnSpPr/>
            <p:nvPr/>
          </p:nvCxnSpPr>
          <p:spPr>
            <a:xfrm flipH="1">
              <a:off x="1105892" y="45649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3171DF58-D88A-46A3-8B01-335A00B167CE}"/>
                </a:ext>
              </a:extLst>
            </p:cNvPr>
            <p:cNvCxnSpPr/>
            <p:nvPr/>
          </p:nvCxnSpPr>
          <p:spPr>
            <a:xfrm>
              <a:off x="1105892" y="457674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2BBD5096-F42D-46C2-B369-35F0F6C33780}"/>
                </a:ext>
              </a:extLst>
            </p:cNvPr>
            <p:cNvCxnSpPr/>
            <p:nvPr/>
          </p:nvCxnSpPr>
          <p:spPr>
            <a:xfrm flipH="1">
              <a:off x="1105228" y="45882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4DCE7ABB-FAA2-4E60-8DA8-538D1D088764}"/>
                </a:ext>
              </a:extLst>
            </p:cNvPr>
            <p:cNvCxnSpPr/>
            <p:nvPr/>
          </p:nvCxnSpPr>
          <p:spPr>
            <a:xfrm flipH="1">
              <a:off x="1104230" y="46111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E35A1813-2CFC-42A4-AEC8-CFC4FA7D75D2}"/>
                </a:ext>
              </a:extLst>
            </p:cNvPr>
            <p:cNvCxnSpPr/>
            <p:nvPr/>
          </p:nvCxnSpPr>
          <p:spPr>
            <a:xfrm>
              <a:off x="1104895" y="45997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C155C756-D6D2-4D49-AA48-4A24173C2FBC}"/>
                </a:ext>
              </a:extLst>
            </p:cNvPr>
            <p:cNvCxnSpPr/>
            <p:nvPr/>
          </p:nvCxnSpPr>
          <p:spPr>
            <a:xfrm>
              <a:off x="1104563" y="462281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C8E53AF-F477-4F3B-B722-57DD86A4A29A}"/>
                </a:ext>
              </a:extLst>
            </p:cNvPr>
            <p:cNvCxnSpPr/>
            <p:nvPr/>
          </p:nvCxnSpPr>
          <p:spPr>
            <a:xfrm flipH="1">
              <a:off x="1103898" y="46346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9573410-DCCF-41E9-8B45-EC0A48D3F016}"/>
                </a:ext>
              </a:extLst>
            </p:cNvPr>
            <p:cNvCxnSpPr/>
            <p:nvPr/>
          </p:nvCxnSpPr>
          <p:spPr>
            <a:xfrm>
              <a:off x="1103898" y="46464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AFE3829-542F-4CE7-BAAE-0892F35923D8}"/>
                </a:ext>
              </a:extLst>
            </p:cNvPr>
            <p:cNvCxnSpPr/>
            <p:nvPr/>
          </p:nvCxnSpPr>
          <p:spPr>
            <a:xfrm flipH="1">
              <a:off x="1087065" y="454141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EE7FBE7-8A52-4797-AFDC-9445147CDD51}"/>
                </a:ext>
              </a:extLst>
            </p:cNvPr>
            <p:cNvCxnSpPr/>
            <p:nvPr/>
          </p:nvCxnSpPr>
          <p:spPr>
            <a:xfrm>
              <a:off x="1087730" y="45299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E64E4752-6C54-4626-BB8A-F0887F2A6578}"/>
                </a:ext>
              </a:extLst>
            </p:cNvPr>
            <p:cNvCxnSpPr/>
            <p:nvPr/>
          </p:nvCxnSpPr>
          <p:spPr>
            <a:xfrm>
              <a:off x="1087397" y="455306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AE4563C-F857-481A-A0F2-13AF1C7FC268}"/>
                </a:ext>
              </a:extLst>
            </p:cNvPr>
            <p:cNvCxnSpPr/>
            <p:nvPr/>
          </p:nvCxnSpPr>
          <p:spPr>
            <a:xfrm flipH="1">
              <a:off x="1086733" y="45649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8D44761-B2C2-4291-9C44-E753D428622A}"/>
                </a:ext>
              </a:extLst>
            </p:cNvPr>
            <p:cNvCxnSpPr/>
            <p:nvPr/>
          </p:nvCxnSpPr>
          <p:spPr>
            <a:xfrm>
              <a:off x="1086733" y="457674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91473040-6CF6-45CA-974A-329A54F24338}"/>
                </a:ext>
              </a:extLst>
            </p:cNvPr>
            <p:cNvCxnSpPr/>
            <p:nvPr/>
          </p:nvCxnSpPr>
          <p:spPr>
            <a:xfrm flipH="1">
              <a:off x="1086068" y="45882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BCA69751-657E-4C4F-B1C3-3DAB04480CD1}"/>
                </a:ext>
              </a:extLst>
            </p:cNvPr>
            <p:cNvCxnSpPr/>
            <p:nvPr/>
          </p:nvCxnSpPr>
          <p:spPr>
            <a:xfrm flipH="1">
              <a:off x="1085071" y="46111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EE59BFC-2742-472C-B451-44A933CB3D62}"/>
                </a:ext>
              </a:extLst>
            </p:cNvPr>
            <p:cNvCxnSpPr/>
            <p:nvPr/>
          </p:nvCxnSpPr>
          <p:spPr>
            <a:xfrm>
              <a:off x="1085735" y="45997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513395B9-A6CD-40BB-A4B7-B4DCCE5FFF05}"/>
                </a:ext>
              </a:extLst>
            </p:cNvPr>
            <p:cNvCxnSpPr/>
            <p:nvPr/>
          </p:nvCxnSpPr>
          <p:spPr>
            <a:xfrm>
              <a:off x="1085403" y="462281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CBB310C2-7383-4A15-A201-C86EBC024A22}"/>
                </a:ext>
              </a:extLst>
            </p:cNvPr>
            <p:cNvCxnSpPr/>
            <p:nvPr/>
          </p:nvCxnSpPr>
          <p:spPr>
            <a:xfrm flipH="1">
              <a:off x="1084738" y="46346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8FED84-CB48-43FC-B439-C23127BDB382}"/>
                </a:ext>
              </a:extLst>
            </p:cNvPr>
            <p:cNvCxnSpPr/>
            <p:nvPr/>
          </p:nvCxnSpPr>
          <p:spPr>
            <a:xfrm>
              <a:off x="1084738" y="46464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6FDC7BB1-AC11-4F9C-BE02-47F549E0B286}"/>
                </a:ext>
              </a:extLst>
            </p:cNvPr>
            <p:cNvSpPr/>
            <p:nvPr/>
          </p:nvSpPr>
          <p:spPr>
            <a:xfrm>
              <a:off x="1123875" y="4482806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CF13CA8D-F0EF-496D-9307-88BCFCC19BF7}"/>
                </a:ext>
              </a:extLst>
            </p:cNvPr>
            <p:cNvCxnSpPr/>
            <p:nvPr/>
          </p:nvCxnSpPr>
          <p:spPr>
            <a:xfrm flipH="1">
              <a:off x="1156241" y="454141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DDE402D0-3A72-4F1C-B469-9607EC91533E}"/>
                </a:ext>
              </a:extLst>
            </p:cNvPr>
            <p:cNvCxnSpPr/>
            <p:nvPr/>
          </p:nvCxnSpPr>
          <p:spPr>
            <a:xfrm>
              <a:off x="1156906" y="45299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1397C87A-C59B-4FD6-B112-D1156197CAB6}"/>
                </a:ext>
              </a:extLst>
            </p:cNvPr>
            <p:cNvCxnSpPr/>
            <p:nvPr/>
          </p:nvCxnSpPr>
          <p:spPr>
            <a:xfrm>
              <a:off x="1156574" y="455306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18FBB211-7947-4257-A474-4D4C219C923A}"/>
                </a:ext>
              </a:extLst>
            </p:cNvPr>
            <p:cNvCxnSpPr/>
            <p:nvPr/>
          </p:nvCxnSpPr>
          <p:spPr>
            <a:xfrm flipH="1">
              <a:off x="1155909" y="45649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656B0F4E-D7A2-49F7-AE83-74690CBBC837}"/>
                </a:ext>
              </a:extLst>
            </p:cNvPr>
            <p:cNvCxnSpPr/>
            <p:nvPr/>
          </p:nvCxnSpPr>
          <p:spPr>
            <a:xfrm>
              <a:off x="1155909" y="457674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224B35EE-C57B-472D-8D1A-DF3E9D750811}"/>
                </a:ext>
              </a:extLst>
            </p:cNvPr>
            <p:cNvCxnSpPr/>
            <p:nvPr/>
          </p:nvCxnSpPr>
          <p:spPr>
            <a:xfrm flipH="1">
              <a:off x="1155244" y="45882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3734B09-5689-4505-AAC8-8F77B55AC0EA}"/>
                </a:ext>
              </a:extLst>
            </p:cNvPr>
            <p:cNvCxnSpPr/>
            <p:nvPr/>
          </p:nvCxnSpPr>
          <p:spPr>
            <a:xfrm flipH="1">
              <a:off x="1154247" y="46111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5944BC5B-2DB2-461B-AA6B-751E2637DAD7}"/>
                </a:ext>
              </a:extLst>
            </p:cNvPr>
            <p:cNvCxnSpPr/>
            <p:nvPr/>
          </p:nvCxnSpPr>
          <p:spPr>
            <a:xfrm>
              <a:off x="1154912" y="45997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1A6B3743-6EBD-4B70-B1CE-81B4131805F8}"/>
                </a:ext>
              </a:extLst>
            </p:cNvPr>
            <p:cNvCxnSpPr/>
            <p:nvPr/>
          </p:nvCxnSpPr>
          <p:spPr>
            <a:xfrm>
              <a:off x="1154579" y="462281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38ABF45-BF8A-41DB-9628-41C51836B37E}"/>
                </a:ext>
              </a:extLst>
            </p:cNvPr>
            <p:cNvCxnSpPr/>
            <p:nvPr/>
          </p:nvCxnSpPr>
          <p:spPr>
            <a:xfrm flipH="1">
              <a:off x="1153915" y="46346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54AF4BCA-9AF4-41BB-9159-92328327834A}"/>
                </a:ext>
              </a:extLst>
            </p:cNvPr>
            <p:cNvCxnSpPr/>
            <p:nvPr/>
          </p:nvCxnSpPr>
          <p:spPr>
            <a:xfrm>
              <a:off x="1153915" y="46464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A16A5BC8-3451-413D-AFA7-D94AE15BC097}"/>
                </a:ext>
              </a:extLst>
            </p:cNvPr>
            <p:cNvCxnSpPr/>
            <p:nvPr/>
          </p:nvCxnSpPr>
          <p:spPr>
            <a:xfrm flipH="1">
              <a:off x="1137081" y="454141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CC15C885-40EF-467B-897E-54E893F90779}"/>
                </a:ext>
              </a:extLst>
            </p:cNvPr>
            <p:cNvCxnSpPr/>
            <p:nvPr/>
          </p:nvCxnSpPr>
          <p:spPr>
            <a:xfrm>
              <a:off x="1137746" y="45299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414BC38-FD9C-4121-88DA-DA35FB7F32F9}"/>
                </a:ext>
              </a:extLst>
            </p:cNvPr>
            <p:cNvCxnSpPr/>
            <p:nvPr/>
          </p:nvCxnSpPr>
          <p:spPr>
            <a:xfrm>
              <a:off x="1137414" y="455306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D3C61F3B-39A9-4608-A928-B582EEECDC44}"/>
                </a:ext>
              </a:extLst>
            </p:cNvPr>
            <p:cNvCxnSpPr/>
            <p:nvPr/>
          </p:nvCxnSpPr>
          <p:spPr>
            <a:xfrm flipH="1">
              <a:off x="1136749" y="45649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388EA41C-D66A-4B81-B776-FF151403FA7A}"/>
                </a:ext>
              </a:extLst>
            </p:cNvPr>
            <p:cNvCxnSpPr/>
            <p:nvPr/>
          </p:nvCxnSpPr>
          <p:spPr>
            <a:xfrm>
              <a:off x="1136749" y="457674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95DDAE01-E555-4798-98A0-FF94F138BE18}"/>
                </a:ext>
              </a:extLst>
            </p:cNvPr>
            <p:cNvCxnSpPr/>
            <p:nvPr/>
          </p:nvCxnSpPr>
          <p:spPr>
            <a:xfrm flipH="1">
              <a:off x="1136084" y="45882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E4C11787-1CC4-4651-98B0-1502B4B9BDBF}"/>
                </a:ext>
              </a:extLst>
            </p:cNvPr>
            <p:cNvCxnSpPr/>
            <p:nvPr/>
          </p:nvCxnSpPr>
          <p:spPr>
            <a:xfrm flipH="1">
              <a:off x="1135087" y="46111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7BF7D0B-2F84-466B-B910-8EAFB9D11742}"/>
                </a:ext>
              </a:extLst>
            </p:cNvPr>
            <p:cNvCxnSpPr/>
            <p:nvPr/>
          </p:nvCxnSpPr>
          <p:spPr>
            <a:xfrm>
              <a:off x="1135752" y="45997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F850D2CF-5564-4036-8054-F70BAD0F79E7}"/>
                </a:ext>
              </a:extLst>
            </p:cNvPr>
            <p:cNvCxnSpPr/>
            <p:nvPr/>
          </p:nvCxnSpPr>
          <p:spPr>
            <a:xfrm>
              <a:off x="1135419" y="462281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A01400BF-A4E7-4957-935E-7A976FF711A2}"/>
                </a:ext>
              </a:extLst>
            </p:cNvPr>
            <p:cNvCxnSpPr/>
            <p:nvPr/>
          </p:nvCxnSpPr>
          <p:spPr>
            <a:xfrm flipH="1">
              <a:off x="1134755" y="46346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9D9AC1A7-CDE8-4250-BC3D-ED3F11603A0F}"/>
                </a:ext>
              </a:extLst>
            </p:cNvPr>
            <p:cNvCxnSpPr/>
            <p:nvPr/>
          </p:nvCxnSpPr>
          <p:spPr>
            <a:xfrm>
              <a:off x="1134755" y="46464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731F3C11-E985-46E1-B19E-BAF9D007BBBB}"/>
                </a:ext>
              </a:extLst>
            </p:cNvPr>
            <p:cNvSpPr/>
            <p:nvPr/>
          </p:nvSpPr>
          <p:spPr>
            <a:xfrm>
              <a:off x="1173892" y="4482548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DC494019-2DA3-4D25-9092-FF7E4B47A0BD}"/>
                </a:ext>
              </a:extLst>
            </p:cNvPr>
            <p:cNvCxnSpPr/>
            <p:nvPr/>
          </p:nvCxnSpPr>
          <p:spPr>
            <a:xfrm flipH="1">
              <a:off x="1206257" y="454116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C76384D0-E859-4000-AF89-718C87212939}"/>
                </a:ext>
              </a:extLst>
            </p:cNvPr>
            <p:cNvCxnSpPr/>
            <p:nvPr/>
          </p:nvCxnSpPr>
          <p:spPr>
            <a:xfrm>
              <a:off x="1206922" y="452969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9DE87C5E-0475-4E6C-B38F-A0B7B0AF430F}"/>
                </a:ext>
              </a:extLst>
            </p:cNvPr>
            <p:cNvCxnSpPr/>
            <p:nvPr/>
          </p:nvCxnSpPr>
          <p:spPr>
            <a:xfrm>
              <a:off x="1206590" y="455280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9B7ABE39-FB51-4277-B056-BF627D4A3AF1}"/>
                </a:ext>
              </a:extLst>
            </p:cNvPr>
            <p:cNvCxnSpPr/>
            <p:nvPr/>
          </p:nvCxnSpPr>
          <p:spPr>
            <a:xfrm flipH="1">
              <a:off x="1205925" y="45646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B3C4AE99-FD71-424C-9720-B8F3F5891369}"/>
                </a:ext>
              </a:extLst>
            </p:cNvPr>
            <p:cNvCxnSpPr/>
            <p:nvPr/>
          </p:nvCxnSpPr>
          <p:spPr>
            <a:xfrm>
              <a:off x="1205925" y="457648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0C4B25D6-7EA3-49EB-B756-BBCE19F14435}"/>
                </a:ext>
              </a:extLst>
            </p:cNvPr>
            <p:cNvCxnSpPr/>
            <p:nvPr/>
          </p:nvCxnSpPr>
          <p:spPr>
            <a:xfrm flipH="1">
              <a:off x="1205260" y="45879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CE0A01C2-C05B-447C-8776-C28572907EAA}"/>
                </a:ext>
              </a:extLst>
            </p:cNvPr>
            <p:cNvCxnSpPr/>
            <p:nvPr/>
          </p:nvCxnSpPr>
          <p:spPr>
            <a:xfrm flipH="1">
              <a:off x="1204263" y="46109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85452157-3730-487D-BAA2-B838484DAA0B}"/>
                </a:ext>
              </a:extLst>
            </p:cNvPr>
            <p:cNvCxnSpPr/>
            <p:nvPr/>
          </p:nvCxnSpPr>
          <p:spPr>
            <a:xfrm>
              <a:off x="1204928" y="45994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6EA6D8E7-C37B-49CF-8592-27483620C275}"/>
                </a:ext>
              </a:extLst>
            </p:cNvPr>
            <p:cNvCxnSpPr/>
            <p:nvPr/>
          </p:nvCxnSpPr>
          <p:spPr>
            <a:xfrm>
              <a:off x="1204596" y="46225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A29AB75B-B6E4-4CD8-A84A-0668567F3197}"/>
                </a:ext>
              </a:extLst>
            </p:cNvPr>
            <p:cNvCxnSpPr/>
            <p:nvPr/>
          </p:nvCxnSpPr>
          <p:spPr>
            <a:xfrm flipH="1">
              <a:off x="1203931" y="46344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BAC2C0AE-09F3-429A-A75F-83CD759F2B45}"/>
                </a:ext>
              </a:extLst>
            </p:cNvPr>
            <p:cNvCxnSpPr/>
            <p:nvPr/>
          </p:nvCxnSpPr>
          <p:spPr>
            <a:xfrm>
              <a:off x="1203931" y="464623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0511D0BD-029C-4A4B-9690-A9714C1DE612}"/>
                </a:ext>
              </a:extLst>
            </p:cNvPr>
            <p:cNvCxnSpPr/>
            <p:nvPr/>
          </p:nvCxnSpPr>
          <p:spPr>
            <a:xfrm flipH="1">
              <a:off x="1187098" y="454116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F6E2D0F-E39F-4F9E-AA15-D22A50581734}"/>
                </a:ext>
              </a:extLst>
            </p:cNvPr>
            <p:cNvCxnSpPr/>
            <p:nvPr/>
          </p:nvCxnSpPr>
          <p:spPr>
            <a:xfrm>
              <a:off x="1187762" y="452969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C12C9D60-9094-4BEE-8FC1-9742BEB13B71}"/>
                </a:ext>
              </a:extLst>
            </p:cNvPr>
            <p:cNvCxnSpPr/>
            <p:nvPr/>
          </p:nvCxnSpPr>
          <p:spPr>
            <a:xfrm>
              <a:off x="1187430" y="455280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4C9E1541-167B-473D-A7C9-4FB1223029BA}"/>
                </a:ext>
              </a:extLst>
            </p:cNvPr>
            <p:cNvCxnSpPr/>
            <p:nvPr/>
          </p:nvCxnSpPr>
          <p:spPr>
            <a:xfrm flipH="1">
              <a:off x="1186765" y="45646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09F080F2-E0C5-490F-87F6-375BF04F5622}"/>
                </a:ext>
              </a:extLst>
            </p:cNvPr>
            <p:cNvCxnSpPr/>
            <p:nvPr/>
          </p:nvCxnSpPr>
          <p:spPr>
            <a:xfrm>
              <a:off x="1186765" y="457648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37FB5630-31EC-46BF-8383-A2C65FDB188D}"/>
                </a:ext>
              </a:extLst>
            </p:cNvPr>
            <p:cNvCxnSpPr/>
            <p:nvPr/>
          </p:nvCxnSpPr>
          <p:spPr>
            <a:xfrm flipH="1">
              <a:off x="1186100" y="45879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A0D3FDD9-763D-45A8-AB56-6F409E171F5E}"/>
                </a:ext>
              </a:extLst>
            </p:cNvPr>
            <p:cNvCxnSpPr/>
            <p:nvPr/>
          </p:nvCxnSpPr>
          <p:spPr>
            <a:xfrm flipH="1">
              <a:off x="1185104" y="46109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BDDDF8F9-547B-4AD3-9A71-633D14F4CB19}"/>
                </a:ext>
              </a:extLst>
            </p:cNvPr>
            <p:cNvCxnSpPr/>
            <p:nvPr/>
          </p:nvCxnSpPr>
          <p:spPr>
            <a:xfrm>
              <a:off x="1185768" y="45994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62433F07-98E0-466A-A9AD-861DF5E9B704}"/>
                </a:ext>
              </a:extLst>
            </p:cNvPr>
            <p:cNvCxnSpPr/>
            <p:nvPr/>
          </p:nvCxnSpPr>
          <p:spPr>
            <a:xfrm>
              <a:off x="1185436" y="46225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1F3A5A81-9D7A-4BC3-B078-87D32A08188D}"/>
                </a:ext>
              </a:extLst>
            </p:cNvPr>
            <p:cNvCxnSpPr/>
            <p:nvPr/>
          </p:nvCxnSpPr>
          <p:spPr>
            <a:xfrm flipH="1">
              <a:off x="1184771" y="46344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6F8826B7-42C5-45CE-9960-3E6B6AFFEB9A}"/>
                </a:ext>
              </a:extLst>
            </p:cNvPr>
            <p:cNvCxnSpPr/>
            <p:nvPr/>
          </p:nvCxnSpPr>
          <p:spPr>
            <a:xfrm>
              <a:off x="1184771" y="464623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60397906-53B8-44CD-A485-16350CCB102A}"/>
                </a:ext>
              </a:extLst>
            </p:cNvPr>
            <p:cNvSpPr/>
            <p:nvPr/>
          </p:nvSpPr>
          <p:spPr>
            <a:xfrm>
              <a:off x="1223908" y="4482548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CAA5020D-B856-40B8-B1E6-ECE516E37AC2}"/>
                </a:ext>
              </a:extLst>
            </p:cNvPr>
            <p:cNvCxnSpPr/>
            <p:nvPr/>
          </p:nvCxnSpPr>
          <p:spPr>
            <a:xfrm flipH="1">
              <a:off x="1256274" y="454116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8684C5B7-0B2F-4DE8-8701-F8B119DC8C3A}"/>
                </a:ext>
              </a:extLst>
            </p:cNvPr>
            <p:cNvCxnSpPr/>
            <p:nvPr/>
          </p:nvCxnSpPr>
          <p:spPr>
            <a:xfrm>
              <a:off x="1256938" y="452969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256F1415-FC86-4727-A129-9A047B98F300}"/>
                </a:ext>
              </a:extLst>
            </p:cNvPr>
            <p:cNvCxnSpPr/>
            <p:nvPr/>
          </p:nvCxnSpPr>
          <p:spPr>
            <a:xfrm>
              <a:off x="1256606" y="455280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A90B3701-E828-4016-A642-F407F4B5B4C6}"/>
                </a:ext>
              </a:extLst>
            </p:cNvPr>
            <p:cNvCxnSpPr/>
            <p:nvPr/>
          </p:nvCxnSpPr>
          <p:spPr>
            <a:xfrm flipH="1">
              <a:off x="1255941" y="45646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94C457DE-9AC6-4143-9E0C-604F3A4E6547}"/>
                </a:ext>
              </a:extLst>
            </p:cNvPr>
            <p:cNvCxnSpPr/>
            <p:nvPr/>
          </p:nvCxnSpPr>
          <p:spPr>
            <a:xfrm>
              <a:off x="1255941" y="457648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804FF315-5AC0-4669-9EFA-1A638546DAE0}"/>
                </a:ext>
              </a:extLst>
            </p:cNvPr>
            <p:cNvCxnSpPr/>
            <p:nvPr/>
          </p:nvCxnSpPr>
          <p:spPr>
            <a:xfrm flipH="1">
              <a:off x="1255277" y="45879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BAE1991F-AA8A-4A65-9009-A1F7A3B01DC1}"/>
                </a:ext>
              </a:extLst>
            </p:cNvPr>
            <p:cNvCxnSpPr/>
            <p:nvPr/>
          </p:nvCxnSpPr>
          <p:spPr>
            <a:xfrm flipH="1">
              <a:off x="1254279" y="46109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07C57801-91BB-4569-91A0-D06705EB9BEC}"/>
                </a:ext>
              </a:extLst>
            </p:cNvPr>
            <p:cNvCxnSpPr/>
            <p:nvPr/>
          </p:nvCxnSpPr>
          <p:spPr>
            <a:xfrm>
              <a:off x="1254944" y="45994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D88DFA9A-E67E-4C1F-881A-C1ACADBF0CBC}"/>
                </a:ext>
              </a:extLst>
            </p:cNvPr>
            <p:cNvCxnSpPr/>
            <p:nvPr/>
          </p:nvCxnSpPr>
          <p:spPr>
            <a:xfrm>
              <a:off x="1254611" y="46225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377D219B-6592-4A2A-9B87-68D7DDDDA43E}"/>
                </a:ext>
              </a:extLst>
            </p:cNvPr>
            <p:cNvCxnSpPr/>
            <p:nvPr/>
          </p:nvCxnSpPr>
          <p:spPr>
            <a:xfrm flipH="1">
              <a:off x="1253947" y="46344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25D7A3CA-C4BD-49BD-B5A5-11E15A66CC5F}"/>
                </a:ext>
              </a:extLst>
            </p:cNvPr>
            <p:cNvCxnSpPr/>
            <p:nvPr/>
          </p:nvCxnSpPr>
          <p:spPr>
            <a:xfrm>
              <a:off x="1253947" y="464623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F3F4EB49-E74A-414B-8C02-60AA3D23618E}"/>
                </a:ext>
              </a:extLst>
            </p:cNvPr>
            <p:cNvCxnSpPr/>
            <p:nvPr/>
          </p:nvCxnSpPr>
          <p:spPr>
            <a:xfrm flipH="1">
              <a:off x="1237114" y="454116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A2603E0C-CA09-4FF7-AA27-719A803BE27D}"/>
                </a:ext>
              </a:extLst>
            </p:cNvPr>
            <p:cNvCxnSpPr/>
            <p:nvPr/>
          </p:nvCxnSpPr>
          <p:spPr>
            <a:xfrm>
              <a:off x="1237779" y="452969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7FC88708-17A3-48B2-8FD2-2D44ADB55161}"/>
                </a:ext>
              </a:extLst>
            </p:cNvPr>
            <p:cNvCxnSpPr/>
            <p:nvPr/>
          </p:nvCxnSpPr>
          <p:spPr>
            <a:xfrm>
              <a:off x="1237446" y="455280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35282478-3A64-49F9-BC1A-589BA3A3A73C}"/>
                </a:ext>
              </a:extLst>
            </p:cNvPr>
            <p:cNvCxnSpPr/>
            <p:nvPr/>
          </p:nvCxnSpPr>
          <p:spPr>
            <a:xfrm flipH="1">
              <a:off x="1236781" y="45646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23C3699E-00C2-45B6-BB0D-3BFE0CE09C82}"/>
                </a:ext>
              </a:extLst>
            </p:cNvPr>
            <p:cNvCxnSpPr/>
            <p:nvPr/>
          </p:nvCxnSpPr>
          <p:spPr>
            <a:xfrm>
              <a:off x="1236781" y="457648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642787A9-70A0-4750-8E2F-7BEFBF095480}"/>
                </a:ext>
              </a:extLst>
            </p:cNvPr>
            <p:cNvCxnSpPr/>
            <p:nvPr/>
          </p:nvCxnSpPr>
          <p:spPr>
            <a:xfrm flipH="1">
              <a:off x="1236117" y="45879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D9ACB36E-3191-46D1-9771-48D2096034CD}"/>
                </a:ext>
              </a:extLst>
            </p:cNvPr>
            <p:cNvCxnSpPr/>
            <p:nvPr/>
          </p:nvCxnSpPr>
          <p:spPr>
            <a:xfrm flipH="1">
              <a:off x="1235120" y="46109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25A028C7-D244-4EB2-A16A-A9CD0134AEF7}"/>
                </a:ext>
              </a:extLst>
            </p:cNvPr>
            <p:cNvCxnSpPr/>
            <p:nvPr/>
          </p:nvCxnSpPr>
          <p:spPr>
            <a:xfrm>
              <a:off x="1235784" y="45994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7D965175-AA5F-4949-BCC5-66A1426C4B3D}"/>
                </a:ext>
              </a:extLst>
            </p:cNvPr>
            <p:cNvCxnSpPr/>
            <p:nvPr/>
          </p:nvCxnSpPr>
          <p:spPr>
            <a:xfrm>
              <a:off x="1235452" y="46225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8B826C57-84C8-4B75-A68E-169215A548EE}"/>
                </a:ext>
              </a:extLst>
            </p:cNvPr>
            <p:cNvCxnSpPr/>
            <p:nvPr/>
          </p:nvCxnSpPr>
          <p:spPr>
            <a:xfrm flipH="1">
              <a:off x="1234787" y="46344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F371E2E-E7C5-414E-BEDC-E7FD614CD43F}"/>
                </a:ext>
              </a:extLst>
            </p:cNvPr>
            <p:cNvCxnSpPr/>
            <p:nvPr/>
          </p:nvCxnSpPr>
          <p:spPr>
            <a:xfrm>
              <a:off x="1234787" y="464623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57266DAC-E8ED-42CD-B511-4C893DFF9CFF}"/>
                </a:ext>
              </a:extLst>
            </p:cNvPr>
            <p:cNvSpPr/>
            <p:nvPr/>
          </p:nvSpPr>
          <p:spPr>
            <a:xfrm>
              <a:off x="1273924" y="4482548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E97F591B-291F-45BE-8637-30BCCBD516E0}"/>
                </a:ext>
              </a:extLst>
            </p:cNvPr>
            <p:cNvCxnSpPr/>
            <p:nvPr/>
          </p:nvCxnSpPr>
          <p:spPr>
            <a:xfrm flipH="1">
              <a:off x="1306290" y="454116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40610762-3D29-41F3-BECE-8D78600F935F}"/>
                </a:ext>
              </a:extLst>
            </p:cNvPr>
            <p:cNvCxnSpPr/>
            <p:nvPr/>
          </p:nvCxnSpPr>
          <p:spPr>
            <a:xfrm>
              <a:off x="1306955" y="452969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CE123DAF-EF96-4522-8623-083B9F3A92AB}"/>
                </a:ext>
              </a:extLst>
            </p:cNvPr>
            <p:cNvCxnSpPr/>
            <p:nvPr/>
          </p:nvCxnSpPr>
          <p:spPr>
            <a:xfrm>
              <a:off x="1306622" y="455280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35280A0C-0109-4770-B82B-00ACE77323FD}"/>
                </a:ext>
              </a:extLst>
            </p:cNvPr>
            <p:cNvCxnSpPr/>
            <p:nvPr/>
          </p:nvCxnSpPr>
          <p:spPr>
            <a:xfrm flipH="1">
              <a:off x="1305957" y="45646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2209C221-097B-4BA4-99B6-A6F93A63939F}"/>
                </a:ext>
              </a:extLst>
            </p:cNvPr>
            <p:cNvCxnSpPr/>
            <p:nvPr/>
          </p:nvCxnSpPr>
          <p:spPr>
            <a:xfrm>
              <a:off x="1305957" y="457648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79ED9C23-486B-4A6A-9AC1-CC4C9F3DA83B}"/>
                </a:ext>
              </a:extLst>
            </p:cNvPr>
            <p:cNvCxnSpPr/>
            <p:nvPr/>
          </p:nvCxnSpPr>
          <p:spPr>
            <a:xfrm flipH="1">
              <a:off x="1305292" y="45879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2BB20530-2DF6-4DAA-9986-93AB27CBDFA9}"/>
                </a:ext>
              </a:extLst>
            </p:cNvPr>
            <p:cNvCxnSpPr/>
            <p:nvPr/>
          </p:nvCxnSpPr>
          <p:spPr>
            <a:xfrm flipH="1">
              <a:off x="1304296" y="46109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598A07F0-FBB5-434F-B6E3-70BBA7ECBD8D}"/>
                </a:ext>
              </a:extLst>
            </p:cNvPr>
            <p:cNvCxnSpPr/>
            <p:nvPr/>
          </p:nvCxnSpPr>
          <p:spPr>
            <a:xfrm>
              <a:off x="1304960" y="45994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1A6DEE27-DCAB-42E8-99E5-279EDF33A020}"/>
                </a:ext>
              </a:extLst>
            </p:cNvPr>
            <p:cNvCxnSpPr/>
            <p:nvPr/>
          </p:nvCxnSpPr>
          <p:spPr>
            <a:xfrm>
              <a:off x="1304628" y="46225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0A2DB317-5C3E-40D6-9A0E-19B028D3D1E9}"/>
                </a:ext>
              </a:extLst>
            </p:cNvPr>
            <p:cNvCxnSpPr/>
            <p:nvPr/>
          </p:nvCxnSpPr>
          <p:spPr>
            <a:xfrm flipH="1">
              <a:off x="1303963" y="46344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E977F645-4A75-4CCC-8EAC-B39C70154F5D}"/>
                </a:ext>
              </a:extLst>
            </p:cNvPr>
            <p:cNvCxnSpPr/>
            <p:nvPr/>
          </p:nvCxnSpPr>
          <p:spPr>
            <a:xfrm>
              <a:off x="1303963" y="464623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CB5C8447-6804-49C9-A5F6-F0BC883E497E}"/>
                </a:ext>
              </a:extLst>
            </p:cNvPr>
            <p:cNvCxnSpPr/>
            <p:nvPr/>
          </p:nvCxnSpPr>
          <p:spPr>
            <a:xfrm flipH="1">
              <a:off x="1287130" y="454116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C5E44DD9-7B66-4F12-B9E8-2E638036A80D}"/>
                </a:ext>
              </a:extLst>
            </p:cNvPr>
            <p:cNvCxnSpPr/>
            <p:nvPr/>
          </p:nvCxnSpPr>
          <p:spPr>
            <a:xfrm>
              <a:off x="1287795" y="452969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7ECDE0CD-453B-42AF-8942-ADAC4D571280}"/>
                </a:ext>
              </a:extLst>
            </p:cNvPr>
            <p:cNvCxnSpPr/>
            <p:nvPr/>
          </p:nvCxnSpPr>
          <p:spPr>
            <a:xfrm>
              <a:off x="1287462" y="455280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00407237-F40E-4698-A79D-640A2CA59978}"/>
                </a:ext>
              </a:extLst>
            </p:cNvPr>
            <p:cNvCxnSpPr/>
            <p:nvPr/>
          </p:nvCxnSpPr>
          <p:spPr>
            <a:xfrm flipH="1">
              <a:off x="1286798" y="45646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13A5C7EF-D7D8-46D1-80B0-3411E51C106D}"/>
                </a:ext>
              </a:extLst>
            </p:cNvPr>
            <p:cNvCxnSpPr/>
            <p:nvPr/>
          </p:nvCxnSpPr>
          <p:spPr>
            <a:xfrm>
              <a:off x="1286798" y="457648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BAFFCAC7-79EB-4029-B97B-F6321FA4FBD9}"/>
                </a:ext>
              </a:extLst>
            </p:cNvPr>
            <p:cNvCxnSpPr/>
            <p:nvPr/>
          </p:nvCxnSpPr>
          <p:spPr>
            <a:xfrm flipH="1">
              <a:off x="1286133" y="45879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D9832287-0ECF-4701-A522-78BB138D1AC9}"/>
                </a:ext>
              </a:extLst>
            </p:cNvPr>
            <p:cNvCxnSpPr/>
            <p:nvPr/>
          </p:nvCxnSpPr>
          <p:spPr>
            <a:xfrm flipH="1">
              <a:off x="1285136" y="46109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A22FEF03-6D1A-414F-9B3F-A70FD7975791}"/>
                </a:ext>
              </a:extLst>
            </p:cNvPr>
            <p:cNvCxnSpPr/>
            <p:nvPr/>
          </p:nvCxnSpPr>
          <p:spPr>
            <a:xfrm>
              <a:off x="1285801" y="45994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4B322C75-9B3C-450B-8F1B-86445465C028}"/>
                </a:ext>
              </a:extLst>
            </p:cNvPr>
            <p:cNvCxnSpPr/>
            <p:nvPr/>
          </p:nvCxnSpPr>
          <p:spPr>
            <a:xfrm>
              <a:off x="1285468" y="46225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3861B520-1D7D-42F8-8CFA-40488400B956}"/>
                </a:ext>
              </a:extLst>
            </p:cNvPr>
            <p:cNvCxnSpPr/>
            <p:nvPr/>
          </p:nvCxnSpPr>
          <p:spPr>
            <a:xfrm flipH="1">
              <a:off x="1284803" y="46344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15F35CA0-70C7-4418-8DF1-C835984ABB03}"/>
                </a:ext>
              </a:extLst>
            </p:cNvPr>
            <p:cNvCxnSpPr/>
            <p:nvPr/>
          </p:nvCxnSpPr>
          <p:spPr>
            <a:xfrm>
              <a:off x="1284803" y="464623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E4B95B9B-E456-4B2E-9B91-70B39B8AF561}"/>
                </a:ext>
              </a:extLst>
            </p:cNvPr>
            <p:cNvSpPr/>
            <p:nvPr/>
          </p:nvSpPr>
          <p:spPr>
            <a:xfrm>
              <a:off x="1323941" y="4482806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139ADF4E-54BD-41EE-BFB9-D99D08089E47}"/>
                </a:ext>
              </a:extLst>
            </p:cNvPr>
            <p:cNvCxnSpPr/>
            <p:nvPr/>
          </p:nvCxnSpPr>
          <p:spPr>
            <a:xfrm flipH="1">
              <a:off x="1356307" y="454141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5C47C438-7150-4D6E-87E5-44A05241BF78}"/>
                </a:ext>
              </a:extLst>
            </p:cNvPr>
            <p:cNvCxnSpPr/>
            <p:nvPr/>
          </p:nvCxnSpPr>
          <p:spPr>
            <a:xfrm>
              <a:off x="1356971" y="45299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74EBBEE0-8D7A-43A5-9353-91E0B5F2C456}"/>
                </a:ext>
              </a:extLst>
            </p:cNvPr>
            <p:cNvCxnSpPr/>
            <p:nvPr/>
          </p:nvCxnSpPr>
          <p:spPr>
            <a:xfrm>
              <a:off x="1356639" y="455306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64EA162A-1E80-43E4-AC2C-DD82D1CD2643}"/>
                </a:ext>
              </a:extLst>
            </p:cNvPr>
            <p:cNvCxnSpPr/>
            <p:nvPr/>
          </p:nvCxnSpPr>
          <p:spPr>
            <a:xfrm flipH="1">
              <a:off x="1355974" y="45649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A861ACBB-94D2-447F-8FA1-24B6F2E30596}"/>
                </a:ext>
              </a:extLst>
            </p:cNvPr>
            <p:cNvCxnSpPr/>
            <p:nvPr/>
          </p:nvCxnSpPr>
          <p:spPr>
            <a:xfrm>
              <a:off x="1355974" y="457674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F297DA53-5210-4117-9C9F-0BE1D8B639DF}"/>
                </a:ext>
              </a:extLst>
            </p:cNvPr>
            <p:cNvCxnSpPr/>
            <p:nvPr/>
          </p:nvCxnSpPr>
          <p:spPr>
            <a:xfrm flipH="1">
              <a:off x="1355309" y="45882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731E8208-BAE7-4F54-85F1-AAA19D2C2BC0}"/>
                </a:ext>
              </a:extLst>
            </p:cNvPr>
            <p:cNvCxnSpPr/>
            <p:nvPr/>
          </p:nvCxnSpPr>
          <p:spPr>
            <a:xfrm flipH="1">
              <a:off x="1354312" y="46111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CD4B4E01-B9CF-4C74-92F2-D46BC6367A37}"/>
                </a:ext>
              </a:extLst>
            </p:cNvPr>
            <p:cNvCxnSpPr/>
            <p:nvPr/>
          </p:nvCxnSpPr>
          <p:spPr>
            <a:xfrm>
              <a:off x="1354977" y="45997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5E7A58F5-BADA-4849-81DD-12DAD758F497}"/>
                </a:ext>
              </a:extLst>
            </p:cNvPr>
            <p:cNvCxnSpPr/>
            <p:nvPr/>
          </p:nvCxnSpPr>
          <p:spPr>
            <a:xfrm>
              <a:off x="1354644" y="462281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6CA62325-70EE-4C02-9312-1638C64CF966}"/>
                </a:ext>
              </a:extLst>
            </p:cNvPr>
            <p:cNvCxnSpPr/>
            <p:nvPr/>
          </p:nvCxnSpPr>
          <p:spPr>
            <a:xfrm flipH="1">
              <a:off x="1353980" y="46346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3EA7CC2C-437B-4BA6-9B60-EA827B12BCF7}"/>
                </a:ext>
              </a:extLst>
            </p:cNvPr>
            <p:cNvCxnSpPr/>
            <p:nvPr/>
          </p:nvCxnSpPr>
          <p:spPr>
            <a:xfrm>
              <a:off x="1353980" y="46464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EE6C2A72-BD18-4C3F-8DF5-EF39B637EC93}"/>
                </a:ext>
              </a:extLst>
            </p:cNvPr>
            <p:cNvCxnSpPr/>
            <p:nvPr/>
          </p:nvCxnSpPr>
          <p:spPr>
            <a:xfrm flipH="1">
              <a:off x="1337147" y="454141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41408FD5-6A3C-4805-A531-F0CF8BAFD73F}"/>
                </a:ext>
              </a:extLst>
            </p:cNvPr>
            <p:cNvCxnSpPr/>
            <p:nvPr/>
          </p:nvCxnSpPr>
          <p:spPr>
            <a:xfrm>
              <a:off x="1337812" y="45299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A911594B-AD27-4BA3-B6B8-A53B7112F131}"/>
                </a:ext>
              </a:extLst>
            </p:cNvPr>
            <p:cNvCxnSpPr/>
            <p:nvPr/>
          </p:nvCxnSpPr>
          <p:spPr>
            <a:xfrm>
              <a:off x="1337479" y="455306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DA470AA7-566A-4E97-80D9-3DC52659330E}"/>
                </a:ext>
              </a:extLst>
            </p:cNvPr>
            <p:cNvCxnSpPr/>
            <p:nvPr/>
          </p:nvCxnSpPr>
          <p:spPr>
            <a:xfrm flipH="1">
              <a:off x="1336814" y="45649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CBD7EBC3-1C24-4F0C-997D-622DD898B70E}"/>
                </a:ext>
              </a:extLst>
            </p:cNvPr>
            <p:cNvCxnSpPr/>
            <p:nvPr/>
          </p:nvCxnSpPr>
          <p:spPr>
            <a:xfrm>
              <a:off x="1336814" y="457674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44686C83-8E1B-4A6D-8862-F191172CFB87}"/>
                </a:ext>
              </a:extLst>
            </p:cNvPr>
            <p:cNvCxnSpPr/>
            <p:nvPr/>
          </p:nvCxnSpPr>
          <p:spPr>
            <a:xfrm flipH="1">
              <a:off x="1336150" y="45882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89BFF394-97C3-4374-BE27-7BC9D5B4E591}"/>
                </a:ext>
              </a:extLst>
            </p:cNvPr>
            <p:cNvCxnSpPr/>
            <p:nvPr/>
          </p:nvCxnSpPr>
          <p:spPr>
            <a:xfrm flipH="1">
              <a:off x="1335152" y="46111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1A916DFB-D87F-4292-88F0-54CF48AB886E}"/>
                </a:ext>
              </a:extLst>
            </p:cNvPr>
            <p:cNvCxnSpPr/>
            <p:nvPr/>
          </p:nvCxnSpPr>
          <p:spPr>
            <a:xfrm>
              <a:off x="1335817" y="45997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BF5A2FE7-EAFD-4C21-A2A1-6DE6999239AA}"/>
                </a:ext>
              </a:extLst>
            </p:cNvPr>
            <p:cNvCxnSpPr/>
            <p:nvPr/>
          </p:nvCxnSpPr>
          <p:spPr>
            <a:xfrm>
              <a:off x="1335485" y="462281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248A6CAC-7D24-4955-98C3-3E66795DF29E}"/>
                </a:ext>
              </a:extLst>
            </p:cNvPr>
            <p:cNvCxnSpPr/>
            <p:nvPr/>
          </p:nvCxnSpPr>
          <p:spPr>
            <a:xfrm flipH="1">
              <a:off x="1334820" y="46346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E316EB72-71C9-426D-B32B-DB3A55A9F580}"/>
                </a:ext>
              </a:extLst>
            </p:cNvPr>
            <p:cNvCxnSpPr/>
            <p:nvPr/>
          </p:nvCxnSpPr>
          <p:spPr>
            <a:xfrm>
              <a:off x="1334820" y="46464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D1B56017-A2A8-4930-9F90-B742A308CEF8}"/>
                </a:ext>
              </a:extLst>
            </p:cNvPr>
            <p:cNvSpPr/>
            <p:nvPr/>
          </p:nvSpPr>
          <p:spPr>
            <a:xfrm>
              <a:off x="1373957" y="4482806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39C6DB97-B4A5-4595-B83D-5233872A9431}"/>
                </a:ext>
              </a:extLst>
            </p:cNvPr>
            <p:cNvCxnSpPr/>
            <p:nvPr/>
          </p:nvCxnSpPr>
          <p:spPr>
            <a:xfrm flipH="1">
              <a:off x="1406323" y="454141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1D159F21-AAF7-49B3-A3C1-0DA831695428}"/>
                </a:ext>
              </a:extLst>
            </p:cNvPr>
            <p:cNvCxnSpPr/>
            <p:nvPr/>
          </p:nvCxnSpPr>
          <p:spPr>
            <a:xfrm>
              <a:off x="1406987" y="45299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F50C8CF3-9CC9-46E3-BDC5-CBF20DE24BC4}"/>
                </a:ext>
              </a:extLst>
            </p:cNvPr>
            <p:cNvCxnSpPr/>
            <p:nvPr/>
          </p:nvCxnSpPr>
          <p:spPr>
            <a:xfrm>
              <a:off x="1406655" y="455306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060D6400-C7E8-48CD-856C-8E8B52B48871}"/>
                </a:ext>
              </a:extLst>
            </p:cNvPr>
            <p:cNvCxnSpPr/>
            <p:nvPr/>
          </p:nvCxnSpPr>
          <p:spPr>
            <a:xfrm flipH="1">
              <a:off x="1405990" y="45649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28C7C45D-A01F-49A0-80FE-C70BB447EE38}"/>
                </a:ext>
              </a:extLst>
            </p:cNvPr>
            <p:cNvCxnSpPr/>
            <p:nvPr/>
          </p:nvCxnSpPr>
          <p:spPr>
            <a:xfrm>
              <a:off x="1405990" y="457674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063CACF5-8A48-404B-8A8B-835A4443362A}"/>
                </a:ext>
              </a:extLst>
            </p:cNvPr>
            <p:cNvCxnSpPr/>
            <p:nvPr/>
          </p:nvCxnSpPr>
          <p:spPr>
            <a:xfrm flipH="1">
              <a:off x="1405325" y="45882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A3B0BCFB-F21F-4D7A-80EA-AC66FD022BE6}"/>
                </a:ext>
              </a:extLst>
            </p:cNvPr>
            <p:cNvCxnSpPr/>
            <p:nvPr/>
          </p:nvCxnSpPr>
          <p:spPr>
            <a:xfrm flipH="1">
              <a:off x="1404328" y="46111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FC3B22CB-758A-4214-8E86-61C8FC0D9797}"/>
                </a:ext>
              </a:extLst>
            </p:cNvPr>
            <p:cNvCxnSpPr/>
            <p:nvPr/>
          </p:nvCxnSpPr>
          <p:spPr>
            <a:xfrm>
              <a:off x="1404993" y="45997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5A645003-3BA0-4015-9F24-0F9DFFB537D1}"/>
                </a:ext>
              </a:extLst>
            </p:cNvPr>
            <p:cNvCxnSpPr/>
            <p:nvPr/>
          </p:nvCxnSpPr>
          <p:spPr>
            <a:xfrm>
              <a:off x="1404660" y="462281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DEC0083F-22F2-4E21-BA4F-0FC806BB1701}"/>
                </a:ext>
              </a:extLst>
            </p:cNvPr>
            <p:cNvCxnSpPr/>
            <p:nvPr/>
          </p:nvCxnSpPr>
          <p:spPr>
            <a:xfrm flipH="1">
              <a:off x="1403996" y="46346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B4780296-E337-489E-9ECF-A3B5B2306461}"/>
                </a:ext>
              </a:extLst>
            </p:cNvPr>
            <p:cNvCxnSpPr/>
            <p:nvPr/>
          </p:nvCxnSpPr>
          <p:spPr>
            <a:xfrm>
              <a:off x="1403996" y="46464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0F7AC266-82FE-4E5C-BA0B-BDCCD6643053}"/>
                </a:ext>
              </a:extLst>
            </p:cNvPr>
            <p:cNvCxnSpPr/>
            <p:nvPr/>
          </p:nvCxnSpPr>
          <p:spPr>
            <a:xfrm flipH="1">
              <a:off x="1387162" y="454141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05209340-8304-421A-9111-CA82879FA8C3}"/>
                </a:ext>
              </a:extLst>
            </p:cNvPr>
            <p:cNvCxnSpPr/>
            <p:nvPr/>
          </p:nvCxnSpPr>
          <p:spPr>
            <a:xfrm>
              <a:off x="1387827" y="45299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B5B1A095-08A8-4A0E-AD48-456E7100ACBC}"/>
                </a:ext>
              </a:extLst>
            </p:cNvPr>
            <p:cNvCxnSpPr/>
            <p:nvPr/>
          </p:nvCxnSpPr>
          <p:spPr>
            <a:xfrm>
              <a:off x="1387495" y="455306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BB40B34F-40ED-42BB-A2F5-1EE67095D9B4}"/>
                </a:ext>
              </a:extLst>
            </p:cNvPr>
            <p:cNvCxnSpPr/>
            <p:nvPr/>
          </p:nvCxnSpPr>
          <p:spPr>
            <a:xfrm flipH="1">
              <a:off x="1386830" y="45649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D6E34143-9FEA-476D-A278-997E403C3E99}"/>
                </a:ext>
              </a:extLst>
            </p:cNvPr>
            <p:cNvCxnSpPr/>
            <p:nvPr/>
          </p:nvCxnSpPr>
          <p:spPr>
            <a:xfrm>
              <a:off x="1386830" y="457674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1C071A41-489A-4241-8B5E-4325B9A4098B}"/>
                </a:ext>
              </a:extLst>
            </p:cNvPr>
            <p:cNvCxnSpPr/>
            <p:nvPr/>
          </p:nvCxnSpPr>
          <p:spPr>
            <a:xfrm flipH="1">
              <a:off x="1386166" y="45882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0B668C0A-660A-4F04-9B0E-8AE5A380B42A}"/>
                </a:ext>
              </a:extLst>
            </p:cNvPr>
            <p:cNvCxnSpPr/>
            <p:nvPr/>
          </p:nvCxnSpPr>
          <p:spPr>
            <a:xfrm flipH="1">
              <a:off x="1385168" y="46111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2E5DE828-84F4-4D09-9716-6AF2D07D53D0}"/>
                </a:ext>
              </a:extLst>
            </p:cNvPr>
            <p:cNvCxnSpPr/>
            <p:nvPr/>
          </p:nvCxnSpPr>
          <p:spPr>
            <a:xfrm>
              <a:off x="1385833" y="45997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E1BD6CE4-C3D2-436F-98B0-79FC7C045FC3}"/>
                </a:ext>
              </a:extLst>
            </p:cNvPr>
            <p:cNvCxnSpPr/>
            <p:nvPr/>
          </p:nvCxnSpPr>
          <p:spPr>
            <a:xfrm>
              <a:off x="1385501" y="462281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095DA6F6-44C9-48F5-832F-941F33D16F24}"/>
                </a:ext>
              </a:extLst>
            </p:cNvPr>
            <p:cNvCxnSpPr/>
            <p:nvPr/>
          </p:nvCxnSpPr>
          <p:spPr>
            <a:xfrm flipH="1">
              <a:off x="1384836" y="46346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4620A9F3-3886-402B-A44C-77D9FEBA9350}"/>
                </a:ext>
              </a:extLst>
            </p:cNvPr>
            <p:cNvCxnSpPr/>
            <p:nvPr/>
          </p:nvCxnSpPr>
          <p:spPr>
            <a:xfrm>
              <a:off x="1384836" y="46464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67F16B3B-4708-4460-AA38-D505AA3B60A3}"/>
                </a:ext>
              </a:extLst>
            </p:cNvPr>
            <p:cNvSpPr/>
            <p:nvPr/>
          </p:nvSpPr>
          <p:spPr>
            <a:xfrm>
              <a:off x="1423973" y="4482806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23B1F805-30DD-4E01-AA7B-9A24F50F5FF2}"/>
                </a:ext>
              </a:extLst>
            </p:cNvPr>
            <p:cNvCxnSpPr/>
            <p:nvPr/>
          </p:nvCxnSpPr>
          <p:spPr>
            <a:xfrm flipH="1">
              <a:off x="1456339" y="454141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18A9543B-B0EE-490F-B593-ACE9753D09B6}"/>
                </a:ext>
              </a:extLst>
            </p:cNvPr>
            <p:cNvCxnSpPr/>
            <p:nvPr/>
          </p:nvCxnSpPr>
          <p:spPr>
            <a:xfrm>
              <a:off x="1457004" y="45299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5FD34CE8-0625-47C3-B61C-EB074C22F5E5}"/>
                </a:ext>
              </a:extLst>
            </p:cNvPr>
            <p:cNvCxnSpPr/>
            <p:nvPr/>
          </p:nvCxnSpPr>
          <p:spPr>
            <a:xfrm>
              <a:off x="1456671" y="455306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0D8F8E7C-0C96-41A3-9B32-149C976B6701}"/>
                </a:ext>
              </a:extLst>
            </p:cNvPr>
            <p:cNvCxnSpPr/>
            <p:nvPr/>
          </p:nvCxnSpPr>
          <p:spPr>
            <a:xfrm flipH="1">
              <a:off x="1456006" y="45649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F5191114-AE12-4FF6-AACD-DC0CD777E602}"/>
                </a:ext>
              </a:extLst>
            </p:cNvPr>
            <p:cNvCxnSpPr/>
            <p:nvPr/>
          </p:nvCxnSpPr>
          <p:spPr>
            <a:xfrm>
              <a:off x="1456006" y="457674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CF3C560E-F07E-46EE-88F8-39B323647B38}"/>
                </a:ext>
              </a:extLst>
            </p:cNvPr>
            <p:cNvCxnSpPr/>
            <p:nvPr/>
          </p:nvCxnSpPr>
          <p:spPr>
            <a:xfrm flipH="1">
              <a:off x="1455341" y="45882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F824F08C-2612-468C-B44A-668E0E737A31}"/>
                </a:ext>
              </a:extLst>
            </p:cNvPr>
            <p:cNvCxnSpPr/>
            <p:nvPr/>
          </p:nvCxnSpPr>
          <p:spPr>
            <a:xfrm flipH="1">
              <a:off x="1454344" y="46111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B2D7B890-64F7-4F3D-9482-1E6CB31E7051}"/>
                </a:ext>
              </a:extLst>
            </p:cNvPr>
            <p:cNvCxnSpPr/>
            <p:nvPr/>
          </p:nvCxnSpPr>
          <p:spPr>
            <a:xfrm>
              <a:off x="1455009" y="45997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BD354E33-2BB6-4368-BC70-59D773DFB3E2}"/>
                </a:ext>
              </a:extLst>
            </p:cNvPr>
            <p:cNvCxnSpPr/>
            <p:nvPr/>
          </p:nvCxnSpPr>
          <p:spPr>
            <a:xfrm>
              <a:off x="1454677" y="462281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80093C24-75F7-4797-92D5-F909FCFD14F9}"/>
                </a:ext>
              </a:extLst>
            </p:cNvPr>
            <p:cNvCxnSpPr/>
            <p:nvPr/>
          </p:nvCxnSpPr>
          <p:spPr>
            <a:xfrm flipH="1">
              <a:off x="1454012" y="46346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D1E2FFF7-44E2-42A9-9D98-16E9F7F23E8A}"/>
                </a:ext>
              </a:extLst>
            </p:cNvPr>
            <p:cNvCxnSpPr/>
            <p:nvPr/>
          </p:nvCxnSpPr>
          <p:spPr>
            <a:xfrm>
              <a:off x="1454012" y="46464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22CBC53E-4B27-4912-8FE8-FA4F9342797C}"/>
                </a:ext>
              </a:extLst>
            </p:cNvPr>
            <p:cNvCxnSpPr/>
            <p:nvPr/>
          </p:nvCxnSpPr>
          <p:spPr>
            <a:xfrm flipH="1">
              <a:off x="1437179" y="454141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F38B069D-1BAE-43C5-9784-466F96E60321}"/>
                </a:ext>
              </a:extLst>
            </p:cNvPr>
            <p:cNvCxnSpPr/>
            <p:nvPr/>
          </p:nvCxnSpPr>
          <p:spPr>
            <a:xfrm>
              <a:off x="1437843" y="45299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E453913F-4F74-42B9-8EAE-24DAE26A13EF}"/>
                </a:ext>
              </a:extLst>
            </p:cNvPr>
            <p:cNvCxnSpPr/>
            <p:nvPr/>
          </p:nvCxnSpPr>
          <p:spPr>
            <a:xfrm>
              <a:off x="1437511" y="455306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0628BBDD-5610-49DE-A0AF-6121489819B3}"/>
                </a:ext>
              </a:extLst>
            </p:cNvPr>
            <p:cNvCxnSpPr/>
            <p:nvPr/>
          </p:nvCxnSpPr>
          <p:spPr>
            <a:xfrm flipH="1">
              <a:off x="1436847" y="45649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327C0A62-C37C-4A6A-9EE6-297B0214EE24}"/>
                </a:ext>
              </a:extLst>
            </p:cNvPr>
            <p:cNvCxnSpPr/>
            <p:nvPr/>
          </p:nvCxnSpPr>
          <p:spPr>
            <a:xfrm>
              <a:off x="1436847" y="457674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69760D0C-6BB6-4ABB-8679-57A5B1C1D5CA}"/>
                </a:ext>
              </a:extLst>
            </p:cNvPr>
            <p:cNvCxnSpPr/>
            <p:nvPr/>
          </p:nvCxnSpPr>
          <p:spPr>
            <a:xfrm flipH="1">
              <a:off x="1436182" y="45882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C996BABB-4C3A-43A7-9907-5CE94AE62D97}"/>
                </a:ext>
              </a:extLst>
            </p:cNvPr>
            <p:cNvCxnSpPr/>
            <p:nvPr/>
          </p:nvCxnSpPr>
          <p:spPr>
            <a:xfrm flipH="1">
              <a:off x="1435185" y="46111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986CBECA-D4EF-4E7F-8922-3B814B2D249A}"/>
                </a:ext>
              </a:extLst>
            </p:cNvPr>
            <p:cNvCxnSpPr/>
            <p:nvPr/>
          </p:nvCxnSpPr>
          <p:spPr>
            <a:xfrm>
              <a:off x="1435849" y="45997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D99CAFE0-3FE6-462D-933B-B83C2F43A9E4}"/>
                </a:ext>
              </a:extLst>
            </p:cNvPr>
            <p:cNvCxnSpPr/>
            <p:nvPr/>
          </p:nvCxnSpPr>
          <p:spPr>
            <a:xfrm>
              <a:off x="1435517" y="462281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1421E950-32FB-4C39-B993-9A18A5C3ACE4}"/>
                </a:ext>
              </a:extLst>
            </p:cNvPr>
            <p:cNvCxnSpPr/>
            <p:nvPr/>
          </p:nvCxnSpPr>
          <p:spPr>
            <a:xfrm flipH="1">
              <a:off x="1434852" y="46346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6613158B-83D7-406D-BF8A-AD71895C67AF}"/>
                </a:ext>
              </a:extLst>
            </p:cNvPr>
            <p:cNvCxnSpPr/>
            <p:nvPr/>
          </p:nvCxnSpPr>
          <p:spPr>
            <a:xfrm>
              <a:off x="1434852" y="46464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23A2672B-581E-49C9-B23B-CA3B51E0E6FE}"/>
                </a:ext>
              </a:extLst>
            </p:cNvPr>
            <p:cNvSpPr/>
            <p:nvPr/>
          </p:nvSpPr>
          <p:spPr>
            <a:xfrm rot="10800000">
              <a:off x="1428490" y="4794557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A5D8536C-E433-4711-87F9-23EBD8AD7738}"/>
                </a:ext>
              </a:extLst>
            </p:cNvPr>
            <p:cNvCxnSpPr/>
            <p:nvPr/>
          </p:nvCxnSpPr>
          <p:spPr>
            <a:xfrm rot="10800000" flipH="1">
              <a:off x="1432010" y="47724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3CF3DB28-6544-42F7-87FD-463709D931E5}"/>
                </a:ext>
              </a:extLst>
            </p:cNvPr>
            <p:cNvCxnSpPr/>
            <p:nvPr/>
          </p:nvCxnSpPr>
          <p:spPr>
            <a:xfrm rot="10800000">
              <a:off x="1432010" y="478395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D7A2C22D-C8AE-44AA-B262-BD8B7469B73E}"/>
                </a:ext>
              </a:extLst>
            </p:cNvPr>
            <p:cNvCxnSpPr/>
            <p:nvPr/>
          </p:nvCxnSpPr>
          <p:spPr>
            <a:xfrm rot="10800000">
              <a:off x="1432343" y="47608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25A3A6C7-BE6B-466A-9DAE-F2B066DEEEC3}"/>
                </a:ext>
              </a:extLst>
            </p:cNvPr>
            <p:cNvCxnSpPr/>
            <p:nvPr/>
          </p:nvCxnSpPr>
          <p:spPr>
            <a:xfrm rot="10800000" flipH="1">
              <a:off x="1432343" y="47490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47EFAE92-0228-4EB3-A604-14BFAB993483}"/>
                </a:ext>
              </a:extLst>
            </p:cNvPr>
            <p:cNvCxnSpPr/>
            <p:nvPr/>
          </p:nvCxnSpPr>
          <p:spPr>
            <a:xfrm rot="10800000">
              <a:off x="1433007" y="473716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8DC65E76-7EA2-42B2-A2DB-66F53E97C35A}"/>
                </a:ext>
              </a:extLst>
            </p:cNvPr>
            <p:cNvCxnSpPr/>
            <p:nvPr/>
          </p:nvCxnSpPr>
          <p:spPr>
            <a:xfrm rot="10800000" flipH="1">
              <a:off x="1433007" y="472567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B61C8E63-6D22-48BD-9294-4674EF5CB36B}"/>
                </a:ext>
              </a:extLst>
            </p:cNvPr>
            <p:cNvCxnSpPr/>
            <p:nvPr/>
          </p:nvCxnSpPr>
          <p:spPr>
            <a:xfrm rot="10800000" flipH="1">
              <a:off x="1434004" y="47027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A2B886D6-F84A-4246-BE2E-7351C157B1F7}"/>
                </a:ext>
              </a:extLst>
            </p:cNvPr>
            <p:cNvCxnSpPr/>
            <p:nvPr/>
          </p:nvCxnSpPr>
          <p:spPr>
            <a:xfrm rot="10800000">
              <a:off x="1434004" y="47142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D9C1FFA3-1A55-489C-A631-925650CD9A9E}"/>
                </a:ext>
              </a:extLst>
            </p:cNvPr>
            <p:cNvCxnSpPr/>
            <p:nvPr/>
          </p:nvCxnSpPr>
          <p:spPr>
            <a:xfrm rot="10800000">
              <a:off x="1434337" y="469109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11156A6C-1E0D-4DE8-93C9-2159EDB746C4}"/>
                </a:ext>
              </a:extLst>
            </p:cNvPr>
            <p:cNvCxnSpPr/>
            <p:nvPr/>
          </p:nvCxnSpPr>
          <p:spPr>
            <a:xfrm rot="10800000" flipH="1">
              <a:off x="1434337" y="46792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29279C9D-3992-42EA-B07E-2C021218DFBB}"/>
                </a:ext>
              </a:extLst>
            </p:cNvPr>
            <p:cNvCxnSpPr/>
            <p:nvPr/>
          </p:nvCxnSpPr>
          <p:spPr>
            <a:xfrm rot="10800000">
              <a:off x="1435002" y="466741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649F5548-A640-48A2-91A2-7063F5F4C6C1}"/>
                </a:ext>
              </a:extLst>
            </p:cNvPr>
            <p:cNvCxnSpPr/>
            <p:nvPr/>
          </p:nvCxnSpPr>
          <p:spPr>
            <a:xfrm rot="10800000" flipH="1">
              <a:off x="1451170" y="47724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C80B6E33-644E-4EEB-8E60-23E6754E0DB5}"/>
                </a:ext>
              </a:extLst>
            </p:cNvPr>
            <p:cNvCxnSpPr/>
            <p:nvPr/>
          </p:nvCxnSpPr>
          <p:spPr>
            <a:xfrm rot="10800000">
              <a:off x="1451170" y="478395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3396CAE1-4F10-4E53-8956-1249C6DABB9B}"/>
                </a:ext>
              </a:extLst>
            </p:cNvPr>
            <p:cNvCxnSpPr/>
            <p:nvPr/>
          </p:nvCxnSpPr>
          <p:spPr>
            <a:xfrm rot="10800000">
              <a:off x="1451502" y="47608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E2EDA26F-3772-4EC0-9B26-01E80126DB77}"/>
                </a:ext>
              </a:extLst>
            </p:cNvPr>
            <p:cNvCxnSpPr/>
            <p:nvPr/>
          </p:nvCxnSpPr>
          <p:spPr>
            <a:xfrm rot="10800000" flipH="1">
              <a:off x="1451502" y="47490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B8BE3376-33D9-4BF6-8152-AE3E87A7B3A9}"/>
                </a:ext>
              </a:extLst>
            </p:cNvPr>
            <p:cNvCxnSpPr/>
            <p:nvPr/>
          </p:nvCxnSpPr>
          <p:spPr>
            <a:xfrm rot="10800000">
              <a:off x="1452167" y="473716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108E6757-73B7-425A-87FC-70AB27CD0DFB}"/>
                </a:ext>
              </a:extLst>
            </p:cNvPr>
            <p:cNvCxnSpPr/>
            <p:nvPr/>
          </p:nvCxnSpPr>
          <p:spPr>
            <a:xfrm rot="10800000" flipH="1">
              <a:off x="1452167" y="472567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4C336869-3431-4ADB-8F81-4459242EBA56}"/>
                </a:ext>
              </a:extLst>
            </p:cNvPr>
            <p:cNvCxnSpPr/>
            <p:nvPr/>
          </p:nvCxnSpPr>
          <p:spPr>
            <a:xfrm rot="10800000" flipH="1">
              <a:off x="1453164" y="47027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42FDF394-9297-475D-B4C5-033BAE328F9A}"/>
                </a:ext>
              </a:extLst>
            </p:cNvPr>
            <p:cNvCxnSpPr/>
            <p:nvPr/>
          </p:nvCxnSpPr>
          <p:spPr>
            <a:xfrm rot="10800000">
              <a:off x="1453164" y="47142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48170E9D-9C9B-4B43-B319-8CD0B41D9F4E}"/>
                </a:ext>
              </a:extLst>
            </p:cNvPr>
            <p:cNvCxnSpPr/>
            <p:nvPr/>
          </p:nvCxnSpPr>
          <p:spPr>
            <a:xfrm rot="10800000">
              <a:off x="1453497" y="469109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E8F95F87-CC70-467C-8AF4-476D0E469ADF}"/>
                </a:ext>
              </a:extLst>
            </p:cNvPr>
            <p:cNvCxnSpPr/>
            <p:nvPr/>
          </p:nvCxnSpPr>
          <p:spPr>
            <a:xfrm rot="10800000" flipH="1">
              <a:off x="1453497" y="46792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E2EB9ADA-9BB2-4CD0-8ABB-6712666AB682}"/>
                </a:ext>
              </a:extLst>
            </p:cNvPr>
            <p:cNvCxnSpPr/>
            <p:nvPr/>
          </p:nvCxnSpPr>
          <p:spPr>
            <a:xfrm rot="10800000">
              <a:off x="1454161" y="466741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BF013D7E-F77C-4818-B0A3-3E226E467270}"/>
                </a:ext>
              </a:extLst>
            </p:cNvPr>
            <p:cNvSpPr/>
            <p:nvPr/>
          </p:nvSpPr>
          <p:spPr>
            <a:xfrm rot="10800000">
              <a:off x="1378474" y="4794557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3C2FB525-67A3-46FF-A495-00F55ADFDAAC}"/>
                </a:ext>
              </a:extLst>
            </p:cNvPr>
            <p:cNvCxnSpPr/>
            <p:nvPr/>
          </p:nvCxnSpPr>
          <p:spPr>
            <a:xfrm rot="10800000" flipH="1">
              <a:off x="1381994" y="47724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245273C7-967E-4F5E-9684-A32504905EB8}"/>
                </a:ext>
              </a:extLst>
            </p:cNvPr>
            <p:cNvCxnSpPr/>
            <p:nvPr/>
          </p:nvCxnSpPr>
          <p:spPr>
            <a:xfrm rot="10800000">
              <a:off x="1381994" y="478395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E916B424-FA47-4998-BBFB-D59211760ED8}"/>
                </a:ext>
              </a:extLst>
            </p:cNvPr>
            <p:cNvCxnSpPr/>
            <p:nvPr/>
          </p:nvCxnSpPr>
          <p:spPr>
            <a:xfrm rot="10800000">
              <a:off x="1382327" y="47608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6CCDAD54-EB91-4882-B4D4-D56597137F1B}"/>
                </a:ext>
              </a:extLst>
            </p:cNvPr>
            <p:cNvCxnSpPr/>
            <p:nvPr/>
          </p:nvCxnSpPr>
          <p:spPr>
            <a:xfrm rot="10800000" flipH="1">
              <a:off x="1382327" y="47490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843DFEA0-315F-4258-AEAF-FEAE819B5042}"/>
                </a:ext>
              </a:extLst>
            </p:cNvPr>
            <p:cNvCxnSpPr/>
            <p:nvPr/>
          </p:nvCxnSpPr>
          <p:spPr>
            <a:xfrm rot="10800000">
              <a:off x="1382991" y="473716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2B359806-872E-4B0F-8028-0AC0352F5516}"/>
                </a:ext>
              </a:extLst>
            </p:cNvPr>
            <p:cNvCxnSpPr/>
            <p:nvPr/>
          </p:nvCxnSpPr>
          <p:spPr>
            <a:xfrm rot="10800000" flipH="1">
              <a:off x="1382991" y="472567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9BBFE3DA-159B-4907-B6F0-30039327380E}"/>
                </a:ext>
              </a:extLst>
            </p:cNvPr>
            <p:cNvCxnSpPr/>
            <p:nvPr/>
          </p:nvCxnSpPr>
          <p:spPr>
            <a:xfrm rot="10800000" flipH="1">
              <a:off x="1383988" y="47027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ACA78B9D-67B1-4A09-AB24-A81B3DE20EFF}"/>
                </a:ext>
              </a:extLst>
            </p:cNvPr>
            <p:cNvCxnSpPr/>
            <p:nvPr/>
          </p:nvCxnSpPr>
          <p:spPr>
            <a:xfrm rot="10800000">
              <a:off x="1383988" y="47142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B3ECAF6B-099E-428C-ABF9-5188B869BEC9}"/>
                </a:ext>
              </a:extLst>
            </p:cNvPr>
            <p:cNvCxnSpPr/>
            <p:nvPr/>
          </p:nvCxnSpPr>
          <p:spPr>
            <a:xfrm rot="10800000">
              <a:off x="1384321" y="469109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EA98738F-DB78-4F57-B76B-28FD0394B3E7}"/>
                </a:ext>
              </a:extLst>
            </p:cNvPr>
            <p:cNvCxnSpPr/>
            <p:nvPr/>
          </p:nvCxnSpPr>
          <p:spPr>
            <a:xfrm rot="10800000" flipH="1">
              <a:off x="1384321" y="46792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78BCEED5-3B74-4F08-BD28-A7890724A4B6}"/>
                </a:ext>
              </a:extLst>
            </p:cNvPr>
            <p:cNvCxnSpPr/>
            <p:nvPr/>
          </p:nvCxnSpPr>
          <p:spPr>
            <a:xfrm rot="10800000">
              <a:off x="1384986" y="466741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6112CF0C-3A22-4FBE-87A5-3C58477C49C6}"/>
                </a:ext>
              </a:extLst>
            </p:cNvPr>
            <p:cNvCxnSpPr/>
            <p:nvPr/>
          </p:nvCxnSpPr>
          <p:spPr>
            <a:xfrm rot="10800000" flipH="1">
              <a:off x="1401154" y="47724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65A29B44-C4DA-4797-9C94-F977DE62F6D7}"/>
                </a:ext>
              </a:extLst>
            </p:cNvPr>
            <p:cNvCxnSpPr/>
            <p:nvPr/>
          </p:nvCxnSpPr>
          <p:spPr>
            <a:xfrm rot="10800000">
              <a:off x="1401154" y="478395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FEAFF2D8-239F-4C42-8909-48F075D7AFA9}"/>
                </a:ext>
              </a:extLst>
            </p:cNvPr>
            <p:cNvCxnSpPr/>
            <p:nvPr/>
          </p:nvCxnSpPr>
          <p:spPr>
            <a:xfrm rot="10800000">
              <a:off x="1401486" y="47608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F5DD67F0-BA03-4B7D-9D1B-311A51F9A780}"/>
                </a:ext>
              </a:extLst>
            </p:cNvPr>
            <p:cNvCxnSpPr/>
            <p:nvPr/>
          </p:nvCxnSpPr>
          <p:spPr>
            <a:xfrm rot="10800000" flipH="1">
              <a:off x="1401486" y="47490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8F6CE649-6DBB-4B9C-8EDF-4B5ECBA24468}"/>
                </a:ext>
              </a:extLst>
            </p:cNvPr>
            <p:cNvCxnSpPr/>
            <p:nvPr/>
          </p:nvCxnSpPr>
          <p:spPr>
            <a:xfrm rot="10800000">
              <a:off x="1402151" y="473716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DD6304B4-C4C9-41B3-B364-46527026D81E}"/>
                </a:ext>
              </a:extLst>
            </p:cNvPr>
            <p:cNvCxnSpPr/>
            <p:nvPr/>
          </p:nvCxnSpPr>
          <p:spPr>
            <a:xfrm rot="10800000" flipH="1">
              <a:off x="1402151" y="472567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EC39216B-6FBF-43C2-A777-9C4134556DE5}"/>
                </a:ext>
              </a:extLst>
            </p:cNvPr>
            <p:cNvCxnSpPr/>
            <p:nvPr/>
          </p:nvCxnSpPr>
          <p:spPr>
            <a:xfrm rot="10800000" flipH="1">
              <a:off x="1403148" y="47027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67F58D6F-F897-4D6B-BD37-B465A79BD6B9}"/>
                </a:ext>
              </a:extLst>
            </p:cNvPr>
            <p:cNvCxnSpPr/>
            <p:nvPr/>
          </p:nvCxnSpPr>
          <p:spPr>
            <a:xfrm rot="10800000">
              <a:off x="1403148" y="47142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FB675B6A-5A44-4538-A68D-80AF42B359C3}"/>
                </a:ext>
              </a:extLst>
            </p:cNvPr>
            <p:cNvCxnSpPr/>
            <p:nvPr/>
          </p:nvCxnSpPr>
          <p:spPr>
            <a:xfrm rot="10800000">
              <a:off x="1403481" y="469109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A39F9557-D778-440B-BEEB-AB2CC3AD1B61}"/>
                </a:ext>
              </a:extLst>
            </p:cNvPr>
            <p:cNvCxnSpPr/>
            <p:nvPr/>
          </p:nvCxnSpPr>
          <p:spPr>
            <a:xfrm rot="10800000" flipH="1">
              <a:off x="1403481" y="46792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86BBBE70-BCBC-4ACF-B0A4-3FCBD07A5D71}"/>
                </a:ext>
              </a:extLst>
            </p:cNvPr>
            <p:cNvCxnSpPr/>
            <p:nvPr/>
          </p:nvCxnSpPr>
          <p:spPr>
            <a:xfrm rot="10800000">
              <a:off x="1404145" y="466741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E5FE3A25-C949-4954-9855-0FF7EBF77DE5}"/>
                </a:ext>
              </a:extLst>
            </p:cNvPr>
            <p:cNvSpPr/>
            <p:nvPr/>
          </p:nvSpPr>
          <p:spPr>
            <a:xfrm rot="10800000">
              <a:off x="1328458" y="4794557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5CAAE014-402E-44B3-8F7B-E12E08640EDE}"/>
                </a:ext>
              </a:extLst>
            </p:cNvPr>
            <p:cNvCxnSpPr/>
            <p:nvPr/>
          </p:nvCxnSpPr>
          <p:spPr>
            <a:xfrm rot="10800000" flipH="1">
              <a:off x="1331978" y="47724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743534E0-7CAA-4AF3-BDD8-163791416C96}"/>
                </a:ext>
              </a:extLst>
            </p:cNvPr>
            <p:cNvCxnSpPr/>
            <p:nvPr/>
          </p:nvCxnSpPr>
          <p:spPr>
            <a:xfrm rot="10800000">
              <a:off x="1331978" y="478395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C0E8B94F-FF96-4699-ACEA-1A8848EEC3EA}"/>
                </a:ext>
              </a:extLst>
            </p:cNvPr>
            <p:cNvCxnSpPr/>
            <p:nvPr/>
          </p:nvCxnSpPr>
          <p:spPr>
            <a:xfrm rot="10800000">
              <a:off x="1332310" y="47608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42661039-1BD2-4B26-BEDB-E39464CD69DB}"/>
                </a:ext>
              </a:extLst>
            </p:cNvPr>
            <p:cNvCxnSpPr/>
            <p:nvPr/>
          </p:nvCxnSpPr>
          <p:spPr>
            <a:xfrm rot="10800000" flipH="1">
              <a:off x="1332310" y="47490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CB0ADE36-3B56-43D5-A657-8AF3B1709A13}"/>
                </a:ext>
              </a:extLst>
            </p:cNvPr>
            <p:cNvCxnSpPr/>
            <p:nvPr/>
          </p:nvCxnSpPr>
          <p:spPr>
            <a:xfrm rot="10800000">
              <a:off x="1332975" y="473716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25424CE3-A3F3-43AC-AB6B-F50D29850760}"/>
                </a:ext>
              </a:extLst>
            </p:cNvPr>
            <p:cNvCxnSpPr/>
            <p:nvPr/>
          </p:nvCxnSpPr>
          <p:spPr>
            <a:xfrm rot="10800000" flipH="1">
              <a:off x="1332975" y="472567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9935514C-D3A8-4B91-A25B-A368D59A1E16}"/>
                </a:ext>
              </a:extLst>
            </p:cNvPr>
            <p:cNvCxnSpPr/>
            <p:nvPr/>
          </p:nvCxnSpPr>
          <p:spPr>
            <a:xfrm rot="10800000" flipH="1">
              <a:off x="1333972" y="47027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F6462C53-D675-4D58-9278-DFDAD1E94937}"/>
                </a:ext>
              </a:extLst>
            </p:cNvPr>
            <p:cNvCxnSpPr/>
            <p:nvPr/>
          </p:nvCxnSpPr>
          <p:spPr>
            <a:xfrm rot="10800000">
              <a:off x="1333972" y="47142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3EB940C7-5195-4FC4-BC2C-548F8D8E8070}"/>
                </a:ext>
              </a:extLst>
            </p:cNvPr>
            <p:cNvCxnSpPr/>
            <p:nvPr/>
          </p:nvCxnSpPr>
          <p:spPr>
            <a:xfrm rot="10800000">
              <a:off x="1334304" y="469109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3D8DAF79-8B93-46BA-90AB-DE63B666D7F0}"/>
                </a:ext>
              </a:extLst>
            </p:cNvPr>
            <p:cNvCxnSpPr/>
            <p:nvPr/>
          </p:nvCxnSpPr>
          <p:spPr>
            <a:xfrm rot="10800000" flipH="1">
              <a:off x="1334304" y="46792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B8B0220E-E797-4553-83B3-5A5B7A62BE57}"/>
                </a:ext>
              </a:extLst>
            </p:cNvPr>
            <p:cNvCxnSpPr/>
            <p:nvPr/>
          </p:nvCxnSpPr>
          <p:spPr>
            <a:xfrm rot="10800000">
              <a:off x="1334969" y="466741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78B13AE1-05F5-4215-8DB5-2D347A277ACE}"/>
                </a:ext>
              </a:extLst>
            </p:cNvPr>
            <p:cNvCxnSpPr/>
            <p:nvPr/>
          </p:nvCxnSpPr>
          <p:spPr>
            <a:xfrm rot="10800000" flipH="1">
              <a:off x="1351138" y="47724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2B355534-3BF3-4349-85F4-0088C6241351}"/>
                </a:ext>
              </a:extLst>
            </p:cNvPr>
            <p:cNvCxnSpPr/>
            <p:nvPr/>
          </p:nvCxnSpPr>
          <p:spPr>
            <a:xfrm rot="10800000">
              <a:off x="1351138" y="478395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2DFF6CC7-D872-4966-922D-63ADF0DE918E}"/>
                </a:ext>
              </a:extLst>
            </p:cNvPr>
            <p:cNvCxnSpPr/>
            <p:nvPr/>
          </p:nvCxnSpPr>
          <p:spPr>
            <a:xfrm rot="10800000">
              <a:off x="1351470" y="47608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9C62BA26-FC65-4841-A4D4-540574F6D827}"/>
                </a:ext>
              </a:extLst>
            </p:cNvPr>
            <p:cNvCxnSpPr/>
            <p:nvPr/>
          </p:nvCxnSpPr>
          <p:spPr>
            <a:xfrm rot="10800000" flipH="1">
              <a:off x="1351470" y="47490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F4905C9C-CA83-40CB-88B6-39FEEFA6CA23}"/>
                </a:ext>
              </a:extLst>
            </p:cNvPr>
            <p:cNvCxnSpPr/>
            <p:nvPr/>
          </p:nvCxnSpPr>
          <p:spPr>
            <a:xfrm rot="10800000">
              <a:off x="1352135" y="473716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E796A9BE-F408-41AF-92D5-82BF7DF51DB0}"/>
                </a:ext>
              </a:extLst>
            </p:cNvPr>
            <p:cNvCxnSpPr/>
            <p:nvPr/>
          </p:nvCxnSpPr>
          <p:spPr>
            <a:xfrm rot="10800000" flipH="1">
              <a:off x="1352135" y="472567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0BCA5CD0-66FD-4A42-931A-0A4AD1BD15D3}"/>
                </a:ext>
              </a:extLst>
            </p:cNvPr>
            <p:cNvCxnSpPr/>
            <p:nvPr/>
          </p:nvCxnSpPr>
          <p:spPr>
            <a:xfrm rot="10800000" flipH="1">
              <a:off x="1353132" y="47027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6A4B11AF-D7FD-4F63-8103-14D2F28E6F58}"/>
                </a:ext>
              </a:extLst>
            </p:cNvPr>
            <p:cNvCxnSpPr/>
            <p:nvPr/>
          </p:nvCxnSpPr>
          <p:spPr>
            <a:xfrm rot="10800000">
              <a:off x="1353132" y="47142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C88AC2C2-C9C7-444E-A8EE-02FF586171D3}"/>
                </a:ext>
              </a:extLst>
            </p:cNvPr>
            <p:cNvCxnSpPr/>
            <p:nvPr/>
          </p:nvCxnSpPr>
          <p:spPr>
            <a:xfrm rot="10800000">
              <a:off x="1353464" y="469109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AE00B72A-F643-415D-A85E-3D7B48C6FF28}"/>
                </a:ext>
              </a:extLst>
            </p:cNvPr>
            <p:cNvCxnSpPr/>
            <p:nvPr/>
          </p:nvCxnSpPr>
          <p:spPr>
            <a:xfrm rot="10800000" flipH="1">
              <a:off x="1353464" y="46792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00736758-60DA-47F1-A616-194B41EA302A}"/>
                </a:ext>
              </a:extLst>
            </p:cNvPr>
            <p:cNvCxnSpPr/>
            <p:nvPr/>
          </p:nvCxnSpPr>
          <p:spPr>
            <a:xfrm rot="10800000">
              <a:off x="1354129" y="466741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224937C3-5E49-4906-8930-50671462BD30}"/>
                </a:ext>
              </a:extLst>
            </p:cNvPr>
            <p:cNvSpPr/>
            <p:nvPr/>
          </p:nvSpPr>
          <p:spPr>
            <a:xfrm rot="10800000">
              <a:off x="1278441" y="4794299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B199BF34-C743-4F9C-9B30-3564FC483348}"/>
                </a:ext>
              </a:extLst>
            </p:cNvPr>
            <p:cNvCxnSpPr/>
            <p:nvPr/>
          </p:nvCxnSpPr>
          <p:spPr>
            <a:xfrm rot="10800000" flipH="1">
              <a:off x="1281962" y="47722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568BC43B-A55E-4815-BAA0-B115BABC82F0}"/>
                </a:ext>
              </a:extLst>
            </p:cNvPr>
            <p:cNvCxnSpPr/>
            <p:nvPr/>
          </p:nvCxnSpPr>
          <p:spPr>
            <a:xfrm rot="10800000">
              <a:off x="1281962" y="478370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E9C81CF6-43B6-4613-B10D-1D753804D0FE}"/>
                </a:ext>
              </a:extLst>
            </p:cNvPr>
            <p:cNvCxnSpPr/>
            <p:nvPr/>
          </p:nvCxnSpPr>
          <p:spPr>
            <a:xfrm rot="10800000">
              <a:off x="1282294" y="476059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C3113445-CA7E-4FA6-A928-91B4FF0C600D}"/>
                </a:ext>
              </a:extLst>
            </p:cNvPr>
            <p:cNvCxnSpPr/>
            <p:nvPr/>
          </p:nvCxnSpPr>
          <p:spPr>
            <a:xfrm rot="10800000" flipH="1">
              <a:off x="1282294" y="47487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E746F11C-AA9A-4377-992E-1A41C0961F84}"/>
                </a:ext>
              </a:extLst>
            </p:cNvPr>
            <p:cNvCxnSpPr/>
            <p:nvPr/>
          </p:nvCxnSpPr>
          <p:spPr>
            <a:xfrm rot="10800000">
              <a:off x="1282958" y="473691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251E8015-4442-4C16-8670-50B152D6E02F}"/>
                </a:ext>
              </a:extLst>
            </p:cNvPr>
            <p:cNvCxnSpPr/>
            <p:nvPr/>
          </p:nvCxnSpPr>
          <p:spPr>
            <a:xfrm rot="10800000" flipH="1">
              <a:off x="1282958" y="47254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16048AB9-4E32-49C1-8D5E-BF02B3E4E500}"/>
                </a:ext>
              </a:extLst>
            </p:cNvPr>
            <p:cNvCxnSpPr/>
            <p:nvPr/>
          </p:nvCxnSpPr>
          <p:spPr>
            <a:xfrm rot="10800000" flipH="1">
              <a:off x="1283956" y="47024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E291A4B4-9C65-4FAE-98E4-547C06DCAF9D}"/>
                </a:ext>
              </a:extLst>
            </p:cNvPr>
            <p:cNvCxnSpPr/>
            <p:nvPr/>
          </p:nvCxnSpPr>
          <p:spPr>
            <a:xfrm rot="10800000">
              <a:off x="1283956" y="47139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702C0157-9C9A-4910-AB72-994343490DA5}"/>
                </a:ext>
              </a:extLst>
            </p:cNvPr>
            <p:cNvCxnSpPr/>
            <p:nvPr/>
          </p:nvCxnSpPr>
          <p:spPr>
            <a:xfrm rot="10800000">
              <a:off x="1284288" y="469084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DF43E321-FDFF-45D5-A348-54A65D40898D}"/>
                </a:ext>
              </a:extLst>
            </p:cNvPr>
            <p:cNvCxnSpPr/>
            <p:nvPr/>
          </p:nvCxnSpPr>
          <p:spPr>
            <a:xfrm rot="10800000" flipH="1">
              <a:off x="1284288" y="46789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EBEC17F9-F5CE-44FA-BCA2-934617C69D43}"/>
                </a:ext>
              </a:extLst>
            </p:cNvPr>
            <p:cNvCxnSpPr/>
            <p:nvPr/>
          </p:nvCxnSpPr>
          <p:spPr>
            <a:xfrm rot="10800000">
              <a:off x="1284953" y="46671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BC2575A3-3DCE-472D-903A-952D76DC118F}"/>
                </a:ext>
              </a:extLst>
            </p:cNvPr>
            <p:cNvCxnSpPr/>
            <p:nvPr/>
          </p:nvCxnSpPr>
          <p:spPr>
            <a:xfrm rot="10800000" flipH="1">
              <a:off x="1301121" y="47722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DCFBDD45-57FB-47B8-A1BD-74F73BF28F2F}"/>
                </a:ext>
              </a:extLst>
            </p:cNvPr>
            <p:cNvCxnSpPr/>
            <p:nvPr/>
          </p:nvCxnSpPr>
          <p:spPr>
            <a:xfrm rot="10800000">
              <a:off x="1301121" y="478370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2DEFA337-B5C3-4539-BE50-73D1B64995CB}"/>
                </a:ext>
              </a:extLst>
            </p:cNvPr>
            <p:cNvCxnSpPr/>
            <p:nvPr/>
          </p:nvCxnSpPr>
          <p:spPr>
            <a:xfrm rot="10800000">
              <a:off x="1301453" y="476059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51A58082-3465-4014-9957-0AA8678FDE06}"/>
                </a:ext>
              </a:extLst>
            </p:cNvPr>
            <p:cNvCxnSpPr/>
            <p:nvPr/>
          </p:nvCxnSpPr>
          <p:spPr>
            <a:xfrm rot="10800000" flipH="1">
              <a:off x="1301453" y="47487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862324C9-E4EF-4A22-8AB9-673A23A14A60}"/>
                </a:ext>
              </a:extLst>
            </p:cNvPr>
            <p:cNvCxnSpPr/>
            <p:nvPr/>
          </p:nvCxnSpPr>
          <p:spPr>
            <a:xfrm rot="10800000">
              <a:off x="1302118" y="473691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A41E87A6-684C-41B8-8987-215EC065319C}"/>
                </a:ext>
              </a:extLst>
            </p:cNvPr>
            <p:cNvCxnSpPr/>
            <p:nvPr/>
          </p:nvCxnSpPr>
          <p:spPr>
            <a:xfrm rot="10800000" flipH="1">
              <a:off x="1302118" y="47254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A6C4E996-CFCE-427D-9B91-A14B552D5DD5}"/>
                </a:ext>
              </a:extLst>
            </p:cNvPr>
            <p:cNvCxnSpPr/>
            <p:nvPr/>
          </p:nvCxnSpPr>
          <p:spPr>
            <a:xfrm rot="10800000" flipH="1">
              <a:off x="1303115" y="47024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F7CF651F-360B-49F1-BFC9-AD079FC3F7E4}"/>
                </a:ext>
              </a:extLst>
            </p:cNvPr>
            <p:cNvCxnSpPr/>
            <p:nvPr/>
          </p:nvCxnSpPr>
          <p:spPr>
            <a:xfrm rot="10800000">
              <a:off x="1303115" y="47139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BE721A7F-A163-41A8-9E8C-A0EC0CDE4DA7}"/>
                </a:ext>
              </a:extLst>
            </p:cNvPr>
            <p:cNvCxnSpPr/>
            <p:nvPr/>
          </p:nvCxnSpPr>
          <p:spPr>
            <a:xfrm rot="10800000">
              <a:off x="1303448" y="469084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D05B2CC1-113C-4267-AA93-604540D9E0D1}"/>
                </a:ext>
              </a:extLst>
            </p:cNvPr>
            <p:cNvCxnSpPr/>
            <p:nvPr/>
          </p:nvCxnSpPr>
          <p:spPr>
            <a:xfrm rot="10800000" flipH="1">
              <a:off x="1303448" y="46789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920CF7F2-63EF-4F7A-B7B2-153D4016F022}"/>
                </a:ext>
              </a:extLst>
            </p:cNvPr>
            <p:cNvCxnSpPr/>
            <p:nvPr/>
          </p:nvCxnSpPr>
          <p:spPr>
            <a:xfrm rot="10800000">
              <a:off x="1304113" y="46671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9C3753D7-C41E-43F6-ACB2-4F6C951C4195}"/>
                </a:ext>
              </a:extLst>
            </p:cNvPr>
            <p:cNvSpPr/>
            <p:nvPr/>
          </p:nvSpPr>
          <p:spPr>
            <a:xfrm rot="10800000">
              <a:off x="1228425" y="4794299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622FD596-B7A4-470B-AA88-4A22E6C873DE}"/>
                </a:ext>
              </a:extLst>
            </p:cNvPr>
            <p:cNvCxnSpPr/>
            <p:nvPr/>
          </p:nvCxnSpPr>
          <p:spPr>
            <a:xfrm rot="10800000" flipH="1">
              <a:off x="1231946" y="47722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17322276-5D8D-49B4-9253-CF402A3EC008}"/>
                </a:ext>
              </a:extLst>
            </p:cNvPr>
            <p:cNvCxnSpPr/>
            <p:nvPr/>
          </p:nvCxnSpPr>
          <p:spPr>
            <a:xfrm rot="10800000">
              <a:off x="1231946" y="478370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A3EB6A41-7A50-4E82-9E27-D9691519B506}"/>
                </a:ext>
              </a:extLst>
            </p:cNvPr>
            <p:cNvCxnSpPr/>
            <p:nvPr/>
          </p:nvCxnSpPr>
          <p:spPr>
            <a:xfrm rot="10800000">
              <a:off x="1232278" y="476059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B2512CCD-5FAD-49B9-B2E1-5F1339B73117}"/>
                </a:ext>
              </a:extLst>
            </p:cNvPr>
            <p:cNvCxnSpPr/>
            <p:nvPr/>
          </p:nvCxnSpPr>
          <p:spPr>
            <a:xfrm rot="10800000" flipH="1">
              <a:off x="1232278" y="47487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E6EFE91F-661B-41C1-911B-E84F68C3452F}"/>
                </a:ext>
              </a:extLst>
            </p:cNvPr>
            <p:cNvCxnSpPr/>
            <p:nvPr/>
          </p:nvCxnSpPr>
          <p:spPr>
            <a:xfrm rot="10800000">
              <a:off x="1232942" y="473691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A780582A-8064-42A6-9E88-83D2F3F4E7FE}"/>
                </a:ext>
              </a:extLst>
            </p:cNvPr>
            <p:cNvCxnSpPr/>
            <p:nvPr/>
          </p:nvCxnSpPr>
          <p:spPr>
            <a:xfrm rot="10800000" flipH="1">
              <a:off x="1232942" y="47254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DB53DA39-148E-47EA-9DDC-23486A08E307}"/>
                </a:ext>
              </a:extLst>
            </p:cNvPr>
            <p:cNvCxnSpPr/>
            <p:nvPr/>
          </p:nvCxnSpPr>
          <p:spPr>
            <a:xfrm rot="10800000" flipH="1">
              <a:off x="1233940" y="47024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FA613456-2AC9-4F83-860C-A1ACCDC97CC2}"/>
                </a:ext>
              </a:extLst>
            </p:cNvPr>
            <p:cNvCxnSpPr/>
            <p:nvPr/>
          </p:nvCxnSpPr>
          <p:spPr>
            <a:xfrm rot="10800000">
              <a:off x="1233940" y="47139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8B0FF737-1F87-4D2F-B6E5-2AF361E48A13}"/>
                </a:ext>
              </a:extLst>
            </p:cNvPr>
            <p:cNvCxnSpPr/>
            <p:nvPr/>
          </p:nvCxnSpPr>
          <p:spPr>
            <a:xfrm rot="10800000">
              <a:off x="1234272" y="469084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9A656345-201B-4A59-91C7-BB653C67EA96}"/>
                </a:ext>
              </a:extLst>
            </p:cNvPr>
            <p:cNvCxnSpPr/>
            <p:nvPr/>
          </p:nvCxnSpPr>
          <p:spPr>
            <a:xfrm rot="10800000" flipH="1">
              <a:off x="1234272" y="46789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39F7308D-80D9-4A25-80E5-56EE4E35797D}"/>
                </a:ext>
              </a:extLst>
            </p:cNvPr>
            <p:cNvCxnSpPr/>
            <p:nvPr/>
          </p:nvCxnSpPr>
          <p:spPr>
            <a:xfrm rot="10800000">
              <a:off x="1234937" y="46671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1CB7B552-163E-4C28-9E88-03D35601BC3F}"/>
                </a:ext>
              </a:extLst>
            </p:cNvPr>
            <p:cNvCxnSpPr/>
            <p:nvPr/>
          </p:nvCxnSpPr>
          <p:spPr>
            <a:xfrm rot="10800000" flipH="1">
              <a:off x="1251105" y="47722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F17997B0-BA16-473D-9AA9-AA9A8B484523}"/>
                </a:ext>
              </a:extLst>
            </p:cNvPr>
            <p:cNvCxnSpPr/>
            <p:nvPr/>
          </p:nvCxnSpPr>
          <p:spPr>
            <a:xfrm rot="10800000">
              <a:off x="1251105" y="478370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13BAE360-D708-4796-BE46-7B33CF78A9BC}"/>
                </a:ext>
              </a:extLst>
            </p:cNvPr>
            <p:cNvCxnSpPr/>
            <p:nvPr/>
          </p:nvCxnSpPr>
          <p:spPr>
            <a:xfrm rot="10800000">
              <a:off x="1251438" y="476059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275ACA45-95A5-4EBB-8889-3DC578052985}"/>
                </a:ext>
              </a:extLst>
            </p:cNvPr>
            <p:cNvCxnSpPr/>
            <p:nvPr/>
          </p:nvCxnSpPr>
          <p:spPr>
            <a:xfrm rot="10800000" flipH="1">
              <a:off x="1251438" y="47487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AE7FB011-B76F-445E-BBB3-F5C2BB5E06DD}"/>
                </a:ext>
              </a:extLst>
            </p:cNvPr>
            <p:cNvCxnSpPr/>
            <p:nvPr/>
          </p:nvCxnSpPr>
          <p:spPr>
            <a:xfrm rot="10800000">
              <a:off x="1252103" y="473691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3803069F-6970-4790-AE69-A7EA41C12EF4}"/>
                </a:ext>
              </a:extLst>
            </p:cNvPr>
            <p:cNvCxnSpPr/>
            <p:nvPr/>
          </p:nvCxnSpPr>
          <p:spPr>
            <a:xfrm rot="10800000" flipH="1">
              <a:off x="1252103" y="47254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4D620516-2777-4585-8293-49ECE6B2812A}"/>
                </a:ext>
              </a:extLst>
            </p:cNvPr>
            <p:cNvCxnSpPr/>
            <p:nvPr/>
          </p:nvCxnSpPr>
          <p:spPr>
            <a:xfrm rot="10800000" flipH="1">
              <a:off x="1253099" y="47024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175CCCFF-49E3-4306-842A-DD52927B90D1}"/>
                </a:ext>
              </a:extLst>
            </p:cNvPr>
            <p:cNvCxnSpPr/>
            <p:nvPr/>
          </p:nvCxnSpPr>
          <p:spPr>
            <a:xfrm rot="10800000">
              <a:off x="1253099" y="47139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AD8F5B95-BF96-42F7-A049-C2961C0B50DB}"/>
                </a:ext>
              </a:extLst>
            </p:cNvPr>
            <p:cNvCxnSpPr/>
            <p:nvPr/>
          </p:nvCxnSpPr>
          <p:spPr>
            <a:xfrm rot="10800000">
              <a:off x="1253432" y="469084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67C4CDD1-E873-4DB6-8A37-E9A7257FBCDF}"/>
                </a:ext>
              </a:extLst>
            </p:cNvPr>
            <p:cNvCxnSpPr/>
            <p:nvPr/>
          </p:nvCxnSpPr>
          <p:spPr>
            <a:xfrm rot="10800000" flipH="1">
              <a:off x="1253432" y="46789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4CDC71FC-6723-4225-958A-0C755EED64EC}"/>
                </a:ext>
              </a:extLst>
            </p:cNvPr>
            <p:cNvCxnSpPr/>
            <p:nvPr/>
          </p:nvCxnSpPr>
          <p:spPr>
            <a:xfrm rot="10800000">
              <a:off x="1254097" y="46671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0D700ECC-5A88-426C-80A0-BD02CA6ED9F7}"/>
                </a:ext>
              </a:extLst>
            </p:cNvPr>
            <p:cNvSpPr/>
            <p:nvPr/>
          </p:nvSpPr>
          <p:spPr>
            <a:xfrm rot="10800000">
              <a:off x="1178409" y="4794299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3DB5105C-5FA8-4064-861F-B047CD469CF1}"/>
                </a:ext>
              </a:extLst>
            </p:cNvPr>
            <p:cNvCxnSpPr/>
            <p:nvPr/>
          </p:nvCxnSpPr>
          <p:spPr>
            <a:xfrm rot="10800000" flipH="1">
              <a:off x="1181929" y="47722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EE900C85-E23B-451B-88CC-CE72BEBB26A2}"/>
                </a:ext>
              </a:extLst>
            </p:cNvPr>
            <p:cNvCxnSpPr/>
            <p:nvPr/>
          </p:nvCxnSpPr>
          <p:spPr>
            <a:xfrm rot="10800000">
              <a:off x="1181929" y="478370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0D79C970-261E-4716-99F3-2D389A385962}"/>
                </a:ext>
              </a:extLst>
            </p:cNvPr>
            <p:cNvCxnSpPr/>
            <p:nvPr/>
          </p:nvCxnSpPr>
          <p:spPr>
            <a:xfrm rot="10800000">
              <a:off x="1182261" y="476059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C8ECB2C0-D246-41B1-B60D-4A2EA74EE69A}"/>
                </a:ext>
              </a:extLst>
            </p:cNvPr>
            <p:cNvCxnSpPr/>
            <p:nvPr/>
          </p:nvCxnSpPr>
          <p:spPr>
            <a:xfrm rot="10800000" flipH="1">
              <a:off x="1182261" y="47487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F8DD51CF-BFB5-4DB5-9C63-560064CC5EE7}"/>
                </a:ext>
              </a:extLst>
            </p:cNvPr>
            <p:cNvCxnSpPr/>
            <p:nvPr/>
          </p:nvCxnSpPr>
          <p:spPr>
            <a:xfrm rot="10800000">
              <a:off x="1182926" y="473691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EA173653-964B-48CE-81C1-80B899B3AE5B}"/>
                </a:ext>
              </a:extLst>
            </p:cNvPr>
            <p:cNvCxnSpPr/>
            <p:nvPr/>
          </p:nvCxnSpPr>
          <p:spPr>
            <a:xfrm rot="10800000" flipH="1">
              <a:off x="1182926" y="47254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2084C374-2447-4893-9D7A-100BBF5DB6E4}"/>
                </a:ext>
              </a:extLst>
            </p:cNvPr>
            <p:cNvCxnSpPr/>
            <p:nvPr/>
          </p:nvCxnSpPr>
          <p:spPr>
            <a:xfrm rot="10800000" flipH="1">
              <a:off x="1183923" y="47024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271E7638-2DDA-42A3-9E86-EFCAF8831201}"/>
                </a:ext>
              </a:extLst>
            </p:cNvPr>
            <p:cNvCxnSpPr/>
            <p:nvPr/>
          </p:nvCxnSpPr>
          <p:spPr>
            <a:xfrm rot="10800000">
              <a:off x="1183923" y="47139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35BDC15E-C7B7-4E46-93AB-F9F19A63DFE6}"/>
                </a:ext>
              </a:extLst>
            </p:cNvPr>
            <p:cNvCxnSpPr/>
            <p:nvPr/>
          </p:nvCxnSpPr>
          <p:spPr>
            <a:xfrm rot="10800000">
              <a:off x="1184256" y="469084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5C8370D8-4164-481D-80E8-3C79356011A5}"/>
                </a:ext>
              </a:extLst>
            </p:cNvPr>
            <p:cNvCxnSpPr/>
            <p:nvPr/>
          </p:nvCxnSpPr>
          <p:spPr>
            <a:xfrm rot="10800000" flipH="1">
              <a:off x="1184256" y="46789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041A3A15-9216-4C8C-9CE6-4E9428488CEB}"/>
                </a:ext>
              </a:extLst>
            </p:cNvPr>
            <p:cNvCxnSpPr/>
            <p:nvPr/>
          </p:nvCxnSpPr>
          <p:spPr>
            <a:xfrm rot="10800000">
              <a:off x="1184921" y="46671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9F26E9EC-3E3F-4080-B704-01F00D90CE17}"/>
                </a:ext>
              </a:extLst>
            </p:cNvPr>
            <p:cNvCxnSpPr/>
            <p:nvPr/>
          </p:nvCxnSpPr>
          <p:spPr>
            <a:xfrm rot="10800000" flipH="1">
              <a:off x="1201089" y="47722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7FCDD689-1FAA-4276-BF9F-51C18F0A3601}"/>
                </a:ext>
              </a:extLst>
            </p:cNvPr>
            <p:cNvCxnSpPr/>
            <p:nvPr/>
          </p:nvCxnSpPr>
          <p:spPr>
            <a:xfrm rot="10800000">
              <a:off x="1201089" y="478370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4A545349-460D-4679-A7A0-870FA7B60554}"/>
                </a:ext>
              </a:extLst>
            </p:cNvPr>
            <p:cNvCxnSpPr/>
            <p:nvPr/>
          </p:nvCxnSpPr>
          <p:spPr>
            <a:xfrm rot="10800000">
              <a:off x="1201421" y="476059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FFA6E134-37AA-4328-BCFA-8F0E1476BC1B}"/>
                </a:ext>
              </a:extLst>
            </p:cNvPr>
            <p:cNvCxnSpPr/>
            <p:nvPr/>
          </p:nvCxnSpPr>
          <p:spPr>
            <a:xfrm rot="10800000" flipH="1">
              <a:off x="1201421" y="47487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E1B964FF-D44B-4803-96B1-B368386FF9DA}"/>
                </a:ext>
              </a:extLst>
            </p:cNvPr>
            <p:cNvCxnSpPr/>
            <p:nvPr/>
          </p:nvCxnSpPr>
          <p:spPr>
            <a:xfrm rot="10800000">
              <a:off x="1202086" y="473691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AB5A55CD-559D-4431-A013-5C95822EAF37}"/>
                </a:ext>
              </a:extLst>
            </p:cNvPr>
            <p:cNvCxnSpPr/>
            <p:nvPr/>
          </p:nvCxnSpPr>
          <p:spPr>
            <a:xfrm rot="10800000" flipH="1">
              <a:off x="1202086" y="47254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2EFE1F02-69E2-44FC-8207-F119651BB2BD}"/>
                </a:ext>
              </a:extLst>
            </p:cNvPr>
            <p:cNvCxnSpPr/>
            <p:nvPr/>
          </p:nvCxnSpPr>
          <p:spPr>
            <a:xfrm rot="10800000" flipH="1">
              <a:off x="1203083" y="47024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B16CADAB-6B06-4C6C-B50E-972C25BEF910}"/>
                </a:ext>
              </a:extLst>
            </p:cNvPr>
            <p:cNvCxnSpPr/>
            <p:nvPr/>
          </p:nvCxnSpPr>
          <p:spPr>
            <a:xfrm rot="10800000">
              <a:off x="1203083" y="47139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A62B0173-C407-4B12-A6E2-03A00CDA8689}"/>
                </a:ext>
              </a:extLst>
            </p:cNvPr>
            <p:cNvCxnSpPr/>
            <p:nvPr/>
          </p:nvCxnSpPr>
          <p:spPr>
            <a:xfrm rot="10800000">
              <a:off x="1203416" y="469084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8921969A-274C-4966-94D8-E9D4581BB3CA}"/>
                </a:ext>
              </a:extLst>
            </p:cNvPr>
            <p:cNvCxnSpPr/>
            <p:nvPr/>
          </p:nvCxnSpPr>
          <p:spPr>
            <a:xfrm rot="10800000" flipH="1">
              <a:off x="1203416" y="46789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1AF4E1E3-F1A6-4654-9671-9B9A94F62201}"/>
                </a:ext>
              </a:extLst>
            </p:cNvPr>
            <p:cNvCxnSpPr/>
            <p:nvPr/>
          </p:nvCxnSpPr>
          <p:spPr>
            <a:xfrm rot="10800000">
              <a:off x="1204080" y="46671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89C537E6-1562-43BD-A9AC-EBC58AACD6DF}"/>
                </a:ext>
              </a:extLst>
            </p:cNvPr>
            <p:cNvSpPr/>
            <p:nvPr/>
          </p:nvSpPr>
          <p:spPr>
            <a:xfrm rot="10800000">
              <a:off x="1128392" y="4794557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433" name="Straight Connector 432">
              <a:extLst>
                <a:ext uri="{FF2B5EF4-FFF2-40B4-BE49-F238E27FC236}">
                  <a16:creationId xmlns:a16="http://schemas.microsoft.com/office/drawing/2014/main" id="{749DB220-ACF7-4381-AC52-8F9E2F6C3CD4}"/>
                </a:ext>
              </a:extLst>
            </p:cNvPr>
            <p:cNvCxnSpPr/>
            <p:nvPr/>
          </p:nvCxnSpPr>
          <p:spPr>
            <a:xfrm rot="10800000" flipH="1">
              <a:off x="1131913" y="47724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>
              <a:extLst>
                <a:ext uri="{FF2B5EF4-FFF2-40B4-BE49-F238E27FC236}">
                  <a16:creationId xmlns:a16="http://schemas.microsoft.com/office/drawing/2014/main" id="{E7DC54CF-D22C-471D-B29F-1AC3D08A98AF}"/>
                </a:ext>
              </a:extLst>
            </p:cNvPr>
            <p:cNvCxnSpPr/>
            <p:nvPr/>
          </p:nvCxnSpPr>
          <p:spPr>
            <a:xfrm rot="10800000">
              <a:off x="1131913" y="478395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>
              <a:extLst>
                <a:ext uri="{FF2B5EF4-FFF2-40B4-BE49-F238E27FC236}">
                  <a16:creationId xmlns:a16="http://schemas.microsoft.com/office/drawing/2014/main" id="{4EE998C2-8D23-4A85-ABE5-A229A79267AE}"/>
                </a:ext>
              </a:extLst>
            </p:cNvPr>
            <p:cNvCxnSpPr/>
            <p:nvPr/>
          </p:nvCxnSpPr>
          <p:spPr>
            <a:xfrm rot="10800000">
              <a:off x="1132245" y="47608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C3A2C363-A68A-4666-BABC-7E60C07A45D3}"/>
                </a:ext>
              </a:extLst>
            </p:cNvPr>
            <p:cNvCxnSpPr/>
            <p:nvPr/>
          </p:nvCxnSpPr>
          <p:spPr>
            <a:xfrm rot="10800000" flipH="1">
              <a:off x="1132245" y="47490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AB7E6B3B-4490-4B70-95AF-964C5371D043}"/>
                </a:ext>
              </a:extLst>
            </p:cNvPr>
            <p:cNvCxnSpPr/>
            <p:nvPr/>
          </p:nvCxnSpPr>
          <p:spPr>
            <a:xfrm rot="10800000">
              <a:off x="1132910" y="473716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>
              <a:extLst>
                <a:ext uri="{FF2B5EF4-FFF2-40B4-BE49-F238E27FC236}">
                  <a16:creationId xmlns:a16="http://schemas.microsoft.com/office/drawing/2014/main" id="{61EDC712-B9AD-45F2-9315-6B4D7374A130}"/>
                </a:ext>
              </a:extLst>
            </p:cNvPr>
            <p:cNvCxnSpPr/>
            <p:nvPr/>
          </p:nvCxnSpPr>
          <p:spPr>
            <a:xfrm rot="10800000" flipH="1">
              <a:off x="1132910" y="472567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D030E390-F43A-4A11-95B6-CCD77574F08A}"/>
                </a:ext>
              </a:extLst>
            </p:cNvPr>
            <p:cNvCxnSpPr/>
            <p:nvPr/>
          </p:nvCxnSpPr>
          <p:spPr>
            <a:xfrm rot="10800000" flipH="1">
              <a:off x="1133907" y="47027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33B503C9-11D6-46B0-858C-B7AB5683BE01}"/>
                </a:ext>
              </a:extLst>
            </p:cNvPr>
            <p:cNvCxnSpPr/>
            <p:nvPr/>
          </p:nvCxnSpPr>
          <p:spPr>
            <a:xfrm rot="10800000">
              <a:off x="1133907" y="47142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FC277DFD-854D-415F-BF2D-341809B5D946}"/>
                </a:ext>
              </a:extLst>
            </p:cNvPr>
            <p:cNvCxnSpPr/>
            <p:nvPr/>
          </p:nvCxnSpPr>
          <p:spPr>
            <a:xfrm rot="10800000">
              <a:off x="1134239" y="469109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AE967212-B044-4761-BAEF-18E8414B0863}"/>
                </a:ext>
              </a:extLst>
            </p:cNvPr>
            <p:cNvCxnSpPr/>
            <p:nvPr/>
          </p:nvCxnSpPr>
          <p:spPr>
            <a:xfrm rot="10800000" flipH="1">
              <a:off x="1134239" y="46792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CBE051F6-C2D9-4584-9113-FC281476249A}"/>
                </a:ext>
              </a:extLst>
            </p:cNvPr>
            <p:cNvCxnSpPr/>
            <p:nvPr/>
          </p:nvCxnSpPr>
          <p:spPr>
            <a:xfrm rot="10800000">
              <a:off x="1134904" y="466741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881B6562-8D0B-4DA5-AB1F-9FDE6FF8B952}"/>
                </a:ext>
              </a:extLst>
            </p:cNvPr>
            <p:cNvCxnSpPr/>
            <p:nvPr/>
          </p:nvCxnSpPr>
          <p:spPr>
            <a:xfrm rot="10800000" flipH="1">
              <a:off x="1151072" y="47724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8A902AF0-B47B-418C-9617-A613BB4426E7}"/>
                </a:ext>
              </a:extLst>
            </p:cNvPr>
            <p:cNvCxnSpPr/>
            <p:nvPr/>
          </p:nvCxnSpPr>
          <p:spPr>
            <a:xfrm rot="10800000">
              <a:off x="1151072" y="478395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B08E975F-1330-43C6-ABBC-6733B5E95D64}"/>
                </a:ext>
              </a:extLst>
            </p:cNvPr>
            <p:cNvCxnSpPr/>
            <p:nvPr/>
          </p:nvCxnSpPr>
          <p:spPr>
            <a:xfrm rot="10800000">
              <a:off x="1151405" y="47608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73DEE484-3EA7-4A0C-8014-BB4AD6007C4B}"/>
                </a:ext>
              </a:extLst>
            </p:cNvPr>
            <p:cNvCxnSpPr/>
            <p:nvPr/>
          </p:nvCxnSpPr>
          <p:spPr>
            <a:xfrm rot="10800000" flipH="1">
              <a:off x="1151405" y="47490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>
              <a:extLst>
                <a:ext uri="{FF2B5EF4-FFF2-40B4-BE49-F238E27FC236}">
                  <a16:creationId xmlns:a16="http://schemas.microsoft.com/office/drawing/2014/main" id="{6D3B3F3E-79EE-4FBD-9F4B-86F8DB272F2F}"/>
                </a:ext>
              </a:extLst>
            </p:cNvPr>
            <p:cNvCxnSpPr/>
            <p:nvPr/>
          </p:nvCxnSpPr>
          <p:spPr>
            <a:xfrm rot="10800000">
              <a:off x="1152070" y="473716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DE76CFB1-7109-4C0D-84A6-E45C92BF1CE1}"/>
                </a:ext>
              </a:extLst>
            </p:cNvPr>
            <p:cNvCxnSpPr/>
            <p:nvPr/>
          </p:nvCxnSpPr>
          <p:spPr>
            <a:xfrm rot="10800000" flipH="1">
              <a:off x="1152070" y="472567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A81C9CD8-D083-46D3-9D01-2F83CB682950}"/>
                </a:ext>
              </a:extLst>
            </p:cNvPr>
            <p:cNvCxnSpPr/>
            <p:nvPr/>
          </p:nvCxnSpPr>
          <p:spPr>
            <a:xfrm rot="10800000" flipH="1">
              <a:off x="1153066" y="47027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E4DB72C7-49E8-476B-AD60-3F1545955EBD}"/>
                </a:ext>
              </a:extLst>
            </p:cNvPr>
            <p:cNvCxnSpPr/>
            <p:nvPr/>
          </p:nvCxnSpPr>
          <p:spPr>
            <a:xfrm rot="10800000">
              <a:off x="1153066" y="47142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>
              <a:extLst>
                <a:ext uri="{FF2B5EF4-FFF2-40B4-BE49-F238E27FC236}">
                  <a16:creationId xmlns:a16="http://schemas.microsoft.com/office/drawing/2014/main" id="{CB301CF3-54C8-4D6D-AA02-4A0F92A5D201}"/>
                </a:ext>
              </a:extLst>
            </p:cNvPr>
            <p:cNvCxnSpPr/>
            <p:nvPr/>
          </p:nvCxnSpPr>
          <p:spPr>
            <a:xfrm rot="10800000">
              <a:off x="1153399" y="469109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>
              <a:extLst>
                <a:ext uri="{FF2B5EF4-FFF2-40B4-BE49-F238E27FC236}">
                  <a16:creationId xmlns:a16="http://schemas.microsoft.com/office/drawing/2014/main" id="{CD40BD39-A7DA-46F9-B849-8E1776D263E1}"/>
                </a:ext>
              </a:extLst>
            </p:cNvPr>
            <p:cNvCxnSpPr/>
            <p:nvPr/>
          </p:nvCxnSpPr>
          <p:spPr>
            <a:xfrm rot="10800000" flipH="1">
              <a:off x="1153399" y="46792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>
              <a:extLst>
                <a:ext uri="{FF2B5EF4-FFF2-40B4-BE49-F238E27FC236}">
                  <a16:creationId xmlns:a16="http://schemas.microsoft.com/office/drawing/2014/main" id="{28812E36-9B68-437E-B8B7-3DA418D09856}"/>
                </a:ext>
              </a:extLst>
            </p:cNvPr>
            <p:cNvCxnSpPr/>
            <p:nvPr/>
          </p:nvCxnSpPr>
          <p:spPr>
            <a:xfrm rot="10800000">
              <a:off x="1154064" y="466741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8C70AB31-30E4-493A-81D5-1FE2D98D680A}"/>
                </a:ext>
              </a:extLst>
            </p:cNvPr>
            <p:cNvSpPr/>
            <p:nvPr/>
          </p:nvSpPr>
          <p:spPr>
            <a:xfrm rot="10800000">
              <a:off x="1078377" y="4794557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B3FE137C-E25D-4F84-AE1E-74BE25175F7E}"/>
                </a:ext>
              </a:extLst>
            </p:cNvPr>
            <p:cNvCxnSpPr/>
            <p:nvPr/>
          </p:nvCxnSpPr>
          <p:spPr>
            <a:xfrm rot="10800000" flipH="1">
              <a:off x="1081897" y="47724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52CF4258-5051-42DD-A904-AFF5828C1721}"/>
                </a:ext>
              </a:extLst>
            </p:cNvPr>
            <p:cNvCxnSpPr/>
            <p:nvPr/>
          </p:nvCxnSpPr>
          <p:spPr>
            <a:xfrm rot="10800000">
              <a:off x="1081897" y="478395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>
              <a:extLst>
                <a:ext uri="{FF2B5EF4-FFF2-40B4-BE49-F238E27FC236}">
                  <a16:creationId xmlns:a16="http://schemas.microsoft.com/office/drawing/2014/main" id="{7A5794E3-1876-41E2-BF38-AE32197B659C}"/>
                </a:ext>
              </a:extLst>
            </p:cNvPr>
            <p:cNvCxnSpPr/>
            <p:nvPr/>
          </p:nvCxnSpPr>
          <p:spPr>
            <a:xfrm rot="10800000">
              <a:off x="1082229" y="47608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6B5B8164-C0AC-4EA4-B310-7E99016F8D09}"/>
                </a:ext>
              </a:extLst>
            </p:cNvPr>
            <p:cNvCxnSpPr/>
            <p:nvPr/>
          </p:nvCxnSpPr>
          <p:spPr>
            <a:xfrm rot="10800000" flipH="1">
              <a:off x="1082229" y="47490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16E21789-F882-4DBA-AC70-A7DF4AEB2E0A}"/>
                </a:ext>
              </a:extLst>
            </p:cNvPr>
            <p:cNvCxnSpPr/>
            <p:nvPr/>
          </p:nvCxnSpPr>
          <p:spPr>
            <a:xfrm rot="10800000">
              <a:off x="1082894" y="473716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F888498C-3C83-4B62-9B75-0F2731D7B292}"/>
                </a:ext>
              </a:extLst>
            </p:cNvPr>
            <p:cNvCxnSpPr/>
            <p:nvPr/>
          </p:nvCxnSpPr>
          <p:spPr>
            <a:xfrm rot="10800000" flipH="1">
              <a:off x="1082894" y="472567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55F8A16E-7719-4456-B803-83FCD6E03EB9}"/>
                </a:ext>
              </a:extLst>
            </p:cNvPr>
            <p:cNvCxnSpPr/>
            <p:nvPr/>
          </p:nvCxnSpPr>
          <p:spPr>
            <a:xfrm rot="10800000" flipH="1">
              <a:off x="1083891" y="47027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AF122A10-A7F3-4105-BE36-69BC4CC56496}"/>
                </a:ext>
              </a:extLst>
            </p:cNvPr>
            <p:cNvCxnSpPr/>
            <p:nvPr/>
          </p:nvCxnSpPr>
          <p:spPr>
            <a:xfrm rot="10800000">
              <a:off x="1083891" y="47142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BBB6F25E-1575-4A78-B038-E9FF0005945D}"/>
                </a:ext>
              </a:extLst>
            </p:cNvPr>
            <p:cNvCxnSpPr/>
            <p:nvPr/>
          </p:nvCxnSpPr>
          <p:spPr>
            <a:xfrm rot="10800000">
              <a:off x="1084223" y="469109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id="{BCAB5B32-92EF-4305-95CC-447277E5C2A8}"/>
                </a:ext>
              </a:extLst>
            </p:cNvPr>
            <p:cNvCxnSpPr/>
            <p:nvPr/>
          </p:nvCxnSpPr>
          <p:spPr>
            <a:xfrm rot="10800000" flipH="1">
              <a:off x="1084223" y="46792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597B93A7-FF06-43C9-B6E4-BEEC7BCB8D66}"/>
                </a:ext>
              </a:extLst>
            </p:cNvPr>
            <p:cNvCxnSpPr/>
            <p:nvPr/>
          </p:nvCxnSpPr>
          <p:spPr>
            <a:xfrm rot="10800000">
              <a:off x="1084888" y="466741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C36C909B-41AA-4A42-AC59-8471DCB0F484}"/>
                </a:ext>
              </a:extLst>
            </p:cNvPr>
            <p:cNvCxnSpPr/>
            <p:nvPr/>
          </p:nvCxnSpPr>
          <p:spPr>
            <a:xfrm rot="10800000" flipH="1">
              <a:off x="1101056" y="47724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F3F74C06-3FB6-4D55-961F-2626B3688E0B}"/>
                </a:ext>
              </a:extLst>
            </p:cNvPr>
            <p:cNvCxnSpPr/>
            <p:nvPr/>
          </p:nvCxnSpPr>
          <p:spPr>
            <a:xfrm rot="10800000">
              <a:off x="1101056" y="478395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>
              <a:extLst>
                <a:ext uri="{FF2B5EF4-FFF2-40B4-BE49-F238E27FC236}">
                  <a16:creationId xmlns:a16="http://schemas.microsoft.com/office/drawing/2014/main" id="{E397E9A1-F495-4508-8856-79A26DA90AF1}"/>
                </a:ext>
              </a:extLst>
            </p:cNvPr>
            <p:cNvCxnSpPr/>
            <p:nvPr/>
          </p:nvCxnSpPr>
          <p:spPr>
            <a:xfrm rot="10800000">
              <a:off x="1101389" y="47608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>
              <a:extLst>
                <a:ext uri="{FF2B5EF4-FFF2-40B4-BE49-F238E27FC236}">
                  <a16:creationId xmlns:a16="http://schemas.microsoft.com/office/drawing/2014/main" id="{697EE09B-06F1-4DD5-950F-8E308754BE58}"/>
                </a:ext>
              </a:extLst>
            </p:cNvPr>
            <p:cNvCxnSpPr/>
            <p:nvPr/>
          </p:nvCxnSpPr>
          <p:spPr>
            <a:xfrm rot="10800000" flipH="1">
              <a:off x="1101389" y="47490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>
              <a:extLst>
                <a:ext uri="{FF2B5EF4-FFF2-40B4-BE49-F238E27FC236}">
                  <a16:creationId xmlns:a16="http://schemas.microsoft.com/office/drawing/2014/main" id="{7DB23140-D3F6-4E76-B4B7-85EAFB4CA167}"/>
                </a:ext>
              </a:extLst>
            </p:cNvPr>
            <p:cNvCxnSpPr/>
            <p:nvPr/>
          </p:nvCxnSpPr>
          <p:spPr>
            <a:xfrm rot="10800000">
              <a:off x="1102054" y="473716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>
              <a:extLst>
                <a:ext uri="{FF2B5EF4-FFF2-40B4-BE49-F238E27FC236}">
                  <a16:creationId xmlns:a16="http://schemas.microsoft.com/office/drawing/2014/main" id="{3FFF1F3D-8D7A-4D52-A75A-B435F6A7E530}"/>
                </a:ext>
              </a:extLst>
            </p:cNvPr>
            <p:cNvCxnSpPr/>
            <p:nvPr/>
          </p:nvCxnSpPr>
          <p:spPr>
            <a:xfrm rot="10800000" flipH="1">
              <a:off x="1102054" y="472567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>
              <a:extLst>
                <a:ext uri="{FF2B5EF4-FFF2-40B4-BE49-F238E27FC236}">
                  <a16:creationId xmlns:a16="http://schemas.microsoft.com/office/drawing/2014/main" id="{F4625842-EF49-48C7-A1DC-3B5CA8DA734E}"/>
                </a:ext>
              </a:extLst>
            </p:cNvPr>
            <p:cNvCxnSpPr/>
            <p:nvPr/>
          </p:nvCxnSpPr>
          <p:spPr>
            <a:xfrm rot="10800000" flipH="1">
              <a:off x="1103051" y="47027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7F2A2025-5211-4532-A179-22712C419840}"/>
                </a:ext>
              </a:extLst>
            </p:cNvPr>
            <p:cNvCxnSpPr/>
            <p:nvPr/>
          </p:nvCxnSpPr>
          <p:spPr>
            <a:xfrm rot="10800000">
              <a:off x="1103051" y="47142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>
              <a:extLst>
                <a:ext uri="{FF2B5EF4-FFF2-40B4-BE49-F238E27FC236}">
                  <a16:creationId xmlns:a16="http://schemas.microsoft.com/office/drawing/2014/main" id="{183BEB6C-07B3-4803-BAA9-469B41F6F581}"/>
                </a:ext>
              </a:extLst>
            </p:cNvPr>
            <p:cNvCxnSpPr/>
            <p:nvPr/>
          </p:nvCxnSpPr>
          <p:spPr>
            <a:xfrm rot="10800000">
              <a:off x="1103383" y="469109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Connector 475">
              <a:extLst>
                <a:ext uri="{FF2B5EF4-FFF2-40B4-BE49-F238E27FC236}">
                  <a16:creationId xmlns:a16="http://schemas.microsoft.com/office/drawing/2014/main" id="{2FDF9782-CA7C-4636-B92D-F28FB0C1F1C4}"/>
                </a:ext>
              </a:extLst>
            </p:cNvPr>
            <p:cNvCxnSpPr/>
            <p:nvPr/>
          </p:nvCxnSpPr>
          <p:spPr>
            <a:xfrm rot="10800000" flipH="1">
              <a:off x="1103383" y="46792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Connector 476">
              <a:extLst>
                <a:ext uri="{FF2B5EF4-FFF2-40B4-BE49-F238E27FC236}">
                  <a16:creationId xmlns:a16="http://schemas.microsoft.com/office/drawing/2014/main" id="{8A92CC04-DD45-499C-ADAC-2DF42034E31A}"/>
                </a:ext>
              </a:extLst>
            </p:cNvPr>
            <p:cNvCxnSpPr/>
            <p:nvPr/>
          </p:nvCxnSpPr>
          <p:spPr>
            <a:xfrm rot="10800000">
              <a:off x="1104048" y="466741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8" name="Oval 477">
              <a:extLst>
                <a:ext uri="{FF2B5EF4-FFF2-40B4-BE49-F238E27FC236}">
                  <a16:creationId xmlns:a16="http://schemas.microsoft.com/office/drawing/2014/main" id="{11EFA30F-3049-4993-A71B-97DE1C70178C}"/>
                </a:ext>
              </a:extLst>
            </p:cNvPr>
            <p:cNvSpPr/>
            <p:nvPr/>
          </p:nvSpPr>
          <p:spPr>
            <a:xfrm rot="10800000">
              <a:off x="1028360" y="4794557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479" name="Straight Connector 478">
              <a:extLst>
                <a:ext uri="{FF2B5EF4-FFF2-40B4-BE49-F238E27FC236}">
                  <a16:creationId xmlns:a16="http://schemas.microsoft.com/office/drawing/2014/main" id="{D4095EFD-638F-40E9-A260-DA4E7D9E63C6}"/>
                </a:ext>
              </a:extLst>
            </p:cNvPr>
            <p:cNvCxnSpPr/>
            <p:nvPr/>
          </p:nvCxnSpPr>
          <p:spPr>
            <a:xfrm rot="10800000" flipH="1">
              <a:off x="1031880" y="47724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>
              <a:extLst>
                <a:ext uri="{FF2B5EF4-FFF2-40B4-BE49-F238E27FC236}">
                  <a16:creationId xmlns:a16="http://schemas.microsoft.com/office/drawing/2014/main" id="{2DEE1FD5-4314-4382-BE37-5E2161197E92}"/>
                </a:ext>
              </a:extLst>
            </p:cNvPr>
            <p:cNvCxnSpPr/>
            <p:nvPr/>
          </p:nvCxnSpPr>
          <p:spPr>
            <a:xfrm rot="10800000">
              <a:off x="1031880" y="478395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Connector 480">
              <a:extLst>
                <a:ext uri="{FF2B5EF4-FFF2-40B4-BE49-F238E27FC236}">
                  <a16:creationId xmlns:a16="http://schemas.microsoft.com/office/drawing/2014/main" id="{8D191B80-A45D-4EA1-9FA4-F9E787E708BA}"/>
                </a:ext>
              </a:extLst>
            </p:cNvPr>
            <p:cNvCxnSpPr/>
            <p:nvPr/>
          </p:nvCxnSpPr>
          <p:spPr>
            <a:xfrm rot="10800000">
              <a:off x="1032213" y="47608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Connector 481">
              <a:extLst>
                <a:ext uri="{FF2B5EF4-FFF2-40B4-BE49-F238E27FC236}">
                  <a16:creationId xmlns:a16="http://schemas.microsoft.com/office/drawing/2014/main" id="{1D404E32-2304-469D-B888-72AEC1B61A52}"/>
                </a:ext>
              </a:extLst>
            </p:cNvPr>
            <p:cNvCxnSpPr/>
            <p:nvPr/>
          </p:nvCxnSpPr>
          <p:spPr>
            <a:xfrm rot="10800000" flipH="1">
              <a:off x="1032213" y="47490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Straight Connector 482">
              <a:extLst>
                <a:ext uri="{FF2B5EF4-FFF2-40B4-BE49-F238E27FC236}">
                  <a16:creationId xmlns:a16="http://schemas.microsoft.com/office/drawing/2014/main" id="{9CFE6CA4-9F7A-403F-BA37-C93E53838C41}"/>
                </a:ext>
              </a:extLst>
            </p:cNvPr>
            <p:cNvCxnSpPr/>
            <p:nvPr/>
          </p:nvCxnSpPr>
          <p:spPr>
            <a:xfrm rot="10800000">
              <a:off x="1032877" y="473716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Connector 483">
              <a:extLst>
                <a:ext uri="{FF2B5EF4-FFF2-40B4-BE49-F238E27FC236}">
                  <a16:creationId xmlns:a16="http://schemas.microsoft.com/office/drawing/2014/main" id="{3CAB0DA3-4E77-4987-AEC3-8755AF1A23F6}"/>
                </a:ext>
              </a:extLst>
            </p:cNvPr>
            <p:cNvCxnSpPr/>
            <p:nvPr/>
          </p:nvCxnSpPr>
          <p:spPr>
            <a:xfrm rot="10800000" flipH="1">
              <a:off x="1032877" y="472567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Connector 484">
              <a:extLst>
                <a:ext uri="{FF2B5EF4-FFF2-40B4-BE49-F238E27FC236}">
                  <a16:creationId xmlns:a16="http://schemas.microsoft.com/office/drawing/2014/main" id="{D5362CE3-FF4F-4BA7-8E00-E6DA9903DA58}"/>
                </a:ext>
              </a:extLst>
            </p:cNvPr>
            <p:cNvCxnSpPr/>
            <p:nvPr/>
          </p:nvCxnSpPr>
          <p:spPr>
            <a:xfrm rot="10800000" flipH="1">
              <a:off x="1033874" y="47027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>
              <a:extLst>
                <a:ext uri="{FF2B5EF4-FFF2-40B4-BE49-F238E27FC236}">
                  <a16:creationId xmlns:a16="http://schemas.microsoft.com/office/drawing/2014/main" id="{F9A5AD29-C787-42FA-B5DD-DA16DA33B0B0}"/>
                </a:ext>
              </a:extLst>
            </p:cNvPr>
            <p:cNvCxnSpPr/>
            <p:nvPr/>
          </p:nvCxnSpPr>
          <p:spPr>
            <a:xfrm rot="10800000">
              <a:off x="1033874" y="47142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Straight Connector 486">
              <a:extLst>
                <a:ext uri="{FF2B5EF4-FFF2-40B4-BE49-F238E27FC236}">
                  <a16:creationId xmlns:a16="http://schemas.microsoft.com/office/drawing/2014/main" id="{C18209C1-B9A4-4319-9CD8-92A35996C665}"/>
                </a:ext>
              </a:extLst>
            </p:cNvPr>
            <p:cNvCxnSpPr/>
            <p:nvPr/>
          </p:nvCxnSpPr>
          <p:spPr>
            <a:xfrm rot="10800000">
              <a:off x="1034207" y="469109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>
              <a:extLst>
                <a:ext uri="{FF2B5EF4-FFF2-40B4-BE49-F238E27FC236}">
                  <a16:creationId xmlns:a16="http://schemas.microsoft.com/office/drawing/2014/main" id="{0FD7A350-E0CB-4228-8E3C-50E0E3939320}"/>
                </a:ext>
              </a:extLst>
            </p:cNvPr>
            <p:cNvCxnSpPr/>
            <p:nvPr/>
          </p:nvCxnSpPr>
          <p:spPr>
            <a:xfrm rot="10800000" flipH="1">
              <a:off x="1034207" y="46792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>
              <a:extLst>
                <a:ext uri="{FF2B5EF4-FFF2-40B4-BE49-F238E27FC236}">
                  <a16:creationId xmlns:a16="http://schemas.microsoft.com/office/drawing/2014/main" id="{A46E4FB5-A98D-4E56-B69C-3065DD1BE168}"/>
                </a:ext>
              </a:extLst>
            </p:cNvPr>
            <p:cNvCxnSpPr/>
            <p:nvPr/>
          </p:nvCxnSpPr>
          <p:spPr>
            <a:xfrm rot="10800000">
              <a:off x="1034872" y="466741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>
              <a:extLst>
                <a:ext uri="{FF2B5EF4-FFF2-40B4-BE49-F238E27FC236}">
                  <a16:creationId xmlns:a16="http://schemas.microsoft.com/office/drawing/2014/main" id="{0F73A3DB-5023-47E0-B655-175A414B8322}"/>
                </a:ext>
              </a:extLst>
            </p:cNvPr>
            <p:cNvCxnSpPr/>
            <p:nvPr/>
          </p:nvCxnSpPr>
          <p:spPr>
            <a:xfrm rot="10800000" flipH="1">
              <a:off x="1051040" y="47724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>
              <a:extLst>
                <a:ext uri="{FF2B5EF4-FFF2-40B4-BE49-F238E27FC236}">
                  <a16:creationId xmlns:a16="http://schemas.microsoft.com/office/drawing/2014/main" id="{C103A215-301B-4208-99DD-F5665B5FF5B1}"/>
                </a:ext>
              </a:extLst>
            </p:cNvPr>
            <p:cNvCxnSpPr/>
            <p:nvPr/>
          </p:nvCxnSpPr>
          <p:spPr>
            <a:xfrm rot="10800000">
              <a:off x="1051040" y="478395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>
              <a:extLst>
                <a:ext uri="{FF2B5EF4-FFF2-40B4-BE49-F238E27FC236}">
                  <a16:creationId xmlns:a16="http://schemas.microsoft.com/office/drawing/2014/main" id="{C4B28E4D-F0FA-4D78-A875-242F800F1B25}"/>
                </a:ext>
              </a:extLst>
            </p:cNvPr>
            <p:cNvCxnSpPr/>
            <p:nvPr/>
          </p:nvCxnSpPr>
          <p:spPr>
            <a:xfrm rot="10800000">
              <a:off x="1051372" y="47608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>
              <a:extLst>
                <a:ext uri="{FF2B5EF4-FFF2-40B4-BE49-F238E27FC236}">
                  <a16:creationId xmlns:a16="http://schemas.microsoft.com/office/drawing/2014/main" id="{DE5A40C2-E855-439F-9083-500840D8F001}"/>
                </a:ext>
              </a:extLst>
            </p:cNvPr>
            <p:cNvCxnSpPr/>
            <p:nvPr/>
          </p:nvCxnSpPr>
          <p:spPr>
            <a:xfrm rot="10800000" flipH="1">
              <a:off x="1051372" y="47490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Straight Connector 493">
              <a:extLst>
                <a:ext uri="{FF2B5EF4-FFF2-40B4-BE49-F238E27FC236}">
                  <a16:creationId xmlns:a16="http://schemas.microsoft.com/office/drawing/2014/main" id="{9CA0ECE4-F7F3-4A14-B1FF-BBA1AA2601BB}"/>
                </a:ext>
              </a:extLst>
            </p:cNvPr>
            <p:cNvCxnSpPr/>
            <p:nvPr/>
          </p:nvCxnSpPr>
          <p:spPr>
            <a:xfrm rot="10800000">
              <a:off x="1052037" y="473716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>
              <a:extLst>
                <a:ext uri="{FF2B5EF4-FFF2-40B4-BE49-F238E27FC236}">
                  <a16:creationId xmlns:a16="http://schemas.microsoft.com/office/drawing/2014/main" id="{AA0E29DC-9802-48F7-AE1D-C2EA09D7612C}"/>
                </a:ext>
              </a:extLst>
            </p:cNvPr>
            <p:cNvCxnSpPr/>
            <p:nvPr/>
          </p:nvCxnSpPr>
          <p:spPr>
            <a:xfrm rot="10800000" flipH="1">
              <a:off x="1052037" y="472567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Straight Connector 495">
              <a:extLst>
                <a:ext uri="{FF2B5EF4-FFF2-40B4-BE49-F238E27FC236}">
                  <a16:creationId xmlns:a16="http://schemas.microsoft.com/office/drawing/2014/main" id="{063CCB0F-597F-451E-AC11-BCC0BFF1B9E7}"/>
                </a:ext>
              </a:extLst>
            </p:cNvPr>
            <p:cNvCxnSpPr/>
            <p:nvPr/>
          </p:nvCxnSpPr>
          <p:spPr>
            <a:xfrm rot="10800000" flipH="1">
              <a:off x="1053034" y="47027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>
              <a:extLst>
                <a:ext uri="{FF2B5EF4-FFF2-40B4-BE49-F238E27FC236}">
                  <a16:creationId xmlns:a16="http://schemas.microsoft.com/office/drawing/2014/main" id="{CAA0E527-418D-461B-8129-793981AF9FB9}"/>
                </a:ext>
              </a:extLst>
            </p:cNvPr>
            <p:cNvCxnSpPr/>
            <p:nvPr/>
          </p:nvCxnSpPr>
          <p:spPr>
            <a:xfrm rot="10800000">
              <a:off x="1053034" y="47142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Straight Connector 497">
              <a:extLst>
                <a:ext uri="{FF2B5EF4-FFF2-40B4-BE49-F238E27FC236}">
                  <a16:creationId xmlns:a16="http://schemas.microsoft.com/office/drawing/2014/main" id="{3C578DAC-2FA3-4B28-9A77-8C02D2A76DF8}"/>
                </a:ext>
              </a:extLst>
            </p:cNvPr>
            <p:cNvCxnSpPr/>
            <p:nvPr/>
          </p:nvCxnSpPr>
          <p:spPr>
            <a:xfrm rot="10800000">
              <a:off x="1053367" y="469109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>
              <a:extLst>
                <a:ext uri="{FF2B5EF4-FFF2-40B4-BE49-F238E27FC236}">
                  <a16:creationId xmlns:a16="http://schemas.microsoft.com/office/drawing/2014/main" id="{B4CA8D8D-812A-45C6-B895-8ABF10ED3BC5}"/>
                </a:ext>
              </a:extLst>
            </p:cNvPr>
            <p:cNvCxnSpPr/>
            <p:nvPr/>
          </p:nvCxnSpPr>
          <p:spPr>
            <a:xfrm rot="10800000" flipH="1">
              <a:off x="1053367" y="46792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Straight Connector 499">
              <a:extLst>
                <a:ext uri="{FF2B5EF4-FFF2-40B4-BE49-F238E27FC236}">
                  <a16:creationId xmlns:a16="http://schemas.microsoft.com/office/drawing/2014/main" id="{C071CA09-8304-4D2C-AAFB-13ABEF4A570B}"/>
                </a:ext>
              </a:extLst>
            </p:cNvPr>
            <p:cNvCxnSpPr/>
            <p:nvPr/>
          </p:nvCxnSpPr>
          <p:spPr>
            <a:xfrm rot="10800000">
              <a:off x="1054031" y="466741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1" name="Oval 500">
              <a:extLst>
                <a:ext uri="{FF2B5EF4-FFF2-40B4-BE49-F238E27FC236}">
                  <a16:creationId xmlns:a16="http://schemas.microsoft.com/office/drawing/2014/main" id="{DA613436-3FDB-45E3-BF4C-68BD286D16C4}"/>
                </a:ext>
              </a:extLst>
            </p:cNvPr>
            <p:cNvSpPr/>
            <p:nvPr/>
          </p:nvSpPr>
          <p:spPr>
            <a:xfrm rot="10800000">
              <a:off x="978344" y="4794299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id="{1E6649AD-B82B-42DF-B9EF-0D0790DB4F16}"/>
                </a:ext>
              </a:extLst>
            </p:cNvPr>
            <p:cNvCxnSpPr/>
            <p:nvPr/>
          </p:nvCxnSpPr>
          <p:spPr>
            <a:xfrm rot="10800000" flipH="1">
              <a:off x="981864" y="47722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>
              <a:extLst>
                <a:ext uri="{FF2B5EF4-FFF2-40B4-BE49-F238E27FC236}">
                  <a16:creationId xmlns:a16="http://schemas.microsoft.com/office/drawing/2014/main" id="{5AAECC2B-FEDE-4CC1-8D2D-A520B58F683E}"/>
                </a:ext>
              </a:extLst>
            </p:cNvPr>
            <p:cNvCxnSpPr/>
            <p:nvPr/>
          </p:nvCxnSpPr>
          <p:spPr>
            <a:xfrm rot="10800000">
              <a:off x="981864" y="478370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>
              <a:extLst>
                <a:ext uri="{FF2B5EF4-FFF2-40B4-BE49-F238E27FC236}">
                  <a16:creationId xmlns:a16="http://schemas.microsoft.com/office/drawing/2014/main" id="{9F36D0EB-92C6-4DB4-949A-E712B55487B7}"/>
                </a:ext>
              </a:extLst>
            </p:cNvPr>
            <p:cNvCxnSpPr/>
            <p:nvPr/>
          </p:nvCxnSpPr>
          <p:spPr>
            <a:xfrm rot="10800000">
              <a:off x="982196" y="476059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>
              <a:extLst>
                <a:ext uri="{FF2B5EF4-FFF2-40B4-BE49-F238E27FC236}">
                  <a16:creationId xmlns:a16="http://schemas.microsoft.com/office/drawing/2014/main" id="{76622862-7121-4CCF-86B6-BC5251CA4569}"/>
                </a:ext>
              </a:extLst>
            </p:cNvPr>
            <p:cNvCxnSpPr/>
            <p:nvPr/>
          </p:nvCxnSpPr>
          <p:spPr>
            <a:xfrm rot="10800000" flipH="1">
              <a:off x="982196" y="47487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>
              <a:extLst>
                <a:ext uri="{FF2B5EF4-FFF2-40B4-BE49-F238E27FC236}">
                  <a16:creationId xmlns:a16="http://schemas.microsoft.com/office/drawing/2014/main" id="{235ED818-F5AE-41DF-AE1F-87726AD70EE3}"/>
                </a:ext>
              </a:extLst>
            </p:cNvPr>
            <p:cNvCxnSpPr/>
            <p:nvPr/>
          </p:nvCxnSpPr>
          <p:spPr>
            <a:xfrm rot="10800000">
              <a:off x="982861" y="473691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>
              <a:extLst>
                <a:ext uri="{FF2B5EF4-FFF2-40B4-BE49-F238E27FC236}">
                  <a16:creationId xmlns:a16="http://schemas.microsoft.com/office/drawing/2014/main" id="{1DF1577A-BAEE-424E-A1D5-B8FF784F0D53}"/>
                </a:ext>
              </a:extLst>
            </p:cNvPr>
            <p:cNvCxnSpPr/>
            <p:nvPr/>
          </p:nvCxnSpPr>
          <p:spPr>
            <a:xfrm rot="10800000" flipH="1">
              <a:off x="982861" y="47254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>
              <a:extLst>
                <a:ext uri="{FF2B5EF4-FFF2-40B4-BE49-F238E27FC236}">
                  <a16:creationId xmlns:a16="http://schemas.microsoft.com/office/drawing/2014/main" id="{118719CA-5E98-4DB4-84DB-C8882B48AB2E}"/>
                </a:ext>
              </a:extLst>
            </p:cNvPr>
            <p:cNvCxnSpPr/>
            <p:nvPr/>
          </p:nvCxnSpPr>
          <p:spPr>
            <a:xfrm rot="10800000" flipH="1">
              <a:off x="983858" y="47024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>
              <a:extLst>
                <a:ext uri="{FF2B5EF4-FFF2-40B4-BE49-F238E27FC236}">
                  <a16:creationId xmlns:a16="http://schemas.microsoft.com/office/drawing/2014/main" id="{391C495B-6134-4F62-8DD9-0DBBB2D029D7}"/>
                </a:ext>
              </a:extLst>
            </p:cNvPr>
            <p:cNvCxnSpPr/>
            <p:nvPr/>
          </p:nvCxnSpPr>
          <p:spPr>
            <a:xfrm rot="10800000">
              <a:off x="983858" y="47139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>
              <a:extLst>
                <a:ext uri="{FF2B5EF4-FFF2-40B4-BE49-F238E27FC236}">
                  <a16:creationId xmlns:a16="http://schemas.microsoft.com/office/drawing/2014/main" id="{7E4154CE-0DA8-4A97-8F83-CF99F3445794}"/>
                </a:ext>
              </a:extLst>
            </p:cNvPr>
            <p:cNvCxnSpPr/>
            <p:nvPr/>
          </p:nvCxnSpPr>
          <p:spPr>
            <a:xfrm rot="10800000">
              <a:off x="984190" y="469084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Connector 510">
              <a:extLst>
                <a:ext uri="{FF2B5EF4-FFF2-40B4-BE49-F238E27FC236}">
                  <a16:creationId xmlns:a16="http://schemas.microsoft.com/office/drawing/2014/main" id="{D3DD3978-EE1F-40BD-8BFF-65955B77B0E5}"/>
                </a:ext>
              </a:extLst>
            </p:cNvPr>
            <p:cNvCxnSpPr/>
            <p:nvPr/>
          </p:nvCxnSpPr>
          <p:spPr>
            <a:xfrm rot="10800000" flipH="1">
              <a:off x="984190" y="46789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Straight Connector 511">
              <a:extLst>
                <a:ext uri="{FF2B5EF4-FFF2-40B4-BE49-F238E27FC236}">
                  <a16:creationId xmlns:a16="http://schemas.microsoft.com/office/drawing/2014/main" id="{5A8F507F-B478-4990-89EC-42F87D536FF3}"/>
                </a:ext>
              </a:extLst>
            </p:cNvPr>
            <p:cNvCxnSpPr/>
            <p:nvPr/>
          </p:nvCxnSpPr>
          <p:spPr>
            <a:xfrm rot="10800000">
              <a:off x="984855" y="46671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>
              <a:extLst>
                <a:ext uri="{FF2B5EF4-FFF2-40B4-BE49-F238E27FC236}">
                  <a16:creationId xmlns:a16="http://schemas.microsoft.com/office/drawing/2014/main" id="{0FBAE352-DA48-4B1F-AA96-412479CFBDC4}"/>
                </a:ext>
              </a:extLst>
            </p:cNvPr>
            <p:cNvCxnSpPr/>
            <p:nvPr/>
          </p:nvCxnSpPr>
          <p:spPr>
            <a:xfrm rot="10800000" flipH="1">
              <a:off x="1001024" y="47722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Straight Connector 513">
              <a:extLst>
                <a:ext uri="{FF2B5EF4-FFF2-40B4-BE49-F238E27FC236}">
                  <a16:creationId xmlns:a16="http://schemas.microsoft.com/office/drawing/2014/main" id="{942E5EA1-47F2-4C9C-A1D5-3DA6121C4BE3}"/>
                </a:ext>
              </a:extLst>
            </p:cNvPr>
            <p:cNvCxnSpPr/>
            <p:nvPr/>
          </p:nvCxnSpPr>
          <p:spPr>
            <a:xfrm rot="10800000">
              <a:off x="1001024" y="478370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Straight Connector 514">
              <a:extLst>
                <a:ext uri="{FF2B5EF4-FFF2-40B4-BE49-F238E27FC236}">
                  <a16:creationId xmlns:a16="http://schemas.microsoft.com/office/drawing/2014/main" id="{88FF8215-2169-4427-8C9C-BDE9B4060392}"/>
                </a:ext>
              </a:extLst>
            </p:cNvPr>
            <p:cNvCxnSpPr/>
            <p:nvPr/>
          </p:nvCxnSpPr>
          <p:spPr>
            <a:xfrm rot="10800000">
              <a:off x="1001356" y="476059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Connector 515">
              <a:extLst>
                <a:ext uri="{FF2B5EF4-FFF2-40B4-BE49-F238E27FC236}">
                  <a16:creationId xmlns:a16="http://schemas.microsoft.com/office/drawing/2014/main" id="{8A88B8BC-5B4F-4A54-B489-6522583433CA}"/>
                </a:ext>
              </a:extLst>
            </p:cNvPr>
            <p:cNvCxnSpPr/>
            <p:nvPr/>
          </p:nvCxnSpPr>
          <p:spPr>
            <a:xfrm rot="10800000" flipH="1">
              <a:off x="1001356" y="47487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Straight Connector 516">
              <a:extLst>
                <a:ext uri="{FF2B5EF4-FFF2-40B4-BE49-F238E27FC236}">
                  <a16:creationId xmlns:a16="http://schemas.microsoft.com/office/drawing/2014/main" id="{C84E1A2B-42FB-4C42-AA97-4DFB3CDF2994}"/>
                </a:ext>
              </a:extLst>
            </p:cNvPr>
            <p:cNvCxnSpPr/>
            <p:nvPr/>
          </p:nvCxnSpPr>
          <p:spPr>
            <a:xfrm rot="10800000">
              <a:off x="1002021" y="473691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Straight Connector 517">
              <a:extLst>
                <a:ext uri="{FF2B5EF4-FFF2-40B4-BE49-F238E27FC236}">
                  <a16:creationId xmlns:a16="http://schemas.microsoft.com/office/drawing/2014/main" id="{C4624E4C-46C9-45F6-8A9F-057989B0D1CE}"/>
                </a:ext>
              </a:extLst>
            </p:cNvPr>
            <p:cNvCxnSpPr/>
            <p:nvPr/>
          </p:nvCxnSpPr>
          <p:spPr>
            <a:xfrm rot="10800000" flipH="1">
              <a:off x="1002021" y="47254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>
              <a:extLst>
                <a:ext uri="{FF2B5EF4-FFF2-40B4-BE49-F238E27FC236}">
                  <a16:creationId xmlns:a16="http://schemas.microsoft.com/office/drawing/2014/main" id="{5742B389-705B-47E3-8CBA-A2EEC28C8FC5}"/>
                </a:ext>
              </a:extLst>
            </p:cNvPr>
            <p:cNvCxnSpPr/>
            <p:nvPr/>
          </p:nvCxnSpPr>
          <p:spPr>
            <a:xfrm rot="10800000" flipH="1">
              <a:off x="1003018" y="47024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Straight Connector 519">
              <a:extLst>
                <a:ext uri="{FF2B5EF4-FFF2-40B4-BE49-F238E27FC236}">
                  <a16:creationId xmlns:a16="http://schemas.microsoft.com/office/drawing/2014/main" id="{75A3A721-B557-46A0-B605-75A0C680C4F2}"/>
                </a:ext>
              </a:extLst>
            </p:cNvPr>
            <p:cNvCxnSpPr/>
            <p:nvPr/>
          </p:nvCxnSpPr>
          <p:spPr>
            <a:xfrm rot="10800000">
              <a:off x="1003018" y="47139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Straight Connector 520">
              <a:extLst>
                <a:ext uri="{FF2B5EF4-FFF2-40B4-BE49-F238E27FC236}">
                  <a16:creationId xmlns:a16="http://schemas.microsoft.com/office/drawing/2014/main" id="{AE213907-5CBE-4403-8D2C-DB27B43B95FC}"/>
                </a:ext>
              </a:extLst>
            </p:cNvPr>
            <p:cNvCxnSpPr/>
            <p:nvPr/>
          </p:nvCxnSpPr>
          <p:spPr>
            <a:xfrm rot="10800000">
              <a:off x="1003350" y="469084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Straight Connector 521">
              <a:extLst>
                <a:ext uri="{FF2B5EF4-FFF2-40B4-BE49-F238E27FC236}">
                  <a16:creationId xmlns:a16="http://schemas.microsoft.com/office/drawing/2014/main" id="{C0CDAE1E-CE55-463A-B78F-44B921FC4AC8}"/>
                </a:ext>
              </a:extLst>
            </p:cNvPr>
            <p:cNvCxnSpPr/>
            <p:nvPr/>
          </p:nvCxnSpPr>
          <p:spPr>
            <a:xfrm rot="10800000" flipH="1">
              <a:off x="1003350" y="46789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Straight Connector 522">
              <a:extLst>
                <a:ext uri="{FF2B5EF4-FFF2-40B4-BE49-F238E27FC236}">
                  <a16:creationId xmlns:a16="http://schemas.microsoft.com/office/drawing/2014/main" id="{A4D13C97-6C78-49BF-964D-ABE443C1ACE1}"/>
                </a:ext>
              </a:extLst>
            </p:cNvPr>
            <p:cNvCxnSpPr/>
            <p:nvPr/>
          </p:nvCxnSpPr>
          <p:spPr>
            <a:xfrm rot="10800000">
              <a:off x="1004015" y="46671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4" name="Oval 523">
              <a:extLst>
                <a:ext uri="{FF2B5EF4-FFF2-40B4-BE49-F238E27FC236}">
                  <a16:creationId xmlns:a16="http://schemas.microsoft.com/office/drawing/2014/main" id="{E3CBF5A0-28D6-4DDC-8723-BB459947B413}"/>
                </a:ext>
              </a:extLst>
            </p:cNvPr>
            <p:cNvSpPr/>
            <p:nvPr/>
          </p:nvSpPr>
          <p:spPr>
            <a:xfrm rot="10800000">
              <a:off x="928328" y="4794299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525" name="Straight Connector 524">
              <a:extLst>
                <a:ext uri="{FF2B5EF4-FFF2-40B4-BE49-F238E27FC236}">
                  <a16:creationId xmlns:a16="http://schemas.microsoft.com/office/drawing/2014/main" id="{B044886B-3F0A-4337-981F-71F00B22913A}"/>
                </a:ext>
              </a:extLst>
            </p:cNvPr>
            <p:cNvCxnSpPr/>
            <p:nvPr/>
          </p:nvCxnSpPr>
          <p:spPr>
            <a:xfrm rot="10800000" flipH="1">
              <a:off x="931848" y="47722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Straight Connector 525">
              <a:extLst>
                <a:ext uri="{FF2B5EF4-FFF2-40B4-BE49-F238E27FC236}">
                  <a16:creationId xmlns:a16="http://schemas.microsoft.com/office/drawing/2014/main" id="{5ABD0A4F-F100-4DD6-A44E-CF7C8C781659}"/>
                </a:ext>
              </a:extLst>
            </p:cNvPr>
            <p:cNvCxnSpPr/>
            <p:nvPr/>
          </p:nvCxnSpPr>
          <p:spPr>
            <a:xfrm rot="10800000">
              <a:off x="931848" y="478370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Straight Connector 526">
              <a:extLst>
                <a:ext uri="{FF2B5EF4-FFF2-40B4-BE49-F238E27FC236}">
                  <a16:creationId xmlns:a16="http://schemas.microsoft.com/office/drawing/2014/main" id="{047CB04B-DDD4-4724-B1DB-8F06018E5723}"/>
                </a:ext>
              </a:extLst>
            </p:cNvPr>
            <p:cNvCxnSpPr/>
            <p:nvPr/>
          </p:nvCxnSpPr>
          <p:spPr>
            <a:xfrm rot="10800000">
              <a:off x="932180" y="476059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>
              <a:extLst>
                <a:ext uri="{FF2B5EF4-FFF2-40B4-BE49-F238E27FC236}">
                  <a16:creationId xmlns:a16="http://schemas.microsoft.com/office/drawing/2014/main" id="{1D689107-6B0A-47F2-B5FF-8C0B8276FF34}"/>
                </a:ext>
              </a:extLst>
            </p:cNvPr>
            <p:cNvCxnSpPr/>
            <p:nvPr/>
          </p:nvCxnSpPr>
          <p:spPr>
            <a:xfrm rot="10800000" flipH="1">
              <a:off x="932180" y="47487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>
              <a:extLst>
                <a:ext uri="{FF2B5EF4-FFF2-40B4-BE49-F238E27FC236}">
                  <a16:creationId xmlns:a16="http://schemas.microsoft.com/office/drawing/2014/main" id="{F48267D5-0FEB-4CEE-946E-9FB20E9EA586}"/>
                </a:ext>
              </a:extLst>
            </p:cNvPr>
            <p:cNvCxnSpPr/>
            <p:nvPr/>
          </p:nvCxnSpPr>
          <p:spPr>
            <a:xfrm rot="10800000">
              <a:off x="932845" y="473691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>
              <a:extLst>
                <a:ext uri="{FF2B5EF4-FFF2-40B4-BE49-F238E27FC236}">
                  <a16:creationId xmlns:a16="http://schemas.microsoft.com/office/drawing/2014/main" id="{FFDF78BA-11C6-4A69-BE3D-612D885FA576}"/>
                </a:ext>
              </a:extLst>
            </p:cNvPr>
            <p:cNvCxnSpPr/>
            <p:nvPr/>
          </p:nvCxnSpPr>
          <p:spPr>
            <a:xfrm rot="10800000" flipH="1">
              <a:off x="932845" y="47254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>
              <a:extLst>
                <a:ext uri="{FF2B5EF4-FFF2-40B4-BE49-F238E27FC236}">
                  <a16:creationId xmlns:a16="http://schemas.microsoft.com/office/drawing/2014/main" id="{BA372499-576F-4DF9-BB17-8A2BA75F2CB7}"/>
                </a:ext>
              </a:extLst>
            </p:cNvPr>
            <p:cNvCxnSpPr/>
            <p:nvPr/>
          </p:nvCxnSpPr>
          <p:spPr>
            <a:xfrm rot="10800000" flipH="1">
              <a:off x="933842" y="47024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>
              <a:extLst>
                <a:ext uri="{FF2B5EF4-FFF2-40B4-BE49-F238E27FC236}">
                  <a16:creationId xmlns:a16="http://schemas.microsoft.com/office/drawing/2014/main" id="{941236B5-EB3C-41F6-BC7D-696530104B3A}"/>
                </a:ext>
              </a:extLst>
            </p:cNvPr>
            <p:cNvCxnSpPr/>
            <p:nvPr/>
          </p:nvCxnSpPr>
          <p:spPr>
            <a:xfrm rot="10800000">
              <a:off x="933842" y="47139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>
              <a:extLst>
                <a:ext uri="{FF2B5EF4-FFF2-40B4-BE49-F238E27FC236}">
                  <a16:creationId xmlns:a16="http://schemas.microsoft.com/office/drawing/2014/main" id="{F2BB4BFE-5690-4125-9F68-5F4488DB45FE}"/>
                </a:ext>
              </a:extLst>
            </p:cNvPr>
            <p:cNvCxnSpPr/>
            <p:nvPr/>
          </p:nvCxnSpPr>
          <p:spPr>
            <a:xfrm rot="10800000">
              <a:off x="934174" y="469084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>
              <a:extLst>
                <a:ext uri="{FF2B5EF4-FFF2-40B4-BE49-F238E27FC236}">
                  <a16:creationId xmlns:a16="http://schemas.microsoft.com/office/drawing/2014/main" id="{EB3B21B5-90F6-4B04-AD8A-14C1844C17CB}"/>
                </a:ext>
              </a:extLst>
            </p:cNvPr>
            <p:cNvCxnSpPr/>
            <p:nvPr/>
          </p:nvCxnSpPr>
          <p:spPr>
            <a:xfrm rot="10800000" flipH="1">
              <a:off x="934174" y="46789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>
              <a:extLst>
                <a:ext uri="{FF2B5EF4-FFF2-40B4-BE49-F238E27FC236}">
                  <a16:creationId xmlns:a16="http://schemas.microsoft.com/office/drawing/2014/main" id="{B13740CC-F063-4BF8-86C0-D2A0A91B7198}"/>
                </a:ext>
              </a:extLst>
            </p:cNvPr>
            <p:cNvCxnSpPr/>
            <p:nvPr/>
          </p:nvCxnSpPr>
          <p:spPr>
            <a:xfrm rot="10800000">
              <a:off x="934839" y="46671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>
              <a:extLst>
                <a:ext uri="{FF2B5EF4-FFF2-40B4-BE49-F238E27FC236}">
                  <a16:creationId xmlns:a16="http://schemas.microsoft.com/office/drawing/2014/main" id="{3C33D343-1F4A-45EC-9892-57ADFE192F89}"/>
                </a:ext>
              </a:extLst>
            </p:cNvPr>
            <p:cNvCxnSpPr/>
            <p:nvPr/>
          </p:nvCxnSpPr>
          <p:spPr>
            <a:xfrm rot="10800000" flipH="1">
              <a:off x="951008" y="47722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Straight Connector 536">
              <a:extLst>
                <a:ext uri="{FF2B5EF4-FFF2-40B4-BE49-F238E27FC236}">
                  <a16:creationId xmlns:a16="http://schemas.microsoft.com/office/drawing/2014/main" id="{8242534F-AD3D-4185-B061-6A5331F0F3CA}"/>
                </a:ext>
              </a:extLst>
            </p:cNvPr>
            <p:cNvCxnSpPr/>
            <p:nvPr/>
          </p:nvCxnSpPr>
          <p:spPr>
            <a:xfrm rot="10800000">
              <a:off x="951008" y="478370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Straight Connector 537">
              <a:extLst>
                <a:ext uri="{FF2B5EF4-FFF2-40B4-BE49-F238E27FC236}">
                  <a16:creationId xmlns:a16="http://schemas.microsoft.com/office/drawing/2014/main" id="{DB9F34D3-4E2D-4924-8F10-DFF4D4472618}"/>
                </a:ext>
              </a:extLst>
            </p:cNvPr>
            <p:cNvCxnSpPr/>
            <p:nvPr/>
          </p:nvCxnSpPr>
          <p:spPr>
            <a:xfrm rot="10800000">
              <a:off x="951340" y="476059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Straight Connector 538">
              <a:extLst>
                <a:ext uri="{FF2B5EF4-FFF2-40B4-BE49-F238E27FC236}">
                  <a16:creationId xmlns:a16="http://schemas.microsoft.com/office/drawing/2014/main" id="{9B3C956C-4851-433A-8171-E8E12A756D01}"/>
                </a:ext>
              </a:extLst>
            </p:cNvPr>
            <p:cNvCxnSpPr/>
            <p:nvPr/>
          </p:nvCxnSpPr>
          <p:spPr>
            <a:xfrm rot="10800000" flipH="1">
              <a:off x="951340" y="47487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Straight Connector 539">
              <a:extLst>
                <a:ext uri="{FF2B5EF4-FFF2-40B4-BE49-F238E27FC236}">
                  <a16:creationId xmlns:a16="http://schemas.microsoft.com/office/drawing/2014/main" id="{10D97558-E3C3-43C3-A51B-6E384DFCC0C3}"/>
                </a:ext>
              </a:extLst>
            </p:cNvPr>
            <p:cNvCxnSpPr/>
            <p:nvPr/>
          </p:nvCxnSpPr>
          <p:spPr>
            <a:xfrm rot="10800000">
              <a:off x="952005" y="473691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1" name="Straight Connector 540">
              <a:extLst>
                <a:ext uri="{FF2B5EF4-FFF2-40B4-BE49-F238E27FC236}">
                  <a16:creationId xmlns:a16="http://schemas.microsoft.com/office/drawing/2014/main" id="{29373915-DC43-4AE9-B770-502A90280A77}"/>
                </a:ext>
              </a:extLst>
            </p:cNvPr>
            <p:cNvCxnSpPr/>
            <p:nvPr/>
          </p:nvCxnSpPr>
          <p:spPr>
            <a:xfrm rot="10800000" flipH="1">
              <a:off x="952005" y="47254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Straight Connector 541">
              <a:extLst>
                <a:ext uri="{FF2B5EF4-FFF2-40B4-BE49-F238E27FC236}">
                  <a16:creationId xmlns:a16="http://schemas.microsoft.com/office/drawing/2014/main" id="{8C2F7EE6-A668-4A4A-9C46-278E305CC014}"/>
                </a:ext>
              </a:extLst>
            </p:cNvPr>
            <p:cNvCxnSpPr/>
            <p:nvPr/>
          </p:nvCxnSpPr>
          <p:spPr>
            <a:xfrm rot="10800000" flipH="1">
              <a:off x="953002" y="47024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Straight Connector 542">
              <a:extLst>
                <a:ext uri="{FF2B5EF4-FFF2-40B4-BE49-F238E27FC236}">
                  <a16:creationId xmlns:a16="http://schemas.microsoft.com/office/drawing/2014/main" id="{065E712D-7AF9-4719-BE31-6223475A2A84}"/>
                </a:ext>
              </a:extLst>
            </p:cNvPr>
            <p:cNvCxnSpPr/>
            <p:nvPr/>
          </p:nvCxnSpPr>
          <p:spPr>
            <a:xfrm rot="10800000">
              <a:off x="953002" y="47139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Straight Connector 543">
              <a:extLst>
                <a:ext uri="{FF2B5EF4-FFF2-40B4-BE49-F238E27FC236}">
                  <a16:creationId xmlns:a16="http://schemas.microsoft.com/office/drawing/2014/main" id="{0C287F6B-909B-4961-80DF-FB0788D0D84F}"/>
                </a:ext>
              </a:extLst>
            </p:cNvPr>
            <p:cNvCxnSpPr/>
            <p:nvPr/>
          </p:nvCxnSpPr>
          <p:spPr>
            <a:xfrm rot="10800000">
              <a:off x="953334" y="469084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Straight Connector 544">
              <a:extLst>
                <a:ext uri="{FF2B5EF4-FFF2-40B4-BE49-F238E27FC236}">
                  <a16:creationId xmlns:a16="http://schemas.microsoft.com/office/drawing/2014/main" id="{B899EA46-0C45-43F9-B27B-B5A3A5807609}"/>
                </a:ext>
              </a:extLst>
            </p:cNvPr>
            <p:cNvCxnSpPr/>
            <p:nvPr/>
          </p:nvCxnSpPr>
          <p:spPr>
            <a:xfrm rot="10800000" flipH="1">
              <a:off x="953334" y="46789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Straight Connector 545">
              <a:extLst>
                <a:ext uri="{FF2B5EF4-FFF2-40B4-BE49-F238E27FC236}">
                  <a16:creationId xmlns:a16="http://schemas.microsoft.com/office/drawing/2014/main" id="{3DE209EA-AAFD-4F46-A5D1-E95E67F8FF71}"/>
                </a:ext>
              </a:extLst>
            </p:cNvPr>
            <p:cNvCxnSpPr/>
            <p:nvPr/>
          </p:nvCxnSpPr>
          <p:spPr>
            <a:xfrm rot="10800000">
              <a:off x="953999" y="46671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7" name="Oval 546">
              <a:extLst>
                <a:ext uri="{FF2B5EF4-FFF2-40B4-BE49-F238E27FC236}">
                  <a16:creationId xmlns:a16="http://schemas.microsoft.com/office/drawing/2014/main" id="{EAA6443B-DB70-4967-AFA1-20E815AB8996}"/>
                </a:ext>
              </a:extLst>
            </p:cNvPr>
            <p:cNvSpPr/>
            <p:nvPr/>
          </p:nvSpPr>
          <p:spPr>
            <a:xfrm rot="10800000">
              <a:off x="878311" y="4794299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548" name="Straight Connector 547">
              <a:extLst>
                <a:ext uri="{FF2B5EF4-FFF2-40B4-BE49-F238E27FC236}">
                  <a16:creationId xmlns:a16="http://schemas.microsoft.com/office/drawing/2014/main" id="{C4191387-D866-4341-B8ED-1EF431CADAC2}"/>
                </a:ext>
              </a:extLst>
            </p:cNvPr>
            <p:cNvCxnSpPr/>
            <p:nvPr/>
          </p:nvCxnSpPr>
          <p:spPr>
            <a:xfrm rot="10800000" flipH="1">
              <a:off x="881832" y="47722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Straight Connector 548">
              <a:extLst>
                <a:ext uri="{FF2B5EF4-FFF2-40B4-BE49-F238E27FC236}">
                  <a16:creationId xmlns:a16="http://schemas.microsoft.com/office/drawing/2014/main" id="{8C4CA7EA-0C1F-42F6-B5D7-FA4A0F302BBB}"/>
                </a:ext>
              </a:extLst>
            </p:cNvPr>
            <p:cNvCxnSpPr/>
            <p:nvPr/>
          </p:nvCxnSpPr>
          <p:spPr>
            <a:xfrm rot="10800000">
              <a:off x="881832" y="478370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Straight Connector 549">
              <a:extLst>
                <a:ext uri="{FF2B5EF4-FFF2-40B4-BE49-F238E27FC236}">
                  <a16:creationId xmlns:a16="http://schemas.microsoft.com/office/drawing/2014/main" id="{2B85D053-3F1B-4D66-AEA0-35BFAA2FC6A8}"/>
                </a:ext>
              </a:extLst>
            </p:cNvPr>
            <p:cNvCxnSpPr/>
            <p:nvPr/>
          </p:nvCxnSpPr>
          <p:spPr>
            <a:xfrm rot="10800000">
              <a:off x="882164" y="476059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Straight Connector 550">
              <a:extLst>
                <a:ext uri="{FF2B5EF4-FFF2-40B4-BE49-F238E27FC236}">
                  <a16:creationId xmlns:a16="http://schemas.microsoft.com/office/drawing/2014/main" id="{8D41976A-FC4A-45AE-8867-6A140E345C5E}"/>
                </a:ext>
              </a:extLst>
            </p:cNvPr>
            <p:cNvCxnSpPr/>
            <p:nvPr/>
          </p:nvCxnSpPr>
          <p:spPr>
            <a:xfrm rot="10800000" flipH="1">
              <a:off x="882164" y="47487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Straight Connector 551">
              <a:extLst>
                <a:ext uri="{FF2B5EF4-FFF2-40B4-BE49-F238E27FC236}">
                  <a16:creationId xmlns:a16="http://schemas.microsoft.com/office/drawing/2014/main" id="{67DF060A-B416-429C-8E46-02A1F9FB33F8}"/>
                </a:ext>
              </a:extLst>
            </p:cNvPr>
            <p:cNvCxnSpPr/>
            <p:nvPr/>
          </p:nvCxnSpPr>
          <p:spPr>
            <a:xfrm rot="10800000">
              <a:off x="882828" y="473691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Straight Connector 552">
              <a:extLst>
                <a:ext uri="{FF2B5EF4-FFF2-40B4-BE49-F238E27FC236}">
                  <a16:creationId xmlns:a16="http://schemas.microsoft.com/office/drawing/2014/main" id="{AF6FB896-D218-495C-988D-684D8DFDCB32}"/>
                </a:ext>
              </a:extLst>
            </p:cNvPr>
            <p:cNvCxnSpPr/>
            <p:nvPr/>
          </p:nvCxnSpPr>
          <p:spPr>
            <a:xfrm rot="10800000" flipH="1">
              <a:off x="882828" y="47254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>
              <a:extLst>
                <a:ext uri="{FF2B5EF4-FFF2-40B4-BE49-F238E27FC236}">
                  <a16:creationId xmlns:a16="http://schemas.microsoft.com/office/drawing/2014/main" id="{EF9F8CAE-86C6-49A4-845C-6C5B7349EB62}"/>
                </a:ext>
              </a:extLst>
            </p:cNvPr>
            <p:cNvCxnSpPr/>
            <p:nvPr/>
          </p:nvCxnSpPr>
          <p:spPr>
            <a:xfrm rot="10800000" flipH="1">
              <a:off x="883826" y="47024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Straight Connector 554">
              <a:extLst>
                <a:ext uri="{FF2B5EF4-FFF2-40B4-BE49-F238E27FC236}">
                  <a16:creationId xmlns:a16="http://schemas.microsoft.com/office/drawing/2014/main" id="{6E9E6EF3-82A0-4028-A571-D4FC848D82A8}"/>
                </a:ext>
              </a:extLst>
            </p:cNvPr>
            <p:cNvCxnSpPr/>
            <p:nvPr/>
          </p:nvCxnSpPr>
          <p:spPr>
            <a:xfrm rot="10800000">
              <a:off x="883826" y="47139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Straight Connector 555">
              <a:extLst>
                <a:ext uri="{FF2B5EF4-FFF2-40B4-BE49-F238E27FC236}">
                  <a16:creationId xmlns:a16="http://schemas.microsoft.com/office/drawing/2014/main" id="{88E092B8-05A0-4F02-AA08-B42ADC5BD360}"/>
                </a:ext>
              </a:extLst>
            </p:cNvPr>
            <p:cNvCxnSpPr/>
            <p:nvPr/>
          </p:nvCxnSpPr>
          <p:spPr>
            <a:xfrm rot="10800000">
              <a:off x="884158" y="469084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Straight Connector 556">
              <a:extLst>
                <a:ext uri="{FF2B5EF4-FFF2-40B4-BE49-F238E27FC236}">
                  <a16:creationId xmlns:a16="http://schemas.microsoft.com/office/drawing/2014/main" id="{DD1AC994-BE9D-4B27-BB47-E5032FF647D1}"/>
                </a:ext>
              </a:extLst>
            </p:cNvPr>
            <p:cNvCxnSpPr/>
            <p:nvPr/>
          </p:nvCxnSpPr>
          <p:spPr>
            <a:xfrm rot="10800000" flipH="1">
              <a:off x="884158" y="46789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Straight Connector 557">
              <a:extLst>
                <a:ext uri="{FF2B5EF4-FFF2-40B4-BE49-F238E27FC236}">
                  <a16:creationId xmlns:a16="http://schemas.microsoft.com/office/drawing/2014/main" id="{FE0F40F1-3917-4F5E-8887-57A456BFB3F8}"/>
                </a:ext>
              </a:extLst>
            </p:cNvPr>
            <p:cNvCxnSpPr/>
            <p:nvPr/>
          </p:nvCxnSpPr>
          <p:spPr>
            <a:xfrm rot="10800000">
              <a:off x="884823" y="46671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Straight Connector 558">
              <a:extLst>
                <a:ext uri="{FF2B5EF4-FFF2-40B4-BE49-F238E27FC236}">
                  <a16:creationId xmlns:a16="http://schemas.microsoft.com/office/drawing/2014/main" id="{93D5165B-A4A3-405F-974C-CA6F6EB77600}"/>
                </a:ext>
              </a:extLst>
            </p:cNvPr>
            <p:cNvCxnSpPr/>
            <p:nvPr/>
          </p:nvCxnSpPr>
          <p:spPr>
            <a:xfrm rot="10800000" flipH="1">
              <a:off x="900991" y="47722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>
              <a:extLst>
                <a:ext uri="{FF2B5EF4-FFF2-40B4-BE49-F238E27FC236}">
                  <a16:creationId xmlns:a16="http://schemas.microsoft.com/office/drawing/2014/main" id="{208C3290-B458-48CE-8A50-25A719D9BC05}"/>
                </a:ext>
              </a:extLst>
            </p:cNvPr>
            <p:cNvCxnSpPr/>
            <p:nvPr/>
          </p:nvCxnSpPr>
          <p:spPr>
            <a:xfrm rot="10800000">
              <a:off x="900991" y="478370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Straight Connector 560">
              <a:extLst>
                <a:ext uri="{FF2B5EF4-FFF2-40B4-BE49-F238E27FC236}">
                  <a16:creationId xmlns:a16="http://schemas.microsoft.com/office/drawing/2014/main" id="{ECD76199-7D5C-4CD0-A904-2FD6C2BADBF6}"/>
                </a:ext>
              </a:extLst>
            </p:cNvPr>
            <p:cNvCxnSpPr/>
            <p:nvPr/>
          </p:nvCxnSpPr>
          <p:spPr>
            <a:xfrm rot="10800000">
              <a:off x="901323" y="476059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Straight Connector 561">
              <a:extLst>
                <a:ext uri="{FF2B5EF4-FFF2-40B4-BE49-F238E27FC236}">
                  <a16:creationId xmlns:a16="http://schemas.microsoft.com/office/drawing/2014/main" id="{BB40EC34-D719-40A6-AD56-9791CCAE3C27}"/>
                </a:ext>
              </a:extLst>
            </p:cNvPr>
            <p:cNvCxnSpPr/>
            <p:nvPr/>
          </p:nvCxnSpPr>
          <p:spPr>
            <a:xfrm rot="10800000" flipH="1">
              <a:off x="901323" y="47487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>
              <a:extLst>
                <a:ext uri="{FF2B5EF4-FFF2-40B4-BE49-F238E27FC236}">
                  <a16:creationId xmlns:a16="http://schemas.microsoft.com/office/drawing/2014/main" id="{25DAA182-15F5-4872-9278-A345089FA7AA}"/>
                </a:ext>
              </a:extLst>
            </p:cNvPr>
            <p:cNvCxnSpPr/>
            <p:nvPr/>
          </p:nvCxnSpPr>
          <p:spPr>
            <a:xfrm rot="10800000">
              <a:off x="901988" y="473691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Connector 563">
              <a:extLst>
                <a:ext uri="{FF2B5EF4-FFF2-40B4-BE49-F238E27FC236}">
                  <a16:creationId xmlns:a16="http://schemas.microsoft.com/office/drawing/2014/main" id="{F83E11AA-6B0F-4BF6-81C9-99E9152CB492}"/>
                </a:ext>
              </a:extLst>
            </p:cNvPr>
            <p:cNvCxnSpPr/>
            <p:nvPr/>
          </p:nvCxnSpPr>
          <p:spPr>
            <a:xfrm rot="10800000" flipH="1">
              <a:off x="901988" y="47254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>
              <a:extLst>
                <a:ext uri="{FF2B5EF4-FFF2-40B4-BE49-F238E27FC236}">
                  <a16:creationId xmlns:a16="http://schemas.microsoft.com/office/drawing/2014/main" id="{7A14EF9A-31CF-407C-BDE7-B1C9DCE8C1A8}"/>
                </a:ext>
              </a:extLst>
            </p:cNvPr>
            <p:cNvCxnSpPr/>
            <p:nvPr/>
          </p:nvCxnSpPr>
          <p:spPr>
            <a:xfrm rot="10800000" flipH="1">
              <a:off x="902985" y="47024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Straight Connector 565">
              <a:extLst>
                <a:ext uri="{FF2B5EF4-FFF2-40B4-BE49-F238E27FC236}">
                  <a16:creationId xmlns:a16="http://schemas.microsoft.com/office/drawing/2014/main" id="{6DE3F513-F0F2-4B04-8442-F9E169FB1060}"/>
                </a:ext>
              </a:extLst>
            </p:cNvPr>
            <p:cNvCxnSpPr/>
            <p:nvPr/>
          </p:nvCxnSpPr>
          <p:spPr>
            <a:xfrm rot="10800000">
              <a:off x="902985" y="47139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Straight Connector 566">
              <a:extLst>
                <a:ext uri="{FF2B5EF4-FFF2-40B4-BE49-F238E27FC236}">
                  <a16:creationId xmlns:a16="http://schemas.microsoft.com/office/drawing/2014/main" id="{51063B9D-28D7-4FEA-B90E-EC35FD90E5F2}"/>
                </a:ext>
              </a:extLst>
            </p:cNvPr>
            <p:cNvCxnSpPr/>
            <p:nvPr/>
          </p:nvCxnSpPr>
          <p:spPr>
            <a:xfrm rot="10800000">
              <a:off x="903318" y="469084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Straight Connector 567">
              <a:extLst>
                <a:ext uri="{FF2B5EF4-FFF2-40B4-BE49-F238E27FC236}">
                  <a16:creationId xmlns:a16="http://schemas.microsoft.com/office/drawing/2014/main" id="{1233AA6D-4B99-4FF8-A8A4-EF374718BF82}"/>
                </a:ext>
              </a:extLst>
            </p:cNvPr>
            <p:cNvCxnSpPr/>
            <p:nvPr/>
          </p:nvCxnSpPr>
          <p:spPr>
            <a:xfrm rot="10800000" flipH="1">
              <a:off x="903318" y="46789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Straight Connector 568">
              <a:extLst>
                <a:ext uri="{FF2B5EF4-FFF2-40B4-BE49-F238E27FC236}">
                  <a16:creationId xmlns:a16="http://schemas.microsoft.com/office/drawing/2014/main" id="{D4711B2C-A3D2-4CC8-821C-AF44DAE897D9}"/>
                </a:ext>
              </a:extLst>
            </p:cNvPr>
            <p:cNvCxnSpPr/>
            <p:nvPr/>
          </p:nvCxnSpPr>
          <p:spPr>
            <a:xfrm rot="10800000">
              <a:off x="903983" y="46671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0" name="Oval 569">
              <a:extLst>
                <a:ext uri="{FF2B5EF4-FFF2-40B4-BE49-F238E27FC236}">
                  <a16:creationId xmlns:a16="http://schemas.microsoft.com/office/drawing/2014/main" id="{021F40BF-F217-4FE2-B9B0-E58428C2900D}"/>
                </a:ext>
              </a:extLst>
            </p:cNvPr>
            <p:cNvSpPr/>
            <p:nvPr/>
          </p:nvSpPr>
          <p:spPr>
            <a:xfrm>
              <a:off x="1473989" y="4482838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571" name="Straight Connector 570">
              <a:extLst>
                <a:ext uri="{FF2B5EF4-FFF2-40B4-BE49-F238E27FC236}">
                  <a16:creationId xmlns:a16="http://schemas.microsoft.com/office/drawing/2014/main" id="{07A8ADDF-53BA-43EB-B73C-D89A977F2956}"/>
                </a:ext>
              </a:extLst>
            </p:cNvPr>
            <p:cNvCxnSpPr/>
            <p:nvPr/>
          </p:nvCxnSpPr>
          <p:spPr>
            <a:xfrm flipH="1">
              <a:off x="1506355" y="45414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Straight Connector 571">
              <a:extLst>
                <a:ext uri="{FF2B5EF4-FFF2-40B4-BE49-F238E27FC236}">
                  <a16:creationId xmlns:a16="http://schemas.microsoft.com/office/drawing/2014/main" id="{F42B9133-7FC4-4853-993C-9572DEFC41D9}"/>
                </a:ext>
              </a:extLst>
            </p:cNvPr>
            <p:cNvCxnSpPr/>
            <p:nvPr/>
          </p:nvCxnSpPr>
          <p:spPr>
            <a:xfrm>
              <a:off x="1507020" y="452998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Straight Connector 572">
              <a:extLst>
                <a:ext uri="{FF2B5EF4-FFF2-40B4-BE49-F238E27FC236}">
                  <a16:creationId xmlns:a16="http://schemas.microsoft.com/office/drawing/2014/main" id="{31C746F2-716B-4B1E-9461-5636F9AA01FE}"/>
                </a:ext>
              </a:extLst>
            </p:cNvPr>
            <p:cNvCxnSpPr/>
            <p:nvPr/>
          </p:nvCxnSpPr>
          <p:spPr>
            <a:xfrm>
              <a:off x="1506688" y="45530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Straight Connector 573">
              <a:extLst>
                <a:ext uri="{FF2B5EF4-FFF2-40B4-BE49-F238E27FC236}">
                  <a16:creationId xmlns:a16="http://schemas.microsoft.com/office/drawing/2014/main" id="{00E14D00-E403-40CC-A808-890013750822}"/>
                </a:ext>
              </a:extLst>
            </p:cNvPr>
            <p:cNvCxnSpPr/>
            <p:nvPr/>
          </p:nvCxnSpPr>
          <p:spPr>
            <a:xfrm flipH="1">
              <a:off x="1506023" y="456494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Straight Connector 574">
              <a:extLst>
                <a:ext uri="{FF2B5EF4-FFF2-40B4-BE49-F238E27FC236}">
                  <a16:creationId xmlns:a16="http://schemas.microsoft.com/office/drawing/2014/main" id="{DDB533F5-F6F7-4F23-831C-5D403DD40C46}"/>
                </a:ext>
              </a:extLst>
            </p:cNvPr>
            <p:cNvCxnSpPr/>
            <p:nvPr/>
          </p:nvCxnSpPr>
          <p:spPr>
            <a:xfrm>
              <a:off x="1506023" y="457677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Straight Connector 575">
              <a:extLst>
                <a:ext uri="{FF2B5EF4-FFF2-40B4-BE49-F238E27FC236}">
                  <a16:creationId xmlns:a16="http://schemas.microsoft.com/office/drawing/2014/main" id="{23D9167B-5073-4CC2-BC0C-0A8F99D1527F}"/>
                </a:ext>
              </a:extLst>
            </p:cNvPr>
            <p:cNvCxnSpPr/>
            <p:nvPr/>
          </p:nvCxnSpPr>
          <p:spPr>
            <a:xfrm flipH="1">
              <a:off x="1505358" y="458827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Straight Connector 576">
              <a:extLst>
                <a:ext uri="{FF2B5EF4-FFF2-40B4-BE49-F238E27FC236}">
                  <a16:creationId xmlns:a16="http://schemas.microsoft.com/office/drawing/2014/main" id="{CA7E0081-065C-4F30-9679-437303C61DAD}"/>
                </a:ext>
              </a:extLst>
            </p:cNvPr>
            <p:cNvCxnSpPr/>
            <p:nvPr/>
          </p:nvCxnSpPr>
          <p:spPr>
            <a:xfrm flipH="1">
              <a:off x="1504361" y="46112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Straight Connector 577">
              <a:extLst>
                <a:ext uri="{FF2B5EF4-FFF2-40B4-BE49-F238E27FC236}">
                  <a16:creationId xmlns:a16="http://schemas.microsoft.com/office/drawing/2014/main" id="{8D841684-4D30-4314-909F-F8C96B35926C}"/>
                </a:ext>
              </a:extLst>
            </p:cNvPr>
            <p:cNvCxnSpPr/>
            <p:nvPr/>
          </p:nvCxnSpPr>
          <p:spPr>
            <a:xfrm>
              <a:off x="1505026" y="459973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Straight Connector 578">
              <a:extLst>
                <a:ext uri="{FF2B5EF4-FFF2-40B4-BE49-F238E27FC236}">
                  <a16:creationId xmlns:a16="http://schemas.microsoft.com/office/drawing/2014/main" id="{F9183F46-02D4-40D1-B1B1-565893B64DC1}"/>
                </a:ext>
              </a:extLst>
            </p:cNvPr>
            <p:cNvCxnSpPr/>
            <p:nvPr/>
          </p:nvCxnSpPr>
          <p:spPr>
            <a:xfrm>
              <a:off x="1504693" y="462284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Straight Connector 579">
              <a:extLst>
                <a:ext uri="{FF2B5EF4-FFF2-40B4-BE49-F238E27FC236}">
                  <a16:creationId xmlns:a16="http://schemas.microsoft.com/office/drawing/2014/main" id="{72DD6DDE-2355-4E22-9DBD-C599440FA174}"/>
                </a:ext>
              </a:extLst>
            </p:cNvPr>
            <p:cNvCxnSpPr/>
            <p:nvPr/>
          </p:nvCxnSpPr>
          <p:spPr>
            <a:xfrm flipH="1">
              <a:off x="1504029" y="463469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Straight Connector 580">
              <a:extLst>
                <a:ext uri="{FF2B5EF4-FFF2-40B4-BE49-F238E27FC236}">
                  <a16:creationId xmlns:a16="http://schemas.microsoft.com/office/drawing/2014/main" id="{0C8530A5-CE74-4E1F-A043-D6D6D22494BA}"/>
                </a:ext>
              </a:extLst>
            </p:cNvPr>
            <p:cNvCxnSpPr/>
            <p:nvPr/>
          </p:nvCxnSpPr>
          <p:spPr>
            <a:xfrm>
              <a:off x="1504029" y="464652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Straight Connector 581">
              <a:extLst>
                <a:ext uri="{FF2B5EF4-FFF2-40B4-BE49-F238E27FC236}">
                  <a16:creationId xmlns:a16="http://schemas.microsoft.com/office/drawing/2014/main" id="{BBCD8791-9BCA-488A-99DB-5EDB89BC0FE6}"/>
                </a:ext>
              </a:extLst>
            </p:cNvPr>
            <p:cNvCxnSpPr/>
            <p:nvPr/>
          </p:nvCxnSpPr>
          <p:spPr>
            <a:xfrm flipH="1">
              <a:off x="1487195" y="45414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Straight Connector 582">
              <a:extLst>
                <a:ext uri="{FF2B5EF4-FFF2-40B4-BE49-F238E27FC236}">
                  <a16:creationId xmlns:a16="http://schemas.microsoft.com/office/drawing/2014/main" id="{6E292C37-8B14-473C-BE12-878D4D352C50}"/>
                </a:ext>
              </a:extLst>
            </p:cNvPr>
            <p:cNvCxnSpPr/>
            <p:nvPr/>
          </p:nvCxnSpPr>
          <p:spPr>
            <a:xfrm>
              <a:off x="1487860" y="452998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Straight Connector 583">
              <a:extLst>
                <a:ext uri="{FF2B5EF4-FFF2-40B4-BE49-F238E27FC236}">
                  <a16:creationId xmlns:a16="http://schemas.microsoft.com/office/drawing/2014/main" id="{F0EE53BD-C802-45D1-A970-6ABD937F9EE5}"/>
                </a:ext>
              </a:extLst>
            </p:cNvPr>
            <p:cNvCxnSpPr/>
            <p:nvPr/>
          </p:nvCxnSpPr>
          <p:spPr>
            <a:xfrm>
              <a:off x="1487528" y="45530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Straight Connector 584">
              <a:extLst>
                <a:ext uri="{FF2B5EF4-FFF2-40B4-BE49-F238E27FC236}">
                  <a16:creationId xmlns:a16="http://schemas.microsoft.com/office/drawing/2014/main" id="{BD1AF767-92D4-4DA9-9EDF-CF9A8CC7F1E6}"/>
                </a:ext>
              </a:extLst>
            </p:cNvPr>
            <p:cNvCxnSpPr/>
            <p:nvPr/>
          </p:nvCxnSpPr>
          <p:spPr>
            <a:xfrm flipH="1">
              <a:off x="1486863" y="456494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Straight Connector 585">
              <a:extLst>
                <a:ext uri="{FF2B5EF4-FFF2-40B4-BE49-F238E27FC236}">
                  <a16:creationId xmlns:a16="http://schemas.microsoft.com/office/drawing/2014/main" id="{884140F2-C7AF-41B6-B28F-E0ED399BC60D}"/>
                </a:ext>
              </a:extLst>
            </p:cNvPr>
            <p:cNvCxnSpPr/>
            <p:nvPr/>
          </p:nvCxnSpPr>
          <p:spPr>
            <a:xfrm>
              <a:off x="1486863" y="457677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Straight Connector 586">
              <a:extLst>
                <a:ext uri="{FF2B5EF4-FFF2-40B4-BE49-F238E27FC236}">
                  <a16:creationId xmlns:a16="http://schemas.microsoft.com/office/drawing/2014/main" id="{1B1C7466-B7B1-4279-A7B0-706C9A31CE96}"/>
                </a:ext>
              </a:extLst>
            </p:cNvPr>
            <p:cNvCxnSpPr/>
            <p:nvPr/>
          </p:nvCxnSpPr>
          <p:spPr>
            <a:xfrm flipH="1">
              <a:off x="1486199" y="458827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Straight Connector 587">
              <a:extLst>
                <a:ext uri="{FF2B5EF4-FFF2-40B4-BE49-F238E27FC236}">
                  <a16:creationId xmlns:a16="http://schemas.microsoft.com/office/drawing/2014/main" id="{D63BA67F-880F-4373-8A02-9B0B0F3C0CC7}"/>
                </a:ext>
              </a:extLst>
            </p:cNvPr>
            <p:cNvCxnSpPr/>
            <p:nvPr/>
          </p:nvCxnSpPr>
          <p:spPr>
            <a:xfrm flipH="1">
              <a:off x="1485201" y="46112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Straight Connector 588">
              <a:extLst>
                <a:ext uri="{FF2B5EF4-FFF2-40B4-BE49-F238E27FC236}">
                  <a16:creationId xmlns:a16="http://schemas.microsoft.com/office/drawing/2014/main" id="{BA60EC05-CECB-4075-B82A-A708DFB5AABC}"/>
                </a:ext>
              </a:extLst>
            </p:cNvPr>
            <p:cNvCxnSpPr/>
            <p:nvPr/>
          </p:nvCxnSpPr>
          <p:spPr>
            <a:xfrm>
              <a:off x="1485866" y="459973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Straight Connector 589">
              <a:extLst>
                <a:ext uri="{FF2B5EF4-FFF2-40B4-BE49-F238E27FC236}">
                  <a16:creationId xmlns:a16="http://schemas.microsoft.com/office/drawing/2014/main" id="{1EA32541-B302-4DB6-BF60-A787568F60F3}"/>
                </a:ext>
              </a:extLst>
            </p:cNvPr>
            <p:cNvCxnSpPr/>
            <p:nvPr/>
          </p:nvCxnSpPr>
          <p:spPr>
            <a:xfrm>
              <a:off x="1485533" y="462284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1" name="Straight Connector 590">
              <a:extLst>
                <a:ext uri="{FF2B5EF4-FFF2-40B4-BE49-F238E27FC236}">
                  <a16:creationId xmlns:a16="http://schemas.microsoft.com/office/drawing/2014/main" id="{3EDFBF43-7FD0-43FB-AA78-51E2F63C8B79}"/>
                </a:ext>
              </a:extLst>
            </p:cNvPr>
            <p:cNvCxnSpPr/>
            <p:nvPr/>
          </p:nvCxnSpPr>
          <p:spPr>
            <a:xfrm flipH="1">
              <a:off x="1484869" y="463469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Straight Connector 591">
              <a:extLst>
                <a:ext uri="{FF2B5EF4-FFF2-40B4-BE49-F238E27FC236}">
                  <a16:creationId xmlns:a16="http://schemas.microsoft.com/office/drawing/2014/main" id="{610F2E85-C8FB-4409-8B3D-D2CC3533ED59}"/>
                </a:ext>
              </a:extLst>
            </p:cNvPr>
            <p:cNvCxnSpPr/>
            <p:nvPr/>
          </p:nvCxnSpPr>
          <p:spPr>
            <a:xfrm>
              <a:off x="1484869" y="464652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3" name="Oval 592">
              <a:extLst>
                <a:ext uri="{FF2B5EF4-FFF2-40B4-BE49-F238E27FC236}">
                  <a16:creationId xmlns:a16="http://schemas.microsoft.com/office/drawing/2014/main" id="{B03768F5-C803-4A33-8ED1-176DC659D3DD}"/>
                </a:ext>
              </a:extLst>
            </p:cNvPr>
            <p:cNvSpPr/>
            <p:nvPr/>
          </p:nvSpPr>
          <p:spPr>
            <a:xfrm>
              <a:off x="1524006" y="4482838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594" name="Straight Connector 593">
              <a:extLst>
                <a:ext uri="{FF2B5EF4-FFF2-40B4-BE49-F238E27FC236}">
                  <a16:creationId xmlns:a16="http://schemas.microsoft.com/office/drawing/2014/main" id="{E1B1DA2C-CB9F-41C0-8D54-85DB4EC5B826}"/>
                </a:ext>
              </a:extLst>
            </p:cNvPr>
            <p:cNvCxnSpPr/>
            <p:nvPr/>
          </p:nvCxnSpPr>
          <p:spPr>
            <a:xfrm flipH="1">
              <a:off x="1556371" y="45414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5" name="Straight Connector 594">
              <a:extLst>
                <a:ext uri="{FF2B5EF4-FFF2-40B4-BE49-F238E27FC236}">
                  <a16:creationId xmlns:a16="http://schemas.microsoft.com/office/drawing/2014/main" id="{AE546722-3039-401D-916F-1EAD458E13A6}"/>
                </a:ext>
              </a:extLst>
            </p:cNvPr>
            <p:cNvCxnSpPr/>
            <p:nvPr/>
          </p:nvCxnSpPr>
          <p:spPr>
            <a:xfrm>
              <a:off x="1557036" y="452998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Straight Connector 595">
              <a:extLst>
                <a:ext uri="{FF2B5EF4-FFF2-40B4-BE49-F238E27FC236}">
                  <a16:creationId xmlns:a16="http://schemas.microsoft.com/office/drawing/2014/main" id="{FA87DD8E-9E9C-4748-AFBD-967B71B8EDF2}"/>
                </a:ext>
              </a:extLst>
            </p:cNvPr>
            <p:cNvCxnSpPr/>
            <p:nvPr/>
          </p:nvCxnSpPr>
          <p:spPr>
            <a:xfrm>
              <a:off x="1556704" y="45530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7" name="Straight Connector 596">
              <a:extLst>
                <a:ext uri="{FF2B5EF4-FFF2-40B4-BE49-F238E27FC236}">
                  <a16:creationId xmlns:a16="http://schemas.microsoft.com/office/drawing/2014/main" id="{D3DC4C7B-874C-4C4E-A71B-988589FF91CB}"/>
                </a:ext>
              </a:extLst>
            </p:cNvPr>
            <p:cNvCxnSpPr/>
            <p:nvPr/>
          </p:nvCxnSpPr>
          <p:spPr>
            <a:xfrm flipH="1">
              <a:off x="1556039" y="456494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8" name="Straight Connector 597">
              <a:extLst>
                <a:ext uri="{FF2B5EF4-FFF2-40B4-BE49-F238E27FC236}">
                  <a16:creationId xmlns:a16="http://schemas.microsoft.com/office/drawing/2014/main" id="{D8E7F2D5-E791-4C7F-A2D0-09AD5442F29C}"/>
                </a:ext>
              </a:extLst>
            </p:cNvPr>
            <p:cNvCxnSpPr/>
            <p:nvPr/>
          </p:nvCxnSpPr>
          <p:spPr>
            <a:xfrm>
              <a:off x="1556039" y="457677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Straight Connector 598">
              <a:extLst>
                <a:ext uri="{FF2B5EF4-FFF2-40B4-BE49-F238E27FC236}">
                  <a16:creationId xmlns:a16="http://schemas.microsoft.com/office/drawing/2014/main" id="{7D402AB6-2016-4828-AEFE-BA26F29E6F45}"/>
                </a:ext>
              </a:extLst>
            </p:cNvPr>
            <p:cNvCxnSpPr/>
            <p:nvPr/>
          </p:nvCxnSpPr>
          <p:spPr>
            <a:xfrm flipH="1">
              <a:off x="1555374" y="458827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Straight Connector 599">
              <a:extLst>
                <a:ext uri="{FF2B5EF4-FFF2-40B4-BE49-F238E27FC236}">
                  <a16:creationId xmlns:a16="http://schemas.microsoft.com/office/drawing/2014/main" id="{7118E543-7764-4555-9884-19E9165CE288}"/>
                </a:ext>
              </a:extLst>
            </p:cNvPr>
            <p:cNvCxnSpPr/>
            <p:nvPr/>
          </p:nvCxnSpPr>
          <p:spPr>
            <a:xfrm flipH="1">
              <a:off x="1554377" y="46112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1" name="Straight Connector 600">
              <a:extLst>
                <a:ext uri="{FF2B5EF4-FFF2-40B4-BE49-F238E27FC236}">
                  <a16:creationId xmlns:a16="http://schemas.microsoft.com/office/drawing/2014/main" id="{7C5F6F67-7B71-4AD9-9EA6-AA68949A3DB6}"/>
                </a:ext>
              </a:extLst>
            </p:cNvPr>
            <p:cNvCxnSpPr/>
            <p:nvPr/>
          </p:nvCxnSpPr>
          <p:spPr>
            <a:xfrm>
              <a:off x="1555042" y="459973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2" name="Straight Connector 601">
              <a:extLst>
                <a:ext uri="{FF2B5EF4-FFF2-40B4-BE49-F238E27FC236}">
                  <a16:creationId xmlns:a16="http://schemas.microsoft.com/office/drawing/2014/main" id="{7373EFC3-3BA1-46A8-8EFF-E2F6F1B71495}"/>
                </a:ext>
              </a:extLst>
            </p:cNvPr>
            <p:cNvCxnSpPr/>
            <p:nvPr/>
          </p:nvCxnSpPr>
          <p:spPr>
            <a:xfrm>
              <a:off x="1554710" y="462284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3" name="Straight Connector 602">
              <a:extLst>
                <a:ext uri="{FF2B5EF4-FFF2-40B4-BE49-F238E27FC236}">
                  <a16:creationId xmlns:a16="http://schemas.microsoft.com/office/drawing/2014/main" id="{3F02B6A1-F971-4E98-BAA2-C28AC107A999}"/>
                </a:ext>
              </a:extLst>
            </p:cNvPr>
            <p:cNvCxnSpPr/>
            <p:nvPr/>
          </p:nvCxnSpPr>
          <p:spPr>
            <a:xfrm flipH="1">
              <a:off x="1554045" y="463469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4" name="Straight Connector 603">
              <a:extLst>
                <a:ext uri="{FF2B5EF4-FFF2-40B4-BE49-F238E27FC236}">
                  <a16:creationId xmlns:a16="http://schemas.microsoft.com/office/drawing/2014/main" id="{23D1F8C4-319B-474F-B668-DF59CBCF0D96}"/>
                </a:ext>
              </a:extLst>
            </p:cNvPr>
            <p:cNvCxnSpPr/>
            <p:nvPr/>
          </p:nvCxnSpPr>
          <p:spPr>
            <a:xfrm>
              <a:off x="1554045" y="464652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5" name="Straight Connector 604">
              <a:extLst>
                <a:ext uri="{FF2B5EF4-FFF2-40B4-BE49-F238E27FC236}">
                  <a16:creationId xmlns:a16="http://schemas.microsoft.com/office/drawing/2014/main" id="{044C342A-CD54-4DB7-9222-02A00447752A}"/>
                </a:ext>
              </a:extLst>
            </p:cNvPr>
            <p:cNvCxnSpPr/>
            <p:nvPr/>
          </p:nvCxnSpPr>
          <p:spPr>
            <a:xfrm flipH="1">
              <a:off x="1537212" y="45414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6" name="Straight Connector 605">
              <a:extLst>
                <a:ext uri="{FF2B5EF4-FFF2-40B4-BE49-F238E27FC236}">
                  <a16:creationId xmlns:a16="http://schemas.microsoft.com/office/drawing/2014/main" id="{527C2307-7143-43BC-9FF0-D2EC8EC31EC8}"/>
                </a:ext>
              </a:extLst>
            </p:cNvPr>
            <p:cNvCxnSpPr/>
            <p:nvPr/>
          </p:nvCxnSpPr>
          <p:spPr>
            <a:xfrm>
              <a:off x="1537876" y="452998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Straight Connector 606">
              <a:extLst>
                <a:ext uri="{FF2B5EF4-FFF2-40B4-BE49-F238E27FC236}">
                  <a16:creationId xmlns:a16="http://schemas.microsoft.com/office/drawing/2014/main" id="{9ACF49B2-426E-4176-8B5C-2A31974521BC}"/>
                </a:ext>
              </a:extLst>
            </p:cNvPr>
            <p:cNvCxnSpPr/>
            <p:nvPr/>
          </p:nvCxnSpPr>
          <p:spPr>
            <a:xfrm>
              <a:off x="1537544" y="45530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8" name="Straight Connector 607">
              <a:extLst>
                <a:ext uri="{FF2B5EF4-FFF2-40B4-BE49-F238E27FC236}">
                  <a16:creationId xmlns:a16="http://schemas.microsoft.com/office/drawing/2014/main" id="{DAEDBC12-1366-4299-8C1B-C8C51E6922F4}"/>
                </a:ext>
              </a:extLst>
            </p:cNvPr>
            <p:cNvCxnSpPr/>
            <p:nvPr/>
          </p:nvCxnSpPr>
          <p:spPr>
            <a:xfrm flipH="1">
              <a:off x="1536879" y="456494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>
              <a:extLst>
                <a:ext uri="{FF2B5EF4-FFF2-40B4-BE49-F238E27FC236}">
                  <a16:creationId xmlns:a16="http://schemas.microsoft.com/office/drawing/2014/main" id="{62C42E93-2D25-4E9A-B2CA-FB869345FF32}"/>
                </a:ext>
              </a:extLst>
            </p:cNvPr>
            <p:cNvCxnSpPr/>
            <p:nvPr/>
          </p:nvCxnSpPr>
          <p:spPr>
            <a:xfrm>
              <a:off x="1536879" y="457677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Straight Connector 609">
              <a:extLst>
                <a:ext uri="{FF2B5EF4-FFF2-40B4-BE49-F238E27FC236}">
                  <a16:creationId xmlns:a16="http://schemas.microsoft.com/office/drawing/2014/main" id="{3DA41736-7788-48B5-B20B-E8B85F9191DC}"/>
                </a:ext>
              </a:extLst>
            </p:cNvPr>
            <p:cNvCxnSpPr/>
            <p:nvPr/>
          </p:nvCxnSpPr>
          <p:spPr>
            <a:xfrm flipH="1">
              <a:off x="1536214" y="458827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Straight Connector 610">
              <a:extLst>
                <a:ext uri="{FF2B5EF4-FFF2-40B4-BE49-F238E27FC236}">
                  <a16:creationId xmlns:a16="http://schemas.microsoft.com/office/drawing/2014/main" id="{223B8643-213F-4D72-ADAE-9F08AE50B89A}"/>
                </a:ext>
              </a:extLst>
            </p:cNvPr>
            <p:cNvCxnSpPr/>
            <p:nvPr/>
          </p:nvCxnSpPr>
          <p:spPr>
            <a:xfrm flipH="1">
              <a:off x="1535218" y="46112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2" name="Straight Connector 611">
              <a:extLst>
                <a:ext uri="{FF2B5EF4-FFF2-40B4-BE49-F238E27FC236}">
                  <a16:creationId xmlns:a16="http://schemas.microsoft.com/office/drawing/2014/main" id="{2C0F278B-EC02-496D-9021-0190D8D30EAB}"/>
                </a:ext>
              </a:extLst>
            </p:cNvPr>
            <p:cNvCxnSpPr/>
            <p:nvPr/>
          </p:nvCxnSpPr>
          <p:spPr>
            <a:xfrm>
              <a:off x="1535882" y="459973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Straight Connector 612">
              <a:extLst>
                <a:ext uri="{FF2B5EF4-FFF2-40B4-BE49-F238E27FC236}">
                  <a16:creationId xmlns:a16="http://schemas.microsoft.com/office/drawing/2014/main" id="{13DB848E-9D02-4692-89E9-E0C6410D10AF}"/>
                </a:ext>
              </a:extLst>
            </p:cNvPr>
            <p:cNvCxnSpPr/>
            <p:nvPr/>
          </p:nvCxnSpPr>
          <p:spPr>
            <a:xfrm>
              <a:off x="1535550" y="462284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" name="Straight Connector 613">
              <a:extLst>
                <a:ext uri="{FF2B5EF4-FFF2-40B4-BE49-F238E27FC236}">
                  <a16:creationId xmlns:a16="http://schemas.microsoft.com/office/drawing/2014/main" id="{7FD2EF68-443D-4784-9432-1DC45ADE0584}"/>
                </a:ext>
              </a:extLst>
            </p:cNvPr>
            <p:cNvCxnSpPr/>
            <p:nvPr/>
          </p:nvCxnSpPr>
          <p:spPr>
            <a:xfrm flipH="1">
              <a:off x="1534885" y="463469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Straight Connector 614">
              <a:extLst>
                <a:ext uri="{FF2B5EF4-FFF2-40B4-BE49-F238E27FC236}">
                  <a16:creationId xmlns:a16="http://schemas.microsoft.com/office/drawing/2014/main" id="{3F5FBB6C-BE71-4F27-BB62-4D74F3B381A0}"/>
                </a:ext>
              </a:extLst>
            </p:cNvPr>
            <p:cNvCxnSpPr/>
            <p:nvPr/>
          </p:nvCxnSpPr>
          <p:spPr>
            <a:xfrm>
              <a:off x="1534885" y="464652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C6F20C14-635A-4B49-A067-5FCC220155B5}"/>
                </a:ext>
              </a:extLst>
            </p:cNvPr>
            <p:cNvSpPr/>
            <p:nvPr/>
          </p:nvSpPr>
          <p:spPr>
            <a:xfrm>
              <a:off x="1574022" y="4482838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617" name="Straight Connector 616">
              <a:extLst>
                <a:ext uri="{FF2B5EF4-FFF2-40B4-BE49-F238E27FC236}">
                  <a16:creationId xmlns:a16="http://schemas.microsoft.com/office/drawing/2014/main" id="{DB53C85B-7BA0-4B36-8BFC-377180EF0FDB}"/>
                </a:ext>
              </a:extLst>
            </p:cNvPr>
            <p:cNvCxnSpPr/>
            <p:nvPr/>
          </p:nvCxnSpPr>
          <p:spPr>
            <a:xfrm flipH="1">
              <a:off x="1606388" y="45414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" name="Straight Connector 617">
              <a:extLst>
                <a:ext uri="{FF2B5EF4-FFF2-40B4-BE49-F238E27FC236}">
                  <a16:creationId xmlns:a16="http://schemas.microsoft.com/office/drawing/2014/main" id="{B66CFF6F-283C-4178-B431-7E3BFC5B35B4}"/>
                </a:ext>
              </a:extLst>
            </p:cNvPr>
            <p:cNvCxnSpPr/>
            <p:nvPr/>
          </p:nvCxnSpPr>
          <p:spPr>
            <a:xfrm>
              <a:off x="1607052" y="452998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9" name="Straight Connector 618">
              <a:extLst>
                <a:ext uri="{FF2B5EF4-FFF2-40B4-BE49-F238E27FC236}">
                  <a16:creationId xmlns:a16="http://schemas.microsoft.com/office/drawing/2014/main" id="{DABC2D74-4D0D-4AF1-ACF9-0A3D1BDAD48B}"/>
                </a:ext>
              </a:extLst>
            </p:cNvPr>
            <p:cNvCxnSpPr/>
            <p:nvPr/>
          </p:nvCxnSpPr>
          <p:spPr>
            <a:xfrm>
              <a:off x="1606720" y="45530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0" name="Straight Connector 619">
              <a:extLst>
                <a:ext uri="{FF2B5EF4-FFF2-40B4-BE49-F238E27FC236}">
                  <a16:creationId xmlns:a16="http://schemas.microsoft.com/office/drawing/2014/main" id="{4B7FCE49-A563-4C8B-B8F8-C29EAC721BB2}"/>
                </a:ext>
              </a:extLst>
            </p:cNvPr>
            <p:cNvCxnSpPr/>
            <p:nvPr/>
          </p:nvCxnSpPr>
          <p:spPr>
            <a:xfrm flipH="1">
              <a:off x="1606055" y="456494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Straight Connector 620">
              <a:extLst>
                <a:ext uri="{FF2B5EF4-FFF2-40B4-BE49-F238E27FC236}">
                  <a16:creationId xmlns:a16="http://schemas.microsoft.com/office/drawing/2014/main" id="{68CF0709-B8E3-4929-95DD-8FCADB46958A}"/>
                </a:ext>
              </a:extLst>
            </p:cNvPr>
            <p:cNvCxnSpPr/>
            <p:nvPr/>
          </p:nvCxnSpPr>
          <p:spPr>
            <a:xfrm>
              <a:off x="1606055" y="457677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2" name="Straight Connector 621">
              <a:extLst>
                <a:ext uri="{FF2B5EF4-FFF2-40B4-BE49-F238E27FC236}">
                  <a16:creationId xmlns:a16="http://schemas.microsoft.com/office/drawing/2014/main" id="{3E3FFE5F-B42A-4F39-80BD-51C7EA40963D}"/>
                </a:ext>
              </a:extLst>
            </p:cNvPr>
            <p:cNvCxnSpPr/>
            <p:nvPr/>
          </p:nvCxnSpPr>
          <p:spPr>
            <a:xfrm flipH="1">
              <a:off x="1605391" y="458827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Straight Connector 622">
              <a:extLst>
                <a:ext uri="{FF2B5EF4-FFF2-40B4-BE49-F238E27FC236}">
                  <a16:creationId xmlns:a16="http://schemas.microsoft.com/office/drawing/2014/main" id="{D4C6E78E-0F08-4E98-942F-7FA55CE30138}"/>
                </a:ext>
              </a:extLst>
            </p:cNvPr>
            <p:cNvCxnSpPr/>
            <p:nvPr/>
          </p:nvCxnSpPr>
          <p:spPr>
            <a:xfrm flipH="1">
              <a:off x="1604393" y="46112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" name="Straight Connector 623">
              <a:extLst>
                <a:ext uri="{FF2B5EF4-FFF2-40B4-BE49-F238E27FC236}">
                  <a16:creationId xmlns:a16="http://schemas.microsoft.com/office/drawing/2014/main" id="{0C63FAB4-40B2-4276-BED8-E4DC2CFEF72C}"/>
                </a:ext>
              </a:extLst>
            </p:cNvPr>
            <p:cNvCxnSpPr/>
            <p:nvPr/>
          </p:nvCxnSpPr>
          <p:spPr>
            <a:xfrm>
              <a:off x="1605058" y="459973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Straight Connector 624">
              <a:extLst>
                <a:ext uri="{FF2B5EF4-FFF2-40B4-BE49-F238E27FC236}">
                  <a16:creationId xmlns:a16="http://schemas.microsoft.com/office/drawing/2014/main" id="{CD125D78-1177-4734-8309-E1608A8C4576}"/>
                </a:ext>
              </a:extLst>
            </p:cNvPr>
            <p:cNvCxnSpPr/>
            <p:nvPr/>
          </p:nvCxnSpPr>
          <p:spPr>
            <a:xfrm>
              <a:off x="1604726" y="462284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Straight Connector 625">
              <a:extLst>
                <a:ext uri="{FF2B5EF4-FFF2-40B4-BE49-F238E27FC236}">
                  <a16:creationId xmlns:a16="http://schemas.microsoft.com/office/drawing/2014/main" id="{C4308E65-F08A-442D-A8D4-D07A0923A606}"/>
                </a:ext>
              </a:extLst>
            </p:cNvPr>
            <p:cNvCxnSpPr/>
            <p:nvPr/>
          </p:nvCxnSpPr>
          <p:spPr>
            <a:xfrm flipH="1">
              <a:off x="1604061" y="463469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" name="Straight Connector 626">
              <a:extLst>
                <a:ext uri="{FF2B5EF4-FFF2-40B4-BE49-F238E27FC236}">
                  <a16:creationId xmlns:a16="http://schemas.microsoft.com/office/drawing/2014/main" id="{AC821BE2-63CA-4593-8D9C-9C4B76F4CF3D}"/>
                </a:ext>
              </a:extLst>
            </p:cNvPr>
            <p:cNvCxnSpPr/>
            <p:nvPr/>
          </p:nvCxnSpPr>
          <p:spPr>
            <a:xfrm>
              <a:off x="1604061" y="464652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Straight Connector 627">
              <a:extLst>
                <a:ext uri="{FF2B5EF4-FFF2-40B4-BE49-F238E27FC236}">
                  <a16:creationId xmlns:a16="http://schemas.microsoft.com/office/drawing/2014/main" id="{5131DB82-F6BE-4785-9E07-CC310C5E3988}"/>
                </a:ext>
              </a:extLst>
            </p:cNvPr>
            <p:cNvCxnSpPr/>
            <p:nvPr/>
          </p:nvCxnSpPr>
          <p:spPr>
            <a:xfrm flipH="1">
              <a:off x="1587228" y="45414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Straight Connector 628">
              <a:extLst>
                <a:ext uri="{FF2B5EF4-FFF2-40B4-BE49-F238E27FC236}">
                  <a16:creationId xmlns:a16="http://schemas.microsoft.com/office/drawing/2014/main" id="{EEADABE7-317A-4D24-A9B4-0744C8FD1059}"/>
                </a:ext>
              </a:extLst>
            </p:cNvPr>
            <p:cNvCxnSpPr/>
            <p:nvPr/>
          </p:nvCxnSpPr>
          <p:spPr>
            <a:xfrm>
              <a:off x="1587893" y="452998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Straight Connector 629">
              <a:extLst>
                <a:ext uri="{FF2B5EF4-FFF2-40B4-BE49-F238E27FC236}">
                  <a16:creationId xmlns:a16="http://schemas.microsoft.com/office/drawing/2014/main" id="{41510988-78BC-478C-8A53-DC4BD1394BEA}"/>
                </a:ext>
              </a:extLst>
            </p:cNvPr>
            <p:cNvCxnSpPr/>
            <p:nvPr/>
          </p:nvCxnSpPr>
          <p:spPr>
            <a:xfrm>
              <a:off x="1587560" y="45530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Straight Connector 630">
              <a:extLst>
                <a:ext uri="{FF2B5EF4-FFF2-40B4-BE49-F238E27FC236}">
                  <a16:creationId xmlns:a16="http://schemas.microsoft.com/office/drawing/2014/main" id="{BFF22F0B-5E2F-488F-872B-2BF830F8C337}"/>
                </a:ext>
              </a:extLst>
            </p:cNvPr>
            <p:cNvCxnSpPr/>
            <p:nvPr/>
          </p:nvCxnSpPr>
          <p:spPr>
            <a:xfrm flipH="1">
              <a:off x="1586895" y="456494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Straight Connector 631">
              <a:extLst>
                <a:ext uri="{FF2B5EF4-FFF2-40B4-BE49-F238E27FC236}">
                  <a16:creationId xmlns:a16="http://schemas.microsoft.com/office/drawing/2014/main" id="{C6CD8FFB-4642-492D-80D4-9BD2FCB94C9B}"/>
                </a:ext>
              </a:extLst>
            </p:cNvPr>
            <p:cNvCxnSpPr/>
            <p:nvPr/>
          </p:nvCxnSpPr>
          <p:spPr>
            <a:xfrm>
              <a:off x="1586895" y="457677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Straight Connector 632">
              <a:extLst>
                <a:ext uri="{FF2B5EF4-FFF2-40B4-BE49-F238E27FC236}">
                  <a16:creationId xmlns:a16="http://schemas.microsoft.com/office/drawing/2014/main" id="{7B715E69-F5A6-421A-940D-E0F860CCD89C}"/>
                </a:ext>
              </a:extLst>
            </p:cNvPr>
            <p:cNvCxnSpPr/>
            <p:nvPr/>
          </p:nvCxnSpPr>
          <p:spPr>
            <a:xfrm flipH="1">
              <a:off x="1586231" y="458827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Straight Connector 633">
              <a:extLst>
                <a:ext uri="{FF2B5EF4-FFF2-40B4-BE49-F238E27FC236}">
                  <a16:creationId xmlns:a16="http://schemas.microsoft.com/office/drawing/2014/main" id="{3D31F2A0-12F4-41E5-9CED-915551D01161}"/>
                </a:ext>
              </a:extLst>
            </p:cNvPr>
            <p:cNvCxnSpPr/>
            <p:nvPr/>
          </p:nvCxnSpPr>
          <p:spPr>
            <a:xfrm flipH="1">
              <a:off x="1585234" y="46112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Straight Connector 634">
              <a:extLst>
                <a:ext uri="{FF2B5EF4-FFF2-40B4-BE49-F238E27FC236}">
                  <a16:creationId xmlns:a16="http://schemas.microsoft.com/office/drawing/2014/main" id="{D3B7883D-96E8-424F-9A56-0A25B72EAE09}"/>
                </a:ext>
              </a:extLst>
            </p:cNvPr>
            <p:cNvCxnSpPr/>
            <p:nvPr/>
          </p:nvCxnSpPr>
          <p:spPr>
            <a:xfrm>
              <a:off x="1585898" y="459973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Straight Connector 635">
              <a:extLst>
                <a:ext uri="{FF2B5EF4-FFF2-40B4-BE49-F238E27FC236}">
                  <a16:creationId xmlns:a16="http://schemas.microsoft.com/office/drawing/2014/main" id="{AA23D468-E672-4A1F-BA86-59093251FCC5}"/>
                </a:ext>
              </a:extLst>
            </p:cNvPr>
            <p:cNvCxnSpPr/>
            <p:nvPr/>
          </p:nvCxnSpPr>
          <p:spPr>
            <a:xfrm>
              <a:off x="1585566" y="462284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Straight Connector 636">
              <a:extLst>
                <a:ext uri="{FF2B5EF4-FFF2-40B4-BE49-F238E27FC236}">
                  <a16:creationId xmlns:a16="http://schemas.microsoft.com/office/drawing/2014/main" id="{2AD37836-12D5-466B-BBC4-71FB2174756E}"/>
                </a:ext>
              </a:extLst>
            </p:cNvPr>
            <p:cNvCxnSpPr/>
            <p:nvPr/>
          </p:nvCxnSpPr>
          <p:spPr>
            <a:xfrm flipH="1">
              <a:off x="1584901" y="463469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Straight Connector 637">
              <a:extLst>
                <a:ext uri="{FF2B5EF4-FFF2-40B4-BE49-F238E27FC236}">
                  <a16:creationId xmlns:a16="http://schemas.microsoft.com/office/drawing/2014/main" id="{1602188E-A269-4BD1-869D-8D5A7724DCD6}"/>
                </a:ext>
              </a:extLst>
            </p:cNvPr>
            <p:cNvCxnSpPr/>
            <p:nvPr/>
          </p:nvCxnSpPr>
          <p:spPr>
            <a:xfrm>
              <a:off x="1584901" y="464652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067679A3-A7F1-4A5F-AE07-666B12E3AFA6}"/>
                </a:ext>
              </a:extLst>
            </p:cNvPr>
            <p:cNvSpPr/>
            <p:nvPr/>
          </p:nvSpPr>
          <p:spPr>
            <a:xfrm>
              <a:off x="1624038" y="4483095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640" name="Straight Connector 639">
              <a:extLst>
                <a:ext uri="{FF2B5EF4-FFF2-40B4-BE49-F238E27FC236}">
                  <a16:creationId xmlns:a16="http://schemas.microsoft.com/office/drawing/2014/main" id="{F52EF7E8-618C-4361-A1E3-E08B0CD606DE}"/>
                </a:ext>
              </a:extLst>
            </p:cNvPr>
            <p:cNvCxnSpPr/>
            <p:nvPr/>
          </p:nvCxnSpPr>
          <p:spPr>
            <a:xfrm flipH="1">
              <a:off x="1656404" y="45417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Straight Connector 640">
              <a:extLst>
                <a:ext uri="{FF2B5EF4-FFF2-40B4-BE49-F238E27FC236}">
                  <a16:creationId xmlns:a16="http://schemas.microsoft.com/office/drawing/2014/main" id="{717AFDF5-06D1-4D68-8ED3-56A8469FBCDE}"/>
                </a:ext>
              </a:extLst>
            </p:cNvPr>
            <p:cNvCxnSpPr/>
            <p:nvPr/>
          </p:nvCxnSpPr>
          <p:spPr>
            <a:xfrm>
              <a:off x="1657069" y="453024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Straight Connector 641">
              <a:extLst>
                <a:ext uri="{FF2B5EF4-FFF2-40B4-BE49-F238E27FC236}">
                  <a16:creationId xmlns:a16="http://schemas.microsoft.com/office/drawing/2014/main" id="{E778272F-3E4A-4393-9537-221CB075EC7A}"/>
                </a:ext>
              </a:extLst>
            </p:cNvPr>
            <p:cNvCxnSpPr/>
            <p:nvPr/>
          </p:nvCxnSpPr>
          <p:spPr>
            <a:xfrm>
              <a:off x="1656736" y="4553353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Straight Connector 642">
              <a:extLst>
                <a:ext uri="{FF2B5EF4-FFF2-40B4-BE49-F238E27FC236}">
                  <a16:creationId xmlns:a16="http://schemas.microsoft.com/office/drawing/2014/main" id="{241F8E00-58F1-488F-92CB-EB1C2F6F416B}"/>
                </a:ext>
              </a:extLst>
            </p:cNvPr>
            <p:cNvCxnSpPr/>
            <p:nvPr/>
          </p:nvCxnSpPr>
          <p:spPr>
            <a:xfrm flipH="1">
              <a:off x="1656072" y="456519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4" name="Straight Connector 643">
              <a:extLst>
                <a:ext uri="{FF2B5EF4-FFF2-40B4-BE49-F238E27FC236}">
                  <a16:creationId xmlns:a16="http://schemas.microsoft.com/office/drawing/2014/main" id="{BE2DF4CB-CFF3-4899-9815-B83DB9912F07}"/>
                </a:ext>
              </a:extLst>
            </p:cNvPr>
            <p:cNvCxnSpPr/>
            <p:nvPr/>
          </p:nvCxnSpPr>
          <p:spPr>
            <a:xfrm>
              <a:off x="1656072" y="457703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" name="Straight Connector 644">
              <a:extLst>
                <a:ext uri="{FF2B5EF4-FFF2-40B4-BE49-F238E27FC236}">
                  <a16:creationId xmlns:a16="http://schemas.microsoft.com/office/drawing/2014/main" id="{133221B1-01E1-4B85-A67A-A594D4396CD4}"/>
                </a:ext>
              </a:extLst>
            </p:cNvPr>
            <p:cNvCxnSpPr/>
            <p:nvPr/>
          </p:nvCxnSpPr>
          <p:spPr>
            <a:xfrm flipH="1">
              <a:off x="1655407" y="4588533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Straight Connector 645">
              <a:extLst>
                <a:ext uri="{FF2B5EF4-FFF2-40B4-BE49-F238E27FC236}">
                  <a16:creationId xmlns:a16="http://schemas.microsoft.com/office/drawing/2014/main" id="{719CF9B4-66FB-4647-A795-BADDA45B4B17}"/>
                </a:ext>
              </a:extLst>
            </p:cNvPr>
            <p:cNvCxnSpPr/>
            <p:nvPr/>
          </p:nvCxnSpPr>
          <p:spPr>
            <a:xfrm flipH="1">
              <a:off x="1654410" y="46114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525A8F33-2C76-4C6D-A649-17A750DCF65D}"/>
                </a:ext>
              </a:extLst>
            </p:cNvPr>
            <p:cNvCxnSpPr/>
            <p:nvPr/>
          </p:nvCxnSpPr>
          <p:spPr>
            <a:xfrm>
              <a:off x="1655074" y="459999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8" name="Straight Connector 647">
              <a:extLst>
                <a:ext uri="{FF2B5EF4-FFF2-40B4-BE49-F238E27FC236}">
                  <a16:creationId xmlns:a16="http://schemas.microsoft.com/office/drawing/2014/main" id="{46A4FEA5-8E3A-494F-A2B2-94E08923C7D2}"/>
                </a:ext>
              </a:extLst>
            </p:cNvPr>
            <p:cNvCxnSpPr/>
            <p:nvPr/>
          </p:nvCxnSpPr>
          <p:spPr>
            <a:xfrm>
              <a:off x="1654742" y="462310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9" name="Straight Connector 648">
              <a:extLst>
                <a:ext uri="{FF2B5EF4-FFF2-40B4-BE49-F238E27FC236}">
                  <a16:creationId xmlns:a16="http://schemas.microsoft.com/office/drawing/2014/main" id="{0DE2E399-0C80-4463-9414-6DF979DC6685}"/>
                </a:ext>
              </a:extLst>
            </p:cNvPr>
            <p:cNvCxnSpPr/>
            <p:nvPr/>
          </p:nvCxnSpPr>
          <p:spPr>
            <a:xfrm flipH="1">
              <a:off x="1654077" y="463494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0" name="Straight Connector 649">
              <a:extLst>
                <a:ext uri="{FF2B5EF4-FFF2-40B4-BE49-F238E27FC236}">
                  <a16:creationId xmlns:a16="http://schemas.microsoft.com/office/drawing/2014/main" id="{70219B06-44DD-4B03-B094-A1E7FB5EB96D}"/>
                </a:ext>
              </a:extLst>
            </p:cNvPr>
            <p:cNvCxnSpPr/>
            <p:nvPr/>
          </p:nvCxnSpPr>
          <p:spPr>
            <a:xfrm>
              <a:off x="1654077" y="464678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1" name="Straight Connector 650">
              <a:extLst>
                <a:ext uri="{FF2B5EF4-FFF2-40B4-BE49-F238E27FC236}">
                  <a16:creationId xmlns:a16="http://schemas.microsoft.com/office/drawing/2014/main" id="{21A42FF5-568B-418E-9515-161085866F95}"/>
                </a:ext>
              </a:extLst>
            </p:cNvPr>
            <p:cNvCxnSpPr/>
            <p:nvPr/>
          </p:nvCxnSpPr>
          <p:spPr>
            <a:xfrm flipH="1">
              <a:off x="1637244" y="45417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2" name="Straight Connector 651">
              <a:extLst>
                <a:ext uri="{FF2B5EF4-FFF2-40B4-BE49-F238E27FC236}">
                  <a16:creationId xmlns:a16="http://schemas.microsoft.com/office/drawing/2014/main" id="{1E9D6615-18FA-4BF9-A7AC-F2E7D9DE41E8}"/>
                </a:ext>
              </a:extLst>
            </p:cNvPr>
            <p:cNvCxnSpPr/>
            <p:nvPr/>
          </p:nvCxnSpPr>
          <p:spPr>
            <a:xfrm>
              <a:off x="1637909" y="453024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3" name="Straight Connector 652">
              <a:extLst>
                <a:ext uri="{FF2B5EF4-FFF2-40B4-BE49-F238E27FC236}">
                  <a16:creationId xmlns:a16="http://schemas.microsoft.com/office/drawing/2014/main" id="{ED3E514F-84B9-4D3E-BCF0-82F8D8AF7C30}"/>
                </a:ext>
              </a:extLst>
            </p:cNvPr>
            <p:cNvCxnSpPr/>
            <p:nvPr/>
          </p:nvCxnSpPr>
          <p:spPr>
            <a:xfrm>
              <a:off x="1637576" y="4553353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4" name="Straight Connector 653">
              <a:extLst>
                <a:ext uri="{FF2B5EF4-FFF2-40B4-BE49-F238E27FC236}">
                  <a16:creationId xmlns:a16="http://schemas.microsoft.com/office/drawing/2014/main" id="{B5A542CF-041F-4140-ABE8-B96050138E6C}"/>
                </a:ext>
              </a:extLst>
            </p:cNvPr>
            <p:cNvCxnSpPr/>
            <p:nvPr/>
          </p:nvCxnSpPr>
          <p:spPr>
            <a:xfrm flipH="1">
              <a:off x="1636912" y="456519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5" name="Straight Connector 654">
              <a:extLst>
                <a:ext uri="{FF2B5EF4-FFF2-40B4-BE49-F238E27FC236}">
                  <a16:creationId xmlns:a16="http://schemas.microsoft.com/office/drawing/2014/main" id="{56626893-51FC-4684-8E54-3696DAC3D9B6}"/>
                </a:ext>
              </a:extLst>
            </p:cNvPr>
            <p:cNvCxnSpPr/>
            <p:nvPr/>
          </p:nvCxnSpPr>
          <p:spPr>
            <a:xfrm>
              <a:off x="1636912" y="457703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6" name="Straight Connector 655">
              <a:extLst>
                <a:ext uri="{FF2B5EF4-FFF2-40B4-BE49-F238E27FC236}">
                  <a16:creationId xmlns:a16="http://schemas.microsoft.com/office/drawing/2014/main" id="{DA838D35-881C-40C3-990D-976A745E7BD9}"/>
                </a:ext>
              </a:extLst>
            </p:cNvPr>
            <p:cNvCxnSpPr/>
            <p:nvPr/>
          </p:nvCxnSpPr>
          <p:spPr>
            <a:xfrm flipH="1">
              <a:off x="1636247" y="4588533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7" name="Straight Connector 656">
              <a:extLst>
                <a:ext uri="{FF2B5EF4-FFF2-40B4-BE49-F238E27FC236}">
                  <a16:creationId xmlns:a16="http://schemas.microsoft.com/office/drawing/2014/main" id="{B026F94C-54E3-4B13-9573-CA01B8B6D41F}"/>
                </a:ext>
              </a:extLst>
            </p:cNvPr>
            <p:cNvCxnSpPr/>
            <p:nvPr/>
          </p:nvCxnSpPr>
          <p:spPr>
            <a:xfrm flipH="1">
              <a:off x="1635250" y="46114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8" name="Straight Connector 657">
              <a:extLst>
                <a:ext uri="{FF2B5EF4-FFF2-40B4-BE49-F238E27FC236}">
                  <a16:creationId xmlns:a16="http://schemas.microsoft.com/office/drawing/2014/main" id="{BA789021-89BA-40D7-8B2F-A354A6D1677C}"/>
                </a:ext>
              </a:extLst>
            </p:cNvPr>
            <p:cNvCxnSpPr/>
            <p:nvPr/>
          </p:nvCxnSpPr>
          <p:spPr>
            <a:xfrm>
              <a:off x="1635915" y="459999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9" name="Straight Connector 658">
              <a:extLst>
                <a:ext uri="{FF2B5EF4-FFF2-40B4-BE49-F238E27FC236}">
                  <a16:creationId xmlns:a16="http://schemas.microsoft.com/office/drawing/2014/main" id="{59F3FBD7-099C-47A8-B782-9892AA2F5B9B}"/>
                </a:ext>
              </a:extLst>
            </p:cNvPr>
            <p:cNvCxnSpPr/>
            <p:nvPr/>
          </p:nvCxnSpPr>
          <p:spPr>
            <a:xfrm>
              <a:off x="1635582" y="462310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0" name="Straight Connector 659">
              <a:extLst>
                <a:ext uri="{FF2B5EF4-FFF2-40B4-BE49-F238E27FC236}">
                  <a16:creationId xmlns:a16="http://schemas.microsoft.com/office/drawing/2014/main" id="{26A7F46F-E8F1-4BEA-800F-22173E1A8EFD}"/>
                </a:ext>
              </a:extLst>
            </p:cNvPr>
            <p:cNvCxnSpPr/>
            <p:nvPr/>
          </p:nvCxnSpPr>
          <p:spPr>
            <a:xfrm flipH="1">
              <a:off x="1634917" y="463494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1" name="Straight Connector 660">
              <a:extLst>
                <a:ext uri="{FF2B5EF4-FFF2-40B4-BE49-F238E27FC236}">
                  <a16:creationId xmlns:a16="http://schemas.microsoft.com/office/drawing/2014/main" id="{1EBD667D-E7BB-4F0D-A458-665885C96B7A}"/>
                </a:ext>
              </a:extLst>
            </p:cNvPr>
            <p:cNvCxnSpPr/>
            <p:nvPr/>
          </p:nvCxnSpPr>
          <p:spPr>
            <a:xfrm>
              <a:off x="1634917" y="464678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2" name="Oval 661">
              <a:extLst>
                <a:ext uri="{FF2B5EF4-FFF2-40B4-BE49-F238E27FC236}">
                  <a16:creationId xmlns:a16="http://schemas.microsoft.com/office/drawing/2014/main" id="{61A33EFC-7909-4CD4-85D3-C510D8316FE3}"/>
                </a:ext>
              </a:extLst>
            </p:cNvPr>
            <p:cNvSpPr/>
            <p:nvPr/>
          </p:nvSpPr>
          <p:spPr>
            <a:xfrm>
              <a:off x="1674055" y="4483095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663" name="Straight Connector 662">
              <a:extLst>
                <a:ext uri="{FF2B5EF4-FFF2-40B4-BE49-F238E27FC236}">
                  <a16:creationId xmlns:a16="http://schemas.microsoft.com/office/drawing/2014/main" id="{E1D46649-60EB-4EFB-A5EA-5CF07FACDFC5}"/>
                </a:ext>
              </a:extLst>
            </p:cNvPr>
            <p:cNvCxnSpPr/>
            <p:nvPr/>
          </p:nvCxnSpPr>
          <p:spPr>
            <a:xfrm flipH="1">
              <a:off x="1706421" y="45417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Straight Connector 663">
              <a:extLst>
                <a:ext uri="{FF2B5EF4-FFF2-40B4-BE49-F238E27FC236}">
                  <a16:creationId xmlns:a16="http://schemas.microsoft.com/office/drawing/2014/main" id="{941ED2B9-9282-469B-BED3-D38D2538685D}"/>
                </a:ext>
              </a:extLst>
            </p:cNvPr>
            <p:cNvCxnSpPr/>
            <p:nvPr/>
          </p:nvCxnSpPr>
          <p:spPr>
            <a:xfrm>
              <a:off x="1707085" y="453024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Straight Connector 664">
              <a:extLst>
                <a:ext uri="{FF2B5EF4-FFF2-40B4-BE49-F238E27FC236}">
                  <a16:creationId xmlns:a16="http://schemas.microsoft.com/office/drawing/2014/main" id="{69BB1922-0981-45D7-9E20-12F7CD732959}"/>
                </a:ext>
              </a:extLst>
            </p:cNvPr>
            <p:cNvCxnSpPr/>
            <p:nvPr/>
          </p:nvCxnSpPr>
          <p:spPr>
            <a:xfrm>
              <a:off x="1706753" y="4553353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" name="Straight Connector 665">
              <a:extLst>
                <a:ext uri="{FF2B5EF4-FFF2-40B4-BE49-F238E27FC236}">
                  <a16:creationId xmlns:a16="http://schemas.microsoft.com/office/drawing/2014/main" id="{8D4CE22E-B465-4903-9784-EBEB5C4D2096}"/>
                </a:ext>
              </a:extLst>
            </p:cNvPr>
            <p:cNvCxnSpPr/>
            <p:nvPr/>
          </p:nvCxnSpPr>
          <p:spPr>
            <a:xfrm flipH="1">
              <a:off x="1706088" y="456519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7" name="Straight Connector 666">
              <a:extLst>
                <a:ext uri="{FF2B5EF4-FFF2-40B4-BE49-F238E27FC236}">
                  <a16:creationId xmlns:a16="http://schemas.microsoft.com/office/drawing/2014/main" id="{697D8F3D-6E34-4067-A226-21A53182BD38}"/>
                </a:ext>
              </a:extLst>
            </p:cNvPr>
            <p:cNvCxnSpPr/>
            <p:nvPr/>
          </p:nvCxnSpPr>
          <p:spPr>
            <a:xfrm>
              <a:off x="1706088" y="457703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Straight Connector 667">
              <a:extLst>
                <a:ext uri="{FF2B5EF4-FFF2-40B4-BE49-F238E27FC236}">
                  <a16:creationId xmlns:a16="http://schemas.microsoft.com/office/drawing/2014/main" id="{3E41E40D-B93F-4BA2-AAEE-2A42A7EDAE30}"/>
                </a:ext>
              </a:extLst>
            </p:cNvPr>
            <p:cNvCxnSpPr/>
            <p:nvPr/>
          </p:nvCxnSpPr>
          <p:spPr>
            <a:xfrm flipH="1">
              <a:off x="1705423" y="4588533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Straight Connector 668">
              <a:extLst>
                <a:ext uri="{FF2B5EF4-FFF2-40B4-BE49-F238E27FC236}">
                  <a16:creationId xmlns:a16="http://schemas.microsoft.com/office/drawing/2014/main" id="{55B6E1DD-4097-47B6-BB80-91848277AB27}"/>
                </a:ext>
              </a:extLst>
            </p:cNvPr>
            <p:cNvCxnSpPr/>
            <p:nvPr/>
          </p:nvCxnSpPr>
          <p:spPr>
            <a:xfrm flipH="1">
              <a:off x="1704426" y="46114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0" name="Straight Connector 669">
              <a:extLst>
                <a:ext uri="{FF2B5EF4-FFF2-40B4-BE49-F238E27FC236}">
                  <a16:creationId xmlns:a16="http://schemas.microsoft.com/office/drawing/2014/main" id="{C20E3B7C-4921-4946-994E-289D4626822D}"/>
                </a:ext>
              </a:extLst>
            </p:cNvPr>
            <p:cNvCxnSpPr/>
            <p:nvPr/>
          </p:nvCxnSpPr>
          <p:spPr>
            <a:xfrm>
              <a:off x="1705091" y="459999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Straight Connector 670">
              <a:extLst>
                <a:ext uri="{FF2B5EF4-FFF2-40B4-BE49-F238E27FC236}">
                  <a16:creationId xmlns:a16="http://schemas.microsoft.com/office/drawing/2014/main" id="{B9CE987A-B524-4E27-9B5E-C757D6D597AF}"/>
                </a:ext>
              </a:extLst>
            </p:cNvPr>
            <p:cNvCxnSpPr/>
            <p:nvPr/>
          </p:nvCxnSpPr>
          <p:spPr>
            <a:xfrm>
              <a:off x="1704758" y="462310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2" name="Straight Connector 671">
              <a:extLst>
                <a:ext uri="{FF2B5EF4-FFF2-40B4-BE49-F238E27FC236}">
                  <a16:creationId xmlns:a16="http://schemas.microsoft.com/office/drawing/2014/main" id="{C93B7A4E-9A2F-4835-B264-305FB40D42B5}"/>
                </a:ext>
              </a:extLst>
            </p:cNvPr>
            <p:cNvCxnSpPr/>
            <p:nvPr/>
          </p:nvCxnSpPr>
          <p:spPr>
            <a:xfrm flipH="1">
              <a:off x="1704094" y="463494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3" name="Straight Connector 672">
              <a:extLst>
                <a:ext uri="{FF2B5EF4-FFF2-40B4-BE49-F238E27FC236}">
                  <a16:creationId xmlns:a16="http://schemas.microsoft.com/office/drawing/2014/main" id="{DE07F20A-251F-445B-BE36-553D1169F9F0}"/>
                </a:ext>
              </a:extLst>
            </p:cNvPr>
            <p:cNvCxnSpPr/>
            <p:nvPr/>
          </p:nvCxnSpPr>
          <p:spPr>
            <a:xfrm>
              <a:off x="1704094" y="464678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4" name="Straight Connector 673">
              <a:extLst>
                <a:ext uri="{FF2B5EF4-FFF2-40B4-BE49-F238E27FC236}">
                  <a16:creationId xmlns:a16="http://schemas.microsoft.com/office/drawing/2014/main" id="{5572C034-557D-48C0-90AD-13B4B273C607}"/>
                </a:ext>
              </a:extLst>
            </p:cNvPr>
            <p:cNvCxnSpPr/>
            <p:nvPr/>
          </p:nvCxnSpPr>
          <p:spPr>
            <a:xfrm flipH="1">
              <a:off x="1687261" y="45417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5" name="Straight Connector 674">
              <a:extLst>
                <a:ext uri="{FF2B5EF4-FFF2-40B4-BE49-F238E27FC236}">
                  <a16:creationId xmlns:a16="http://schemas.microsoft.com/office/drawing/2014/main" id="{1227F938-C6B7-4135-99E2-1379A055EBC9}"/>
                </a:ext>
              </a:extLst>
            </p:cNvPr>
            <p:cNvCxnSpPr/>
            <p:nvPr/>
          </p:nvCxnSpPr>
          <p:spPr>
            <a:xfrm>
              <a:off x="1687926" y="453024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6" name="Straight Connector 675">
              <a:extLst>
                <a:ext uri="{FF2B5EF4-FFF2-40B4-BE49-F238E27FC236}">
                  <a16:creationId xmlns:a16="http://schemas.microsoft.com/office/drawing/2014/main" id="{7DFAD15E-1EA6-4E66-ABE6-5747C6EF6E9E}"/>
                </a:ext>
              </a:extLst>
            </p:cNvPr>
            <p:cNvCxnSpPr/>
            <p:nvPr/>
          </p:nvCxnSpPr>
          <p:spPr>
            <a:xfrm>
              <a:off x="1687593" y="4553353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7" name="Straight Connector 676">
              <a:extLst>
                <a:ext uri="{FF2B5EF4-FFF2-40B4-BE49-F238E27FC236}">
                  <a16:creationId xmlns:a16="http://schemas.microsoft.com/office/drawing/2014/main" id="{424EB644-2740-4204-95CF-DD610D626FF1}"/>
                </a:ext>
              </a:extLst>
            </p:cNvPr>
            <p:cNvCxnSpPr/>
            <p:nvPr/>
          </p:nvCxnSpPr>
          <p:spPr>
            <a:xfrm flipH="1">
              <a:off x="1686928" y="456519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8" name="Straight Connector 677">
              <a:extLst>
                <a:ext uri="{FF2B5EF4-FFF2-40B4-BE49-F238E27FC236}">
                  <a16:creationId xmlns:a16="http://schemas.microsoft.com/office/drawing/2014/main" id="{B9D2C780-B317-4A83-A895-AB0918358911}"/>
                </a:ext>
              </a:extLst>
            </p:cNvPr>
            <p:cNvCxnSpPr/>
            <p:nvPr/>
          </p:nvCxnSpPr>
          <p:spPr>
            <a:xfrm>
              <a:off x="1686928" y="457703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9" name="Straight Connector 678">
              <a:extLst>
                <a:ext uri="{FF2B5EF4-FFF2-40B4-BE49-F238E27FC236}">
                  <a16:creationId xmlns:a16="http://schemas.microsoft.com/office/drawing/2014/main" id="{BCB68387-84D7-4E94-83AB-994A200358EB}"/>
                </a:ext>
              </a:extLst>
            </p:cNvPr>
            <p:cNvCxnSpPr/>
            <p:nvPr/>
          </p:nvCxnSpPr>
          <p:spPr>
            <a:xfrm flipH="1">
              <a:off x="1686264" y="4588533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0" name="Straight Connector 679">
              <a:extLst>
                <a:ext uri="{FF2B5EF4-FFF2-40B4-BE49-F238E27FC236}">
                  <a16:creationId xmlns:a16="http://schemas.microsoft.com/office/drawing/2014/main" id="{E3C5D0A2-42F4-4293-9A6A-3E465FB6A4B9}"/>
                </a:ext>
              </a:extLst>
            </p:cNvPr>
            <p:cNvCxnSpPr/>
            <p:nvPr/>
          </p:nvCxnSpPr>
          <p:spPr>
            <a:xfrm flipH="1">
              <a:off x="1685266" y="46114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1" name="Straight Connector 680">
              <a:extLst>
                <a:ext uri="{FF2B5EF4-FFF2-40B4-BE49-F238E27FC236}">
                  <a16:creationId xmlns:a16="http://schemas.microsoft.com/office/drawing/2014/main" id="{CFB7AB1A-F5AD-4E46-BDEF-B66AED09E0A5}"/>
                </a:ext>
              </a:extLst>
            </p:cNvPr>
            <p:cNvCxnSpPr/>
            <p:nvPr/>
          </p:nvCxnSpPr>
          <p:spPr>
            <a:xfrm>
              <a:off x="1685931" y="459999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2" name="Straight Connector 681">
              <a:extLst>
                <a:ext uri="{FF2B5EF4-FFF2-40B4-BE49-F238E27FC236}">
                  <a16:creationId xmlns:a16="http://schemas.microsoft.com/office/drawing/2014/main" id="{3CF21A97-2C2B-47A6-B689-074F71142902}"/>
                </a:ext>
              </a:extLst>
            </p:cNvPr>
            <p:cNvCxnSpPr/>
            <p:nvPr/>
          </p:nvCxnSpPr>
          <p:spPr>
            <a:xfrm>
              <a:off x="1685599" y="462310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Straight Connector 682">
              <a:extLst>
                <a:ext uri="{FF2B5EF4-FFF2-40B4-BE49-F238E27FC236}">
                  <a16:creationId xmlns:a16="http://schemas.microsoft.com/office/drawing/2014/main" id="{97DEC078-A264-4A80-B6EB-60FF28EB2905}"/>
                </a:ext>
              </a:extLst>
            </p:cNvPr>
            <p:cNvCxnSpPr/>
            <p:nvPr/>
          </p:nvCxnSpPr>
          <p:spPr>
            <a:xfrm flipH="1">
              <a:off x="1684934" y="463494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Straight Connector 683">
              <a:extLst>
                <a:ext uri="{FF2B5EF4-FFF2-40B4-BE49-F238E27FC236}">
                  <a16:creationId xmlns:a16="http://schemas.microsoft.com/office/drawing/2014/main" id="{A0C21EA9-5244-4A5F-BA61-7B64C9A33B47}"/>
                </a:ext>
              </a:extLst>
            </p:cNvPr>
            <p:cNvCxnSpPr/>
            <p:nvPr/>
          </p:nvCxnSpPr>
          <p:spPr>
            <a:xfrm>
              <a:off x="1684934" y="464678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5" name="Oval 684">
              <a:extLst>
                <a:ext uri="{FF2B5EF4-FFF2-40B4-BE49-F238E27FC236}">
                  <a16:creationId xmlns:a16="http://schemas.microsoft.com/office/drawing/2014/main" id="{E156A681-5133-44D9-87D9-4440DD52F075}"/>
                </a:ext>
              </a:extLst>
            </p:cNvPr>
            <p:cNvSpPr/>
            <p:nvPr/>
          </p:nvSpPr>
          <p:spPr>
            <a:xfrm>
              <a:off x="1724071" y="4483095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686" name="Straight Connector 685">
              <a:extLst>
                <a:ext uri="{FF2B5EF4-FFF2-40B4-BE49-F238E27FC236}">
                  <a16:creationId xmlns:a16="http://schemas.microsoft.com/office/drawing/2014/main" id="{369D12A3-1F09-4FBA-93B4-260FF650692F}"/>
                </a:ext>
              </a:extLst>
            </p:cNvPr>
            <p:cNvCxnSpPr/>
            <p:nvPr/>
          </p:nvCxnSpPr>
          <p:spPr>
            <a:xfrm flipH="1">
              <a:off x="1756436" y="45417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7" name="Straight Connector 686">
              <a:extLst>
                <a:ext uri="{FF2B5EF4-FFF2-40B4-BE49-F238E27FC236}">
                  <a16:creationId xmlns:a16="http://schemas.microsoft.com/office/drawing/2014/main" id="{A7EE12E6-5AEA-4598-BF64-6B97E43337FB}"/>
                </a:ext>
              </a:extLst>
            </p:cNvPr>
            <p:cNvCxnSpPr/>
            <p:nvPr/>
          </p:nvCxnSpPr>
          <p:spPr>
            <a:xfrm>
              <a:off x="1757101" y="453024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8" name="Straight Connector 687">
              <a:extLst>
                <a:ext uri="{FF2B5EF4-FFF2-40B4-BE49-F238E27FC236}">
                  <a16:creationId xmlns:a16="http://schemas.microsoft.com/office/drawing/2014/main" id="{9C1DA16C-FCFB-433B-9831-7BD20ED5DFB5}"/>
                </a:ext>
              </a:extLst>
            </p:cNvPr>
            <p:cNvCxnSpPr/>
            <p:nvPr/>
          </p:nvCxnSpPr>
          <p:spPr>
            <a:xfrm>
              <a:off x="1756768" y="4553353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Straight Connector 688">
              <a:extLst>
                <a:ext uri="{FF2B5EF4-FFF2-40B4-BE49-F238E27FC236}">
                  <a16:creationId xmlns:a16="http://schemas.microsoft.com/office/drawing/2014/main" id="{C84E2CC6-049D-41AE-B60B-ADAF0DF4A5BC}"/>
                </a:ext>
              </a:extLst>
            </p:cNvPr>
            <p:cNvCxnSpPr/>
            <p:nvPr/>
          </p:nvCxnSpPr>
          <p:spPr>
            <a:xfrm flipH="1">
              <a:off x="1756104" y="456519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0" name="Straight Connector 689">
              <a:extLst>
                <a:ext uri="{FF2B5EF4-FFF2-40B4-BE49-F238E27FC236}">
                  <a16:creationId xmlns:a16="http://schemas.microsoft.com/office/drawing/2014/main" id="{48155009-B652-48CA-A7F4-5C47CACF4E01}"/>
                </a:ext>
              </a:extLst>
            </p:cNvPr>
            <p:cNvCxnSpPr/>
            <p:nvPr/>
          </p:nvCxnSpPr>
          <p:spPr>
            <a:xfrm>
              <a:off x="1756104" y="457703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1" name="Straight Connector 690">
              <a:extLst>
                <a:ext uri="{FF2B5EF4-FFF2-40B4-BE49-F238E27FC236}">
                  <a16:creationId xmlns:a16="http://schemas.microsoft.com/office/drawing/2014/main" id="{5547C3E5-6D47-4CDC-A5CF-551023FC1721}"/>
                </a:ext>
              </a:extLst>
            </p:cNvPr>
            <p:cNvCxnSpPr/>
            <p:nvPr/>
          </p:nvCxnSpPr>
          <p:spPr>
            <a:xfrm flipH="1">
              <a:off x="1755439" y="4588533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2" name="Straight Connector 691">
              <a:extLst>
                <a:ext uri="{FF2B5EF4-FFF2-40B4-BE49-F238E27FC236}">
                  <a16:creationId xmlns:a16="http://schemas.microsoft.com/office/drawing/2014/main" id="{F46E7E30-1A09-4A01-9739-E60AC9B5A1E9}"/>
                </a:ext>
              </a:extLst>
            </p:cNvPr>
            <p:cNvCxnSpPr/>
            <p:nvPr/>
          </p:nvCxnSpPr>
          <p:spPr>
            <a:xfrm flipH="1">
              <a:off x="1754442" y="46114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3" name="Straight Connector 692">
              <a:extLst>
                <a:ext uri="{FF2B5EF4-FFF2-40B4-BE49-F238E27FC236}">
                  <a16:creationId xmlns:a16="http://schemas.microsoft.com/office/drawing/2014/main" id="{9D5771D7-88EF-4F77-9913-DF48C2F00D1D}"/>
                </a:ext>
              </a:extLst>
            </p:cNvPr>
            <p:cNvCxnSpPr/>
            <p:nvPr/>
          </p:nvCxnSpPr>
          <p:spPr>
            <a:xfrm>
              <a:off x="1755107" y="459999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4" name="Straight Connector 693">
              <a:extLst>
                <a:ext uri="{FF2B5EF4-FFF2-40B4-BE49-F238E27FC236}">
                  <a16:creationId xmlns:a16="http://schemas.microsoft.com/office/drawing/2014/main" id="{C674FFE3-692D-4C96-8072-B43FB8EC56A5}"/>
                </a:ext>
              </a:extLst>
            </p:cNvPr>
            <p:cNvCxnSpPr/>
            <p:nvPr/>
          </p:nvCxnSpPr>
          <p:spPr>
            <a:xfrm>
              <a:off x="1754774" y="462310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5" name="Straight Connector 694">
              <a:extLst>
                <a:ext uri="{FF2B5EF4-FFF2-40B4-BE49-F238E27FC236}">
                  <a16:creationId xmlns:a16="http://schemas.microsoft.com/office/drawing/2014/main" id="{FB3A47DE-C569-4B2D-8FEB-AEAD510EE7D9}"/>
                </a:ext>
              </a:extLst>
            </p:cNvPr>
            <p:cNvCxnSpPr/>
            <p:nvPr/>
          </p:nvCxnSpPr>
          <p:spPr>
            <a:xfrm flipH="1">
              <a:off x="1754110" y="463494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6" name="Straight Connector 695">
              <a:extLst>
                <a:ext uri="{FF2B5EF4-FFF2-40B4-BE49-F238E27FC236}">
                  <a16:creationId xmlns:a16="http://schemas.microsoft.com/office/drawing/2014/main" id="{342491BD-4D91-404F-A0C0-E6467DBBE2DD}"/>
                </a:ext>
              </a:extLst>
            </p:cNvPr>
            <p:cNvCxnSpPr/>
            <p:nvPr/>
          </p:nvCxnSpPr>
          <p:spPr>
            <a:xfrm>
              <a:off x="1754110" y="464678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7" name="Straight Connector 696">
              <a:extLst>
                <a:ext uri="{FF2B5EF4-FFF2-40B4-BE49-F238E27FC236}">
                  <a16:creationId xmlns:a16="http://schemas.microsoft.com/office/drawing/2014/main" id="{7B284FC2-25A2-4AF6-A9E1-8DDA9809D195}"/>
                </a:ext>
              </a:extLst>
            </p:cNvPr>
            <p:cNvCxnSpPr/>
            <p:nvPr/>
          </p:nvCxnSpPr>
          <p:spPr>
            <a:xfrm flipH="1">
              <a:off x="1737277" y="45417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8" name="Straight Connector 697">
              <a:extLst>
                <a:ext uri="{FF2B5EF4-FFF2-40B4-BE49-F238E27FC236}">
                  <a16:creationId xmlns:a16="http://schemas.microsoft.com/office/drawing/2014/main" id="{C83E7FA0-FFCB-496B-A958-E8B9AA34AE34}"/>
                </a:ext>
              </a:extLst>
            </p:cNvPr>
            <p:cNvCxnSpPr/>
            <p:nvPr/>
          </p:nvCxnSpPr>
          <p:spPr>
            <a:xfrm>
              <a:off x="1737942" y="453024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9" name="Straight Connector 698">
              <a:extLst>
                <a:ext uri="{FF2B5EF4-FFF2-40B4-BE49-F238E27FC236}">
                  <a16:creationId xmlns:a16="http://schemas.microsoft.com/office/drawing/2014/main" id="{D04A42AF-B5EC-44D0-8ABF-2BD98C02FA15}"/>
                </a:ext>
              </a:extLst>
            </p:cNvPr>
            <p:cNvCxnSpPr/>
            <p:nvPr/>
          </p:nvCxnSpPr>
          <p:spPr>
            <a:xfrm>
              <a:off x="1737609" y="4553353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0" name="Straight Connector 699">
              <a:extLst>
                <a:ext uri="{FF2B5EF4-FFF2-40B4-BE49-F238E27FC236}">
                  <a16:creationId xmlns:a16="http://schemas.microsoft.com/office/drawing/2014/main" id="{1BBBD042-BB48-4347-9839-63EBE0D1CDBD}"/>
                </a:ext>
              </a:extLst>
            </p:cNvPr>
            <p:cNvCxnSpPr/>
            <p:nvPr/>
          </p:nvCxnSpPr>
          <p:spPr>
            <a:xfrm flipH="1">
              <a:off x="1736944" y="456519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1" name="Straight Connector 700">
              <a:extLst>
                <a:ext uri="{FF2B5EF4-FFF2-40B4-BE49-F238E27FC236}">
                  <a16:creationId xmlns:a16="http://schemas.microsoft.com/office/drawing/2014/main" id="{D50665D3-6DEC-46A6-BC70-A25513A123FB}"/>
                </a:ext>
              </a:extLst>
            </p:cNvPr>
            <p:cNvCxnSpPr/>
            <p:nvPr/>
          </p:nvCxnSpPr>
          <p:spPr>
            <a:xfrm>
              <a:off x="1736944" y="457703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2" name="Straight Connector 701">
              <a:extLst>
                <a:ext uri="{FF2B5EF4-FFF2-40B4-BE49-F238E27FC236}">
                  <a16:creationId xmlns:a16="http://schemas.microsoft.com/office/drawing/2014/main" id="{AA306DF8-0670-4CE0-BB01-5560397165B1}"/>
                </a:ext>
              </a:extLst>
            </p:cNvPr>
            <p:cNvCxnSpPr/>
            <p:nvPr/>
          </p:nvCxnSpPr>
          <p:spPr>
            <a:xfrm flipH="1">
              <a:off x="1736279" y="4588533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3" name="Straight Connector 702">
              <a:extLst>
                <a:ext uri="{FF2B5EF4-FFF2-40B4-BE49-F238E27FC236}">
                  <a16:creationId xmlns:a16="http://schemas.microsoft.com/office/drawing/2014/main" id="{185E4D7B-680E-4597-9E69-1C26E1D8772C}"/>
                </a:ext>
              </a:extLst>
            </p:cNvPr>
            <p:cNvCxnSpPr/>
            <p:nvPr/>
          </p:nvCxnSpPr>
          <p:spPr>
            <a:xfrm flipH="1">
              <a:off x="1735282" y="46114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4" name="Straight Connector 703">
              <a:extLst>
                <a:ext uri="{FF2B5EF4-FFF2-40B4-BE49-F238E27FC236}">
                  <a16:creationId xmlns:a16="http://schemas.microsoft.com/office/drawing/2014/main" id="{DB94C12A-B807-4F87-A125-FECD9A457994}"/>
                </a:ext>
              </a:extLst>
            </p:cNvPr>
            <p:cNvCxnSpPr/>
            <p:nvPr/>
          </p:nvCxnSpPr>
          <p:spPr>
            <a:xfrm>
              <a:off x="1735947" y="459999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5" name="Straight Connector 704">
              <a:extLst>
                <a:ext uri="{FF2B5EF4-FFF2-40B4-BE49-F238E27FC236}">
                  <a16:creationId xmlns:a16="http://schemas.microsoft.com/office/drawing/2014/main" id="{C1F98A77-C47E-4C73-87FB-93611CA3CF35}"/>
                </a:ext>
              </a:extLst>
            </p:cNvPr>
            <p:cNvCxnSpPr/>
            <p:nvPr/>
          </p:nvCxnSpPr>
          <p:spPr>
            <a:xfrm>
              <a:off x="1735615" y="462310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6" name="Straight Connector 705">
              <a:extLst>
                <a:ext uri="{FF2B5EF4-FFF2-40B4-BE49-F238E27FC236}">
                  <a16:creationId xmlns:a16="http://schemas.microsoft.com/office/drawing/2014/main" id="{D632D867-E185-440B-A75D-8805ECDDE907}"/>
                </a:ext>
              </a:extLst>
            </p:cNvPr>
            <p:cNvCxnSpPr/>
            <p:nvPr/>
          </p:nvCxnSpPr>
          <p:spPr>
            <a:xfrm flipH="1">
              <a:off x="1734950" y="463494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7" name="Straight Connector 706">
              <a:extLst>
                <a:ext uri="{FF2B5EF4-FFF2-40B4-BE49-F238E27FC236}">
                  <a16:creationId xmlns:a16="http://schemas.microsoft.com/office/drawing/2014/main" id="{16459376-6A20-4E9D-96BD-785596450080}"/>
                </a:ext>
              </a:extLst>
            </p:cNvPr>
            <p:cNvCxnSpPr/>
            <p:nvPr/>
          </p:nvCxnSpPr>
          <p:spPr>
            <a:xfrm>
              <a:off x="1734950" y="464678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8" name="Oval 707">
              <a:extLst>
                <a:ext uri="{FF2B5EF4-FFF2-40B4-BE49-F238E27FC236}">
                  <a16:creationId xmlns:a16="http://schemas.microsoft.com/office/drawing/2014/main" id="{DF2392AB-EDFB-459F-8326-E4D56E2F2A1F}"/>
                </a:ext>
              </a:extLst>
            </p:cNvPr>
            <p:cNvSpPr/>
            <p:nvPr/>
          </p:nvSpPr>
          <p:spPr>
            <a:xfrm>
              <a:off x="1774087" y="4482838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709" name="Straight Connector 708">
              <a:extLst>
                <a:ext uri="{FF2B5EF4-FFF2-40B4-BE49-F238E27FC236}">
                  <a16:creationId xmlns:a16="http://schemas.microsoft.com/office/drawing/2014/main" id="{EE854463-EB27-4532-AB71-5B276A972663}"/>
                </a:ext>
              </a:extLst>
            </p:cNvPr>
            <p:cNvCxnSpPr/>
            <p:nvPr/>
          </p:nvCxnSpPr>
          <p:spPr>
            <a:xfrm flipH="1">
              <a:off x="1806453" y="45414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0" name="Straight Connector 709">
              <a:extLst>
                <a:ext uri="{FF2B5EF4-FFF2-40B4-BE49-F238E27FC236}">
                  <a16:creationId xmlns:a16="http://schemas.microsoft.com/office/drawing/2014/main" id="{C2008020-3EB7-4072-99BD-A8ED663D2D1D}"/>
                </a:ext>
              </a:extLst>
            </p:cNvPr>
            <p:cNvCxnSpPr/>
            <p:nvPr/>
          </p:nvCxnSpPr>
          <p:spPr>
            <a:xfrm>
              <a:off x="1807118" y="452998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1" name="Straight Connector 710">
              <a:extLst>
                <a:ext uri="{FF2B5EF4-FFF2-40B4-BE49-F238E27FC236}">
                  <a16:creationId xmlns:a16="http://schemas.microsoft.com/office/drawing/2014/main" id="{AB460E37-BBA4-4590-8AD7-8854DE4F6BE8}"/>
                </a:ext>
              </a:extLst>
            </p:cNvPr>
            <p:cNvCxnSpPr/>
            <p:nvPr/>
          </p:nvCxnSpPr>
          <p:spPr>
            <a:xfrm>
              <a:off x="1806785" y="45530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2" name="Straight Connector 711">
              <a:extLst>
                <a:ext uri="{FF2B5EF4-FFF2-40B4-BE49-F238E27FC236}">
                  <a16:creationId xmlns:a16="http://schemas.microsoft.com/office/drawing/2014/main" id="{FAA01D82-3460-4F29-8F8E-24F4AACAA019}"/>
                </a:ext>
              </a:extLst>
            </p:cNvPr>
            <p:cNvCxnSpPr/>
            <p:nvPr/>
          </p:nvCxnSpPr>
          <p:spPr>
            <a:xfrm flipH="1">
              <a:off x="1806120" y="456494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3" name="Straight Connector 712">
              <a:extLst>
                <a:ext uri="{FF2B5EF4-FFF2-40B4-BE49-F238E27FC236}">
                  <a16:creationId xmlns:a16="http://schemas.microsoft.com/office/drawing/2014/main" id="{DBD0156A-2734-4988-A621-0AC4F0CA586C}"/>
                </a:ext>
              </a:extLst>
            </p:cNvPr>
            <p:cNvCxnSpPr/>
            <p:nvPr/>
          </p:nvCxnSpPr>
          <p:spPr>
            <a:xfrm>
              <a:off x="1806120" y="457677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4" name="Straight Connector 713">
              <a:extLst>
                <a:ext uri="{FF2B5EF4-FFF2-40B4-BE49-F238E27FC236}">
                  <a16:creationId xmlns:a16="http://schemas.microsoft.com/office/drawing/2014/main" id="{769C7D0B-696A-45C1-8AC4-3494985CA48C}"/>
                </a:ext>
              </a:extLst>
            </p:cNvPr>
            <p:cNvCxnSpPr/>
            <p:nvPr/>
          </p:nvCxnSpPr>
          <p:spPr>
            <a:xfrm flipH="1">
              <a:off x="1805456" y="458827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5" name="Straight Connector 714">
              <a:extLst>
                <a:ext uri="{FF2B5EF4-FFF2-40B4-BE49-F238E27FC236}">
                  <a16:creationId xmlns:a16="http://schemas.microsoft.com/office/drawing/2014/main" id="{A635AE71-2C95-478F-9FA7-9B45FF5ECAD8}"/>
                </a:ext>
              </a:extLst>
            </p:cNvPr>
            <p:cNvCxnSpPr/>
            <p:nvPr/>
          </p:nvCxnSpPr>
          <p:spPr>
            <a:xfrm flipH="1">
              <a:off x="1804458" y="46112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6" name="Straight Connector 715">
              <a:extLst>
                <a:ext uri="{FF2B5EF4-FFF2-40B4-BE49-F238E27FC236}">
                  <a16:creationId xmlns:a16="http://schemas.microsoft.com/office/drawing/2014/main" id="{81C9FEEE-D80B-4A0D-877E-E3396A6DDA51}"/>
                </a:ext>
              </a:extLst>
            </p:cNvPr>
            <p:cNvCxnSpPr/>
            <p:nvPr/>
          </p:nvCxnSpPr>
          <p:spPr>
            <a:xfrm>
              <a:off x="1805124" y="459973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" name="Straight Connector 716">
              <a:extLst>
                <a:ext uri="{FF2B5EF4-FFF2-40B4-BE49-F238E27FC236}">
                  <a16:creationId xmlns:a16="http://schemas.microsoft.com/office/drawing/2014/main" id="{8B8991FA-5807-4E3C-B9E0-65F566B41C9A}"/>
                </a:ext>
              </a:extLst>
            </p:cNvPr>
            <p:cNvCxnSpPr/>
            <p:nvPr/>
          </p:nvCxnSpPr>
          <p:spPr>
            <a:xfrm>
              <a:off x="1804791" y="462284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" name="Straight Connector 717">
              <a:extLst>
                <a:ext uri="{FF2B5EF4-FFF2-40B4-BE49-F238E27FC236}">
                  <a16:creationId xmlns:a16="http://schemas.microsoft.com/office/drawing/2014/main" id="{7246A41F-5B6D-40C5-B2D6-E6AA4BAE5A3F}"/>
                </a:ext>
              </a:extLst>
            </p:cNvPr>
            <p:cNvCxnSpPr/>
            <p:nvPr/>
          </p:nvCxnSpPr>
          <p:spPr>
            <a:xfrm flipH="1">
              <a:off x="1804126" y="463469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" name="Straight Connector 718">
              <a:extLst>
                <a:ext uri="{FF2B5EF4-FFF2-40B4-BE49-F238E27FC236}">
                  <a16:creationId xmlns:a16="http://schemas.microsoft.com/office/drawing/2014/main" id="{BE3C32E2-EF01-4C19-BDF5-995656FB6788}"/>
                </a:ext>
              </a:extLst>
            </p:cNvPr>
            <p:cNvCxnSpPr/>
            <p:nvPr/>
          </p:nvCxnSpPr>
          <p:spPr>
            <a:xfrm>
              <a:off x="1804126" y="464652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" name="Straight Connector 719">
              <a:extLst>
                <a:ext uri="{FF2B5EF4-FFF2-40B4-BE49-F238E27FC236}">
                  <a16:creationId xmlns:a16="http://schemas.microsoft.com/office/drawing/2014/main" id="{DD1EEDC4-4CDC-40C7-8E3E-73C198B17D0B}"/>
                </a:ext>
              </a:extLst>
            </p:cNvPr>
            <p:cNvCxnSpPr/>
            <p:nvPr/>
          </p:nvCxnSpPr>
          <p:spPr>
            <a:xfrm flipH="1">
              <a:off x="1787293" y="45414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1" name="Straight Connector 720">
              <a:extLst>
                <a:ext uri="{FF2B5EF4-FFF2-40B4-BE49-F238E27FC236}">
                  <a16:creationId xmlns:a16="http://schemas.microsoft.com/office/drawing/2014/main" id="{B29ABADC-9D39-475C-909C-344DBE5697A0}"/>
                </a:ext>
              </a:extLst>
            </p:cNvPr>
            <p:cNvCxnSpPr/>
            <p:nvPr/>
          </p:nvCxnSpPr>
          <p:spPr>
            <a:xfrm>
              <a:off x="1787958" y="452998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2" name="Straight Connector 721">
              <a:extLst>
                <a:ext uri="{FF2B5EF4-FFF2-40B4-BE49-F238E27FC236}">
                  <a16:creationId xmlns:a16="http://schemas.microsoft.com/office/drawing/2014/main" id="{3F98FBDA-FEDC-4207-8222-25CC005256EE}"/>
                </a:ext>
              </a:extLst>
            </p:cNvPr>
            <p:cNvCxnSpPr/>
            <p:nvPr/>
          </p:nvCxnSpPr>
          <p:spPr>
            <a:xfrm>
              <a:off x="1787625" y="45530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3" name="Straight Connector 722">
              <a:extLst>
                <a:ext uri="{FF2B5EF4-FFF2-40B4-BE49-F238E27FC236}">
                  <a16:creationId xmlns:a16="http://schemas.microsoft.com/office/drawing/2014/main" id="{6881ABF9-DF26-4167-9962-48F886EBBAF9}"/>
                </a:ext>
              </a:extLst>
            </p:cNvPr>
            <p:cNvCxnSpPr/>
            <p:nvPr/>
          </p:nvCxnSpPr>
          <p:spPr>
            <a:xfrm flipH="1">
              <a:off x="1786961" y="456494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4" name="Straight Connector 723">
              <a:extLst>
                <a:ext uri="{FF2B5EF4-FFF2-40B4-BE49-F238E27FC236}">
                  <a16:creationId xmlns:a16="http://schemas.microsoft.com/office/drawing/2014/main" id="{8B0900CB-5761-4D39-8532-4F01D6414FC8}"/>
                </a:ext>
              </a:extLst>
            </p:cNvPr>
            <p:cNvCxnSpPr/>
            <p:nvPr/>
          </p:nvCxnSpPr>
          <p:spPr>
            <a:xfrm>
              <a:off x="1786961" y="457677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5" name="Straight Connector 724">
              <a:extLst>
                <a:ext uri="{FF2B5EF4-FFF2-40B4-BE49-F238E27FC236}">
                  <a16:creationId xmlns:a16="http://schemas.microsoft.com/office/drawing/2014/main" id="{0E7B09C4-A566-4201-B30A-EEEE41E4F914}"/>
                </a:ext>
              </a:extLst>
            </p:cNvPr>
            <p:cNvCxnSpPr/>
            <p:nvPr/>
          </p:nvCxnSpPr>
          <p:spPr>
            <a:xfrm flipH="1">
              <a:off x="1786296" y="458827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6" name="Straight Connector 725">
              <a:extLst>
                <a:ext uri="{FF2B5EF4-FFF2-40B4-BE49-F238E27FC236}">
                  <a16:creationId xmlns:a16="http://schemas.microsoft.com/office/drawing/2014/main" id="{4CB85156-4D2D-4936-8AB2-89996E15FFC5}"/>
                </a:ext>
              </a:extLst>
            </p:cNvPr>
            <p:cNvCxnSpPr/>
            <p:nvPr/>
          </p:nvCxnSpPr>
          <p:spPr>
            <a:xfrm flipH="1">
              <a:off x="1785299" y="46112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7" name="Straight Connector 726">
              <a:extLst>
                <a:ext uri="{FF2B5EF4-FFF2-40B4-BE49-F238E27FC236}">
                  <a16:creationId xmlns:a16="http://schemas.microsoft.com/office/drawing/2014/main" id="{4611E15F-223C-495D-BCAF-7ADFF195223D}"/>
                </a:ext>
              </a:extLst>
            </p:cNvPr>
            <p:cNvCxnSpPr/>
            <p:nvPr/>
          </p:nvCxnSpPr>
          <p:spPr>
            <a:xfrm>
              <a:off x="1785963" y="459973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8" name="Straight Connector 727">
              <a:extLst>
                <a:ext uri="{FF2B5EF4-FFF2-40B4-BE49-F238E27FC236}">
                  <a16:creationId xmlns:a16="http://schemas.microsoft.com/office/drawing/2014/main" id="{ECB62D56-90FF-44CD-8702-966011423630}"/>
                </a:ext>
              </a:extLst>
            </p:cNvPr>
            <p:cNvCxnSpPr/>
            <p:nvPr/>
          </p:nvCxnSpPr>
          <p:spPr>
            <a:xfrm>
              <a:off x="1785631" y="462284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9" name="Straight Connector 728">
              <a:extLst>
                <a:ext uri="{FF2B5EF4-FFF2-40B4-BE49-F238E27FC236}">
                  <a16:creationId xmlns:a16="http://schemas.microsoft.com/office/drawing/2014/main" id="{4B62DC79-8365-4681-9791-D98CAA58ABB4}"/>
                </a:ext>
              </a:extLst>
            </p:cNvPr>
            <p:cNvCxnSpPr/>
            <p:nvPr/>
          </p:nvCxnSpPr>
          <p:spPr>
            <a:xfrm flipH="1">
              <a:off x="1784967" y="463469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0" name="Straight Connector 729">
              <a:extLst>
                <a:ext uri="{FF2B5EF4-FFF2-40B4-BE49-F238E27FC236}">
                  <a16:creationId xmlns:a16="http://schemas.microsoft.com/office/drawing/2014/main" id="{EFAE9E31-2B1E-4A03-9B75-F50346ADFCB0}"/>
                </a:ext>
              </a:extLst>
            </p:cNvPr>
            <p:cNvCxnSpPr/>
            <p:nvPr/>
          </p:nvCxnSpPr>
          <p:spPr>
            <a:xfrm>
              <a:off x="1784967" y="464652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1" name="Oval 730">
              <a:extLst>
                <a:ext uri="{FF2B5EF4-FFF2-40B4-BE49-F238E27FC236}">
                  <a16:creationId xmlns:a16="http://schemas.microsoft.com/office/drawing/2014/main" id="{B495DC1B-3931-42D4-8B19-1EBB91D9C830}"/>
                </a:ext>
              </a:extLst>
            </p:cNvPr>
            <p:cNvSpPr/>
            <p:nvPr/>
          </p:nvSpPr>
          <p:spPr>
            <a:xfrm>
              <a:off x="1824104" y="4482838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732" name="Straight Connector 731">
              <a:extLst>
                <a:ext uri="{FF2B5EF4-FFF2-40B4-BE49-F238E27FC236}">
                  <a16:creationId xmlns:a16="http://schemas.microsoft.com/office/drawing/2014/main" id="{47938E41-50E0-46ED-8954-AB5494AE6533}"/>
                </a:ext>
              </a:extLst>
            </p:cNvPr>
            <p:cNvCxnSpPr/>
            <p:nvPr/>
          </p:nvCxnSpPr>
          <p:spPr>
            <a:xfrm flipH="1">
              <a:off x="1856470" y="45414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3" name="Straight Connector 732">
              <a:extLst>
                <a:ext uri="{FF2B5EF4-FFF2-40B4-BE49-F238E27FC236}">
                  <a16:creationId xmlns:a16="http://schemas.microsoft.com/office/drawing/2014/main" id="{07BABBB6-4ED2-490B-ABB5-E120265B8C3A}"/>
                </a:ext>
              </a:extLst>
            </p:cNvPr>
            <p:cNvCxnSpPr/>
            <p:nvPr/>
          </p:nvCxnSpPr>
          <p:spPr>
            <a:xfrm>
              <a:off x="1857134" y="452998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4" name="Straight Connector 733">
              <a:extLst>
                <a:ext uri="{FF2B5EF4-FFF2-40B4-BE49-F238E27FC236}">
                  <a16:creationId xmlns:a16="http://schemas.microsoft.com/office/drawing/2014/main" id="{2203BD9F-1BE8-4EC7-8E31-FE565B1FFE9A}"/>
                </a:ext>
              </a:extLst>
            </p:cNvPr>
            <p:cNvCxnSpPr/>
            <p:nvPr/>
          </p:nvCxnSpPr>
          <p:spPr>
            <a:xfrm>
              <a:off x="1856802" y="45530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5" name="Straight Connector 734">
              <a:extLst>
                <a:ext uri="{FF2B5EF4-FFF2-40B4-BE49-F238E27FC236}">
                  <a16:creationId xmlns:a16="http://schemas.microsoft.com/office/drawing/2014/main" id="{80541817-ECDE-45B0-8218-4425328FBC05}"/>
                </a:ext>
              </a:extLst>
            </p:cNvPr>
            <p:cNvCxnSpPr/>
            <p:nvPr/>
          </p:nvCxnSpPr>
          <p:spPr>
            <a:xfrm flipH="1">
              <a:off x="1856137" y="456494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6" name="Straight Connector 735">
              <a:extLst>
                <a:ext uri="{FF2B5EF4-FFF2-40B4-BE49-F238E27FC236}">
                  <a16:creationId xmlns:a16="http://schemas.microsoft.com/office/drawing/2014/main" id="{ECD38BF4-AE70-44E1-8F60-1F2036B26076}"/>
                </a:ext>
              </a:extLst>
            </p:cNvPr>
            <p:cNvCxnSpPr/>
            <p:nvPr/>
          </p:nvCxnSpPr>
          <p:spPr>
            <a:xfrm>
              <a:off x="1856137" y="457677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7" name="Straight Connector 736">
              <a:extLst>
                <a:ext uri="{FF2B5EF4-FFF2-40B4-BE49-F238E27FC236}">
                  <a16:creationId xmlns:a16="http://schemas.microsoft.com/office/drawing/2014/main" id="{F5B26606-097F-4F03-A98D-2A1C99C5BB43}"/>
                </a:ext>
              </a:extLst>
            </p:cNvPr>
            <p:cNvCxnSpPr/>
            <p:nvPr/>
          </p:nvCxnSpPr>
          <p:spPr>
            <a:xfrm flipH="1">
              <a:off x="1855472" y="458827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8" name="Straight Connector 737">
              <a:extLst>
                <a:ext uri="{FF2B5EF4-FFF2-40B4-BE49-F238E27FC236}">
                  <a16:creationId xmlns:a16="http://schemas.microsoft.com/office/drawing/2014/main" id="{7898E3EE-9003-422D-9D3D-040AA9221429}"/>
                </a:ext>
              </a:extLst>
            </p:cNvPr>
            <p:cNvCxnSpPr/>
            <p:nvPr/>
          </p:nvCxnSpPr>
          <p:spPr>
            <a:xfrm flipH="1">
              <a:off x="1854475" y="46112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9" name="Straight Connector 738">
              <a:extLst>
                <a:ext uri="{FF2B5EF4-FFF2-40B4-BE49-F238E27FC236}">
                  <a16:creationId xmlns:a16="http://schemas.microsoft.com/office/drawing/2014/main" id="{2B4C26A0-F6A9-4ED1-A64B-D64934AB0319}"/>
                </a:ext>
              </a:extLst>
            </p:cNvPr>
            <p:cNvCxnSpPr/>
            <p:nvPr/>
          </p:nvCxnSpPr>
          <p:spPr>
            <a:xfrm>
              <a:off x="1855140" y="459973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0" name="Straight Connector 739">
              <a:extLst>
                <a:ext uri="{FF2B5EF4-FFF2-40B4-BE49-F238E27FC236}">
                  <a16:creationId xmlns:a16="http://schemas.microsoft.com/office/drawing/2014/main" id="{CA44E960-B479-40D3-97F4-4A48DD536BCB}"/>
                </a:ext>
              </a:extLst>
            </p:cNvPr>
            <p:cNvCxnSpPr/>
            <p:nvPr/>
          </p:nvCxnSpPr>
          <p:spPr>
            <a:xfrm>
              <a:off x="1854807" y="462284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1" name="Straight Connector 740">
              <a:extLst>
                <a:ext uri="{FF2B5EF4-FFF2-40B4-BE49-F238E27FC236}">
                  <a16:creationId xmlns:a16="http://schemas.microsoft.com/office/drawing/2014/main" id="{7E137F50-C162-44B6-BECD-22D47BFD3720}"/>
                </a:ext>
              </a:extLst>
            </p:cNvPr>
            <p:cNvCxnSpPr/>
            <p:nvPr/>
          </p:nvCxnSpPr>
          <p:spPr>
            <a:xfrm flipH="1">
              <a:off x="1854143" y="463469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2" name="Straight Connector 741">
              <a:extLst>
                <a:ext uri="{FF2B5EF4-FFF2-40B4-BE49-F238E27FC236}">
                  <a16:creationId xmlns:a16="http://schemas.microsoft.com/office/drawing/2014/main" id="{247A2A4C-DB97-40F7-8578-20234A948A2C}"/>
                </a:ext>
              </a:extLst>
            </p:cNvPr>
            <p:cNvCxnSpPr/>
            <p:nvPr/>
          </p:nvCxnSpPr>
          <p:spPr>
            <a:xfrm>
              <a:off x="1854143" y="464652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3" name="Straight Connector 742">
              <a:extLst>
                <a:ext uri="{FF2B5EF4-FFF2-40B4-BE49-F238E27FC236}">
                  <a16:creationId xmlns:a16="http://schemas.microsoft.com/office/drawing/2014/main" id="{0B9D8723-CA9C-4908-9FCF-46C3C3C19058}"/>
                </a:ext>
              </a:extLst>
            </p:cNvPr>
            <p:cNvCxnSpPr/>
            <p:nvPr/>
          </p:nvCxnSpPr>
          <p:spPr>
            <a:xfrm flipH="1">
              <a:off x="1837309" y="45414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4" name="Straight Connector 743">
              <a:extLst>
                <a:ext uri="{FF2B5EF4-FFF2-40B4-BE49-F238E27FC236}">
                  <a16:creationId xmlns:a16="http://schemas.microsoft.com/office/drawing/2014/main" id="{4DBA407F-9795-457A-A5C3-6C95CBC59AF9}"/>
                </a:ext>
              </a:extLst>
            </p:cNvPr>
            <p:cNvCxnSpPr/>
            <p:nvPr/>
          </p:nvCxnSpPr>
          <p:spPr>
            <a:xfrm>
              <a:off x="1837974" y="452998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5" name="Straight Connector 744">
              <a:extLst>
                <a:ext uri="{FF2B5EF4-FFF2-40B4-BE49-F238E27FC236}">
                  <a16:creationId xmlns:a16="http://schemas.microsoft.com/office/drawing/2014/main" id="{42628E29-4087-4C6A-88D0-DA0F97F34818}"/>
                </a:ext>
              </a:extLst>
            </p:cNvPr>
            <p:cNvCxnSpPr/>
            <p:nvPr/>
          </p:nvCxnSpPr>
          <p:spPr>
            <a:xfrm>
              <a:off x="1837642" y="45530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" name="Straight Connector 745">
              <a:extLst>
                <a:ext uri="{FF2B5EF4-FFF2-40B4-BE49-F238E27FC236}">
                  <a16:creationId xmlns:a16="http://schemas.microsoft.com/office/drawing/2014/main" id="{983C6514-DC08-410A-98C3-9D4DD3709A7F}"/>
                </a:ext>
              </a:extLst>
            </p:cNvPr>
            <p:cNvCxnSpPr/>
            <p:nvPr/>
          </p:nvCxnSpPr>
          <p:spPr>
            <a:xfrm flipH="1">
              <a:off x="1836977" y="456494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" name="Straight Connector 746">
              <a:extLst>
                <a:ext uri="{FF2B5EF4-FFF2-40B4-BE49-F238E27FC236}">
                  <a16:creationId xmlns:a16="http://schemas.microsoft.com/office/drawing/2014/main" id="{912A3123-0CB1-48A3-9CC9-893AA86BD01E}"/>
                </a:ext>
              </a:extLst>
            </p:cNvPr>
            <p:cNvCxnSpPr/>
            <p:nvPr/>
          </p:nvCxnSpPr>
          <p:spPr>
            <a:xfrm>
              <a:off x="1836977" y="457677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" name="Straight Connector 747">
              <a:extLst>
                <a:ext uri="{FF2B5EF4-FFF2-40B4-BE49-F238E27FC236}">
                  <a16:creationId xmlns:a16="http://schemas.microsoft.com/office/drawing/2014/main" id="{6EF09C9F-76C5-47E0-90A2-91E3E3714C35}"/>
                </a:ext>
              </a:extLst>
            </p:cNvPr>
            <p:cNvCxnSpPr/>
            <p:nvPr/>
          </p:nvCxnSpPr>
          <p:spPr>
            <a:xfrm flipH="1">
              <a:off x="1836313" y="458827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" name="Straight Connector 748">
              <a:extLst>
                <a:ext uri="{FF2B5EF4-FFF2-40B4-BE49-F238E27FC236}">
                  <a16:creationId xmlns:a16="http://schemas.microsoft.com/office/drawing/2014/main" id="{895E4541-2DA1-4F34-BF1B-14FA994C9221}"/>
                </a:ext>
              </a:extLst>
            </p:cNvPr>
            <p:cNvCxnSpPr/>
            <p:nvPr/>
          </p:nvCxnSpPr>
          <p:spPr>
            <a:xfrm flipH="1">
              <a:off x="1835315" y="46112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0" name="Straight Connector 749">
              <a:extLst>
                <a:ext uri="{FF2B5EF4-FFF2-40B4-BE49-F238E27FC236}">
                  <a16:creationId xmlns:a16="http://schemas.microsoft.com/office/drawing/2014/main" id="{31FBB81F-C350-454E-9588-1B7779D6318D}"/>
                </a:ext>
              </a:extLst>
            </p:cNvPr>
            <p:cNvCxnSpPr/>
            <p:nvPr/>
          </p:nvCxnSpPr>
          <p:spPr>
            <a:xfrm>
              <a:off x="1835980" y="459973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1" name="Straight Connector 750">
              <a:extLst>
                <a:ext uri="{FF2B5EF4-FFF2-40B4-BE49-F238E27FC236}">
                  <a16:creationId xmlns:a16="http://schemas.microsoft.com/office/drawing/2014/main" id="{AF6D7671-3E57-49A4-B9CC-48DFADDDE4AC}"/>
                </a:ext>
              </a:extLst>
            </p:cNvPr>
            <p:cNvCxnSpPr/>
            <p:nvPr/>
          </p:nvCxnSpPr>
          <p:spPr>
            <a:xfrm>
              <a:off x="1835648" y="462284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" name="Straight Connector 751">
              <a:extLst>
                <a:ext uri="{FF2B5EF4-FFF2-40B4-BE49-F238E27FC236}">
                  <a16:creationId xmlns:a16="http://schemas.microsoft.com/office/drawing/2014/main" id="{CAFE944C-232A-4903-9083-B9CB3D6442E3}"/>
                </a:ext>
              </a:extLst>
            </p:cNvPr>
            <p:cNvCxnSpPr/>
            <p:nvPr/>
          </p:nvCxnSpPr>
          <p:spPr>
            <a:xfrm flipH="1">
              <a:off x="1834983" y="463469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3" name="Straight Connector 752">
              <a:extLst>
                <a:ext uri="{FF2B5EF4-FFF2-40B4-BE49-F238E27FC236}">
                  <a16:creationId xmlns:a16="http://schemas.microsoft.com/office/drawing/2014/main" id="{99C7D952-9CB3-4FBD-8A32-9889AD6DD6F1}"/>
                </a:ext>
              </a:extLst>
            </p:cNvPr>
            <p:cNvCxnSpPr/>
            <p:nvPr/>
          </p:nvCxnSpPr>
          <p:spPr>
            <a:xfrm>
              <a:off x="1834983" y="464652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4" name="Oval 753">
              <a:extLst>
                <a:ext uri="{FF2B5EF4-FFF2-40B4-BE49-F238E27FC236}">
                  <a16:creationId xmlns:a16="http://schemas.microsoft.com/office/drawing/2014/main" id="{0EB3AB59-AE7E-473E-AB7E-9DE395B4201D}"/>
                </a:ext>
              </a:extLst>
            </p:cNvPr>
            <p:cNvSpPr/>
            <p:nvPr/>
          </p:nvSpPr>
          <p:spPr>
            <a:xfrm>
              <a:off x="1874120" y="4482838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755" name="Straight Connector 754">
              <a:extLst>
                <a:ext uri="{FF2B5EF4-FFF2-40B4-BE49-F238E27FC236}">
                  <a16:creationId xmlns:a16="http://schemas.microsoft.com/office/drawing/2014/main" id="{5D7329E1-3FF3-4824-B876-060AE55ED84B}"/>
                </a:ext>
              </a:extLst>
            </p:cNvPr>
            <p:cNvCxnSpPr/>
            <p:nvPr/>
          </p:nvCxnSpPr>
          <p:spPr>
            <a:xfrm flipH="1">
              <a:off x="1906485" y="45414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6" name="Straight Connector 755">
              <a:extLst>
                <a:ext uri="{FF2B5EF4-FFF2-40B4-BE49-F238E27FC236}">
                  <a16:creationId xmlns:a16="http://schemas.microsoft.com/office/drawing/2014/main" id="{0A655B49-0E8D-4A87-92EF-A7ABDB0EB563}"/>
                </a:ext>
              </a:extLst>
            </p:cNvPr>
            <p:cNvCxnSpPr/>
            <p:nvPr/>
          </p:nvCxnSpPr>
          <p:spPr>
            <a:xfrm>
              <a:off x="1907150" y="452998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7" name="Straight Connector 756">
              <a:extLst>
                <a:ext uri="{FF2B5EF4-FFF2-40B4-BE49-F238E27FC236}">
                  <a16:creationId xmlns:a16="http://schemas.microsoft.com/office/drawing/2014/main" id="{8F491E6B-C837-44DB-9D1A-4DAF99AFAF28}"/>
                </a:ext>
              </a:extLst>
            </p:cNvPr>
            <p:cNvCxnSpPr/>
            <p:nvPr/>
          </p:nvCxnSpPr>
          <p:spPr>
            <a:xfrm>
              <a:off x="1906817" y="45530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8" name="Straight Connector 757">
              <a:extLst>
                <a:ext uri="{FF2B5EF4-FFF2-40B4-BE49-F238E27FC236}">
                  <a16:creationId xmlns:a16="http://schemas.microsoft.com/office/drawing/2014/main" id="{90FA8C73-AE75-4079-A347-E332DEFE9A20}"/>
                </a:ext>
              </a:extLst>
            </p:cNvPr>
            <p:cNvCxnSpPr/>
            <p:nvPr/>
          </p:nvCxnSpPr>
          <p:spPr>
            <a:xfrm flipH="1">
              <a:off x="1906153" y="456494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9" name="Straight Connector 758">
              <a:extLst>
                <a:ext uri="{FF2B5EF4-FFF2-40B4-BE49-F238E27FC236}">
                  <a16:creationId xmlns:a16="http://schemas.microsoft.com/office/drawing/2014/main" id="{5FD87816-52FB-4177-931D-5073D6F7F1FD}"/>
                </a:ext>
              </a:extLst>
            </p:cNvPr>
            <p:cNvCxnSpPr/>
            <p:nvPr/>
          </p:nvCxnSpPr>
          <p:spPr>
            <a:xfrm>
              <a:off x="1906153" y="457677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0" name="Straight Connector 759">
              <a:extLst>
                <a:ext uri="{FF2B5EF4-FFF2-40B4-BE49-F238E27FC236}">
                  <a16:creationId xmlns:a16="http://schemas.microsoft.com/office/drawing/2014/main" id="{9F75B5BE-2F60-45C3-8727-3132BECCA019}"/>
                </a:ext>
              </a:extLst>
            </p:cNvPr>
            <p:cNvCxnSpPr/>
            <p:nvPr/>
          </p:nvCxnSpPr>
          <p:spPr>
            <a:xfrm flipH="1">
              <a:off x="1905488" y="458827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1" name="Straight Connector 760">
              <a:extLst>
                <a:ext uri="{FF2B5EF4-FFF2-40B4-BE49-F238E27FC236}">
                  <a16:creationId xmlns:a16="http://schemas.microsoft.com/office/drawing/2014/main" id="{C432FD12-797B-493A-B434-990056317415}"/>
                </a:ext>
              </a:extLst>
            </p:cNvPr>
            <p:cNvCxnSpPr/>
            <p:nvPr/>
          </p:nvCxnSpPr>
          <p:spPr>
            <a:xfrm flipH="1">
              <a:off x="1904491" y="46112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2" name="Straight Connector 761">
              <a:extLst>
                <a:ext uri="{FF2B5EF4-FFF2-40B4-BE49-F238E27FC236}">
                  <a16:creationId xmlns:a16="http://schemas.microsoft.com/office/drawing/2014/main" id="{92071950-5177-41A5-B890-67772E1CDE4F}"/>
                </a:ext>
              </a:extLst>
            </p:cNvPr>
            <p:cNvCxnSpPr/>
            <p:nvPr/>
          </p:nvCxnSpPr>
          <p:spPr>
            <a:xfrm>
              <a:off x="1905155" y="459973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3" name="Straight Connector 762">
              <a:extLst>
                <a:ext uri="{FF2B5EF4-FFF2-40B4-BE49-F238E27FC236}">
                  <a16:creationId xmlns:a16="http://schemas.microsoft.com/office/drawing/2014/main" id="{5A27A703-F2BC-4963-87F9-93144B973A6C}"/>
                </a:ext>
              </a:extLst>
            </p:cNvPr>
            <p:cNvCxnSpPr/>
            <p:nvPr/>
          </p:nvCxnSpPr>
          <p:spPr>
            <a:xfrm>
              <a:off x="1904823" y="462284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4" name="Straight Connector 763">
              <a:extLst>
                <a:ext uri="{FF2B5EF4-FFF2-40B4-BE49-F238E27FC236}">
                  <a16:creationId xmlns:a16="http://schemas.microsoft.com/office/drawing/2014/main" id="{BB798CF4-53F3-4BB3-8691-ECA398129D9C}"/>
                </a:ext>
              </a:extLst>
            </p:cNvPr>
            <p:cNvCxnSpPr/>
            <p:nvPr/>
          </p:nvCxnSpPr>
          <p:spPr>
            <a:xfrm flipH="1">
              <a:off x="1904159" y="463469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5" name="Straight Connector 764">
              <a:extLst>
                <a:ext uri="{FF2B5EF4-FFF2-40B4-BE49-F238E27FC236}">
                  <a16:creationId xmlns:a16="http://schemas.microsoft.com/office/drawing/2014/main" id="{C37FFCB9-9302-455D-896F-C2F56ED4220E}"/>
                </a:ext>
              </a:extLst>
            </p:cNvPr>
            <p:cNvCxnSpPr/>
            <p:nvPr/>
          </p:nvCxnSpPr>
          <p:spPr>
            <a:xfrm>
              <a:off x="1904159" y="464652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6" name="Straight Connector 765">
              <a:extLst>
                <a:ext uri="{FF2B5EF4-FFF2-40B4-BE49-F238E27FC236}">
                  <a16:creationId xmlns:a16="http://schemas.microsoft.com/office/drawing/2014/main" id="{94D9EE0D-08F6-4A53-A378-9861AB261344}"/>
                </a:ext>
              </a:extLst>
            </p:cNvPr>
            <p:cNvCxnSpPr/>
            <p:nvPr/>
          </p:nvCxnSpPr>
          <p:spPr>
            <a:xfrm flipH="1">
              <a:off x="1887325" y="45414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7" name="Straight Connector 766">
              <a:extLst>
                <a:ext uri="{FF2B5EF4-FFF2-40B4-BE49-F238E27FC236}">
                  <a16:creationId xmlns:a16="http://schemas.microsoft.com/office/drawing/2014/main" id="{26D1633B-80B5-4FF2-B2A1-12076B22BC06}"/>
                </a:ext>
              </a:extLst>
            </p:cNvPr>
            <p:cNvCxnSpPr/>
            <p:nvPr/>
          </p:nvCxnSpPr>
          <p:spPr>
            <a:xfrm>
              <a:off x="1887990" y="452998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8" name="Straight Connector 767">
              <a:extLst>
                <a:ext uri="{FF2B5EF4-FFF2-40B4-BE49-F238E27FC236}">
                  <a16:creationId xmlns:a16="http://schemas.microsoft.com/office/drawing/2014/main" id="{41E817D2-E101-4891-AAC0-BA973ACAE936}"/>
                </a:ext>
              </a:extLst>
            </p:cNvPr>
            <p:cNvCxnSpPr/>
            <p:nvPr/>
          </p:nvCxnSpPr>
          <p:spPr>
            <a:xfrm>
              <a:off x="1887658" y="45530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9" name="Straight Connector 768">
              <a:extLst>
                <a:ext uri="{FF2B5EF4-FFF2-40B4-BE49-F238E27FC236}">
                  <a16:creationId xmlns:a16="http://schemas.microsoft.com/office/drawing/2014/main" id="{E8B9BE2D-B79B-4868-8971-75C7B13C3437}"/>
                </a:ext>
              </a:extLst>
            </p:cNvPr>
            <p:cNvCxnSpPr/>
            <p:nvPr/>
          </p:nvCxnSpPr>
          <p:spPr>
            <a:xfrm flipH="1">
              <a:off x="1886993" y="456494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0" name="Straight Connector 769">
              <a:extLst>
                <a:ext uri="{FF2B5EF4-FFF2-40B4-BE49-F238E27FC236}">
                  <a16:creationId xmlns:a16="http://schemas.microsoft.com/office/drawing/2014/main" id="{0DEE6A37-1CA1-433A-ACC6-D2337FFFE339}"/>
                </a:ext>
              </a:extLst>
            </p:cNvPr>
            <p:cNvCxnSpPr/>
            <p:nvPr/>
          </p:nvCxnSpPr>
          <p:spPr>
            <a:xfrm>
              <a:off x="1886993" y="457677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1" name="Straight Connector 770">
              <a:extLst>
                <a:ext uri="{FF2B5EF4-FFF2-40B4-BE49-F238E27FC236}">
                  <a16:creationId xmlns:a16="http://schemas.microsoft.com/office/drawing/2014/main" id="{CBD6F750-8DA8-45A5-9A69-CEF9E9EB4CA9}"/>
                </a:ext>
              </a:extLst>
            </p:cNvPr>
            <p:cNvCxnSpPr/>
            <p:nvPr/>
          </p:nvCxnSpPr>
          <p:spPr>
            <a:xfrm flipH="1">
              <a:off x="1886328" y="458827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2" name="Straight Connector 771">
              <a:extLst>
                <a:ext uri="{FF2B5EF4-FFF2-40B4-BE49-F238E27FC236}">
                  <a16:creationId xmlns:a16="http://schemas.microsoft.com/office/drawing/2014/main" id="{753289D8-9A04-460C-874B-DA89237DEDA0}"/>
                </a:ext>
              </a:extLst>
            </p:cNvPr>
            <p:cNvCxnSpPr/>
            <p:nvPr/>
          </p:nvCxnSpPr>
          <p:spPr>
            <a:xfrm flipH="1">
              <a:off x="1885331" y="46112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3" name="Straight Connector 772">
              <a:extLst>
                <a:ext uri="{FF2B5EF4-FFF2-40B4-BE49-F238E27FC236}">
                  <a16:creationId xmlns:a16="http://schemas.microsoft.com/office/drawing/2014/main" id="{3FF5EE58-C4CD-4A0C-A89E-3DC2AB3287F1}"/>
                </a:ext>
              </a:extLst>
            </p:cNvPr>
            <p:cNvCxnSpPr/>
            <p:nvPr/>
          </p:nvCxnSpPr>
          <p:spPr>
            <a:xfrm>
              <a:off x="1885996" y="459973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4" name="Straight Connector 773">
              <a:extLst>
                <a:ext uri="{FF2B5EF4-FFF2-40B4-BE49-F238E27FC236}">
                  <a16:creationId xmlns:a16="http://schemas.microsoft.com/office/drawing/2014/main" id="{9F755884-66BF-4D72-BEE8-A785EBBA4AA8}"/>
                </a:ext>
              </a:extLst>
            </p:cNvPr>
            <p:cNvCxnSpPr/>
            <p:nvPr/>
          </p:nvCxnSpPr>
          <p:spPr>
            <a:xfrm>
              <a:off x="1885663" y="462284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5" name="Straight Connector 774">
              <a:extLst>
                <a:ext uri="{FF2B5EF4-FFF2-40B4-BE49-F238E27FC236}">
                  <a16:creationId xmlns:a16="http://schemas.microsoft.com/office/drawing/2014/main" id="{51590D9C-19B4-4DE6-B4EA-44F88CDE5FBE}"/>
                </a:ext>
              </a:extLst>
            </p:cNvPr>
            <p:cNvCxnSpPr/>
            <p:nvPr/>
          </p:nvCxnSpPr>
          <p:spPr>
            <a:xfrm flipH="1">
              <a:off x="1884998" y="463469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6" name="Straight Connector 775">
              <a:extLst>
                <a:ext uri="{FF2B5EF4-FFF2-40B4-BE49-F238E27FC236}">
                  <a16:creationId xmlns:a16="http://schemas.microsoft.com/office/drawing/2014/main" id="{9F9E61D2-3AF7-4E31-90C4-BC3383312C6D}"/>
                </a:ext>
              </a:extLst>
            </p:cNvPr>
            <p:cNvCxnSpPr/>
            <p:nvPr/>
          </p:nvCxnSpPr>
          <p:spPr>
            <a:xfrm>
              <a:off x="1884998" y="464652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7" name="Oval 776">
              <a:extLst>
                <a:ext uri="{FF2B5EF4-FFF2-40B4-BE49-F238E27FC236}">
                  <a16:creationId xmlns:a16="http://schemas.microsoft.com/office/drawing/2014/main" id="{96AEA6C3-3E1F-48F3-8DA4-CAAB099FA263}"/>
                </a:ext>
              </a:extLst>
            </p:cNvPr>
            <p:cNvSpPr/>
            <p:nvPr/>
          </p:nvSpPr>
          <p:spPr>
            <a:xfrm>
              <a:off x="1924136" y="4483095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778" name="Straight Connector 777">
              <a:extLst>
                <a:ext uri="{FF2B5EF4-FFF2-40B4-BE49-F238E27FC236}">
                  <a16:creationId xmlns:a16="http://schemas.microsoft.com/office/drawing/2014/main" id="{9F449AE6-CCC7-4955-B2B9-D1B19C8E56EB}"/>
                </a:ext>
              </a:extLst>
            </p:cNvPr>
            <p:cNvCxnSpPr/>
            <p:nvPr/>
          </p:nvCxnSpPr>
          <p:spPr>
            <a:xfrm flipH="1">
              <a:off x="1956502" y="45417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9" name="Straight Connector 778">
              <a:extLst>
                <a:ext uri="{FF2B5EF4-FFF2-40B4-BE49-F238E27FC236}">
                  <a16:creationId xmlns:a16="http://schemas.microsoft.com/office/drawing/2014/main" id="{EB5BF21D-EDAA-4B0A-83E8-417DC5A02A04}"/>
                </a:ext>
              </a:extLst>
            </p:cNvPr>
            <p:cNvCxnSpPr/>
            <p:nvPr/>
          </p:nvCxnSpPr>
          <p:spPr>
            <a:xfrm>
              <a:off x="1957166" y="453024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0" name="Straight Connector 779">
              <a:extLst>
                <a:ext uri="{FF2B5EF4-FFF2-40B4-BE49-F238E27FC236}">
                  <a16:creationId xmlns:a16="http://schemas.microsoft.com/office/drawing/2014/main" id="{7CA1619E-27B4-4937-A1CE-AC8830D4A5D9}"/>
                </a:ext>
              </a:extLst>
            </p:cNvPr>
            <p:cNvCxnSpPr/>
            <p:nvPr/>
          </p:nvCxnSpPr>
          <p:spPr>
            <a:xfrm>
              <a:off x="1956834" y="4553353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1" name="Straight Connector 780">
              <a:extLst>
                <a:ext uri="{FF2B5EF4-FFF2-40B4-BE49-F238E27FC236}">
                  <a16:creationId xmlns:a16="http://schemas.microsoft.com/office/drawing/2014/main" id="{D0D5D484-91D6-4C3C-82D5-19E9ABC66777}"/>
                </a:ext>
              </a:extLst>
            </p:cNvPr>
            <p:cNvCxnSpPr/>
            <p:nvPr/>
          </p:nvCxnSpPr>
          <p:spPr>
            <a:xfrm flipH="1">
              <a:off x="1956169" y="456519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2" name="Straight Connector 781">
              <a:extLst>
                <a:ext uri="{FF2B5EF4-FFF2-40B4-BE49-F238E27FC236}">
                  <a16:creationId xmlns:a16="http://schemas.microsoft.com/office/drawing/2014/main" id="{7F7D6E27-0E5D-4701-A826-82D63958C4D0}"/>
                </a:ext>
              </a:extLst>
            </p:cNvPr>
            <p:cNvCxnSpPr/>
            <p:nvPr/>
          </p:nvCxnSpPr>
          <p:spPr>
            <a:xfrm>
              <a:off x="1956169" y="457703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3" name="Straight Connector 782">
              <a:extLst>
                <a:ext uri="{FF2B5EF4-FFF2-40B4-BE49-F238E27FC236}">
                  <a16:creationId xmlns:a16="http://schemas.microsoft.com/office/drawing/2014/main" id="{50C0A2D6-657D-4626-8E73-59BDC3972A40}"/>
                </a:ext>
              </a:extLst>
            </p:cNvPr>
            <p:cNvCxnSpPr/>
            <p:nvPr/>
          </p:nvCxnSpPr>
          <p:spPr>
            <a:xfrm flipH="1">
              <a:off x="1955505" y="4588533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4" name="Straight Connector 783">
              <a:extLst>
                <a:ext uri="{FF2B5EF4-FFF2-40B4-BE49-F238E27FC236}">
                  <a16:creationId xmlns:a16="http://schemas.microsoft.com/office/drawing/2014/main" id="{618DC6C4-994E-4D53-BD5B-B37D33B722C9}"/>
                </a:ext>
              </a:extLst>
            </p:cNvPr>
            <p:cNvCxnSpPr/>
            <p:nvPr/>
          </p:nvCxnSpPr>
          <p:spPr>
            <a:xfrm flipH="1">
              <a:off x="1954507" y="46114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5" name="Straight Connector 784">
              <a:extLst>
                <a:ext uri="{FF2B5EF4-FFF2-40B4-BE49-F238E27FC236}">
                  <a16:creationId xmlns:a16="http://schemas.microsoft.com/office/drawing/2014/main" id="{0EF58645-B14D-4907-8A0A-3303C7CEA4A0}"/>
                </a:ext>
              </a:extLst>
            </p:cNvPr>
            <p:cNvCxnSpPr/>
            <p:nvPr/>
          </p:nvCxnSpPr>
          <p:spPr>
            <a:xfrm>
              <a:off x="1955172" y="459999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6" name="Straight Connector 785">
              <a:extLst>
                <a:ext uri="{FF2B5EF4-FFF2-40B4-BE49-F238E27FC236}">
                  <a16:creationId xmlns:a16="http://schemas.microsoft.com/office/drawing/2014/main" id="{459E8E7B-37CC-41C5-AD0A-D883EBCCA703}"/>
                </a:ext>
              </a:extLst>
            </p:cNvPr>
            <p:cNvCxnSpPr/>
            <p:nvPr/>
          </p:nvCxnSpPr>
          <p:spPr>
            <a:xfrm>
              <a:off x="1954840" y="462310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7" name="Straight Connector 786">
              <a:extLst>
                <a:ext uri="{FF2B5EF4-FFF2-40B4-BE49-F238E27FC236}">
                  <a16:creationId xmlns:a16="http://schemas.microsoft.com/office/drawing/2014/main" id="{F438FB13-28C2-4D81-80D0-BCF108B144B1}"/>
                </a:ext>
              </a:extLst>
            </p:cNvPr>
            <p:cNvCxnSpPr/>
            <p:nvPr/>
          </p:nvCxnSpPr>
          <p:spPr>
            <a:xfrm flipH="1">
              <a:off x="1954175" y="463494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8" name="Straight Connector 787">
              <a:extLst>
                <a:ext uri="{FF2B5EF4-FFF2-40B4-BE49-F238E27FC236}">
                  <a16:creationId xmlns:a16="http://schemas.microsoft.com/office/drawing/2014/main" id="{BAEAD902-37D4-4865-AE40-0D2A2FCC766D}"/>
                </a:ext>
              </a:extLst>
            </p:cNvPr>
            <p:cNvCxnSpPr/>
            <p:nvPr/>
          </p:nvCxnSpPr>
          <p:spPr>
            <a:xfrm>
              <a:off x="1954175" y="464678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9" name="Straight Connector 788">
              <a:extLst>
                <a:ext uri="{FF2B5EF4-FFF2-40B4-BE49-F238E27FC236}">
                  <a16:creationId xmlns:a16="http://schemas.microsoft.com/office/drawing/2014/main" id="{E6745009-2681-4967-88EE-A3B630C47673}"/>
                </a:ext>
              </a:extLst>
            </p:cNvPr>
            <p:cNvCxnSpPr/>
            <p:nvPr/>
          </p:nvCxnSpPr>
          <p:spPr>
            <a:xfrm flipH="1">
              <a:off x="1937342" y="45417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0" name="Straight Connector 789">
              <a:extLst>
                <a:ext uri="{FF2B5EF4-FFF2-40B4-BE49-F238E27FC236}">
                  <a16:creationId xmlns:a16="http://schemas.microsoft.com/office/drawing/2014/main" id="{E81B71F0-2418-4F83-A488-41C8F75F114E}"/>
                </a:ext>
              </a:extLst>
            </p:cNvPr>
            <p:cNvCxnSpPr/>
            <p:nvPr/>
          </p:nvCxnSpPr>
          <p:spPr>
            <a:xfrm>
              <a:off x="1938007" y="453024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1" name="Straight Connector 790">
              <a:extLst>
                <a:ext uri="{FF2B5EF4-FFF2-40B4-BE49-F238E27FC236}">
                  <a16:creationId xmlns:a16="http://schemas.microsoft.com/office/drawing/2014/main" id="{6E11BCEE-4B7F-4FE5-B30C-E0B1875CB308}"/>
                </a:ext>
              </a:extLst>
            </p:cNvPr>
            <p:cNvCxnSpPr/>
            <p:nvPr/>
          </p:nvCxnSpPr>
          <p:spPr>
            <a:xfrm>
              <a:off x="1937674" y="4553353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2" name="Straight Connector 791">
              <a:extLst>
                <a:ext uri="{FF2B5EF4-FFF2-40B4-BE49-F238E27FC236}">
                  <a16:creationId xmlns:a16="http://schemas.microsoft.com/office/drawing/2014/main" id="{3DDB42CD-39E1-477F-A044-7889A86FDCF4}"/>
                </a:ext>
              </a:extLst>
            </p:cNvPr>
            <p:cNvCxnSpPr/>
            <p:nvPr/>
          </p:nvCxnSpPr>
          <p:spPr>
            <a:xfrm flipH="1">
              <a:off x="1937009" y="456519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3" name="Straight Connector 792">
              <a:extLst>
                <a:ext uri="{FF2B5EF4-FFF2-40B4-BE49-F238E27FC236}">
                  <a16:creationId xmlns:a16="http://schemas.microsoft.com/office/drawing/2014/main" id="{BD67C092-7E78-4BD7-BEF5-B66C518E42F2}"/>
                </a:ext>
              </a:extLst>
            </p:cNvPr>
            <p:cNvCxnSpPr/>
            <p:nvPr/>
          </p:nvCxnSpPr>
          <p:spPr>
            <a:xfrm>
              <a:off x="1937009" y="457703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4" name="Straight Connector 793">
              <a:extLst>
                <a:ext uri="{FF2B5EF4-FFF2-40B4-BE49-F238E27FC236}">
                  <a16:creationId xmlns:a16="http://schemas.microsoft.com/office/drawing/2014/main" id="{20668869-6A83-4EB7-B5D2-D1C3522FB51C}"/>
                </a:ext>
              </a:extLst>
            </p:cNvPr>
            <p:cNvCxnSpPr/>
            <p:nvPr/>
          </p:nvCxnSpPr>
          <p:spPr>
            <a:xfrm flipH="1">
              <a:off x="1936345" y="4588533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5" name="Straight Connector 794">
              <a:extLst>
                <a:ext uri="{FF2B5EF4-FFF2-40B4-BE49-F238E27FC236}">
                  <a16:creationId xmlns:a16="http://schemas.microsoft.com/office/drawing/2014/main" id="{7B9760A4-846B-4DDE-B1BD-DF498A387F9B}"/>
                </a:ext>
              </a:extLst>
            </p:cNvPr>
            <p:cNvCxnSpPr/>
            <p:nvPr/>
          </p:nvCxnSpPr>
          <p:spPr>
            <a:xfrm flipH="1">
              <a:off x="1935348" y="46114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6" name="Straight Connector 795">
              <a:extLst>
                <a:ext uri="{FF2B5EF4-FFF2-40B4-BE49-F238E27FC236}">
                  <a16:creationId xmlns:a16="http://schemas.microsoft.com/office/drawing/2014/main" id="{930DB165-FC18-4D2C-8E3A-3DD3485ED500}"/>
                </a:ext>
              </a:extLst>
            </p:cNvPr>
            <p:cNvCxnSpPr/>
            <p:nvPr/>
          </p:nvCxnSpPr>
          <p:spPr>
            <a:xfrm>
              <a:off x="1936012" y="459999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7" name="Straight Connector 796">
              <a:extLst>
                <a:ext uri="{FF2B5EF4-FFF2-40B4-BE49-F238E27FC236}">
                  <a16:creationId xmlns:a16="http://schemas.microsoft.com/office/drawing/2014/main" id="{AEBD2CBA-AB97-4CFC-911C-5CA3D62C3F65}"/>
                </a:ext>
              </a:extLst>
            </p:cNvPr>
            <p:cNvCxnSpPr/>
            <p:nvPr/>
          </p:nvCxnSpPr>
          <p:spPr>
            <a:xfrm>
              <a:off x="1935680" y="462310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8" name="Straight Connector 797">
              <a:extLst>
                <a:ext uri="{FF2B5EF4-FFF2-40B4-BE49-F238E27FC236}">
                  <a16:creationId xmlns:a16="http://schemas.microsoft.com/office/drawing/2014/main" id="{7FC8584E-F0FC-4642-9E2C-1ACBC76FE645}"/>
                </a:ext>
              </a:extLst>
            </p:cNvPr>
            <p:cNvCxnSpPr/>
            <p:nvPr/>
          </p:nvCxnSpPr>
          <p:spPr>
            <a:xfrm flipH="1">
              <a:off x="1935015" y="463494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9" name="Straight Connector 798">
              <a:extLst>
                <a:ext uri="{FF2B5EF4-FFF2-40B4-BE49-F238E27FC236}">
                  <a16:creationId xmlns:a16="http://schemas.microsoft.com/office/drawing/2014/main" id="{CD6840FC-9148-4E17-A102-3F716E27A4F6}"/>
                </a:ext>
              </a:extLst>
            </p:cNvPr>
            <p:cNvCxnSpPr/>
            <p:nvPr/>
          </p:nvCxnSpPr>
          <p:spPr>
            <a:xfrm>
              <a:off x="1935015" y="464678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0" name="Oval 799">
              <a:extLst>
                <a:ext uri="{FF2B5EF4-FFF2-40B4-BE49-F238E27FC236}">
                  <a16:creationId xmlns:a16="http://schemas.microsoft.com/office/drawing/2014/main" id="{8C526880-6E8A-4ECF-A729-BE51EE84DE92}"/>
                </a:ext>
              </a:extLst>
            </p:cNvPr>
            <p:cNvSpPr/>
            <p:nvPr/>
          </p:nvSpPr>
          <p:spPr>
            <a:xfrm>
              <a:off x="1974152" y="4483095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801" name="Straight Connector 800">
              <a:extLst>
                <a:ext uri="{FF2B5EF4-FFF2-40B4-BE49-F238E27FC236}">
                  <a16:creationId xmlns:a16="http://schemas.microsoft.com/office/drawing/2014/main" id="{36ACD4D7-D834-471A-9227-B2C9AA09261E}"/>
                </a:ext>
              </a:extLst>
            </p:cNvPr>
            <p:cNvCxnSpPr/>
            <p:nvPr/>
          </p:nvCxnSpPr>
          <p:spPr>
            <a:xfrm flipH="1">
              <a:off x="2006518" y="45417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2" name="Straight Connector 801">
              <a:extLst>
                <a:ext uri="{FF2B5EF4-FFF2-40B4-BE49-F238E27FC236}">
                  <a16:creationId xmlns:a16="http://schemas.microsoft.com/office/drawing/2014/main" id="{7168DDF5-CE88-49A1-811B-1595577A9C92}"/>
                </a:ext>
              </a:extLst>
            </p:cNvPr>
            <p:cNvCxnSpPr/>
            <p:nvPr/>
          </p:nvCxnSpPr>
          <p:spPr>
            <a:xfrm>
              <a:off x="2007183" y="453024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3" name="Straight Connector 802">
              <a:extLst>
                <a:ext uri="{FF2B5EF4-FFF2-40B4-BE49-F238E27FC236}">
                  <a16:creationId xmlns:a16="http://schemas.microsoft.com/office/drawing/2014/main" id="{DC2FF188-1194-4062-8B45-3080583C228E}"/>
                </a:ext>
              </a:extLst>
            </p:cNvPr>
            <p:cNvCxnSpPr/>
            <p:nvPr/>
          </p:nvCxnSpPr>
          <p:spPr>
            <a:xfrm>
              <a:off x="2006851" y="4553353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4" name="Straight Connector 803">
              <a:extLst>
                <a:ext uri="{FF2B5EF4-FFF2-40B4-BE49-F238E27FC236}">
                  <a16:creationId xmlns:a16="http://schemas.microsoft.com/office/drawing/2014/main" id="{711FB196-7118-4573-8319-B79071D43C27}"/>
                </a:ext>
              </a:extLst>
            </p:cNvPr>
            <p:cNvCxnSpPr/>
            <p:nvPr/>
          </p:nvCxnSpPr>
          <p:spPr>
            <a:xfrm flipH="1">
              <a:off x="2006186" y="456519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5" name="Straight Connector 804">
              <a:extLst>
                <a:ext uri="{FF2B5EF4-FFF2-40B4-BE49-F238E27FC236}">
                  <a16:creationId xmlns:a16="http://schemas.microsoft.com/office/drawing/2014/main" id="{9366FC80-9097-4227-91EA-96B1DA4D3F63}"/>
                </a:ext>
              </a:extLst>
            </p:cNvPr>
            <p:cNvCxnSpPr/>
            <p:nvPr/>
          </p:nvCxnSpPr>
          <p:spPr>
            <a:xfrm>
              <a:off x="2006186" y="457703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6" name="Straight Connector 805">
              <a:extLst>
                <a:ext uri="{FF2B5EF4-FFF2-40B4-BE49-F238E27FC236}">
                  <a16:creationId xmlns:a16="http://schemas.microsoft.com/office/drawing/2014/main" id="{9FB3231F-1821-4D69-BF76-81B3BD1F1B0A}"/>
                </a:ext>
              </a:extLst>
            </p:cNvPr>
            <p:cNvCxnSpPr/>
            <p:nvPr/>
          </p:nvCxnSpPr>
          <p:spPr>
            <a:xfrm flipH="1">
              <a:off x="2005521" y="4588533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7" name="Straight Connector 806">
              <a:extLst>
                <a:ext uri="{FF2B5EF4-FFF2-40B4-BE49-F238E27FC236}">
                  <a16:creationId xmlns:a16="http://schemas.microsoft.com/office/drawing/2014/main" id="{39705E57-8A6A-449C-8341-494D09350CB2}"/>
                </a:ext>
              </a:extLst>
            </p:cNvPr>
            <p:cNvCxnSpPr/>
            <p:nvPr/>
          </p:nvCxnSpPr>
          <p:spPr>
            <a:xfrm flipH="1">
              <a:off x="2004524" y="46114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8" name="Straight Connector 807">
              <a:extLst>
                <a:ext uri="{FF2B5EF4-FFF2-40B4-BE49-F238E27FC236}">
                  <a16:creationId xmlns:a16="http://schemas.microsoft.com/office/drawing/2014/main" id="{D3D70507-91F0-4765-B38B-7A35867C8802}"/>
                </a:ext>
              </a:extLst>
            </p:cNvPr>
            <p:cNvCxnSpPr/>
            <p:nvPr/>
          </p:nvCxnSpPr>
          <p:spPr>
            <a:xfrm>
              <a:off x="2005189" y="459999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9" name="Straight Connector 808">
              <a:extLst>
                <a:ext uri="{FF2B5EF4-FFF2-40B4-BE49-F238E27FC236}">
                  <a16:creationId xmlns:a16="http://schemas.microsoft.com/office/drawing/2014/main" id="{BCB34DDB-425A-4755-BB2A-8ABBD71BDEA9}"/>
                </a:ext>
              </a:extLst>
            </p:cNvPr>
            <p:cNvCxnSpPr/>
            <p:nvPr/>
          </p:nvCxnSpPr>
          <p:spPr>
            <a:xfrm>
              <a:off x="2004856" y="462310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0" name="Straight Connector 809">
              <a:extLst>
                <a:ext uri="{FF2B5EF4-FFF2-40B4-BE49-F238E27FC236}">
                  <a16:creationId xmlns:a16="http://schemas.microsoft.com/office/drawing/2014/main" id="{8BDD3412-223F-40B8-B4E2-BCBAD96C3580}"/>
                </a:ext>
              </a:extLst>
            </p:cNvPr>
            <p:cNvCxnSpPr/>
            <p:nvPr/>
          </p:nvCxnSpPr>
          <p:spPr>
            <a:xfrm flipH="1">
              <a:off x="2004191" y="463494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1" name="Straight Connector 810">
              <a:extLst>
                <a:ext uri="{FF2B5EF4-FFF2-40B4-BE49-F238E27FC236}">
                  <a16:creationId xmlns:a16="http://schemas.microsoft.com/office/drawing/2014/main" id="{7A7EBF3A-0AA6-4DEB-8CE6-8E1342D5A4F2}"/>
                </a:ext>
              </a:extLst>
            </p:cNvPr>
            <p:cNvCxnSpPr/>
            <p:nvPr/>
          </p:nvCxnSpPr>
          <p:spPr>
            <a:xfrm>
              <a:off x="2004191" y="464678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2" name="Straight Connector 811">
              <a:extLst>
                <a:ext uri="{FF2B5EF4-FFF2-40B4-BE49-F238E27FC236}">
                  <a16:creationId xmlns:a16="http://schemas.microsoft.com/office/drawing/2014/main" id="{BD70AA49-046A-45D0-8140-4FE3CA2272BE}"/>
                </a:ext>
              </a:extLst>
            </p:cNvPr>
            <p:cNvCxnSpPr/>
            <p:nvPr/>
          </p:nvCxnSpPr>
          <p:spPr>
            <a:xfrm flipH="1">
              <a:off x="1987358" y="45417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3" name="Straight Connector 812">
              <a:extLst>
                <a:ext uri="{FF2B5EF4-FFF2-40B4-BE49-F238E27FC236}">
                  <a16:creationId xmlns:a16="http://schemas.microsoft.com/office/drawing/2014/main" id="{859E0ACC-1967-495C-966A-BCC31D15FBC1}"/>
                </a:ext>
              </a:extLst>
            </p:cNvPr>
            <p:cNvCxnSpPr/>
            <p:nvPr/>
          </p:nvCxnSpPr>
          <p:spPr>
            <a:xfrm>
              <a:off x="1988023" y="453024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4" name="Straight Connector 813">
              <a:extLst>
                <a:ext uri="{FF2B5EF4-FFF2-40B4-BE49-F238E27FC236}">
                  <a16:creationId xmlns:a16="http://schemas.microsoft.com/office/drawing/2014/main" id="{3A49EF0C-017B-436A-B7B8-F7AD6D9DE995}"/>
                </a:ext>
              </a:extLst>
            </p:cNvPr>
            <p:cNvCxnSpPr/>
            <p:nvPr/>
          </p:nvCxnSpPr>
          <p:spPr>
            <a:xfrm>
              <a:off x="1987690" y="4553353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5" name="Straight Connector 814">
              <a:extLst>
                <a:ext uri="{FF2B5EF4-FFF2-40B4-BE49-F238E27FC236}">
                  <a16:creationId xmlns:a16="http://schemas.microsoft.com/office/drawing/2014/main" id="{613C7926-4C03-4232-9161-16DFA4202898}"/>
                </a:ext>
              </a:extLst>
            </p:cNvPr>
            <p:cNvCxnSpPr/>
            <p:nvPr/>
          </p:nvCxnSpPr>
          <p:spPr>
            <a:xfrm flipH="1">
              <a:off x="1987026" y="456519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6" name="Straight Connector 815">
              <a:extLst>
                <a:ext uri="{FF2B5EF4-FFF2-40B4-BE49-F238E27FC236}">
                  <a16:creationId xmlns:a16="http://schemas.microsoft.com/office/drawing/2014/main" id="{EB08BC8A-41D9-4224-A181-1A2CE7374501}"/>
                </a:ext>
              </a:extLst>
            </p:cNvPr>
            <p:cNvCxnSpPr/>
            <p:nvPr/>
          </p:nvCxnSpPr>
          <p:spPr>
            <a:xfrm>
              <a:off x="1987026" y="457703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7" name="Straight Connector 816">
              <a:extLst>
                <a:ext uri="{FF2B5EF4-FFF2-40B4-BE49-F238E27FC236}">
                  <a16:creationId xmlns:a16="http://schemas.microsoft.com/office/drawing/2014/main" id="{2BF3BAAC-1290-4807-AEB1-C360B68F5657}"/>
                </a:ext>
              </a:extLst>
            </p:cNvPr>
            <p:cNvCxnSpPr/>
            <p:nvPr/>
          </p:nvCxnSpPr>
          <p:spPr>
            <a:xfrm flipH="1">
              <a:off x="1986361" y="4588533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8" name="Straight Connector 817">
              <a:extLst>
                <a:ext uri="{FF2B5EF4-FFF2-40B4-BE49-F238E27FC236}">
                  <a16:creationId xmlns:a16="http://schemas.microsoft.com/office/drawing/2014/main" id="{0A21023D-7308-4AF5-96D2-6BC2F2341610}"/>
                </a:ext>
              </a:extLst>
            </p:cNvPr>
            <p:cNvCxnSpPr/>
            <p:nvPr/>
          </p:nvCxnSpPr>
          <p:spPr>
            <a:xfrm flipH="1">
              <a:off x="1985364" y="46114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9" name="Straight Connector 818">
              <a:extLst>
                <a:ext uri="{FF2B5EF4-FFF2-40B4-BE49-F238E27FC236}">
                  <a16:creationId xmlns:a16="http://schemas.microsoft.com/office/drawing/2014/main" id="{3B93E938-3172-4C66-9DC3-D7225ABC6363}"/>
                </a:ext>
              </a:extLst>
            </p:cNvPr>
            <p:cNvCxnSpPr/>
            <p:nvPr/>
          </p:nvCxnSpPr>
          <p:spPr>
            <a:xfrm>
              <a:off x="1986029" y="459999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0" name="Straight Connector 819">
              <a:extLst>
                <a:ext uri="{FF2B5EF4-FFF2-40B4-BE49-F238E27FC236}">
                  <a16:creationId xmlns:a16="http://schemas.microsoft.com/office/drawing/2014/main" id="{E51A4854-8AA1-4B5C-BFEA-1B918E2E0A1B}"/>
                </a:ext>
              </a:extLst>
            </p:cNvPr>
            <p:cNvCxnSpPr/>
            <p:nvPr/>
          </p:nvCxnSpPr>
          <p:spPr>
            <a:xfrm>
              <a:off x="1985696" y="462310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1" name="Straight Connector 820">
              <a:extLst>
                <a:ext uri="{FF2B5EF4-FFF2-40B4-BE49-F238E27FC236}">
                  <a16:creationId xmlns:a16="http://schemas.microsoft.com/office/drawing/2014/main" id="{265448A8-2CDA-48B4-A200-4FAF2EFFEC41}"/>
                </a:ext>
              </a:extLst>
            </p:cNvPr>
            <p:cNvCxnSpPr/>
            <p:nvPr/>
          </p:nvCxnSpPr>
          <p:spPr>
            <a:xfrm flipH="1">
              <a:off x="1985032" y="463494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2" name="Straight Connector 821">
              <a:extLst>
                <a:ext uri="{FF2B5EF4-FFF2-40B4-BE49-F238E27FC236}">
                  <a16:creationId xmlns:a16="http://schemas.microsoft.com/office/drawing/2014/main" id="{0AE17144-D35B-4464-A154-E5B7F6513EAE}"/>
                </a:ext>
              </a:extLst>
            </p:cNvPr>
            <p:cNvCxnSpPr/>
            <p:nvPr/>
          </p:nvCxnSpPr>
          <p:spPr>
            <a:xfrm>
              <a:off x="1985032" y="464678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3" name="Oval 822">
              <a:extLst>
                <a:ext uri="{FF2B5EF4-FFF2-40B4-BE49-F238E27FC236}">
                  <a16:creationId xmlns:a16="http://schemas.microsoft.com/office/drawing/2014/main" id="{794B1693-9D7D-490C-B09E-90DC52CF6F78}"/>
                </a:ext>
              </a:extLst>
            </p:cNvPr>
            <p:cNvSpPr/>
            <p:nvPr/>
          </p:nvSpPr>
          <p:spPr>
            <a:xfrm>
              <a:off x="2024169" y="4483095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824" name="Straight Connector 823">
              <a:extLst>
                <a:ext uri="{FF2B5EF4-FFF2-40B4-BE49-F238E27FC236}">
                  <a16:creationId xmlns:a16="http://schemas.microsoft.com/office/drawing/2014/main" id="{7FDDBDA8-A0BB-40ED-8746-F7F22F02F906}"/>
                </a:ext>
              </a:extLst>
            </p:cNvPr>
            <p:cNvCxnSpPr/>
            <p:nvPr/>
          </p:nvCxnSpPr>
          <p:spPr>
            <a:xfrm flipH="1">
              <a:off x="2056534" y="45417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" name="Straight Connector 824">
              <a:extLst>
                <a:ext uri="{FF2B5EF4-FFF2-40B4-BE49-F238E27FC236}">
                  <a16:creationId xmlns:a16="http://schemas.microsoft.com/office/drawing/2014/main" id="{27B0DE72-2C77-4ACB-B02C-D53F9DEC4D69}"/>
                </a:ext>
              </a:extLst>
            </p:cNvPr>
            <p:cNvCxnSpPr/>
            <p:nvPr/>
          </p:nvCxnSpPr>
          <p:spPr>
            <a:xfrm>
              <a:off x="2057199" y="453024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6" name="Straight Connector 825">
              <a:extLst>
                <a:ext uri="{FF2B5EF4-FFF2-40B4-BE49-F238E27FC236}">
                  <a16:creationId xmlns:a16="http://schemas.microsoft.com/office/drawing/2014/main" id="{6379175F-2590-4C61-A50B-6FEBB8B54C68}"/>
                </a:ext>
              </a:extLst>
            </p:cNvPr>
            <p:cNvCxnSpPr/>
            <p:nvPr/>
          </p:nvCxnSpPr>
          <p:spPr>
            <a:xfrm>
              <a:off x="2056866" y="4553353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7" name="Straight Connector 826">
              <a:extLst>
                <a:ext uri="{FF2B5EF4-FFF2-40B4-BE49-F238E27FC236}">
                  <a16:creationId xmlns:a16="http://schemas.microsoft.com/office/drawing/2014/main" id="{B1EDC40F-2A11-4EA4-8186-32C896E8B4F2}"/>
                </a:ext>
              </a:extLst>
            </p:cNvPr>
            <p:cNvCxnSpPr/>
            <p:nvPr/>
          </p:nvCxnSpPr>
          <p:spPr>
            <a:xfrm flipH="1">
              <a:off x="2056202" y="456519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8" name="Straight Connector 827">
              <a:extLst>
                <a:ext uri="{FF2B5EF4-FFF2-40B4-BE49-F238E27FC236}">
                  <a16:creationId xmlns:a16="http://schemas.microsoft.com/office/drawing/2014/main" id="{0E576AB2-5403-4549-9BCF-80464081F97D}"/>
                </a:ext>
              </a:extLst>
            </p:cNvPr>
            <p:cNvCxnSpPr/>
            <p:nvPr/>
          </p:nvCxnSpPr>
          <p:spPr>
            <a:xfrm>
              <a:off x="2056202" y="457703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9" name="Straight Connector 828">
              <a:extLst>
                <a:ext uri="{FF2B5EF4-FFF2-40B4-BE49-F238E27FC236}">
                  <a16:creationId xmlns:a16="http://schemas.microsoft.com/office/drawing/2014/main" id="{9C61CA27-5A0B-40C2-B46A-56B8C056913B}"/>
                </a:ext>
              </a:extLst>
            </p:cNvPr>
            <p:cNvCxnSpPr/>
            <p:nvPr/>
          </p:nvCxnSpPr>
          <p:spPr>
            <a:xfrm flipH="1">
              <a:off x="2055537" y="4588533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0" name="Straight Connector 829">
              <a:extLst>
                <a:ext uri="{FF2B5EF4-FFF2-40B4-BE49-F238E27FC236}">
                  <a16:creationId xmlns:a16="http://schemas.microsoft.com/office/drawing/2014/main" id="{CA3A34DF-8EA1-4026-85A7-AF76998CC540}"/>
                </a:ext>
              </a:extLst>
            </p:cNvPr>
            <p:cNvCxnSpPr/>
            <p:nvPr/>
          </p:nvCxnSpPr>
          <p:spPr>
            <a:xfrm flipH="1">
              <a:off x="2054540" y="46114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1" name="Straight Connector 830">
              <a:extLst>
                <a:ext uri="{FF2B5EF4-FFF2-40B4-BE49-F238E27FC236}">
                  <a16:creationId xmlns:a16="http://schemas.microsoft.com/office/drawing/2014/main" id="{342F2976-88BB-443B-9A5C-12DBE9979F2A}"/>
                </a:ext>
              </a:extLst>
            </p:cNvPr>
            <p:cNvCxnSpPr/>
            <p:nvPr/>
          </p:nvCxnSpPr>
          <p:spPr>
            <a:xfrm>
              <a:off x="2055204" y="459999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2" name="Straight Connector 831">
              <a:extLst>
                <a:ext uri="{FF2B5EF4-FFF2-40B4-BE49-F238E27FC236}">
                  <a16:creationId xmlns:a16="http://schemas.microsoft.com/office/drawing/2014/main" id="{0621DCCC-54DC-46B6-AFB3-7CBAAF127833}"/>
                </a:ext>
              </a:extLst>
            </p:cNvPr>
            <p:cNvCxnSpPr/>
            <p:nvPr/>
          </p:nvCxnSpPr>
          <p:spPr>
            <a:xfrm>
              <a:off x="2054872" y="462310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3" name="Straight Connector 832">
              <a:extLst>
                <a:ext uri="{FF2B5EF4-FFF2-40B4-BE49-F238E27FC236}">
                  <a16:creationId xmlns:a16="http://schemas.microsoft.com/office/drawing/2014/main" id="{4F066E94-FEEA-42F9-BE03-5B26EA03C68E}"/>
                </a:ext>
              </a:extLst>
            </p:cNvPr>
            <p:cNvCxnSpPr/>
            <p:nvPr/>
          </p:nvCxnSpPr>
          <p:spPr>
            <a:xfrm flipH="1">
              <a:off x="2054207" y="463494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4" name="Straight Connector 833">
              <a:extLst>
                <a:ext uri="{FF2B5EF4-FFF2-40B4-BE49-F238E27FC236}">
                  <a16:creationId xmlns:a16="http://schemas.microsoft.com/office/drawing/2014/main" id="{4F632DEB-8ECB-4F36-85B2-2094F3114710}"/>
                </a:ext>
              </a:extLst>
            </p:cNvPr>
            <p:cNvCxnSpPr/>
            <p:nvPr/>
          </p:nvCxnSpPr>
          <p:spPr>
            <a:xfrm>
              <a:off x="2054207" y="464678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5" name="Straight Connector 834">
              <a:extLst>
                <a:ext uri="{FF2B5EF4-FFF2-40B4-BE49-F238E27FC236}">
                  <a16:creationId xmlns:a16="http://schemas.microsoft.com/office/drawing/2014/main" id="{9728B3CB-7DCA-4FD5-ABA9-53BB0C7D1C44}"/>
                </a:ext>
              </a:extLst>
            </p:cNvPr>
            <p:cNvCxnSpPr/>
            <p:nvPr/>
          </p:nvCxnSpPr>
          <p:spPr>
            <a:xfrm flipH="1">
              <a:off x="2037374" y="45417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6" name="Straight Connector 835">
              <a:extLst>
                <a:ext uri="{FF2B5EF4-FFF2-40B4-BE49-F238E27FC236}">
                  <a16:creationId xmlns:a16="http://schemas.microsoft.com/office/drawing/2014/main" id="{FADAAA75-37A5-47C7-A341-4F9BB2E17A14}"/>
                </a:ext>
              </a:extLst>
            </p:cNvPr>
            <p:cNvCxnSpPr/>
            <p:nvPr/>
          </p:nvCxnSpPr>
          <p:spPr>
            <a:xfrm>
              <a:off x="2038039" y="453024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7" name="Straight Connector 836">
              <a:extLst>
                <a:ext uri="{FF2B5EF4-FFF2-40B4-BE49-F238E27FC236}">
                  <a16:creationId xmlns:a16="http://schemas.microsoft.com/office/drawing/2014/main" id="{4FB119B1-C7D2-46C4-8B6A-952C36244959}"/>
                </a:ext>
              </a:extLst>
            </p:cNvPr>
            <p:cNvCxnSpPr/>
            <p:nvPr/>
          </p:nvCxnSpPr>
          <p:spPr>
            <a:xfrm>
              <a:off x="2037706" y="4553353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8" name="Straight Connector 837">
              <a:extLst>
                <a:ext uri="{FF2B5EF4-FFF2-40B4-BE49-F238E27FC236}">
                  <a16:creationId xmlns:a16="http://schemas.microsoft.com/office/drawing/2014/main" id="{75D68C5E-F49B-4048-8958-1C60F5E0163D}"/>
                </a:ext>
              </a:extLst>
            </p:cNvPr>
            <p:cNvCxnSpPr/>
            <p:nvPr/>
          </p:nvCxnSpPr>
          <p:spPr>
            <a:xfrm flipH="1">
              <a:off x="2037042" y="456519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9" name="Straight Connector 838">
              <a:extLst>
                <a:ext uri="{FF2B5EF4-FFF2-40B4-BE49-F238E27FC236}">
                  <a16:creationId xmlns:a16="http://schemas.microsoft.com/office/drawing/2014/main" id="{12A66A92-6CE7-43FC-BB46-43F3E4C0EB54}"/>
                </a:ext>
              </a:extLst>
            </p:cNvPr>
            <p:cNvCxnSpPr/>
            <p:nvPr/>
          </p:nvCxnSpPr>
          <p:spPr>
            <a:xfrm>
              <a:off x="2037042" y="457703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0" name="Straight Connector 839">
              <a:extLst>
                <a:ext uri="{FF2B5EF4-FFF2-40B4-BE49-F238E27FC236}">
                  <a16:creationId xmlns:a16="http://schemas.microsoft.com/office/drawing/2014/main" id="{CE92262D-1CA8-47BF-8257-DF280C939C18}"/>
                </a:ext>
              </a:extLst>
            </p:cNvPr>
            <p:cNvCxnSpPr/>
            <p:nvPr/>
          </p:nvCxnSpPr>
          <p:spPr>
            <a:xfrm flipH="1">
              <a:off x="2036377" y="4588533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1" name="Straight Connector 840">
              <a:extLst>
                <a:ext uri="{FF2B5EF4-FFF2-40B4-BE49-F238E27FC236}">
                  <a16:creationId xmlns:a16="http://schemas.microsoft.com/office/drawing/2014/main" id="{10B49266-0976-427E-A503-EB14FD68B796}"/>
                </a:ext>
              </a:extLst>
            </p:cNvPr>
            <p:cNvCxnSpPr/>
            <p:nvPr/>
          </p:nvCxnSpPr>
          <p:spPr>
            <a:xfrm flipH="1">
              <a:off x="2035380" y="46114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2" name="Straight Connector 841">
              <a:extLst>
                <a:ext uri="{FF2B5EF4-FFF2-40B4-BE49-F238E27FC236}">
                  <a16:creationId xmlns:a16="http://schemas.microsoft.com/office/drawing/2014/main" id="{8A7E20F0-D3CD-46B5-8333-3833B7C150BB}"/>
                </a:ext>
              </a:extLst>
            </p:cNvPr>
            <p:cNvCxnSpPr/>
            <p:nvPr/>
          </p:nvCxnSpPr>
          <p:spPr>
            <a:xfrm>
              <a:off x="2036045" y="459999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3" name="Straight Connector 842">
              <a:extLst>
                <a:ext uri="{FF2B5EF4-FFF2-40B4-BE49-F238E27FC236}">
                  <a16:creationId xmlns:a16="http://schemas.microsoft.com/office/drawing/2014/main" id="{7B6C2091-7295-46C9-A0C7-D6C62F7F9D2C}"/>
                </a:ext>
              </a:extLst>
            </p:cNvPr>
            <p:cNvCxnSpPr/>
            <p:nvPr/>
          </p:nvCxnSpPr>
          <p:spPr>
            <a:xfrm>
              <a:off x="2035712" y="462310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4" name="Straight Connector 843">
              <a:extLst>
                <a:ext uri="{FF2B5EF4-FFF2-40B4-BE49-F238E27FC236}">
                  <a16:creationId xmlns:a16="http://schemas.microsoft.com/office/drawing/2014/main" id="{0C0B5404-0169-438D-8DE9-A726046866D6}"/>
                </a:ext>
              </a:extLst>
            </p:cNvPr>
            <p:cNvCxnSpPr/>
            <p:nvPr/>
          </p:nvCxnSpPr>
          <p:spPr>
            <a:xfrm flipH="1">
              <a:off x="2035047" y="463494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5" name="Straight Connector 844">
              <a:extLst>
                <a:ext uri="{FF2B5EF4-FFF2-40B4-BE49-F238E27FC236}">
                  <a16:creationId xmlns:a16="http://schemas.microsoft.com/office/drawing/2014/main" id="{0A26DCAF-1011-4B4A-B2A3-A53E49C4DBAF}"/>
                </a:ext>
              </a:extLst>
            </p:cNvPr>
            <p:cNvCxnSpPr/>
            <p:nvPr/>
          </p:nvCxnSpPr>
          <p:spPr>
            <a:xfrm>
              <a:off x="2035047" y="464678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6" name="Oval 845">
              <a:extLst>
                <a:ext uri="{FF2B5EF4-FFF2-40B4-BE49-F238E27FC236}">
                  <a16:creationId xmlns:a16="http://schemas.microsoft.com/office/drawing/2014/main" id="{C286F472-E604-4086-AAB6-92F60CBFC976}"/>
                </a:ext>
              </a:extLst>
            </p:cNvPr>
            <p:cNvSpPr/>
            <p:nvPr/>
          </p:nvSpPr>
          <p:spPr>
            <a:xfrm>
              <a:off x="2074185" y="4482548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847" name="Straight Connector 846">
              <a:extLst>
                <a:ext uri="{FF2B5EF4-FFF2-40B4-BE49-F238E27FC236}">
                  <a16:creationId xmlns:a16="http://schemas.microsoft.com/office/drawing/2014/main" id="{F696377F-23A3-438F-911E-17E1D5B208BD}"/>
                </a:ext>
              </a:extLst>
            </p:cNvPr>
            <p:cNvCxnSpPr/>
            <p:nvPr/>
          </p:nvCxnSpPr>
          <p:spPr>
            <a:xfrm flipH="1">
              <a:off x="2106550" y="454116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8" name="Straight Connector 847">
              <a:extLst>
                <a:ext uri="{FF2B5EF4-FFF2-40B4-BE49-F238E27FC236}">
                  <a16:creationId xmlns:a16="http://schemas.microsoft.com/office/drawing/2014/main" id="{82EE68B5-4440-4168-8DA3-442F92A5F7EA}"/>
                </a:ext>
              </a:extLst>
            </p:cNvPr>
            <p:cNvCxnSpPr/>
            <p:nvPr/>
          </p:nvCxnSpPr>
          <p:spPr>
            <a:xfrm>
              <a:off x="2107215" y="452969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9" name="Straight Connector 848">
              <a:extLst>
                <a:ext uri="{FF2B5EF4-FFF2-40B4-BE49-F238E27FC236}">
                  <a16:creationId xmlns:a16="http://schemas.microsoft.com/office/drawing/2014/main" id="{8C44F0F9-CA2B-4D8F-9A95-FDD89A5846BE}"/>
                </a:ext>
              </a:extLst>
            </p:cNvPr>
            <p:cNvCxnSpPr/>
            <p:nvPr/>
          </p:nvCxnSpPr>
          <p:spPr>
            <a:xfrm>
              <a:off x="2106882" y="455280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0" name="Straight Connector 849">
              <a:extLst>
                <a:ext uri="{FF2B5EF4-FFF2-40B4-BE49-F238E27FC236}">
                  <a16:creationId xmlns:a16="http://schemas.microsoft.com/office/drawing/2014/main" id="{1FCAC1F5-081E-4656-B595-BFD9046C94E2}"/>
                </a:ext>
              </a:extLst>
            </p:cNvPr>
            <p:cNvCxnSpPr/>
            <p:nvPr/>
          </p:nvCxnSpPr>
          <p:spPr>
            <a:xfrm flipH="1">
              <a:off x="2106218" y="45646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1" name="Straight Connector 850">
              <a:extLst>
                <a:ext uri="{FF2B5EF4-FFF2-40B4-BE49-F238E27FC236}">
                  <a16:creationId xmlns:a16="http://schemas.microsoft.com/office/drawing/2014/main" id="{2555BB56-FCA5-47D2-9C5D-B8A95442D25F}"/>
                </a:ext>
              </a:extLst>
            </p:cNvPr>
            <p:cNvCxnSpPr/>
            <p:nvPr/>
          </p:nvCxnSpPr>
          <p:spPr>
            <a:xfrm>
              <a:off x="2106218" y="457648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2" name="Straight Connector 851">
              <a:extLst>
                <a:ext uri="{FF2B5EF4-FFF2-40B4-BE49-F238E27FC236}">
                  <a16:creationId xmlns:a16="http://schemas.microsoft.com/office/drawing/2014/main" id="{BF91A197-D547-442E-9087-7B3C92F85A8D}"/>
                </a:ext>
              </a:extLst>
            </p:cNvPr>
            <p:cNvCxnSpPr/>
            <p:nvPr/>
          </p:nvCxnSpPr>
          <p:spPr>
            <a:xfrm flipH="1">
              <a:off x="2105553" y="45879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3" name="Straight Connector 852">
              <a:extLst>
                <a:ext uri="{FF2B5EF4-FFF2-40B4-BE49-F238E27FC236}">
                  <a16:creationId xmlns:a16="http://schemas.microsoft.com/office/drawing/2014/main" id="{8741A2EE-CFF7-4368-905B-184E6ECC84F5}"/>
                </a:ext>
              </a:extLst>
            </p:cNvPr>
            <p:cNvCxnSpPr/>
            <p:nvPr/>
          </p:nvCxnSpPr>
          <p:spPr>
            <a:xfrm flipH="1">
              <a:off x="2104556" y="46109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4" name="Straight Connector 853">
              <a:extLst>
                <a:ext uri="{FF2B5EF4-FFF2-40B4-BE49-F238E27FC236}">
                  <a16:creationId xmlns:a16="http://schemas.microsoft.com/office/drawing/2014/main" id="{962E9950-F74C-4A1F-AF40-791874E0A7CD}"/>
                </a:ext>
              </a:extLst>
            </p:cNvPr>
            <p:cNvCxnSpPr/>
            <p:nvPr/>
          </p:nvCxnSpPr>
          <p:spPr>
            <a:xfrm>
              <a:off x="2105221" y="45994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5" name="Straight Connector 854">
              <a:extLst>
                <a:ext uri="{FF2B5EF4-FFF2-40B4-BE49-F238E27FC236}">
                  <a16:creationId xmlns:a16="http://schemas.microsoft.com/office/drawing/2014/main" id="{022C7DA5-9E2B-441B-95FF-A60C272F9150}"/>
                </a:ext>
              </a:extLst>
            </p:cNvPr>
            <p:cNvCxnSpPr/>
            <p:nvPr/>
          </p:nvCxnSpPr>
          <p:spPr>
            <a:xfrm>
              <a:off x="2104888" y="46225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6" name="Straight Connector 855">
              <a:extLst>
                <a:ext uri="{FF2B5EF4-FFF2-40B4-BE49-F238E27FC236}">
                  <a16:creationId xmlns:a16="http://schemas.microsoft.com/office/drawing/2014/main" id="{B7CCE339-39BF-44DE-9878-D53ABB8BE098}"/>
                </a:ext>
              </a:extLst>
            </p:cNvPr>
            <p:cNvCxnSpPr/>
            <p:nvPr/>
          </p:nvCxnSpPr>
          <p:spPr>
            <a:xfrm flipH="1">
              <a:off x="2104224" y="46344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7" name="Straight Connector 856">
              <a:extLst>
                <a:ext uri="{FF2B5EF4-FFF2-40B4-BE49-F238E27FC236}">
                  <a16:creationId xmlns:a16="http://schemas.microsoft.com/office/drawing/2014/main" id="{1A5D110C-E3C8-4AE8-B065-0B3B17DF69BB}"/>
                </a:ext>
              </a:extLst>
            </p:cNvPr>
            <p:cNvCxnSpPr/>
            <p:nvPr/>
          </p:nvCxnSpPr>
          <p:spPr>
            <a:xfrm>
              <a:off x="2104224" y="464623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8" name="Straight Connector 857">
              <a:extLst>
                <a:ext uri="{FF2B5EF4-FFF2-40B4-BE49-F238E27FC236}">
                  <a16:creationId xmlns:a16="http://schemas.microsoft.com/office/drawing/2014/main" id="{223A9009-6866-4745-82E9-136469095FC3}"/>
                </a:ext>
              </a:extLst>
            </p:cNvPr>
            <p:cNvCxnSpPr/>
            <p:nvPr/>
          </p:nvCxnSpPr>
          <p:spPr>
            <a:xfrm flipH="1">
              <a:off x="2087391" y="454116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9" name="Straight Connector 858">
              <a:extLst>
                <a:ext uri="{FF2B5EF4-FFF2-40B4-BE49-F238E27FC236}">
                  <a16:creationId xmlns:a16="http://schemas.microsoft.com/office/drawing/2014/main" id="{A90CE191-196B-4D03-B772-09F1A15BCADA}"/>
                </a:ext>
              </a:extLst>
            </p:cNvPr>
            <p:cNvCxnSpPr/>
            <p:nvPr/>
          </p:nvCxnSpPr>
          <p:spPr>
            <a:xfrm>
              <a:off x="2088056" y="452969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0" name="Straight Connector 859">
              <a:extLst>
                <a:ext uri="{FF2B5EF4-FFF2-40B4-BE49-F238E27FC236}">
                  <a16:creationId xmlns:a16="http://schemas.microsoft.com/office/drawing/2014/main" id="{35C641E3-FB58-463C-A9FD-1B365342C158}"/>
                </a:ext>
              </a:extLst>
            </p:cNvPr>
            <p:cNvCxnSpPr/>
            <p:nvPr/>
          </p:nvCxnSpPr>
          <p:spPr>
            <a:xfrm>
              <a:off x="2087723" y="455280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1" name="Straight Connector 860">
              <a:extLst>
                <a:ext uri="{FF2B5EF4-FFF2-40B4-BE49-F238E27FC236}">
                  <a16:creationId xmlns:a16="http://schemas.microsoft.com/office/drawing/2014/main" id="{1A52A808-31E4-43B4-8624-09C53B9F4431}"/>
                </a:ext>
              </a:extLst>
            </p:cNvPr>
            <p:cNvCxnSpPr/>
            <p:nvPr/>
          </p:nvCxnSpPr>
          <p:spPr>
            <a:xfrm flipH="1">
              <a:off x="2087058" y="45646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2" name="Straight Connector 861">
              <a:extLst>
                <a:ext uri="{FF2B5EF4-FFF2-40B4-BE49-F238E27FC236}">
                  <a16:creationId xmlns:a16="http://schemas.microsoft.com/office/drawing/2014/main" id="{F9C92736-EAEA-481A-BF91-2DC78325F2F4}"/>
                </a:ext>
              </a:extLst>
            </p:cNvPr>
            <p:cNvCxnSpPr/>
            <p:nvPr/>
          </p:nvCxnSpPr>
          <p:spPr>
            <a:xfrm>
              <a:off x="2087058" y="457648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3" name="Straight Connector 862">
              <a:extLst>
                <a:ext uri="{FF2B5EF4-FFF2-40B4-BE49-F238E27FC236}">
                  <a16:creationId xmlns:a16="http://schemas.microsoft.com/office/drawing/2014/main" id="{08CF6A0A-800E-44B4-8D38-25BA93D03A30}"/>
                </a:ext>
              </a:extLst>
            </p:cNvPr>
            <p:cNvCxnSpPr/>
            <p:nvPr/>
          </p:nvCxnSpPr>
          <p:spPr>
            <a:xfrm flipH="1">
              <a:off x="2086393" y="45879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4" name="Straight Connector 863">
              <a:extLst>
                <a:ext uri="{FF2B5EF4-FFF2-40B4-BE49-F238E27FC236}">
                  <a16:creationId xmlns:a16="http://schemas.microsoft.com/office/drawing/2014/main" id="{191E8C5C-F241-4069-8030-3B8D0C0C0EBA}"/>
                </a:ext>
              </a:extLst>
            </p:cNvPr>
            <p:cNvCxnSpPr/>
            <p:nvPr/>
          </p:nvCxnSpPr>
          <p:spPr>
            <a:xfrm flipH="1">
              <a:off x="2085396" y="46109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5" name="Straight Connector 864">
              <a:extLst>
                <a:ext uri="{FF2B5EF4-FFF2-40B4-BE49-F238E27FC236}">
                  <a16:creationId xmlns:a16="http://schemas.microsoft.com/office/drawing/2014/main" id="{37749B15-7DED-45B3-BAB1-EFF4ED9DB8B9}"/>
                </a:ext>
              </a:extLst>
            </p:cNvPr>
            <p:cNvCxnSpPr/>
            <p:nvPr/>
          </p:nvCxnSpPr>
          <p:spPr>
            <a:xfrm>
              <a:off x="2086061" y="45994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6" name="Straight Connector 865">
              <a:extLst>
                <a:ext uri="{FF2B5EF4-FFF2-40B4-BE49-F238E27FC236}">
                  <a16:creationId xmlns:a16="http://schemas.microsoft.com/office/drawing/2014/main" id="{9F0BCE19-D84A-4BEC-91BC-A6A6D316ECF7}"/>
                </a:ext>
              </a:extLst>
            </p:cNvPr>
            <p:cNvCxnSpPr/>
            <p:nvPr/>
          </p:nvCxnSpPr>
          <p:spPr>
            <a:xfrm>
              <a:off x="2085729" y="46225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7" name="Straight Connector 866">
              <a:extLst>
                <a:ext uri="{FF2B5EF4-FFF2-40B4-BE49-F238E27FC236}">
                  <a16:creationId xmlns:a16="http://schemas.microsoft.com/office/drawing/2014/main" id="{2E680ABB-3962-4DCB-80CE-7758C3235140}"/>
                </a:ext>
              </a:extLst>
            </p:cNvPr>
            <p:cNvCxnSpPr/>
            <p:nvPr/>
          </p:nvCxnSpPr>
          <p:spPr>
            <a:xfrm flipH="1">
              <a:off x="2085064" y="46344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8" name="Straight Connector 867">
              <a:extLst>
                <a:ext uri="{FF2B5EF4-FFF2-40B4-BE49-F238E27FC236}">
                  <a16:creationId xmlns:a16="http://schemas.microsoft.com/office/drawing/2014/main" id="{E2166A75-B941-4345-A5AC-4125FCBE3AD8}"/>
                </a:ext>
              </a:extLst>
            </p:cNvPr>
            <p:cNvCxnSpPr/>
            <p:nvPr/>
          </p:nvCxnSpPr>
          <p:spPr>
            <a:xfrm>
              <a:off x="2085064" y="464623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9" name="Oval 868">
              <a:extLst>
                <a:ext uri="{FF2B5EF4-FFF2-40B4-BE49-F238E27FC236}">
                  <a16:creationId xmlns:a16="http://schemas.microsoft.com/office/drawing/2014/main" id="{BB3DA186-515E-4391-8715-45292DA36276}"/>
                </a:ext>
              </a:extLst>
            </p:cNvPr>
            <p:cNvSpPr/>
            <p:nvPr/>
          </p:nvSpPr>
          <p:spPr>
            <a:xfrm>
              <a:off x="2124201" y="4482548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870" name="Straight Connector 869">
              <a:extLst>
                <a:ext uri="{FF2B5EF4-FFF2-40B4-BE49-F238E27FC236}">
                  <a16:creationId xmlns:a16="http://schemas.microsoft.com/office/drawing/2014/main" id="{85B33101-0EFA-4A05-AF2D-1277BCD0F94B}"/>
                </a:ext>
              </a:extLst>
            </p:cNvPr>
            <p:cNvCxnSpPr/>
            <p:nvPr/>
          </p:nvCxnSpPr>
          <p:spPr>
            <a:xfrm flipH="1">
              <a:off x="2156567" y="454116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1" name="Straight Connector 870">
              <a:extLst>
                <a:ext uri="{FF2B5EF4-FFF2-40B4-BE49-F238E27FC236}">
                  <a16:creationId xmlns:a16="http://schemas.microsoft.com/office/drawing/2014/main" id="{2DFB72C4-BAFE-4E5E-91F1-645BDBB02246}"/>
                </a:ext>
              </a:extLst>
            </p:cNvPr>
            <p:cNvCxnSpPr/>
            <p:nvPr/>
          </p:nvCxnSpPr>
          <p:spPr>
            <a:xfrm>
              <a:off x="2157232" y="452969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2" name="Straight Connector 871">
              <a:extLst>
                <a:ext uri="{FF2B5EF4-FFF2-40B4-BE49-F238E27FC236}">
                  <a16:creationId xmlns:a16="http://schemas.microsoft.com/office/drawing/2014/main" id="{B5C52685-FBE7-4BA3-9CB2-DB757D9A1055}"/>
                </a:ext>
              </a:extLst>
            </p:cNvPr>
            <p:cNvCxnSpPr/>
            <p:nvPr/>
          </p:nvCxnSpPr>
          <p:spPr>
            <a:xfrm>
              <a:off x="2156899" y="455280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3" name="Straight Connector 872">
              <a:extLst>
                <a:ext uri="{FF2B5EF4-FFF2-40B4-BE49-F238E27FC236}">
                  <a16:creationId xmlns:a16="http://schemas.microsoft.com/office/drawing/2014/main" id="{E9C9D3A6-E5EC-4153-962A-56171DE31DDC}"/>
                </a:ext>
              </a:extLst>
            </p:cNvPr>
            <p:cNvCxnSpPr/>
            <p:nvPr/>
          </p:nvCxnSpPr>
          <p:spPr>
            <a:xfrm flipH="1">
              <a:off x="2156234" y="45646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4" name="Straight Connector 873">
              <a:extLst>
                <a:ext uri="{FF2B5EF4-FFF2-40B4-BE49-F238E27FC236}">
                  <a16:creationId xmlns:a16="http://schemas.microsoft.com/office/drawing/2014/main" id="{AEE12E98-E308-4FC3-9F0D-F01946E9AA48}"/>
                </a:ext>
              </a:extLst>
            </p:cNvPr>
            <p:cNvCxnSpPr/>
            <p:nvPr/>
          </p:nvCxnSpPr>
          <p:spPr>
            <a:xfrm>
              <a:off x="2156234" y="457648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5" name="Straight Connector 874">
              <a:extLst>
                <a:ext uri="{FF2B5EF4-FFF2-40B4-BE49-F238E27FC236}">
                  <a16:creationId xmlns:a16="http://schemas.microsoft.com/office/drawing/2014/main" id="{F476A1B2-D165-4875-A992-D7CE84566157}"/>
                </a:ext>
              </a:extLst>
            </p:cNvPr>
            <p:cNvCxnSpPr/>
            <p:nvPr/>
          </p:nvCxnSpPr>
          <p:spPr>
            <a:xfrm flipH="1">
              <a:off x="2155570" y="45879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6" name="Straight Connector 875">
              <a:extLst>
                <a:ext uri="{FF2B5EF4-FFF2-40B4-BE49-F238E27FC236}">
                  <a16:creationId xmlns:a16="http://schemas.microsoft.com/office/drawing/2014/main" id="{764A3DF3-3CBC-4499-B403-8DC6D14688BB}"/>
                </a:ext>
              </a:extLst>
            </p:cNvPr>
            <p:cNvCxnSpPr/>
            <p:nvPr/>
          </p:nvCxnSpPr>
          <p:spPr>
            <a:xfrm flipH="1">
              <a:off x="2154573" y="46109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7" name="Straight Connector 876">
              <a:extLst>
                <a:ext uri="{FF2B5EF4-FFF2-40B4-BE49-F238E27FC236}">
                  <a16:creationId xmlns:a16="http://schemas.microsoft.com/office/drawing/2014/main" id="{9D3B7B93-C0CA-4805-9D4E-6C89D353859F}"/>
                </a:ext>
              </a:extLst>
            </p:cNvPr>
            <p:cNvCxnSpPr/>
            <p:nvPr/>
          </p:nvCxnSpPr>
          <p:spPr>
            <a:xfrm>
              <a:off x="2155238" y="45994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8" name="Straight Connector 877">
              <a:extLst>
                <a:ext uri="{FF2B5EF4-FFF2-40B4-BE49-F238E27FC236}">
                  <a16:creationId xmlns:a16="http://schemas.microsoft.com/office/drawing/2014/main" id="{E3C84678-EB77-4B1C-9183-BD9BC08F6273}"/>
                </a:ext>
              </a:extLst>
            </p:cNvPr>
            <p:cNvCxnSpPr/>
            <p:nvPr/>
          </p:nvCxnSpPr>
          <p:spPr>
            <a:xfrm>
              <a:off x="2154905" y="46225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9" name="Straight Connector 878">
              <a:extLst>
                <a:ext uri="{FF2B5EF4-FFF2-40B4-BE49-F238E27FC236}">
                  <a16:creationId xmlns:a16="http://schemas.microsoft.com/office/drawing/2014/main" id="{68AF8259-B1CB-40E9-B866-B67DC70A8B0A}"/>
                </a:ext>
              </a:extLst>
            </p:cNvPr>
            <p:cNvCxnSpPr/>
            <p:nvPr/>
          </p:nvCxnSpPr>
          <p:spPr>
            <a:xfrm flipH="1">
              <a:off x="2154240" y="46344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0" name="Straight Connector 879">
              <a:extLst>
                <a:ext uri="{FF2B5EF4-FFF2-40B4-BE49-F238E27FC236}">
                  <a16:creationId xmlns:a16="http://schemas.microsoft.com/office/drawing/2014/main" id="{60519E45-6451-4937-A8C0-004E2B63074A}"/>
                </a:ext>
              </a:extLst>
            </p:cNvPr>
            <p:cNvCxnSpPr/>
            <p:nvPr/>
          </p:nvCxnSpPr>
          <p:spPr>
            <a:xfrm>
              <a:off x="2154240" y="464623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1" name="Straight Connector 880">
              <a:extLst>
                <a:ext uri="{FF2B5EF4-FFF2-40B4-BE49-F238E27FC236}">
                  <a16:creationId xmlns:a16="http://schemas.microsoft.com/office/drawing/2014/main" id="{BAD309AB-3FF5-4B04-B61E-C671AFF132B1}"/>
                </a:ext>
              </a:extLst>
            </p:cNvPr>
            <p:cNvCxnSpPr/>
            <p:nvPr/>
          </p:nvCxnSpPr>
          <p:spPr>
            <a:xfrm flipH="1">
              <a:off x="2137407" y="454116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2" name="Straight Connector 881">
              <a:extLst>
                <a:ext uri="{FF2B5EF4-FFF2-40B4-BE49-F238E27FC236}">
                  <a16:creationId xmlns:a16="http://schemas.microsoft.com/office/drawing/2014/main" id="{935195CC-6987-454A-B4A2-A2E57BE1E13F}"/>
                </a:ext>
              </a:extLst>
            </p:cNvPr>
            <p:cNvCxnSpPr/>
            <p:nvPr/>
          </p:nvCxnSpPr>
          <p:spPr>
            <a:xfrm>
              <a:off x="2138072" y="452969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3" name="Straight Connector 882">
              <a:extLst>
                <a:ext uri="{FF2B5EF4-FFF2-40B4-BE49-F238E27FC236}">
                  <a16:creationId xmlns:a16="http://schemas.microsoft.com/office/drawing/2014/main" id="{B15865D6-58E0-490A-A070-35F3B2E46AA4}"/>
                </a:ext>
              </a:extLst>
            </p:cNvPr>
            <p:cNvCxnSpPr/>
            <p:nvPr/>
          </p:nvCxnSpPr>
          <p:spPr>
            <a:xfrm>
              <a:off x="2137739" y="455280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4" name="Straight Connector 883">
              <a:extLst>
                <a:ext uri="{FF2B5EF4-FFF2-40B4-BE49-F238E27FC236}">
                  <a16:creationId xmlns:a16="http://schemas.microsoft.com/office/drawing/2014/main" id="{D1AAFDE1-4FC6-44F3-9099-1BD37EC08F66}"/>
                </a:ext>
              </a:extLst>
            </p:cNvPr>
            <p:cNvCxnSpPr/>
            <p:nvPr/>
          </p:nvCxnSpPr>
          <p:spPr>
            <a:xfrm flipH="1">
              <a:off x="2137075" y="45646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5" name="Straight Connector 884">
              <a:extLst>
                <a:ext uri="{FF2B5EF4-FFF2-40B4-BE49-F238E27FC236}">
                  <a16:creationId xmlns:a16="http://schemas.microsoft.com/office/drawing/2014/main" id="{DADA786F-042C-4D8A-8845-5C62EEA24D7A}"/>
                </a:ext>
              </a:extLst>
            </p:cNvPr>
            <p:cNvCxnSpPr/>
            <p:nvPr/>
          </p:nvCxnSpPr>
          <p:spPr>
            <a:xfrm>
              <a:off x="2137075" y="457648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6" name="Straight Connector 885">
              <a:extLst>
                <a:ext uri="{FF2B5EF4-FFF2-40B4-BE49-F238E27FC236}">
                  <a16:creationId xmlns:a16="http://schemas.microsoft.com/office/drawing/2014/main" id="{60A14E3E-1EBF-449A-940E-DF920348D9A7}"/>
                </a:ext>
              </a:extLst>
            </p:cNvPr>
            <p:cNvCxnSpPr/>
            <p:nvPr/>
          </p:nvCxnSpPr>
          <p:spPr>
            <a:xfrm flipH="1">
              <a:off x="2136410" y="45879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7" name="Straight Connector 886">
              <a:extLst>
                <a:ext uri="{FF2B5EF4-FFF2-40B4-BE49-F238E27FC236}">
                  <a16:creationId xmlns:a16="http://schemas.microsoft.com/office/drawing/2014/main" id="{DE515789-1073-466F-BA70-82C3C98C4DC5}"/>
                </a:ext>
              </a:extLst>
            </p:cNvPr>
            <p:cNvCxnSpPr/>
            <p:nvPr/>
          </p:nvCxnSpPr>
          <p:spPr>
            <a:xfrm flipH="1">
              <a:off x="2135413" y="46109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8" name="Straight Connector 887">
              <a:extLst>
                <a:ext uri="{FF2B5EF4-FFF2-40B4-BE49-F238E27FC236}">
                  <a16:creationId xmlns:a16="http://schemas.microsoft.com/office/drawing/2014/main" id="{C6EBBC07-140B-4083-A2E0-268CA5D5A28B}"/>
                </a:ext>
              </a:extLst>
            </p:cNvPr>
            <p:cNvCxnSpPr/>
            <p:nvPr/>
          </p:nvCxnSpPr>
          <p:spPr>
            <a:xfrm>
              <a:off x="2136077" y="45994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9" name="Straight Connector 888">
              <a:extLst>
                <a:ext uri="{FF2B5EF4-FFF2-40B4-BE49-F238E27FC236}">
                  <a16:creationId xmlns:a16="http://schemas.microsoft.com/office/drawing/2014/main" id="{2ACB7298-1375-486C-8F59-9840A87C5D2E}"/>
                </a:ext>
              </a:extLst>
            </p:cNvPr>
            <p:cNvCxnSpPr/>
            <p:nvPr/>
          </p:nvCxnSpPr>
          <p:spPr>
            <a:xfrm>
              <a:off x="2135745" y="46225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0" name="Straight Connector 889">
              <a:extLst>
                <a:ext uri="{FF2B5EF4-FFF2-40B4-BE49-F238E27FC236}">
                  <a16:creationId xmlns:a16="http://schemas.microsoft.com/office/drawing/2014/main" id="{9A9169CF-9347-42A3-B46D-2EF2C55678EC}"/>
                </a:ext>
              </a:extLst>
            </p:cNvPr>
            <p:cNvCxnSpPr/>
            <p:nvPr/>
          </p:nvCxnSpPr>
          <p:spPr>
            <a:xfrm flipH="1">
              <a:off x="2135081" y="46344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1" name="Straight Connector 890">
              <a:extLst>
                <a:ext uri="{FF2B5EF4-FFF2-40B4-BE49-F238E27FC236}">
                  <a16:creationId xmlns:a16="http://schemas.microsoft.com/office/drawing/2014/main" id="{A6A44014-9E49-4F94-A7D6-7DAE3A701546}"/>
                </a:ext>
              </a:extLst>
            </p:cNvPr>
            <p:cNvCxnSpPr/>
            <p:nvPr/>
          </p:nvCxnSpPr>
          <p:spPr>
            <a:xfrm>
              <a:off x="2135081" y="464623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2" name="Oval 891">
              <a:extLst>
                <a:ext uri="{FF2B5EF4-FFF2-40B4-BE49-F238E27FC236}">
                  <a16:creationId xmlns:a16="http://schemas.microsoft.com/office/drawing/2014/main" id="{B5FEE6AC-FBD8-4EA0-816F-AC3CF28B95A9}"/>
                </a:ext>
              </a:extLst>
            </p:cNvPr>
            <p:cNvSpPr/>
            <p:nvPr/>
          </p:nvSpPr>
          <p:spPr>
            <a:xfrm>
              <a:off x="2174218" y="4482548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893" name="Straight Connector 892">
              <a:extLst>
                <a:ext uri="{FF2B5EF4-FFF2-40B4-BE49-F238E27FC236}">
                  <a16:creationId xmlns:a16="http://schemas.microsoft.com/office/drawing/2014/main" id="{C6538710-71EF-4128-8426-46E63129A46D}"/>
                </a:ext>
              </a:extLst>
            </p:cNvPr>
            <p:cNvCxnSpPr/>
            <p:nvPr/>
          </p:nvCxnSpPr>
          <p:spPr>
            <a:xfrm flipH="1">
              <a:off x="2206583" y="454116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4" name="Straight Connector 893">
              <a:extLst>
                <a:ext uri="{FF2B5EF4-FFF2-40B4-BE49-F238E27FC236}">
                  <a16:creationId xmlns:a16="http://schemas.microsoft.com/office/drawing/2014/main" id="{68287634-18F8-49A8-A0B4-2454724405F5}"/>
                </a:ext>
              </a:extLst>
            </p:cNvPr>
            <p:cNvCxnSpPr/>
            <p:nvPr/>
          </p:nvCxnSpPr>
          <p:spPr>
            <a:xfrm>
              <a:off x="2207248" y="452969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5" name="Straight Connector 894">
              <a:extLst>
                <a:ext uri="{FF2B5EF4-FFF2-40B4-BE49-F238E27FC236}">
                  <a16:creationId xmlns:a16="http://schemas.microsoft.com/office/drawing/2014/main" id="{50E7CDDB-907E-4194-9540-1B9CAE8C2C1B}"/>
                </a:ext>
              </a:extLst>
            </p:cNvPr>
            <p:cNvCxnSpPr/>
            <p:nvPr/>
          </p:nvCxnSpPr>
          <p:spPr>
            <a:xfrm>
              <a:off x="2206915" y="455280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6" name="Straight Connector 895">
              <a:extLst>
                <a:ext uri="{FF2B5EF4-FFF2-40B4-BE49-F238E27FC236}">
                  <a16:creationId xmlns:a16="http://schemas.microsoft.com/office/drawing/2014/main" id="{27662869-7A3D-4901-B4E9-045317787B54}"/>
                </a:ext>
              </a:extLst>
            </p:cNvPr>
            <p:cNvCxnSpPr/>
            <p:nvPr/>
          </p:nvCxnSpPr>
          <p:spPr>
            <a:xfrm flipH="1">
              <a:off x="2206250" y="45646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7" name="Straight Connector 896">
              <a:extLst>
                <a:ext uri="{FF2B5EF4-FFF2-40B4-BE49-F238E27FC236}">
                  <a16:creationId xmlns:a16="http://schemas.microsoft.com/office/drawing/2014/main" id="{D35C125D-C841-4ACF-B4B2-C204FDFB0600}"/>
                </a:ext>
              </a:extLst>
            </p:cNvPr>
            <p:cNvCxnSpPr/>
            <p:nvPr/>
          </p:nvCxnSpPr>
          <p:spPr>
            <a:xfrm>
              <a:off x="2206250" y="457648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8" name="Straight Connector 897">
              <a:extLst>
                <a:ext uri="{FF2B5EF4-FFF2-40B4-BE49-F238E27FC236}">
                  <a16:creationId xmlns:a16="http://schemas.microsoft.com/office/drawing/2014/main" id="{015883CF-D571-43AC-9B4E-2A2BA4BA3470}"/>
                </a:ext>
              </a:extLst>
            </p:cNvPr>
            <p:cNvCxnSpPr/>
            <p:nvPr/>
          </p:nvCxnSpPr>
          <p:spPr>
            <a:xfrm flipH="1">
              <a:off x="2205586" y="45879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9" name="Straight Connector 898">
              <a:extLst>
                <a:ext uri="{FF2B5EF4-FFF2-40B4-BE49-F238E27FC236}">
                  <a16:creationId xmlns:a16="http://schemas.microsoft.com/office/drawing/2014/main" id="{FC87AB55-FB79-42F8-A904-2AB49AE7E354}"/>
                </a:ext>
              </a:extLst>
            </p:cNvPr>
            <p:cNvCxnSpPr/>
            <p:nvPr/>
          </p:nvCxnSpPr>
          <p:spPr>
            <a:xfrm flipH="1">
              <a:off x="2204588" y="46109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0" name="Straight Connector 899">
              <a:extLst>
                <a:ext uri="{FF2B5EF4-FFF2-40B4-BE49-F238E27FC236}">
                  <a16:creationId xmlns:a16="http://schemas.microsoft.com/office/drawing/2014/main" id="{2FD1652E-227F-4F1F-9F27-8F39AD56225F}"/>
                </a:ext>
              </a:extLst>
            </p:cNvPr>
            <p:cNvCxnSpPr/>
            <p:nvPr/>
          </p:nvCxnSpPr>
          <p:spPr>
            <a:xfrm>
              <a:off x="2205253" y="45994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1" name="Straight Connector 900">
              <a:extLst>
                <a:ext uri="{FF2B5EF4-FFF2-40B4-BE49-F238E27FC236}">
                  <a16:creationId xmlns:a16="http://schemas.microsoft.com/office/drawing/2014/main" id="{8AFC97E8-102D-48DE-831F-8DD363D1D81B}"/>
                </a:ext>
              </a:extLst>
            </p:cNvPr>
            <p:cNvCxnSpPr/>
            <p:nvPr/>
          </p:nvCxnSpPr>
          <p:spPr>
            <a:xfrm>
              <a:off x="2204921" y="46225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2" name="Straight Connector 901">
              <a:extLst>
                <a:ext uri="{FF2B5EF4-FFF2-40B4-BE49-F238E27FC236}">
                  <a16:creationId xmlns:a16="http://schemas.microsoft.com/office/drawing/2014/main" id="{3C241413-80FF-444A-B580-AAAD7C58833A}"/>
                </a:ext>
              </a:extLst>
            </p:cNvPr>
            <p:cNvCxnSpPr/>
            <p:nvPr/>
          </p:nvCxnSpPr>
          <p:spPr>
            <a:xfrm flipH="1">
              <a:off x="2204256" y="46344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3" name="Straight Connector 902">
              <a:extLst>
                <a:ext uri="{FF2B5EF4-FFF2-40B4-BE49-F238E27FC236}">
                  <a16:creationId xmlns:a16="http://schemas.microsoft.com/office/drawing/2014/main" id="{4AC40086-0448-49D7-AC67-26E62D54EB67}"/>
                </a:ext>
              </a:extLst>
            </p:cNvPr>
            <p:cNvCxnSpPr/>
            <p:nvPr/>
          </p:nvCxnSpPr>
          <p:spPr>
            <a:xfrm>
              <a:off x="2204256" y="464623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4" name="Straight Connector 903">
              <a:extLst>
                <a:ext uri="{FF2B5EF4-FFF2-40B4-BE49-F238E27FC236}">
                  <a16:creationId xmlns:a16="http://schemas.microsoft.com/office/drawing/2014/main" id="{8F5947A5-3A4D-4EF9-B8EB-AAD1B74520D7}"/>
                </a:ext>
              </a:extLst>
            </p:cNvPr>
            <p:cNvCxnSpPr/>
            <p:nvPr/>
          </p:nvCxnSpPr>
          <p:spPr>
            <a:xfrm flipH="1">
              <a:off x="2187423" y="454116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5" name="Straight Connector 904">
              <a:extLst>
                <a:ext uri="{FF2B5EF4-FFF2-40B4-BE49-F238E27FC236}">
                  <a16:creationId xmlns:a16="http://schemas.microsoft.com/office/drawing/2014/main" id="{B01FA8E5-3264-4D0C-87BC-D1871AEE7230}"/>
                </a:ext>
              </a:extLst>
            </p:cNvPr>
            <p:cNvCxnSpPr/>
            <p:nvPr/>
          </p:nvCxnSpPr>
          <p:spPr>
            <a:xfrm>
              <a:off x="2188088" y="452969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6" name="Straight Connector 905">
              <a:extLst>
                <a:ext uri="{FF2B5EF4-FFF2-40B4-BE49-F238E27FC236}">
                  <a16:creationId xmlns:a16="http://schemas.microsoft.com/office/drawing/2014/main" id="{ADA8896B-53F2-4948-8E11-2A0AAD32A707}"/>
                </a:ext>
              </a:extLst>
            </p:cNvPr>
            <p:cNvCxnSpPr/>
            <p:nvPr/>
          </p:nvCxnSpPr>
          <p:spPr>
            <a:xfrm>
              <a:off x="2187755" y="455280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7" name="Straight Connector 906">
              <a:extLst>
                <a:ext uri="{FF2B5EF4-FFF2-40B4-BE49-F238E27FC236}">
                  <a16:creationId xmlns:a16="http://schemas.microsoft.com/office/drawing/2014/main" id="{93206B10-0F59-42B4-9CDF-D4CEE8920ACC}"/>
                </a:ext>
              </a:extLst>
            </p:cNvPr>
            <p:cNvCxnSpPr/>
            <p:nvPr/>
          </p:nvCxnSpPr>
          <p:spPr>
            <a:xfrm flipH="1">
              <a:off x="2187091" y="45646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8" name="Straight Connector 907">
              <a:extLst>
                <a:ext uri="{FF2B5EF4-FFF2-40B4-BE49-F238E27FC236}">
                  <a16:creationId xmlns:a16="http://schemas.microsoft.com/office/drawing/2014/main" id="{75162C3F-3325-4226-A2A7-5EC17C4CBE33}"/>
                </a:ext>
              </a:extLst>
            </p:cNvPr>
            <p:cNvCxnSpPr/>
            <p:nvPr/>
          </p:nvCxnSpPr>
          <p:spPr>
            <a:xfrm>
              <a:off x="2187091" y="457648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9" name="Straight Connector 908">
              <a:extLst>
                <a:ext uri="{FF2B5EF4-FFF2-40B4-BE49-F238E27FC236}">
                  <a16:creationId xmlns:a16="http://schemas.microsoft.com/office/drawing/2014/main" id="{A5AD77D2-B857-4429-BB23-BAE5F480EFC3}"/>
                </a:ext>
              </a:extLst>
            </p:cNvPr>
            <p:cNvCxnSpPr/>
            <p:nvPr/>
          </p:nvCxnSpPr>
          <p:spPr>
            <a:xfrm flipH="1">
              <a:off x="2186426" y="45879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0" name="Straight Connector 909">
              <a:extLst>
                <a:ext uri="{FF2B5EF4-FFF2-40B4-BE49-F238E27FC236}">
                  <a16:creationId xmlns:a16="http://schemas.microsoft.com/office/drawing/2014/main" id="{32C43FC4-6265-478E-980D-4BBCB0581DA8}"/>
                </a:ext>
              </a:extLst>
            </p:cNvPr>
            <p:cNvCxnSpPr/>
            <p:nvPr/>
          </p:nvCxnSpPr>
          <p:spPr>
            <a:xfrm flipH="1">
              <a:off x="2185429" y="46109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1" name="Straight Connector 910">
              <a:extLst>
                <a:ext uri="{FF2B5EF4-FFF2-40B4-BE49-F238E27FC236}">
                  <a16:creationId xmlns:a16="http://schemas.microsoft.com/office/drawing/2014/main" id="{5F2BE212-B8E3-4970-A28A-9B4ED94372B5}"/>
                </a:ext>
              </a:extLst>
            </p:cNvPr>
            <p:cNvCxnSpPr/>
            <p:nvPr/>
          </p:nvCxnSpPr>
          <p:spPr>
            <a:xfrm>
              <a:off x="2186093" y="45994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2" name="Straight Connector 911">
              <a:extLst>
                <a:ext uri="{FF2B5EF4-FFF2-40B4-BE49-F238E27FC236}">
                  <a16:creationId xmlns:a16="http://schemas.microsoft.com/office/drawing/2014/main" id="{CC569946-6FEE-40A2-85A2-654F53760A11}"/>
                </a:ext>
              </a:extLst>
            </p:cNvPr>
            <p:cNvCxnSpPr/>
            <p:nvPr/>
          </p:nvCxnSpPr>
          <p:spPr>
            <a:xfrm>
              <a:off x="2185761" y="46225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3" name="Straight Connector 912">
              <a:extLst>
                <a:ext uri="{FF2B5EF4-FFF2-40B4-BE49-F238E27FC236}">
                  <a16:creationId xmlns:a16="http://schemas.microsoft.com/office/drawing/2014/main" id="{3C3A5442-88C7-4F76-AC71-333DD9E0B8A1}"/>
                </a:ext>
              </a:extLst>
            </p:cNvPr>
            <p:cNvCxnSpPr/>
            <p:nvPr/>
          </p:nvCxnSpPr>
          <p:spPr>
            <a:xfrm flipH="1">
              <a:off x="2185096" y="46344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4" name="Straight Connector 913">
              <a:extLst>
                <a:ext uri="{FF2B5EF4-FFF2-40B4-BE49-F238E27FC236}">
                  <a16:creationId xmlns:a16="http://schemas.microsoft.com/office/drawing/2014/main" id="{AF9A9A67-4825-47CF-867B-75ABE07479E3}"/>
                </a:ext>
              </a:extLst>
            </p:cNvPr>
            <p:cNvCxnSpPr/>
            <p:nvPr/>
          </p:nvCxnSpPr>
          <p:spPr>
            <a:xfrm>
              <a:off x="2185096" y="464623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5" name="Oval 914">
              <a:extLst>
                <a:ext uri="{FF2B5EF4-FFF2-40B4-BE49-F238E27FC236}">
                  <a16:creationId xmlns:a16="http://schemas.microsoft.com/office/drawing/2014/main" id="{E73D191C-D47D-4B7D-B6DE-15A0F0CA1E49}"/>
                </a:ext>
              </a:extLst>
            </p:cNvPr>
            <p:cNvSpPr/>
            <p:nvPr/>
          </p:nvSpPr>
          <p:spPr>
            <a:xfrm>
              <a:off x="2224234" y="4482806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916" name="Straight Connector 915">
              <a:extLst>
                <a:ext uri="{FF2B5EF4-FFF2-40B4-BE49-F238E27FC236}">
                  <a16:creationId xmlns:a16="http://schemas.microsoft.com/office/drawing/2014/main" id="{CFD1B402-4D37-45BF-AB51-48E9A2F5A400}"/>
                </a:ext>
              </a:extLst>
            </p:cNvPr>
            <p:cNvCxnSpPr/>
            <p:nvPr/>
          </p:nvCxnSpPr>
          <p:spPr>
            <a:xfrm flipH="1">
              <a:off x="2256599" y="454141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7" name="Straight Connector 916">
              <a:extLst>
                <a:ext uri="{FF2B5EF4-FFF2-40B4-BE49-F238E27FC236}">
                  <a16:creationId xmlns:a16="http://schemas.microsoft.com/office/drawing/2014/main" id="{AE03D36D-1A7E-4E51-B99E-F484220266C2}"/>
                </a:ext>
              </a:extLst>
            </p:cNvPr>
            <p:cNvCxnSpPr/>
            <p:nvPr/>
          </p:nvCxnSpPr>
          <p:spPr>
            <a:xfrm>
              <a:off x="2257264" y="45299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8" name="Straight Connector 917">
              <a:extLst>
                <a:ext uri="{FF2B5EF4-FFF2-40B4-BE49-F238E27FC236}">
                  <a16:creationId xmlns:a16="http://schemas.microsoft.com/office/drawing/2014/main" id="{6444A266-D350-4C1F-A7FA-E1A25635C89C}"/>
                </a:ext>
              </a:extLst>
            </p:cNvPr>
            <p:cNvCxnSpPr/>
            <p:nvPr/>
          </p:nvCxnSpPr>
          <p:spPr>
            <a:xfrm>
              <a:off x="2256931" y="455306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9" name="Straight Connector 918">
              <a:extLst>
                <a:ext uri="{FF2B5EF4-FFF2-40B4-BE49-F238E27FC236}">
                  <a16:creationId xmlns:a16="http://schemas.microsoft.com/office/drawing/2014/main" id="{D063DC46-C017-4B45-A630-2DA0E93B3337}"/>
                </a:ext>
              </a:extLst>
            </p:cNvPr>
            <p:cNvCxnSpPr/>
            <p:nvPr/>
          </p:nvCxnSpPr>
          <p:spPr>
            <a:xfrm flipH="1">
              <a:off x="2256267" y="45649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0" name="Straight Connector 919">
              <a:extLst>
                <a:ext uri="{FF2B5EF4-FFF2-40B4-BE49-F238E27FC236}">
                  <a16:creationId xmlns:a16="http://schemas.microsoft.com/office/drawing/2014/main" id="{907CA808-42F2-4F92-90AF-0F6CF9270547}"/>
                </a:ext>
              </a:extLst>
            </p:cNvPr>
            <p:cNvCxnSpPr/>
            <p:nvPr/>
          </p:nvCxnSpPr>
          <p:spPr>
            <a:xfrm>
              <a:off x="2256267" y="457674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1" name="Straight Connector 920">
              <a:extLst>
                <a:ext uri="{FF2B5EF4-FFF2-40B4-BE49-F238E27FC236}">
                  <a16:creationId xmlns:a16="http://schemas.microsoft.com/office/drawing/2014/main" id="{CE2FE10B-30F4-4A8D-82F9-3FEAB5F638FE}"/>
                </a:ext>
              </a:extLst>
            </p:cNvPr>
            <p:cNvCxnSpPr/>
            <p:nvPr/>
          </p:nvCxnSpPr>
          <p:spPr>
            <a:xfrm flipH="1">
              <a:off x="2255602" y="45882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2" name="Straight Connector 921">
              <a:extLst>
                <a:ext uri="{FF2B5EF4-FFF2-40B4-BE49-F238E27FC236}">
                  <a16:creationId xmlns:a16="http://schemas.microsoft.com/office/drawing/2014/main" id="{D56E0AF8-2531-4B40-A868-A09DD1F6C45C}"/>
                </a:ext>
              </a:extLst>
            </p:cNvPr>
            <p:cNvCxnSpPr/>
            <p:nvPr/>
          </p:nvCxnSpPr>
          <p:spPr>
            <a:xfrm flipH="1">
              <a:off x="2254605" y="46111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3" name="Straight Connector 922">
              <a:extLst>
                <a:ext uri="{FF2B5EF4-FFF2-40B4-BE49-F238E27FC236}">
                  <a16:creationId xmlns:a16="http://schemas.microsoft.com/office/drawing/2014/main" id="{7A8F9DBF-2BE6-4728-96BD-53DAA1B40368}"/>
                </a:ext>
              </a:extLst>
            </p:cNvPr>
            <p:cNvCxnSpPr/>
            <p:nvPr/>
          </p:nvCxnSpPr>
          <p:spPr>
            <a:xfrm>
              <a:off x="2255269" y="45997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4" name="Straight Connector 923">
              <a:extLst>
                <a:ext uri="{FF2B5EF4-FFF2-40B4-BE49-F238E27FC236}">
                  <a16:creationId xmlns:a16="http://schemas.microsoft.com/office/drawing/2014/main" id="{4B565F54-2EA6-4B96-B4B5-0BF3489B87CD}"/>
                </a:ext>
              </a:extLst>
            </p:cNvPr>
            <p:cNvCxnSpPr/>
            <p:nvPr/>
          </p:nvCxnSpPr>
          <p:spPr>
            <a:xfrm>
              <a:off x="2254937" y="462281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5" name="Straight Connector 924">
              <a:extLst>
                <a:ext uri="{FF2B5EF4-FFF2-40B4-BE49-F238E27FC236}">
                  <a16:creationId xmlns:a16="http://schemas.microsoft.com/office/drawing/2014/main" id="{DD4276C6-FA57-46E9-9677-59D3E1122BAF}"/>
                </a:ext>
              </a:extLst>
            </p:cNvPr>
            <p:cNvCxnSpPr/>
            <p:nvPr/>
          </p:nvCxnSpPr>
          <p:spPr>
            <a:xfrm flipH="1">
              <a:off x="2254272" y="46346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6" name="Straight Connector 925">
              <a:extLst>
                <a:ext uri="{FF2B5EF4-FFF2-40B4-BE49-F238E27FC236}">
                  <a16:creationId xmlns:a16="http://schemas.microsoft.com/office/drawing/2014/main" id="{83E900C5-D4F0-4977-8B0F-FB9CC5BE1274}"/>
                </a:ext>
              </a:extLst>
            </p:cNvPr>
            <p:cNvCxnSpPr/>
            <p:nvPr/>
          </p:nvCxnSpPr>
          <p:spPr>
            <a:xfrm>
              <a:off x="2254272" y="46464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7" name="Straight Connector 926">
              <a:extLst>
                <a:ext uri="{FF2B5EF4-FFF2-40B4-BE49-F238E27FC236}">
                  <a16:creationId xmlns:a16="http://schemas.microsoft.com/office/drawing/2014/main" id="{E8169261-F10E-46CB-AE0B-BD3DA8E134A5}"/>
                </a:ext>
              </a:extLst>
            </p:cNvPr>
            <p:cNvCxnSpPr/>
            <p:nvPr/>
          </p:nvCxnSpPr>
          <p:spPr>
            <a:xfrm flipH="1">
              <a:off x="2237439" y="454141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8" name="Straight Connector 927">
              <a:extLst>
                <a:ext uri="{FF2B5EF4-FFF2-40B4-BE49-F238E27FC236}">
                  <a16:creationId xmlns:a16="http://schemas.microsoft.com/office/drawing/2014/main" id="{254985A7-EC11-4629-AE71-220CD3AF35CE}"/>
                </a:ext>
              </a:extLst>
            </p:cNvPr>
            <p:cNvCxnSpPr/>
            <p:nvPr/>
          </p:nvCxnSpPr>
          <p:spPr>
            <a:xfrm>
              <a:off x="2238104" y="45299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9" name="Straight Connector 928">
              <a:extLst>
                <a:ext uri="{FF2B5EF4-FFF2-40B4-BE49-F238E27FC236}">
                  <a16:creationId xmlns:a16="http://schemas.microsoft.com/office/drawing/2014/main" id="{3C1B54E0-04A7-422B-A548-B602BB114D1F}"/>
                </a:ext>
              </a:extLst>
            </p:cNvPr>
            <p:cNvCxnSpPr/>
            <p:nvPr/>
          </p:nvCxnSpPr>
          <p:spPr>
            <a:xfrm>
              <a:off x="2237772" y="455306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0" name="Straight Connector 929">
              <a:extLst>
                <a:ext uri="{FF2B5EF4-FFF2-40B4-BE49-F238E27FC236}">
                  <a16:creationId xmlns:a16="http://schemas.microsoft.com/office/drawing/2014/main" id="{E8DC273C-3A70-43CA-9179-F0F7F1186607}"/>
                </a:ext>
              </a:extLst>
            </p:cNvPr>
            <p:cNvCxnSpPr/>
            <p:nvPr/>
          </p:nvCxnSpPr>
          <p:spPr>
            <a:xfrm flipH="1">
              <a:off x="2237107" y="45649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1" name="Straight Connector 930">
              <a:extLst>
                <a:ext uri="{FF2B5EF4-FFF2-40B4-BE49-F238E27FC236}">
                  <a16:creationId xmlns:a16="http://schemas.microsoft.com/office/drawing/2014/main" id="{E3569577-E3CB-487E-9BA5-683DA6AA0124}"/>
                </a:ext>
              </a:extLst>
            </p:cNvPr>
            <p:cNvCxnSpPr/>
            <p:nvPr/>
          </p:nvCxnSpPr>
          <p:spPr>
            <a:xfrm>
              <a:off x="2237107" y="457674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2" name="Straight Connector 931">
              <a:extLst>
                <a:ext uri="{FF2B5EF4-FFF2-40B4-BE49-F238E27FC236}">
                  <a16:creationId xmlns:a16="http://schemas.microsoft.com/office/drawing/2014/main" id="{57EA8BB4-4CB3-474D-BF2D-B3C2FFFF4D0D}"/>
                </a:ext>
              </a:extLst>
            </p:cNvPr>
            <p:cNvCxnSpPr/>
            <p:nvPr/>
          </p:nvCxnSpPr>
          <p:spPr>
            <a:xfrm flipH="1">
              <a:off x="2236442" y="45882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3" name="Straight Connector 932">
              <a:extLst>
                <a:ext uri="{FF2B5EF4-FFF2-40B4-BE49-F238E27FC236}">
                  <a16:creationId xmlns:a16="http://schemas.microsoft.com/office/drawing/2014/main" id="{8234AE70-B74F-4655-91B9-A01449530183}"/>
                </a:ext>
              </a:extLst>
            </p:cNvPr>
            <p:cNvCxnSpPr/>
            <p:nvPr/>
          </p:nvCxnSpPr>
          <p:spPr>
            <a:xfrm flipH="1">
              <a:off x="2235445" y="46111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4" name="Straight Connector 933">
              <a:extLst>
                <a:ext uri="{FF2B5EF4-FFF2-40B4-BE49-F238E27FC236}">
                  <a16:creationId xmlns:a16="http://schemas.microsoft.com/office/drawing/2014/main" id="{2155AB51-03A7-461B-9DBB-F6E6397605D9}"/>
                </a:ext>
              </a:extLst>
            </p:cNvPr>
            <p:cNvCxnSpPr/>
            <p:nvPr/>
          </p:nvCxnSpPr>
          <p:spPr>
            <a:xfrm>
              <a:off x="2236110" y="45997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5" name="Straight Connector 934">
              <a:extLst>
                <a:ext uri="{FF2B5EF4-FFF2-40B4-BE49-F238E27FC236}">
                  <a16:creationId xmlns:a16="http://schemas.microsoft.com/office/drawing/2014/main" id="{877669F9-7662-46D8-87E4-CC45C9EE0699}"/>
                </a:ext>
              </a:extLst>
            </p:cNvPr>
            <p:cNvCxnSpPr/>
            <p:nvPr/>
          </p:nvCxnSpPr>
          <p:spPr>
            <a:xfrm>
              <a:off x="2235778" y="462281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6" name="Straight Connector 935">
              <a:extLst>
                <a:ext uri="{FF2B5EF4-FFF2-40B4-BE49-F238E27FC236}">
                  <a16:creationId xmlns:a16="http://schemas.microsoft.com/office/drawing/2014/main" id="{8A34A1B5-3AEA-4641-BD37-066FDE0804E4}"/>
                </a:ext>
              </a:extLst>
            </p:cNvPr>
            <p:cNvCxnSpPr/>
            <p:nvPr/>
          </p:nvCxnSpPr>
          <p:spPr>
            <a:xfrm flipH="1">
              <a:off x="2235113" y="46346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7" name="Straight Connector 936">
              <a:extLst>
                <a:ext uri="{FF2B5EF4-FFF2-40B4-BE49-F238E27FC236}">
                  <a16:creationId xmlns:a16="http://schemas.microsoft.com/office/drawing/2014/main" id="{7D4C4B13-8542-41CD-8E8B-14F917E6253E}"/>
                </a:ext>
              </a:extLst>
            </p:cNvPr>
            <p:cNvCxnSpPr/>
            <p:nvPr/>
          </p:nvCxnSpPr>
          <p:spPr>
            <a:xfrm>
              <a:off x="2235113" y="46464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8" name="Oval 937">
              <a:extLst>
                <a:ext uri="{FF2B5EF4-FFF2-40B4-BE49-F238E27FC236}">
                  <a16:creationId xmlns:a16="http://schemas.microsoft.com/office/drawing/2014/main" id="{560FA262-1CD2-4759-8C49-6A7955FCA002}"/>
                </a:ext>
              </a:extLst>
            </p:cNvPr>
            <p:cNvSpPr/>
            <p:nvPr/>
          </p:nvSpPr>
          <p:spPr>
            <a:xfrm>
              <a:off x="2274249" y="4482806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939" name="Straight Connector 938">
              <a:extLst>
                <a:ext uri="{FF2B5EF4-FFF2-40B4-BE49-F238E27FC236}">
                  <a16:creationId xmlns:a16="http://schemas.microsoft.com/office/drawing/2014/main" id="{EF8F2F5F-9C51-47FA-AF0A-638665E04CC6}"/>
                </a:ext>
              </a:extLst>
            </p:cNvPr>
            <p:cNvCxnSpPr/>
            <p:nvPr/>
          </p:nvCxnSpPr>
          <p:spPr>
            <a:xfrm flipH="1">
              <a:off x="2306615" y="454141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0" name="Straight Connector 939">
              <a:extLst>
                <a:ext uri="{FF2B5EF4-FFF2-40B4-BE49-F238E27FC236}">
                  <a16:creationId xmlns:a16="http://schemas.microsoft.com/office/drawing/2014/main" id="{FE243094-720D-4A4E-9868-BB602440C210}"/>
                </a:ext>
              </a:extLst>
            </p:cNvPr>
            <p:cNvCxnSpPr/>
            <p:nvPr/>
          </p:nvCxnSpPr>
          <p:spPr>
            <a:xfrm>
              <a:off x="2307280" y="45299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1" name="Straight Connector 940">
              <a:extLst>
                <a:ext uri="{FF2B5EF4-FFF2-40B4-BE49-F238E27FC236}">
                  <a16:creationId xmlns:a16="http://schemas.microsoft.com/office/drawing/2014/main" id="{0FA7BD79-F05A-4C16-A3D6-92D47654CA49}"/>
                </a:ext>
              </a:extLst>
            </p:cNvPr>
            <p:cNvCxnSpPr/>
            <p:nvPr/>
          </p:nvCxnSpPr>
          <p:spPr>
            <a:xfrm>
              <a:off x="2306948" y="455306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2" name="Straight Connector 941">
              <a:extLst>
                <a:ext uri="{FF2B5EF4-FFF2-40B4-BE49-F238E27FC236}">
                  <a16:creationId xmlns:a16="http://schemas.microsoft.com/office/drawing/2014/main" id="{D92AAB63-8C1E-4C9D-BB10-92BD92191FD4}"/>
                </a:ext>
              </a:extLst>
            </p:cNvPr>
            <p:cNvCxnSpPr/>
            <p:nvPr/>
          </p:nvCxnSpPr>
          <p:spPr>
            <a:xfrm flipH="1">
              <a:off x="2306283" y="45649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3" name="Straight Connector 942">
              <a:extLst>
                <a:ext uri="{FF2B5EF4-FFF2-40B4-BE49-F238E27FC236}">
                  <a16:creationId xmlns:a16="http://schemas.microsoft.com/office/drawing/2014/main" id="{CC1036EE-605A-47E4-A5F3-256E56185290}"/>
                </a:ext>
              </a:extLst>
            </p:cNvPr>
            <p:cNvCxnSpPr/>
            <p:nvPr/>
          </p:nvCxnSpPr>
          <p:spPr>
            <a:xfrm>
              <a:off x="2306283" y="457674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4" name="Straight Connector 943">
              <a:extLst>
                <a:ext uri="{FF2B5EF4-FFF2-40B4-BE49-F238E27FC236}">
                  <a16:creationId xmlns:a16="http://schemas.microsoft.com/office/drawing/2014/main" id="{746E3E98-1421-461E-A365-5A773318D7A9}"/>
                </a:ext>
              </a:extLst>
            </p:cNvPr>
            <p:cNvCxnSpPr/>
            <p:nvPr/>
          </p:nvCxnSpPr>
          <p:spPr>
            <a:xfrm flipH="1">
              <a:off x="2305618" y="45882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5" name="Straight Connector 944">
              <a:extLst>
                <a:ext uri="{FF2B5EF4-FFF2-40B4-BE49-F238E27FC236}">
                  <a16:creationId xmlns:a16="http://schemas.microsoft.com/office/drawing/2014/main" id="{4157B87D-8EF5-438F-9C5B-CAE326A8FC92}"/>
                </a:ext>
              </a:extLst>
            </p:cNvPr>
            <p:cNvCxnSpPr/>
            <p:nvPr/>
          </p:nvCxnSpPr>
          <p:spPr>
            <a:xfrm flipH="1">
              <a:off x="2304621" y="46111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6" name="Straight Connector 945">
              <a:extLst>
                <a:ext uri="{FF2B5EF4-FFF2-40B4-BE49-F238E27FC236}">
                  <a16:creationId xmlns:a16="http://schemas.microsoft.com/office/drawing/2014/main" id="{DF0823B7-9D74-46CB-9FAB-5A1535C11989}"/>
                </a:ext>
              </a:extLst>
            </p:cNvPr>
            <p:cNvCxnSpPr/>
            <p:nvPr/>
          </p:nvCxnSpPr>
          <p:spPr>
            <a:xfrm>
              <a:off x="2305286" y="45997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7" name="Straight Connector 946">
              <a:extLst>
                <a:ext uri="{FF2B5EF4-FFF2-40B4-BE49-F238E27FC236}">
                  <a16:creationId xmlns:a16="http://schemas.microsoft.com/office/drawing/2014/main" id="{45638C1F-2D71-40B8-AAA9-0F621E2B74C1}"/>
                </a:ext>
              </a:extLst>
            </p:cNvPr>
            <p:cNvCxnSpPr/>
            <p:nvPr/>
          </p:nvCxnSpPr>
          <p:spPr>
            <a:xfrm>
              <a:off x="2304953" y="462281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8" name="Straight Connector 947">
              <a:extLst>
                <a:ext uri="{FF2B5EF4-FFF2-40B4-BE49-F238E27FC236}">
                  <a16:creationId xmlns:a16="http://schemas.microsoft.com/office/drawing/2014/main" id="{BB376B3A-6C70-48CA-B7D6-D58767BBEE61}"/>
                </a:ext>
              </a:extLst>
            </p:cNvPr>
            <p:cNvCxnSpPr/>
            <p:nvPr/>
          </p:nvCxnSpPr>
          <p:spPr>
            <a:xfrm flipH="1">
              <a:off x="2304289" y="46346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9" name="Straight Connector 948">
              <a:extLst>
                <a:ext uri="{FF2B5EF4-FFF2-40B4-BE49-F238E27FC236}">
                  <a16:creationId xmlns:a16="http://schemas.microsoft.com/office/drawing/2014/main" id="{DCB0B997-75EB-4B5F-9C42-48587D6B30E8}"/>
                </a:ext>
              </a:extLst>
            </p:cNvPr>
            <p:cNvCxnSpPr/>
            <p:nvPr/>
          </p:nvCxnSpPr>
          <p:spPr>
            <a:xfrm>
              <a:off x="2304289" y="46464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0" name="Straight Connector 949">
              <a:extLst>
                <a:ext uri="{FF2B5EF4-FFF2-40B4-BE49-F238E27FC236}">
                  <a16:creationId xmlns:a16="http://schemas.microsoft.com/office/drawing/2014/main" id="{CFAB76EE-32DB-4757-9414-073BAF2A1A07}"/>
                </a:ext>
              </a:extLst>
            </p:cNvPr>
            <p:cNvCxnSpPr/>
            <p:nvPr/>
          </p:nvCxnSpPr>
          <p:spPr>
            <a:xfrm flipH="1">
              <a:off x="2287455" y="454141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1" name="Straight Connector 950">
              <a:extLst>
                <a:ext uri="{FF2B5EF4-FFF2-40B4-BE49-F238E27FC236}">
                  <a16:creationId xmlns:a16="http://schemas.microsoft.com/office/drawing/2014/main" id="{DB74B8A7-BBFA-49FC-A1D3-66D6B37190CC}"/>
                </a:ext>
              </a:extLst>
            </p:cNvPr>
            <p:cNvCxnSpPr/>
            <p:nvPr/>
          </p:nvCxnSpPr>
          <p:spPr>
            <a:xfrm>
              <a:off x="2288120" y="45299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2" name="Straight Connector 951">
              <a:extLst>
                <a:ext uri="{FF2B5EF4-FFF2-40B4-BE49-F238E27FC236}">
                  <a16:creationId xmlns:a16="http://schemas.microsoft.com/office/drawing/2014/main" id="{83971C78-21D3-4B79-B894-AA84E840A6A5}"/>
                </a:ext>
              </a:extLst>
            </p:cNvPr>
            <p:cNvCxnSpPr/>
            <p:nvPr/>
          </p:nvCxnSpPr>
          <p:spPr>
            <a:xfrm>
              <a:off x="2287788" y="455306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3" name="Straight Connector 952">
              <a:extLst>
                <a:ext uri="{FF2B5EF4-FFF2-40B4-BE49-F238E27FC236}">
                  <a16:creationId xmlns:a16="http://schemas.microsoft.com/office/drawing/2014/main" id="{197A7E6A-E1B8-4AF9-9270-8D7111302C93}"/>
                </a:ext>
              </a:extLst>
            </p:cNvPr>
            <p:cNvCxnSpPr/>
            <p:nvPr/>
          </p:nvCxnSpPr>
          <p:spPr>
            <a:xfrm flipH="1">
              <a:off x="2287123" y="45649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4" name="Straight Connector 953">
              <a:extLst>
                <a:ext uri="{FF2B5EF4-FFF2-40B4-BE49-F238E27FC236}">
                  <a16:creationId xmlns:a16="http://schemas.microsoft.com/office/drawing/2014/main" id="{74DE7993-F419-4387-9051-8C4F42A13C35}"/>
                </a:ext>
              </a:extLst>
            </p:cNvPr>
            <p:cNvCxnSpPr/>
            <p:nvPr/>
          </p:nvCxnSpPr>
          <p:spPr>
            <a:xfrm>
              <a:off x="2287123" y="457674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5" name="Straight Connector 954">
              <a:extLst>
                <a:ext uri="{FF2B5EF4-FFF2-40B4-BE49-F238E27FC236}">
                  <a16:creationId xmlns:a16="http://schemas.microsoft.com/office/drawing/2014/main" id="{220F97B6-A124-4D70-9E1A-4E1B0EB346C5}"/>
                </a:ext>
              </a:extLst>
            </p:cNvPr>
            <p:cNvCxnSpPr/>
            <p:nvPr/>
          </p:nvCxnSpPr>
          <p:spPr>
            <a:xfrm flipH="1">
              <a:off x="2286459" y="45882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6" name="Straight Connector 955">
              <a:extLst>
                <a:ext uri="{FF2B5EF4-FFF2-40B4-BE49-F238E27FC236}">
                  <a16:creationId xmlns:a16="http://schemas.microsoft.com/office/drawing/2014/main" id="{FA27B635-2DBF-46CE-A31C-4D7D5BC95118}"/>
                </a:ext>
              </a:extLst>
            </p:cNvPr>
            <p:cNvCxnSpPr/>
            <p:nvPr/>
          </p:nvCxnSpPr>
          <p:spPr>
            <a:xfrm flipH="1">
              <a:off x="2285461" y="46111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7" name="Straight Connector 956">
              <a:extLst>
                <a:ext uri="{FF2B5EF4-FFF2-40B4-BE49-F238E27FC236}">
                  <a16:creationId xmlns:a16="http://schemas.microsoft.com/office/drawing/2014/main" id="{9653DD82-6519-4928-A690-DB8461556A66}"/>
                </a:ext>
              </a:extLst>
            </p:cNvPr>
            <p:cNvCxnSpPr/>
            <p:nvPr/>
          </p:nvCxnSpPr>
          <p:spPr>
            <a:xfrm>
              <a:off x="2286126" y="45997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8" name="Straight Connector 957">
              <a:extLst>
                <a:ext uri="{FF2B5EF4-FFF2-40B4-BE49-F238E27FC236}">
                  <a16:creationId xmlns:a16="http://schemas.microsoft.com/office/drawing/2014/main" id="{6AE28773-F6E2-4930-A85D-46D3C821751C}"/>
                </a:ext>
              </a:extLst>
            </p:cNvPr>
            <p:cNvCxnSpPr/>
            <p:nvPr/>
          </p:nvCxnSpPr>
          <p:spPr>
            <a:xfrm>
              <a:off x="2285793" y="462281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9" name="Straight Connector 958">
              <a:extLst>
                <a:ext uri="{FF2B5EF4-FFF2-40B4-BE49-F238E27FC236}">
                  <a16:creationId xmlns:a16="http://schemas.microsoft.com/office/drawing/2014/main" id="{D7FB9EA4-FD25-490E-9016-2D26C90D10FB}"/>
                </a:ext>
              </a:extLst>
            </p:cNvPr>
            <p:cNvCxnSpPr/>
            <p:nvPr/>
          </p:nvCxnSpPr>
          <p:spPr>
            <a:xfrm flipH="1">
              <a:off x="2285129" y="46346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0" name="Straight Connector 959">
              <a:extLst>
                <a:ext uri="{FF2B5EF4-FFF2-40B4-BE49-F238E27FC236}">
                  <a16:creationId xmlns:a16="http://schemas.microsoft.com/office/drawing/2014/main" id="{350EEB18-8A79-4F57-BCE2-B7E3987BB954}"/>
                </a:ext>
              </a:extLst>
            </p:cNvPr>
            <p:cNvCxnSpPr/>
            <p:nvPr/>
          </p:nvCxnSpPr>
          <p:spPr>
            <a:xfrm>
              <a:off x="2285129" y="46464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1" name="Oval 960">
              <a:extLst>
                <a:ext uri="{FF2B5EF4-FFF2-40B4-BE49-F238E27FC236}">
                  <a16:creationId xmlns:a16="http://schemas.microsoft.com/office/drawing/2014/main" id="{BA081C34-88DC-440F-92A3-5784CE0ED43D}"/>
                </a:ext>
              </a:extLst>
            </p:cNvPr>
            <p:cNvSpPr/>
            <p:nvPr/>
          </p:nvSpPr>
          <p:spPr>
            <a:xfrm>
              <a:off x="2324266" y="4482806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962" name="Straight Connector 961">
              <a:extLst>
                <a:ext uri="{FF2B5EF4-FFF2-40B4-BE49-F238E27FC236}">
                  <a16:creationId xmlns:a16="http://schemas.microsoft.com/office/drawing/2014/main" id="{006EB915-9AAF-476A-9459-003780A5329B}"/>
                </a:ext>
              </a:extLst>
            </p:cNvPr>
            <p:cNvCxnSpPr/>
            <p:nvPr/>
          </p:nvCxnSpPr>
          <p:spPr>
            <a:xfrm flipH="1">
              <a:off x="2356631" y="454141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3" name="Straight Connector 962">
              <a:extLst>
                <a:ext uri="{FF2B5EF4-FFF2-40B4-BE49-F238E27FC236}">
                  <a16:creationId xmlns:a16="http://schemas.microsoft.com/office/drawing/2014/main" id="{C4830488-3D99-48ED-B434-F5848C54F4E1}"/>
                </a:ext>
              </a:extLst>
            </p:cNvPr>
            <p:cNvCxnSpPr/>
            <p:nvPr/>
          </p:nvCxnSpPr>
          <p:spPr>
            <a:xfrm>
              <a:off x="2357296" y="45299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4" name="Straight Connector 963">
              <a:extLst>
                <a:ext uri="{FF2B5EF4-FFF2-40B4-BE49-F238E27FC236}">
                  <a16:creationId xmlns:a16="http://schemas.microsoft.com/office/drawing/2014/main" id="{752F629C-EDCD-418B-948D-8B19C614AAE9}"/>
                </a:ext>
              </a:extLst>
            </p:cNvPr>
            <p:cNvCxnSpPr/>
            <p:nvPr/>
          </p:nvCxnSpPr>
          <p:spPr>
            <a:xfrm>
              <a:off x="2356964" y="455306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5" name="Straight Connector 964">
              <a:extLst>
                <a:ext uri="{FF2B5EF4-FFF2-40B4-BE49-F238E27FC236}">
                  <a16:creationId xmlns:a16="http://schemas.microsoft.com/office/drawing/2014/main" id="{BF0BC18C-6AAF-44CA-907A-525685E3A539}"/>
                </a:ext>
              </a:extLst>
            </p:cNvPr>
            <p:cNvCxnSpPr/>
            <p:nvPr/>
          </p:nvCxnSpPr>
          <p:spPr>
            <a:xfrm flipH="1">
              <a:off x="2356299" y="45649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6" name="Straight Connector 965">
              <a:extLst>
                <a:ext uri="{FF2B5EF4-FFF2-40B4-BE49-F238E27FC236}">
                  <a16:creationId xmlns:a16="http://schemas.microsoft.com/office/drawing/2014/main" id="{C5B13144-7465-4B91-A22E-E14412974DF1}"/>
                </a:ext>
              </a:extLst>
            </p:cNvPr>
            <p:cNvCxnSpPr/>
            <p:nvPr/>
          </p:nvCxnSpPr>
          <p:spPr>
            <a:xfrm>
              <a:off x="2356299" y="457674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7" name="Straight Connector 966">
              <a:extLst>
                <a:ext uri="{FF2B5EF4-FFF2-40B4-BE49-F238E27FC236}">
                  <a16:creationId xmlns:a16="http://schemas.microsoft.com/office/drawing/2014/main" id="{D51240C3-9B8E-4ACE-8707-C56CE9DE302C}"/>
                </a:ext>
              </a:extLst>
            </p:cNvPr>
            <p:cNvCxnSpPr/>
            <p:nvPr/>
          </p:nvCxnSpPr>
          <p:spPr>
            <a:xfrm flipH="1">
              <a:off x="2355635" y="45882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8" name="Straight Connector 967">
              <a:extLst>
                <a:ext uri="{FF2B5EF4-FFF2-40B4-BE49-F238E27FC236}">
                  <a16:creationId xmlns:a16="http://schemas.microsoft.com/office/drawing/2014/main" id="{90A0BF45-17CB-4B9E-8D10-16E66E2E8E5A}"/>
                </a:ext>
              </a:extLst>
            </p:cNvPr>
            <p:cNvCxnSpPr/>
            <p:nvPr/>
          </p:nvCxnSpPr>
          <p:spPr>
            <a:xfrm flipH="1">
              <a:off x="2354637" y="46111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9" name="Straight Connector 968">
              <a:extLst>
                <a:ext uri="{FF2B5EF4-FFF2-40B4-BE49-F238E27FC236}">
                  <a16:creationId xmlns:a16="http://schemas.microsoft.com/office/drawing/2014/main" id="{CCFAD409-5D74-4106-869D-E0D940747781}"/>
                </a:ext>
              </a:extLst>
            </p:cNvPr>
            <p:cNvCxnSpPr/>
            <p:nvPr/>
          </p:nvCxnSpPr>
          <p:spPr>
            <a:xfrm>
              <a:off x="2355302" y="45997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0" name="Straight Connector 969">
              <a:extLst>
                <a:ext uri="{FF2B5EF4-FFF2-40B4-BE49-F238E27FC236}">
                  <a16:creationId xmlns:a16="http://schemas.microsoft.com/office/drawing/2014/main" id="{10A14D58-5FF2-44BD-882D-22B8020C0821}"/>
                </a:ext>
              </a:extLst>
            </p:cNvPr>
            <p:cNvCxnSpPr/>
            <p:nvPr/>
          </p:nvCxnSpPr>
          <p:spPr>
            <a:xfrm>
              <a:off x="2354970" y="462281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1" name="Straight Connector 970">
              <a:extLst>
                <a:ext uri="{FF2B5EF4-FFF2-40B4-BE49-F238E27FC236}">
                  <a16:creationId xmlns:a16="http://schemas.microsoft.com/office/drawing/2014/main" id="{5AA21EF6-ECAF-46A3-B9B0-68EA2DB9679F}"/>
                </a:ext>
              </a:extLst>
            </p:cNvPr>
            <p:cNvCxnSpPr/>
            <p:nvPr/>
          </p:nvCxnSpPr>
          <p:spPr>
            <a:xfrm flipH="1">
              <a:off x="2354305" y="46346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2" name="Straight Connector 971">
              <a:extLst>
                <a:ext uri="{FF2B5EF4-FFF2-40B4-BE49-F238E27FC236}">
                  <a16:creationId xmlns:a16="http://schemas.microsoft.com/office/drawing/2014/main" id="{CA282CA4-861A-4922-9384-43F0D0041553}"/>
                </a:ext>
              </a:extLst>
            </p:cNvPr>
            <p:cNvCxnSpPr/>
            <p:nvPr/>
          </p:nvCxnSpPr>
          <p:spPr>
            <a:xfrm>
              <a:off x="2354305" y="46464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3" name="Straight Connector 972">
              <a:extLst>
                <a:ext uri="{FF2B5EF4-FFF2-40B4-BE49-F238E27FC236}">
                  <a16:creationId xmlns:a16="http://schemas.microsoft.com/office/drawing/2014/main" id="{CADFE7CD-BD3F-444D-B9EB-D06246DD342F}"/>
                </a:ext>
              </a:extLst>
            </p:cNvPr>
            <p:cNvCxnSpPr/>
            <p:nvPr/>
          </p:nvCxnSpPr>
          <p:spPr>
            <a:xfrm flipH="1">
              <a:off x="2337472" y="454141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4" name="Straight Connector 973">
              <a:extLst>
                <a:ext uri="{FF2B5EF4-FFF2-40B4-BE49-F238E27FC236}">
                  <a16:creationId xmlns:a16="http://schemas.microsoft.com/office/drawing/2014/main" id="{C8952FFF-A8F8-4C57-9D05-746D38AFFFCB}"/>
                </a:ext>
              </a:extLst>
            </p:cNvPr>
            <p:cNvCxnSpPr/>
            <p:nvPr/>
          </p:nvCxnSpPr>
          <p:spPr>
            <a:xfrm>
              <a:off x="2338137" y="45299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5" name="Straight Connector 974">
              <a:extLst>
                <a:ext uri="{FF2B5EF4-FFF2-40B4-BE49-F238E27FC236}">
                  <a16:creationId xmlns:a16="http://schemas.microsoft.com/office/drawing/2014/main" id="{A322816D-8F93-454E-928A-A181CD1ADD97}"/>
                </a:ext>
              </a:extLst>
            </p:cNvPr>
            <p:cNvCxnSpPr/>
            <p:nvPr/>
          </p:nvCxnSpPr>
          <p:spPr>
            <a:xfrm>
              <a:off x="2337804" y="455306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6" name="Straight Connector 975">
              <a:extLst>
                <a:ext uri="{FF2B5EF4-FFF2-40B4-BE49-F238E27FC236}">
                  <a16:creationId xmlns:a16="http://schemas.microsoft.com/office/drawing/2014/main" id="{6FA408DE-F81C-43A2-A995-0548C22D4929}"/>
                </a:ext>
              </a:extLst>
            </p:cNvPr>
            <p:cNvCxnSpPr/>
            <p:nvPr/>
          </p:nvCxnSpPr>
          <p:spPr>
            <a:xfrm flipH="1">
              <a:off x="2337139" y="45649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7" name="Straight Connector 976">
              <a:extLst>
                <a:ext uri="{FF2B5EF4-FFF2-40B4-BE49-F238E27FC236}">
                  <a16:creationId xmlns:a16="http://schemas.microsoft.com/office/drawing/2014/main" id="{D34F68FA-EC17-4C8F-9CBC-79F892F2A03B}"/>
                </a:ext>
              </a:extLst>
            </p:cNvPr>
            <p:cNvCxnSpPr/>
            <p:nvPr/>
          </p:nvCxnSpPr>
          <p:spPr>
            <a:xfrm>
              <a:off x="2337139" y="457674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8" name="Straight Connector 977">
              <a:extLst>
                <a:ext uri="{FF2B5EF4-FFF2-40B4-BE49-F238E27FC236}">
                  <a16:creationId xmlns:a16="http://schemas.microsoft.com/office/drawing/2014/main" id="{8E6318CD-0106-4AEA-A005-642346E89BA6}"/>
                </a:ext>
              </a:extLst>
            </p:cNvPr>
            <p:cNvCxnSpPr/>
            <p:nvPr/>
          </p:nvCxnSpPr>
          <p:spPr>
            <a:xfrm flipH="1">
              <a:off x="2336474" y="45882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9" name="Straight Connector 978">
              <a:extLst>
                <a:ext uri="{FF2B5EF4-FFF2-40B4-BE49-F238E27FC236}">
                  <a16:creationId xmlns:a16="http://schemas.microsoft.com/office/drawing/2014/main" id="{F8A02858-2A33-4057-B3C6-DF7E85C1458C}"/>
                </a:ext>
              </a:extLst>
            </p:cNvPr>
            <p:cNvCxnSpPr/>
            <p:nvPr/>
          </p:nvCxnSpPr>
          <p:spPr>
            <a:xfrm flipH="1">
              <a:off x="2335478" y="46111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0" name="Straight Connector 979">
              <a:extLst>
                <a:ext uri="{FF2B5EF4-FFF2-40B4-BE49-F238E27FC236}">
                  <a16:creationId xmlns:a16="http://schemas.microsoft.com/office/drawing/2014/main" id="{3C105E75-9E0F-431D-AEF0-3837A2A77E1F}"/>
                </a:ext>
              </a:extLst>
            </p:cNvPr>
            <p:cNvCxnSpPr/>
            <p:nvPr/>
          </p:nvCxnSpPr>
          <p:spPr>
            <a:xfrm>
              <a:off x="2336142" y="45997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1" name="Straight Connector 980">
              <a:extLst>
                <a:ext uri="{FF2B5EF4-FFF2-40B4-BE49-F238E27FC236}">
                  <a16:creationId xmlns:a16="http://schemas.microsoft.com/office/drawing/2014/main" id="{FBF00717-62FD-417B-887E-CF89A8B0F538}"/>
                </a:ext>
              </a:extLst>
            </p:cNvPr>
            <p:cNvCxnSpPr/>
            <p:nvPr/>
          </p:nvCxnSpPr>
          <p:spPr>
            <a:xfrm>
              <a:off x="2335810" y="462281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2" name="Straight Connector 981">
              <a:extLst>
                <a:ext uri="{FF2B5EF4-FFF2-40B4-BE49-F238E27FC236}">
                  <a16:creationId xmlns:a16="http://schemas.microsoft.com/office/drawing/2014/main" id="{B78892FF-BF5D-4077-9459-5D13F424C5DC}"/>
                </a:ext>
              </a:extLst>
            </p:cNvPr>
            <p:cNvCxnSpPr/>
            <p:nvPr/>
          </p:nvCxnSpPr>
          <p:spPr>
            <a:xfrm flipH="1">
              <a:off x="2335145" y="46346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3" name="Straight Connector 982">
              <a:extLst>
                <a:ext uri="{FF2B5EF4-FFF2-40B4-BE49-F238E27FC236}">
                  <a16:creationId xmlns:a16="http://schemas.microsoft.com/office/drawing/2014/main" id="{9D493D75-C5EE-46BD-BD38-5A2D3A31CE59}"/>
                </a:ext>
              </a:extLst>
            </p:cNvPr>
            <p:cNvCxnSpPr/>
            <p:nvPr/>
          </p:nvCxnSpPr>
          <p:spPr>
            <a:xfrm>
              <a:off x="2335145" y="46464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4" name="Oval 983">
              <a:extLst>
                <a:ext uri="{FF2B5EF4-FFF2-40B4-BE49-F238E27FC236}">
                  <a16:creationId xmlns:a16="http://schemas.microsoft.com/office/drawing/2014/main" id="{7B0E7CF2-B241-4305-B5B5-929B4D0ECA69}"/>
                </a:ext>
              </a:extLst>
            </p:cNvPr>
            <p:cNvSpPr/>
            <p:nvPr/>
          </p:nvSpPr>
          <p:spPr>
            <a:xfrm>
              <a:off x="2374283" y="4482548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985" name="Straight Connector 984">
              <a:extLst>
                <a:ext uri="{FF2B5EF4-FFF2-40B4-BE49-F238E27FC236}">
                  <a16:creationId xmlns:a16="http://schemas.microsoft.com/office/drawing/2014/main" id="{4ACB12C7-BEA5-4163-9CAD-F42E00294657}"/>
                </a:ext>
              </a:extLst>
            </p:cNvPr>
            <p:cNvCxnSpPr/>
            <p:nvPr/>
          </p:nvCxnSpPr>
          <p:spPr>
            <a:xfrm flipH="1">
              <a:off x="2406648" y="454116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6" name="Straight Connector 985">
              <a:extLst>
                <a:ext uri="{FF2B5EF4-FFF2-40B4-BE49-F238E27FC236}">
                  <a16:creationId xmlns:a16="http://schemas.microsoft.com/office/drawing/2014/main" id="{AAC245F2-16FF-4EB2-8BBC-B8645A382941}"/>
                </a:ext>
              </a:extLst>
            </p:cNvPr>
            <p:cNvCxnSpPr/>
            <p:nvPr/>
          </p:nvCxnSpPr>
          <p:spPr>
            <a:xfrm>
              <a:off x="2407313" y="452969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7" name="Straight Connector 986">
              <a:extLst>
                <a:ext uri="{FF2B5EF4-FFF2-40B4-BE49-F238E27FC236}">
                  <a16:creationId xmlns:a16="http://schemas.microsoft.com/office/drawing/2014/main" id="{96D0449D-778A-438C-A1D4-2B64D3F65815}"/>
                </a:ext>
              </a:extLst>
            </p:cNvPr>
            <p:cNvCxnSpPr/>
            <p:nvPr/>
          </p:nvCxnSpPr>
          <p:spPr>
            <a:xfrm>
              <a:off x="2406980" y="455280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8" name="Straight Connector 987">
              <a:extLst>
                <a:ext uri="{FF2B5EF4-FFF2-40B4-BE49-F238E27FC236}">
                  <a16:creationId xmlns:a16="http://schemas.microsoft.com/office/drawing/2014/main" id="{9A981DDC-447D-4D2F-8178-DBEFA5AB707C}"/>
                </a:ext>
              </a:extLst>
            </p:cNvPr>
            <p:cNvCxnSpPr/>
            <p:nvPr/>
          </p:nvCxnSpPr>
          <p:spPr>
            <a:xfrm flipH="1">
              <a:off x="2406316" y="45646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9" name="Straight Connector 988">
              <a:extLst>
                <a:ext uri="{FF2B5EF4-FFF2-40B4-BE49-F238E27FC236}">
                  <a16:creationId xmlns:a16="http://schemas.microsoft.com/office/drawing/2014/main" id="{D6C12A33-ED41-4A9D-8525-139417E6DBAF}"/>
                </a:ext>
              </a:extLst>
            </p:cNvPr>
            <p:cNvCxnSpPr/>
            <p:nvPr/>
          </p:nvCxnSpPr>
          <p:spPr>
            <a:xfrm>
              <a:off x="2406316" y="457648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0" name="Straight Connector 989">
              <a:extLst>
                <a:ext uri="{FF2B5EF4-FFF2-40B4-BE49-F238E27FC236}">
                  <a16:creationId xmlns:a16="http://schemas.microsoft.com/office/drawing/2014/main" id="{7F01858C-2901-4CF1-8656-D1AF0B578A72}"/>
                </a:ext>
              </a:extLst>
            </p:cNvPr>
            <p:cNvCxnSpPr/>
            <p:nvPr/>
          </p:nvCxnSpPr>
          <p:spPr>
            <a:xfrm flipH="1">
              <a:off x="2405651" y="45879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1" name="Straight Connector 990">
              <a:extLst>
                <a:ext uri="{FF2B5EF4-FFF2-40B4-BE49-F238E27FC236}">
                  <a16:creationId xmlns:a16="http://schemas.microsoft.com/office/drawing/2014/main" id="{1398DF1C-77FE-45CC-8591-D2F0EF6FDCA6}"/>
                </a:ext>
              </a:extLst>
            </p:cNvPr>
            <p:cNvCxnSpPr/>
            <p:nvPr/>
          </p:nvCxnSpPr>
          <p:spPr>
            <a:xfrm flipH="1">
              <a:off x="2404654" y="46109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2" name="Straight Connector 991">
              <a:extLst>
                <a:ext uri="{FF2B5EF4-FFF2-40B4-BE49-F238E27FC236}">
                  <a16:creationId xmlns:a16="http://schemas.microsoft.com/office/drawing/2014/main" id="{75EE88A2-B058-4120-B84D-A3F6C934241E}"/>
                </a:ext>
              </a:extLst>
            </p:cNvPr>
            <p:cNvCxnSpPr/>
            <p:nvPr/>
          </p:nvCxnSpPr>
          <p:spPr>
            <a:xfrm>
              <a:off x="2405318" y="45994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3" name="Straight Connector 992">
              <a:extLst>
                <a:ext uri="{FF2B5EF4-FFF2-40B4-BE49-F238E27FC236}">
                  <a16:creationId xmlns:a16="http://schemas.microsoft.com/office/drawing/2014/main" id="{A0936B25-4195-45E8-B312-A625EEAD39F5}"/>
                </a:ext>
              </a:extLst>
            </p:cNvPr>
            <p:cNvCxnSpPr/>
            <p:nvPr/>
          </p:nvCxnSpPr>
          <p:spPr>
            <a:xfrm>
              <a:off x="2404986" y="46225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4" name="Straight Connector 993">
              <a:extLst>
                <a:ext uri="{FF2B5EF4-FFF2-40B4-BE49-F238E27FC236}">
                  <a16:creationId xmlns:a16="http://schemas.microsoft.com/office/drawing/2014/main" id="{ACB3D544-E045-4DA9-B2CD-A2B41EE0E582}"/>
                </a:ext>
              </a:extLst>
            </p:cNvPr>
            <p:cNvCxnSpPr/>
            <p:nvPr/>
          </p:nvCxnSpPr>
          <p:spPr>
            <a:xfrm flipH="1">
              <a:off x="2404321" y="46344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5" name="Straight Connector 994">
              <a:extLst>
                <a:ext uri="{FF2B5EF4-FFF2-40B4-BE49-F238E27FC236}">
                  <a16:creationId xmlns:a16="http://schemas.microsoft.com/office/drawing/2014/main" id="{B56B47AD-A685-4071-91E0-FDFD49252402}"/>
                </a:ext>
              </a:extLst>
            </p:cNvPr>
            <p:cNvCxnSpPr/>
            <p:nvPr/>
          </p:nvCxnSpPr>
          <p:spPr>
            <a:xfrm>
              <a:off x="2404321" y="464623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6" name="Straight Connector 995">
              <a:extLst>
                <a:ext uri="{FF2B5EF4-FFF2-40B4-BE49-F238E27FC236}">
                  <a16:creationId xmlns:a16="http://schemas.microsoft.com/office/drawing/2014/main" id="{704751D7-EAA9-4458-86BC-3A2C83B9BAEF}"/>
                </a:ext>
              </a:extLst>
            </p:cNvPr>
            <p:cNvCxnSpPr/>
            <p:nvPr/>
          </p:nvCxnSpPr>
          <p:spPr>
            <a:xfrm flipH="1">
              <a:off x="2387488" y="454116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7" name="Straight Connector 996">
              <a:extLst>
                <a:ext uri="{FF2B5EF4-FFF2-40B4-BE49-F238E27FC236}">
                  <a16:creationId xmlns:a16="http://schemas.microsoft.com/office/drawing/2014/main" id="{B31FBB64-8F93-42E8-B7EF-4E497A25203B}"/>
                </a:ext>
              </a:extLst>
            </p:cNvPr>
            <p:cNvCxnSpPr/>
            <p:nvPr/>
          </p:nvCxnSpPr>
          <p:spPr>
            <a:xfrm>
              <a:off x="2388153" y="452969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8" name="Straight Connector 997">
              <a:extLst>
                <a:ext uri="{FF2B5EF4-FFF2-40B4-BE49-F238E27FC236}">
                  <a16:creationId xmlns:a16="http://schemas.microsoft.com/office/drawing/2014/main" id="{B20699FA-AF29-4B03-9BB1-2A8FD7BD80CB}"/>
                </a:ext>
              </a:extLst>
            </p:cNvPr>
            <p:cNvCxnSpPr/>
            <p:nvPr/>
          </p:nvCxnSpPr>
          <p:spPr>
            <a:xfrm>
              <a:off x="2387820" y="455280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9" name="Straight Connector 998">
              <a:extLst>
                <a:ext uri="{FF2B5EF4-FFF2-40B4-BE49-F238E27FC236}">
                  <a16:creationId xmlns:a16="http://schemas.microsoft.com/office/drawing/2014/main" id="{DF906B2F-F337-46A6-BD81-E2B97396EE06}"/>
                </a:ext>
              </a:extLst>
            </p:cNvPr>
            <p:cNvCxnSpPr/>
            <p:nvPr/>
          </p:nvCxnSpPr>
          <p:spPr>
            <a:xfrm flipH="1">
              <a:off x="2387156" y="45646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0" name="Straight Connector 999">
              <a:extLst>
                <a:ext uri="{FF2B5EF4-FFF2-40B4-BE49-F238E27FC236}">
                  <a16:creationId xmlns:a16="http://schemas.microsoft.com/office/drawing/2014/main" id="{26189170-7736-4FCC-8B40-982AB231E78A}"/>
                </a:ext>
              </a:extLst>
            </p:cNvPr>
            <p:cNvCxnSpPr/>
            <p:nvPr/>
          </p:nvCxnSpPr>
          <p:spPr>
            <a:xfrm>
              <a:off x="2387156" y="457648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1" name="Straight Connector 1000">
              <a:extLst>
                <a:ext uri="{FF2B5EF4-FFF2-40B4-BE49-F238E27FC236}">
                  <a16:creationId xmlns:a16="http://schemas.microsoft.com/office/drawing/2014/main" id="{65BA0D20-0B38-4447-A085-093899C93E51}"/>
                </a:ext>
              </a:extLst>
            </p:cNvPr>
            <p:cNvCxnSpPr/>
            <p:nvPr/>
          </p:nvCxnSpPr>
          <p:spPr>
            <a:xfrm flipH="1">
              <a:off x="2386491" y="45879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2" name="Straight Connector 1001">
              <a:extLst>
                <a:ext uri="{FF2B5EF4-FFF2-40B4-BE49-F238E27FC236}">
                  <a16:creationId xmlns:a16="http://schemas.microsoft.com/office/drawing/2014/main" id="{CB920117-1F09-47FD-A899-B44F49DA1D83}"/>
                </a:ext>
              </a:extLst>
            </p:cNvPr>
            <p:cNvCxnSpPr/>
            <p:nvPr/>
          </p:nvCxnSpPr>
          <p:spPr>
            <a:xfrm flipH="1">
              <a:off x="2385494" y="46109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3" name="Straight Connector 1002">
              <a:extLst>
                <a:ext uri="{FF2B5EF4-FFF2-40B4-BE49-F238E27FC236}">
                  <a16:creationId xmlns:a16="http://schemas.microsoft.com/office/drawing/2014/main" id="{F3D51C22-9059-4B8F-9DC8-281BA0E8B912}"/>
                </a:ext>
              </a:extLst>
            </p:cNvPr>
            <p:cNvCxnSpPr/>
            <p:nvPr/>
          </p:nvCxnSpPr>
          <p:spPr>
            <a:xfrm>
              <a:off x="2386159" y="45994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4" name="Straight Connector 1003">
              <a:extLst>
                <a:ext uri="{FF2B5EF4-FFF2-40B4-BE49-F238E27FC236}">
                  <a16:creationId xmlns:a16="http://schemas.microsoft.com/office/drawing/2014/main" id="{DBCCD15E-5B4C-40C3-82F6-5A4E58A39D90}"/>
                </a:ext>
              </a:extLst>
            </p:cNvPr>
            <p:cNvCxnSpPr/>
            <p:nvPr/>
          </p:nvCxnSpPr>
          <p:spPr>
            <a:xfrm>
              <a:off x="2385826" y="46225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5" name="Straight Connector 1004">
              <a:extLst>
                <a:ext uri="{FF2B5EF4-FFF2-40B4-BE49-F238E27FC236}">
                  <a16:creationId xmlns:a16="http://schemas.microsoft.com/office/drawing/2014/main" id="{1C3118A1-E9E1-432F-AB7F-BAE35C97D405}"/>
                </a:ext>
              </a:extLst>
            </p:cNvPr>
            <p:cNvCxnSpPr/>
            <p:nvPr/>
          </p:nvCxnSpPr>
          <p:spPr>
            <a:xfrm flipH="1">
              <a:off x="2385161" y="46344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6" name="Straight Connector 1005">
              <a:extLst>
                <a:ext uri="{FF2B5EF4-FFF2-40B4-BE49-F238E27FC236}">
                  <a16:creationId xmlns:a16="http://schemas.microsoft.com/office/drawing/2014/main" id="{BA063F3F-6E14-40C9-9054-5F9AFC4033C0}"/>
                </a:ext>
              </a:extLst>
            </p:cNvPr>
            <p:cNvCxnSpPr/>
            <p:nvPr/>
          </p:nvCxnSpPr>
          <p:spPr>
            <a:xfrm>
              <a:off x="2385161" y="464623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7" name="Oval 1006">
              <a:extLst>
                <a:ext uri="{FF2B5EF4-FFF2-40B4-BE49-F238E27FC236}">
                  <a16:creationId xmlns:a16="http://schemas.microsoft.com/office/drawing/2014/main" id="{5F45599B-42F2-4F36-8B18-C3AC74AA3B48}"/>
                </a:ext>
              </a:extLst>
            </p:cNvPr>
            <p:cNvSpPr/>
            <p:nvPr/>
          </p:nvSpPr>
          <p:spPr>
            <a:xfrm>
              <a:off x="2424298" y="4482548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008" name="Straight Connector 1007">
              <a:extLst>
                <a:ext uri="{FF2B5EF4-FFF2-40B4-BE49-F238E27FC236}">
                  <a16:creationId xmlns:a16="http://schemas.microsoft.com/office/drawing/2014/main" id="{38645BEF-8928-46DF-A157-8A6D052D03A7}"/>
                </a:ext>
              </a:extLst>
            </p:cNvPr>
            <p:cNvCxnSpPr/>
            <p:nvPr/>
          </p:nvCxnSpPr>
          <p:spPr>
            <a:xfrm flipH="1">
              <a:off x="2456664" y="454116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9" name="Straight Connector 1008">
              <a:extLst>
                <a:ext uri="{FF2B5EF4-FFF2-40B4-BE49-F238E27FC236}">
                  <a16:creationId xmlns:a16="http://schemas.microsoft.com/office/drawing/2014/main" id="{666EFA3F-1FC0-448A-A1B3-D8912F1B4CA8}"/>
                </a:ext>
              </a:extLst>
            </p:cNvPr>
            <p:cNvCxnSpPr/>
            <p:nvPr/>
          </p:nvCxnSpPr>
          <p:spPr>
            <a:xfrm>
              <a:off x="2457329" y="452969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0" name="Straight Connector 1009">
              <a:extLst>
                <a:ext uri="{FF2B5EF4-FFF2-40B4-BE49-F238E27FC236}">
                  <a16:creationId xmlns:a16="http://schemas.microsoft.com/office/drawing/2014/main" id="{65CB2F58-5D63-4CEF-86FA-B21AAAAFE74D}"/>
                </a:ext>
              </a:extLst>
            </p:cNvPr>
            <p:cNvCxnSpPr/>
            <p:nvPr/>
          </p:nvCxnSpPr>
          <p:spPr>
            <a:xfrm>
              <a:off x="2456996" y="455280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1" name="Straight Connector 1010">
              <a:extLst>
                <a:ext uri="{FF2B5EF4-FFF2-40B4-BE49-F238E27FC236}">
                  <a16:creationId xmlns:a16="http://schemas.microsoft.com/office/drawing/2014/main" id="{92A48828-9A97-473D-A2A5-AF1A6D17E213}"/>
                </a:ext>
              </a:extLst>
            </p:cNvPr>
            <p:cNvCxnSpPr/>
            <p:nvPr/>
          </p:nvCxnSpPr>
          <p:spPr>
            <a:xfrm flipH="1">
              <a:off x="2456332" y="45646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2" name="Straight Connector 1011">
              <a:extLst>
                <a:ext uri="{FF2B5EF4-FFF2-40B4-BE49-F238E27FC236}">
                  <a16:creationId xmlns:a16="http://schemas.microsoft.com/office/drawing/2014/main" id="{6D61200D-8F76-48F8-BB8F-A94CDB75E964}"/>
                </a:ext>
              </a:extLst>
            </p:cNvPr>
            <p:cNvCxnSpPr/>
            <p:nvPr/>
          </p:nvCxnSpPr>
          <p:spPr>
            <a:xfrm>
              <a:off x="2456332" y="457648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3" name="Straight Connector 1012">
              <a:extLst>
                <a:ext uri="{FF2B5EF4-FFF2-40B4-BE49-F238E27FC236}">
                  <a16:creationId xmlns:a16="http://schemas.microsoft.com/office/drawing/2014/main" id="{F1476A11-ADA4-4D93-9E4E-AFCFCF128975}"/>
                </a:ext>
              </a:extLst>
            </p:cNvPr>
            <p:cNvCxnSpPr/>
            <p:nvPr/>
          </p:nvCxnSpPr>
          <p:spPr>
            <a:xfrm flipH="1">
              <a:off x="2455667" y="45879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4" name="Straight Connector 1013">
              <a:extLst>
                <a:ext uri="{FF2B5EF4-FFF2-40B4-BE49-F238E27FC236}">
                  <a16:creationId xmlns:a16="http://schemas.microsoft.com/office/drawing/2014/main" id="{EEC86158-5C25-4845-80A9-F90CCBC30FA8}"/>
                </a:ext>
              </a:extLst>
            </p:cNvPr>
            <p:cNvCxnSpPr/>
            <p:nvPr/>
          </p:nvCxnSpPr>
          <p:spPr>
            <a:xfrm flipH="1">
              <a:off x="2454670" y="46109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5" name="Straight Connector 1014">
              <a:extLst>
                <a:ext uri="{FF2B5EF4-FFF2-40B4-BE49-F238E27FC236}">
                  <a16:creationId xmlns:a16="http://schemas.microsoft.com/office/drawing/2014/main" id="{AF23FC4B-517D-49A3-BF4F-F9D90FC5FB79}"/>
                </a:ext>
              </a:extLst>
            </p:cNvPr>
            <p:cNvCxnSpPr/>
            <p:nvPr/>
          </p:nvCxnSpPr>
          <p:spPr>
            <a:xfrm>
              <a:off x="2455334" y="45994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6" name="Straight Connector 1015">
              <a:extLst>
                <a:ext uri="{FF2B5EF4-FFF2-40B4-BE49-F238E27FC236}">
                  <a16:creationId xmlns:a16="http://schemas.microsoft.com/office/drawing/2014/main" id="{449CAC3A-7EC4-4810-B7FA-5263CF99CAED}"/>
                </a:ext>
              </a:extLst>
            </p:cNvPr>
            <p:cNvCxnSpPr/>
            <p:nvPr/>
          </p:nvCxnSpPr>
          <p:spPr>
            <a:xfrm>
              <a:off x="2455002" y="46225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7" name="Straight Connector 1016">
              <a:extLst>
                <a:ext uri="{FF2B5EF4-FFF2-40B4-BE49-F238E27FC236}">
                  <a16:creationId xmlns:a16="http://schemas.microsoft.com/office/drawing/2014/main" id="{6649F597-50DE-4855-848A-AC9E4E82ACCD}"/>
                </a:ext>
              </a:extLst>
            </p:cNvPr>
            <p:cNvCxnSpPr/>
            <p:nvPr/>
          </p:nvCxnSpPr>
          <p:spPr>
            <a:xfrm flipH="1">
              <a:off x="2454337" y="46344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8" name="Straight Connector 1017">
              <a:extLst>
                <a:ext uri="{FF2B5EF4-FFF2-40B4-BE49-F238E27FC236}">
                  <a16:creationId xmlns:a16="http://schemas.microsoft.com/office/drawing/2014/main" id="{F3C28B98-857C-467E-AD0C-1B9259D8E977}"/>
                </a:ext>
              </a:extLst>
            </p:cNvPr>
            <p:cNvCxnSpPr/>
            <p:nvPr/>
          </p:nvCxnSpPr>
          <p:spPr>
            <a:xfrm>
              <a:off x="2454337" y="464623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9" name="Straight Connector 1018">
              <a:extLst>
                <a:ext uri="{FF2B5EF4-FFF2-40B4-BE49-F238E27FC236}">
                  <a16:creationId xmlns:a16="http://schemas.microsoft.com/office/drawing/2014/main" id="{EA1CB9FE-2E88-47D1-9709-948EDFDEF0B2}"/>
                </a:ext>
              </a:extLst>
            </p:cNvPr>
            <p:cNvCxnSpPr/>
            <p:nvPr/>
          </p:nvCxnSpPr>
          <p:spPr>
            <a:xfrm flipH="1">
              <a:off x="2437504" y="454116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0" name="Straight Connector 1019">
              <a:extLst>
                <a:ext uri="{FF2B5EF4-FFF2-40B4-BE49-F238E27FC236}">
                  <a16:creationId xmlns:a16="http://schemas.microsoft.com/office/drawing/2014/main" id="{AE834391-CF25-47B9-91C3-CC7F47DD5C76}"/>
                </a:ext>
              </a:extLst>
            </p:cNvPr>
            <p:cNvCxnSpPr/>
            <p:nvPr/>
          </p:nvCxnSpPr>
          <p:spPr>
            <a:xfrm>
              <a:off x="2438169" y="452969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1" name="Straight Connector 1020">
              <a:extLst>
                <a:ext uri="{FF2B5EF4-FFF2-40B4-BE49-F238E27FC236}">
                  <a16:creationId xmlns:a16="http://schemas.microsoft.com/office/drawing/2014/main" id="{5B804758-FBBC-4D75-B9BA-244A0AF902D4}"/>
                </a:ext>
              </a:extLst>
            </p:cNvPr>
            <p:cNvCxnSpPr/>
            <p:nvPr/>
          </p:nvCxnSpPr>
          <p:spPr>
            <a:xfrm>
              <a:off x="2437836" y="455280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2" name="Straight Connector 1021">
              <a:extLst>
                <a:ext uri="{FF2B5EF4-FFF2-40B4-BE49-F238E27FC236}">
                  <a16:creationId xmlns:a16="http://schemas.microsoft.com/office/drawing/2014/main" id="{E5F9AE7B-4046-457C-A75B-2546DE81C524}"/>
                </a:ext>
              </a:extLst>
            </p:cNvPr>
            <p:cNvCxnSpPr/>
            <p:nvPr/>
          </p:nvCxnSpPr>
          <p:spPr>
            <a:xfrm flipH="1">
              <a:off x="2437172" y="45646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3" name="Straight Connector 1022">
              <a:extLst>
                <a:ext uri="{FF2B5EF4-FFF2-40B4-BE49-F238E27FC236}">
                  <a16:creationId xmlns:a16="http://schemas.microsoft.com/office/drawing/2014/main" id="{B6713BCC-9C32-46F8-8ED4-2BBA301B0FE9}"/>
                </a:ext>
              </a:extLst>
            </p:cNvPr>
            <p:cNvCxnSpPr/>
            <p:nvPr/>
          </p:nvCxnSpPr>
          <p:spPr>
            <a:xfrm>
              <a:off x="2437172" y="457648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Straight Connector 1023">
              <a:extLst>
                <a:ext uri="{FF2B5EF4-FFF2-40B4-BE49-F238E27FC236}">
                  <a16:creationId xmlns:a16="http://schemas.microsoft.com/office/drawing/2014/main" id="{444C5E58-A418-4468-B93D-A95A57CC064D}"/>
                </a:ext>
              </a:extLst>
            </p:cNvPr>
            <p:cNvCxnSpPr/>
            <p:nvPr/>
          </p:nvCxnSpPr>
          <p:spPr>
            <a:xfrm flipH="1">
              <a:off x="2436507" y="45879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Straight Connector 1024">
              <a:extLst>
                <a:ext uri="{FF2B5EF4-FFF2-40B4-BE49-F238E27FC236}">
                  <a16:creationId xmlns:a16="http://schemas.microsoft.com/office/drawing/2014/main" id="{C0977B55-6372-4F87-86BD-B1BAF153DEC1}"/>
                </a:ext>
              </a:extLst>
            </p:cNvPr>
            <p:cNvCxnSpPr/>
            <p:nvPr/>
          </p:nvCxnSpPr>
          <p:spPr>
            <a:xfrm flipH="1">
              <a:off x="2435510" y="46109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6" name="Straight Connector 1025">
              <a:extLst>
                <a:ext uri="{FF2B5EF4-FFF2-40B4-BE49-F238E27FC236}">
                  <a16:creationId xmlns:a16="http://schemas.microsoft.com/office/drawing/2014/main" id="{EF68BFAF-A49A-4BF5-9010-842C77E4A2DE}"/>
                </a:ext>
              </a:extLst>
            </p:cNvPr>
            <p:cNvCxnSpPr/>
            <p:nvPr/>
          </p:nvCxnSpPr>
          <p:spPr>
            <a:xfrm>
              <a:off x="2436175" y="45994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7" name="Straight Connector 1026">
              <a:extLst>
                <a:ext uri="{FF2B5EF4-FFF2-40B4-BE49-F238E27FC236}">
                  <a16:creationId xmlns:a16="http://schemas.microsoft.com/office/drawing/2014/main" id="{97CF9C44-30C7-43B7-AAFD-ED8FCDF2290F}"/>
                </a:ext>
              </a:extLst>
            </p:cNvPr>
            <p:cNvCxnSpPr/>
            <p:nvPr/>
          </p:nvCxnSpPr>
          <p:spPr>
            <a:xfrm>
              <a:off x="2435842" y="46225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8" name="Straight Connector 1027">
              <a:extLst>
                <a:ext uri="{FF2B5EF4-FFF2-40B4-BE49-F238E27FC236}">
                  <a16:creationId xmlns:a16="http://schemas.microsoft.com/office/drawing/2014/main" id="{F0BAC415-32CA-4C93-9F3A-14EC848C3D86}"/>
                </a:ext>
              </a:extLst>
            </p:cNvPr>
            <p:cNvCxnSpPr/>
            <p:nvPr/>
          </p:nvCxnSpPr>
          <p:spPr>
            <a:xfrm flipH="1">
              <a:off x="2435177" y="46344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9" name="Straight Connector 1028">
              <a:extLst>
                <a:ext uri="{FF2B5EF4-FFF2-40B4-BE49-F238E27FC236}">
                  <a16:creationId xmlns:a16="http://schemas.microsoft.com/office/drawing/2014/main" id="{44E3A72C-E2DA-48A3-A2DB-10B7468F658B}"/>
                </a:ext>
              </a:extLst>
            </p:cNvPr>
            <p:cNvCxnSpPr/>
            <p:nvPr/>
          </p:nvCxnSpPr>
          <p:spPr>
            <a:xfrm>
              <a:off x="2435177" y="464623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0" name="Oval 1029">
              <a:extLst>
                <a:ext uri="{FF2B5EF4-FFF2-40B4-BE49-F238E27FC236}">
                  <a16:creationId xmlns:a16="http://schemas.microsoft.com/office/drawing/2014/main" id="{62F96437-6044-4582-BA94-8AF1F92B2C22}"/>
                </a:ext>
              </a:extLst>
            </p:cNvPr>
            <p:cNvSpPr/>
            <p:nvPr/>
          </p:nvSpPr>
          <p:spPr>
            <a:xfrm>
              <a:off x="2474315" y="4482548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031" name="Straight Connector 1030">
              <a:extLst>
                <a:ext uri="{FF2B5EF4-FFF2-40B4-BE49-F238E27FC236}">
                  <a16:creationId xmlns:a16="http://schemas.microsoft.com/office/drawing/2014/main" id="{070B4E07-5157-4EF1-99B6-AA66BADBDCBC}"/>
                </a:ext>
              </a:extLst>
            </p:cNvPr>
            <p:cNvCxnSpPr/>
            <p:nvPr/>
          </p:nvCxnSpPr>
          <p:spPr>
            <a:xfrm flipH="1">
              <a:off x="2506680" y="454116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3FF29C29-F10E-4AC9-8ADF-690328D8A5BB}"/>
                </a:ext>
              </a:extLst>
            </p:cNvPr>
            <p:cNvCxnSpPr/>
            <p:nvPr/>
          </p:nvCxnSpPr>
          <p:spPr>
            <a:xfrm>
              <a:off x="2507345" y="452969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89893613-14FA-4B6B-8E56-13A02093A6D0}"/>
                </a:ext>
              </a:extLst>
            </p:cNvPr>
            <p:cNvCxnSpPr/>
            <p:nvPr/>
          </p:nvCxnSpPr>
          <p:spPr>
            <a:xfrm>
              <a:off x="2507012" y="455280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id="{FCA60755-2842-4D87-B2E3-0906C7879113}"/>
                </a:ext>
              </a:extLst>
            </p:cNvPr>
            <p:cNvCxnSpPr/>
            <p:nvPr/>
          </p:nvCxnSpPr>
          <p:spPr>
            <a:xfrm flipH="1">
              <a:off x="2506348" y="45646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5" name="Straight Connector 1034">
              <a:extLst>
                <a:ext uri="{FF2B5EF4-FFF2-40B4-BE49-F238E27FC236}">
                  <a16:creationId xmlns:a16="http://schemas.microsoft.com/office/drawing/2014/main" id="{FA8DBF28-A2FA-4D58-ACC7-205E92B627BC}"/>
                </a:ext>
              </a:extLst>
            </p:cNvPr>
            <p:cNvCxnSpPr/>
            <p:nvPr/>
          </p:nvCxnSpPr>
          <p:spPr>
            <a:xfrm>
              <a:off x="2506348" y="457648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6" name="Straight Connector 1035">
              <a:extLst>
                <a:ext uri="{FF2B5EF4-FFF2-40B4-BE49-F238E27FC236}">
                  <a16:creationId xmlns:a16="http://schemas.microsoft.com/office/drawing/2014/main" id="{F636A4A6-E9CC-4A0F-B519-FE1436CDF0A7}"/>
                </a:ext>
              </a:extLst>
            </p:cNvPr>
            <p:cNvCxnSpPr/>
            <p:nvPr/>
          </p:nvCxnSpPr>
          <p:spPr>
            <a:xfrm flipH="1">
              <a:off x="2505683" y="45879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7" name="Straight Connector 1036">
              <a:extLst>
                <a:ext uri="{FF2B5EF4-FFF2-40B4-BE49-F238E27FC236}">
                  <a16:creationId xmlns:a16="http://schemas.microsoft.com/office/drawing/2014/main" id="{13AF0983-4224-4791-94B7-209F39851F35}"/>
                </a:ext>
              </a:extLst>
            </p:cNvPr>
            <p:cNvCxnSpPr/>
            <p:nvPr/>
          </p:nvCxnSpPr>
          <p:spPr>
            <a:xfrm flipH="1">
              <a:off x="2504686" y="46109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8" name="Straight Connector 1037">
              <a:extLst>
                <a:ext uri="{FF2B5EF4-FFF2-40B4-BE49-F238E27FC236}">
                  <a16:creationId xmlns:a16="http://schemas.microsoft.com/office/drawing/2014/main" id="{F128BFC6-2826-45FC-8BCC-B857FBB9C5A6}"/>
                </a:ext>
              </a:extLst>
            </p:cNvPr>
            <p:cNvCxnSpPr/>
            <p:nvPr/>
          </p:nvCxnSpPr>
          <p:spPr>
            <a:xfrm>
              <a:off x="2505351" y="45994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9" name="Straight Connector 1038">
              <a:extLst>
                <a:ext uri="{FF2B5EF4-FFF2-40B4-BE49-F238E27FC236}">
                  <a16:creationId xmlns:a16="http://schemas.microsoft.com/office/drawing/2014/main" id="{98CC6250-F468-440D-86C4-7720047C1A3C}"/>
                </a:ext>
              </a:extLst>
            </p:cNvPr>
            <p:cNvCxnSpPr/>
            <p:nvPr/>
          </p:nvCxnSpPr>
          <p:spPr>
            <a:xfrm>
              <a:off x="2505018" y="46225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0" name="Straight Connector 1039">
              <a:extLst>
                <a:ext uri="{FF2B5EF4-FFF2-40B4-BE49-F238E27FC236}">
                  <a16:creationId xmlns:a16="http://schemas.microsoft.com/office/drawing/2014/main" id="{B2D5C33F-6718-4C7F-87CF-D94811629A75}"/>
                </a:ext>
              </a:extLst>
            </p:cNvPr>
            <p:cNvCxnSpPr/>
            <p:nvPr/>
          </p:nvCxnSpPr>
          <p:spPr>
            <a:xfrm flipH="1">
              <a:off x="2504354" y="46344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1" name="Straight Connector 1040">
              <a:extLst>
                <a:ext uri="{FF2B5EF4-FFF2-40B4-BE49-F238E27FC236}">
                  <a16:creationId xmlns:a16="http://schemas.microsoft.com/office/drawing/2014/main" id="{98CBA13C-FB6A-4C04-AC65-B203DFE500AA}"/>
                </a:ext>
              </a:extLst>
            </p:cNvPr>
            <p:cNvCxnSpPr/>
            <p:nvPr/>
          </p:nvCxnSpPr>
          <p:spPr>
            <a:xfrm>
              <a:off x="2504354" y="464623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2" name="Straight Connector 1041">
              <a:extLst>
                <a:ext uri="{FF2B5EF4-FFF2-40B4-BE49-F238E27FC236}">
                  <a16:creationId xmlns:a16="http://schemas.microsoft.com/office/drawing/2014/main" id="{348465B0-078B-4837-B938-231EB502F4BE}"/>
                </a:ext>
              </a:extLst>
            </p:cNvPr>
            <p:cNvCxnSpPr/>
            <p:nvPr/>
          </p:nvCxnSpPr>
          <p:spPr>
            <a:xfrm flipH="1">
              <a:off x="2487521" y="454116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3" name="Straight Connector 1042">
              <a:extLst>
                <a:ext uri="{FF2B5EF4-FFF2-40B4-BE49-F238E27FC236}">
                  <a16:creationId xmlns:a16="http://schemas.microsoft.com/office/drawing/2014/main" id="{04677D3A-1F0C-44EC-9C55-A076B22610AE}"/>
                </a:ext>
              </a:extLst>
            </p:cNvPr>
            <p:cNvCxnSpPr/>
            <p:nvPr/>
          </p:nvCxnSpPr>
          <p:spPr>
            <a:xfrm>
              <a:off x="2488186" y="452969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" name="Straight Connector 1043">
              <a:extLst>
                <a:ext uri="{FF2B5EF4-FFF2-40B4-BE49-F238E27FC236}">
                  <a16:creationId xmlns:a16="http://schemas.microsoft.com/office/drawing/2014/main" id="{1A60057C-97D1-488F-ADDD-4AC0BCBB0604}"/>
                </a:ext>
              </a:extLst>
            </p:cNvPr>
            <p:cNvCxnSpPr/>
            <p:nvPr/>
          </p:nvCxnSpPr>
          <p:spPr>
            <a:xfrm>
              <a:off x="2487853" y="455280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5" name="Straight Connector 1044">
              <a:extLst>
                <a:ext uri="{FF2B5EF4-FFF2-40B4-BE49-F238E27FC236}">
                  <a16:creationId xmlns:a16="http://schemas.microsoft.com/office/drawing/2014/main" id="{856F3DAB-5F4E-4E5C-902B-3A3FC157312D}"/>
                </a:ext>
              </a:extLst>
            </p:cNvPr>
            <p:cNvCxnSpPr/>
            <p:nvPr/>
          </p:nvCxnSpPr>
          <p:spPr>
            <a:xfrm flipH="1">
              <a:off x="2487188" y="45646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6" name="Straight Connector 1045">
              <a:extLst>
                <a:ext uri="{FF2B5EF4-FFF2-40B4-BE49-F238E27FC236}">
                  <a16:creationId xmlns:a16="http://schemas.microsoft.com/office/drawing/2014/main" id="{FE17427F-BE53-43A3-AC5E-62472CAD3CFC}"/>
                </a:ext>
              </a:extLst>
            </p:cNvPr>
            <p:cNvCxnSpPr/>
            <p:nvPr/>
          </p:nvCxnSpPr>
          <p:spPr>
            <a:xfrm>
              <a:off x="2487188" y="457648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7" name="Straight Connector 1046">
              <a:extLst>
                <a:ext uri="{FF2B5EF4-FFF2-40B4-BE49-F238E27FC236}">
                  <a16:creationId xmlns:a16="http://schemas.microsoft.com/office/drawing/2014/main" id="{7A1DDD20-2D06-47BE-A573-32595E5A900B}"/>
                </a:ext>
              </a:extLst>
            </p:cNvPr>
            <p:cNvCxnSpPr/>
            <p:nvPr/>
          </p:nvCxnSpPr>
          <p:spPr>
            <a:xfrm flipH="1">
              <a:off x="2486523" y="45879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8" name="Straight Connector 1047">
              <a:extLst>
                <a:ext uri="{FF2B5EF4-FFF2-40B4-BE49-F238E27FC236}">
                  <a16:creationId xmlns:a16="http://schemas.microsoft.com/office/drawing/2014/main" id="{038CB637-9357-4791-A771-872C666E0550}"/>
                </a:ext>
              </a:extLst>
            </p:cNvPr>
            <p:cNvCxnSpPr/>
            <p:nvPr/>
          </p:nvCxnSpPr>
          <p:spPr>
            <a:xfrm flipH="1">
              <a:off x="2485526" y="46109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9" name="Straight Connector 1048">
              <a:extLst>
                <a:ext uri="{FF2B5EF4-FFF2-40B4-BE49-F238E27FC236}">
                  <a16:creationId xmlns:a16="http://schemas.microsoft.com/office/drawing/2014/main" id="{27C31E55-8FBB-4EEC-B8E5-8AFE8F3344C7}"/>
                </a:ext>
              </a:extLst>
            </p:cNvPr>
            <p:cNvCxnSpPr/>
            <p:nvPr/>
          </p:nvCxnSpPr>
          <p:spPr>
            <a:xfrm>
              <a:off x="2486191" y="45994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0" name="Straight Connector 1049">
              <a:extLst>
                <a:ext uri="{FF2B5EF4-FFF2-40B4-BE49-F238E27FC236}">
                  <a16:creationId xmlns:a16="http://schemas.microsoft.com/office/drawing/2014/main" id="{87DAEAE1-C580-4945-9A1A-DE6E6A04CC30}"/>
                </a:ext>
              </a:extLst>
            </p:cNvPr>
            <p:cNvCxnSpPr/>
            <p:nvPr/>
          </p:nvCxnSpPr>
          <p:spPr>
            <a:xfrm>
              <a:off x="2485859" y="46225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1" name="Straight Connector 1050">
              <a:extLst>
                <a:ext uri="{FF2B5EF4-FFF2-40B4-BE49-F238E27FC236}">
                  <a16:creationId xmlns:a16="http://schemas.microsoft.com/office/drawing/2014/main" id="{4B8F68CA-C971-46BC-836D-F39389C8808F}"/>
                </a:ext>
              </a:extLst>
            </p:cNvPr>
            <p:cNvCxnSpPr/>
            <p:nvPr/>
          </p:nvCxnSpPr>
          <p:spPr>
            <a:xfrm flipH="1">
              <a:off x="2485194" y="46344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2" name="Straight Connector 1051">
              <a:extLst>
                <a:ext uri="{FF2B5EF4-FFF2-40B4-BE49-F238E27FC236}">
                  <a16:creationId xmlns:a16="http://schemas.microsoft.com/office/drawing/2014/main" id="{B551CAEC-A023-4C64-918A-1725DB6229EC}"/>
                </a:ext>
              </a:extLst>
            </p:cNvPr>
            <p:cNvCxnSpPr/>
            <p:nvPr/>
          </p:nvCxnSpPr>
          <p:spPr>
            <a:xfrm>
              <a:off x="2485194" y="464623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3" name="Oval 1052">
              <a:extLst>
                <a:ext uri="{FF2B5EF4-FFF2-40B4-BE49-F238E27FC236}">
                  <a16:creationId xmlns:a16="http://schemas.microsoft.com/office/drawing/2014/main" id="{7A36062E-5A34-42BE-B925-E08E14C235CD}"/>
                </a:ext>
              </a:extLst>
            </p:cNvPr>
            <p:cNvSpPr/>
            <p:nvPr/>
          </p:nvSpPr>
          <p:spPr>
            <a:xfrm>
              <a:off x="2524332" y="4482806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054" name="Straight Connector 1053">
              <a:extLst>
                <a:ext uri="{FF2B5EF4-FFF2-40B4-BE49-F238E27FC236}">
                  <a16:creationId xmlns:a16="http://schemas.microsoft.com/office/drawing/2014/main" id="{28A71E68-A233-4F67-AACA-7A1D679C8C74}"/>
                </a:ext>
              </a:extLst>
            </p:cNvPr>
            <p:cNvCxnSpPr/>
            <p:nvPr/>
          </p:nvCxnSpPr>
          <p:spPr>
            <a:xfrm flipH="1">
              <a:off x="2556697" y="454141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5" name="Straight Connector 1054">
              <a:extLst>
                <a:ext uri="{FF2B5EF4-FFF2-40B4-BE49-F238E27FC236}">
                  <a16:creationId xmlns:a16="http://schemas.microsoft.com/office/drawing/2014/main" id="{F64537B1-1A22-441D-BBFA-5A876B71D950}"/>
                </a:ext>
              </a:extLst>
            </p:cNvPr>
            <p:cNvCxnSpPr/>
            <p:nvPr/>
          </p:nvCxnSpPr>
          <p:spPr>
            <a:xfrm>
              <a:off x="2557362" y="45299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6" name="Straight Connector 1055">
              <a:extLst>
                <a:ext uri="{FF2B5EF4-FFF2-40B4-BE49-F238E27FC236}">
                  <a16:creationId xmlns:a16="http://schemas.microsoft.com/office/drawing/2014/main" id="{72F293C0-54C2-461B-A261-2288E1A05B84}"/>
                </a:ext>
              </a:extLst>
            </p:cNvPr>
            <p:cNvCxnSpPr/>
            <p:nvPr/>
          </p:nvCxnSpPr>
          <p:spPr>
            <a:xfrm>
              <a:off x="2557029" y="455306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Straight Connector 1056">
              <a:extLst>
                <a:ext uri="{FF2B5EF4-FFF2-40B4-BE49-F238E27FC236}">
                  <a16:creationId xmlns:a16="http://schemas.microsoft.com/office/drawing/2014/main" id="{5EC3CB4E-759E-404E-A26F-A21EAF7CFF7D}"/>
                </a:ext>
              </a:extLst>
            </p:cNvPr>
            <p:cNvCxnSpPr/>
            <p:nvPr/>
          </p:nvCxnSpPr>
          <p:spPr>
            <a:xfrm flipH="1">
              <a:off x="2556364" y="45649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8" name="Straight Connector 1057">
              <a:extLst>
                <a:ext uri="{FF2B5EF4-FFF2-40B4-BE49-F238E27FC236}">
                  <a16:creationId xmlns:a16="http://schemas.microsoft.com/office/drawing/2014/main" id="{5259C59D-834D-45F2-9D51-ABED171F9578}"/>
                </a:ext>
              </a:extLst>
            </p:cNvPr>
            <p:cNvCxnSpPr/>
            <p:nvPr/>
          </p:nvCxnSpPr>
          <p:spPr>
            <a:xfrm>
              <a:off x="2556364" y="457674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9" name="Straight Connector 1058">
              <a:extLst>
                <a:ext uri="{FF2B5EF4-FFF2-40B4-BE49-F238E27FC236}">
                  <a16:creationId xmlns:a16="http://schemas.microsoft.com/office/drawing/2014/main" id="{79759ABE-415B-4462-9415-6EEA5D6C91F2}"/>
                </a:ext>
              </a:extLst>
            </p:cNvPr>
            <p:cNvCxnSpPr/>
            <p:nvPr/>
          </p:nvCxnSpPr>
          <p:spPr>
            <a:xfrm flipH="1">
              <a:off x="2555700" y="45882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0" name="Straight Connector 1059">
              <a:extLst>
                <a:ext uri="{FF2B5EF4-FFF2-40B4-BE49-F238E27FC236}">
                  <a16:creationId xmlns:a16="http://schemas.microsoft.com/office/drawing/2014/main" id="{C878BBA9-C01C-41EC-A41D-640565060CDA}"/>
                </a:ext>
              </a:extLst>
            </p:cNvPr>
            <p:cNvCxnSpPr/>
            <p:nvPr/>
          </p:nvCxnSpPr>
          <p:spPr>
            <a:xfrm flipH="1">
              <a:off x="2554703" y="46111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1" name="Straight Connector 1060">
              <a:extLst>
                <a:ext uri="{FF2B5EF4-FFF2-40B4-BE49-F238E27FC236}">
                  <a16:creationId xmlns:a16="http://schemas.microsoft.com/office/drawing/2014/main" id="{B3D7781A-E294-4FC4-8A56-904F66811EF8}"/>
                </a:ext>
              </a:extLst>
            </p:cNvPr>
            <p:cNvCxnSpPr/>
            <p:nvPr/>
          </p:nvCxnSpPr>
          <p:spPr>
            <a:xfrm>
              <a:off x="2555367" y="45997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2" name="Straight Connector 1061">
              <a:extLst>
                <a:ext uri="{FF2B5EF4-FFF2-40B4-BE49-F238E27FC236}">
                  <a16:creationId xmlns:a16="http://schemas.microsoft.com/office/drawing/2014/main" id="{47BCB9D8-219E-4F32-AB55-A4A2155E5220}"/>
                </a:ext>
              </a:extLst>
            </p:cNvPr>
            <p:cNvCxnSpPr/>
            <p:nvPr/>
          </p:nvCxnSpPr>
          <p:spPr>
            <a:xfrm>
              <a:off x="2555035" y="462281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3" name="Straight Connector 1062">
              <a:extLst>
                <a:ext uri="{FF2B5EF4-FFF2-40B4-BE49-F238E27FC236}">
                  <a16:creationId xmlns:a16="http://schemas.microsoft.com/office/drawing/2014/main" id="{3411C89E-9FCC-4B2F-AAC3-27626C545B03}"/>
                </a:ext>
              </a:extLst>
            </p:cNvPr>
            <p:cNvCxnSpPr/>
            <p:nvPr/>
          </p:nvCxnSpPr>
          <p:spPr>
            <a:xfrm flipH="1">
              <a:off x="2554370" y="46346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4" name="Straight Connector 1063">
              <a:extLst>
                <a:ext uri="{FF2B5EF4-FFF2-40B4-BE49-F238E27FC236}">
                  <a16:creationId xmlns:a16="http://schemas.microsoft.com/office/drawing/2014/main" id="{95115722-2001-44A9-A9EF-9F3431D4512A}"/>
                </a:ext>
              </a:extLst>
            </p:cNvPr>
            <p:cNvCxnSpPr/>
            <p:nvPr/>
          </p:nvCxnSpPr>
          <p:spPr>
            <a:xfrm>
              <a:off x="2554370" y="46464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5" name="Straight Connector 1064">
              <a:extLst>
                <a:ext uri="{FF2B5EF4-FFF2-40B4-BE49-F238E27FC236}">
                  <a16:creationId xmlns:a16="http://schemas.microsoft.com/office/drawing/2014/main" id="{939C9EF7-6D6D-4345-B008-CCD602772630}"/>
                </a:ext>
              </a:extLst>
            </p:cNvPr>
            <p:cNvCxnSpPr/>
            <p:nvPr/>
          </p:nvCxnSpPr>
          <p:spPr>
            <a:xfrm flipH="1">
              <a:off x="2537537" y="454141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6" name="Straight Connector 1065">
              <a:extLst>
                <a:ext uri="{FF2B5EF4-FFF2-40B4-BE49-F238E27FC236}">
                  <a16:creationId xmlns:a16="http://schemas.microsoft.com/office/drawing/2014/main" id="{B7DEB2D7-E043-43F1-819E-82A70CD72338}"/>
                </a:ext>
              </a:extLst>
            </p:cNvPr>
            <p:cNvCxnSpPr/>
            <p:nvPr/>
          </p:nvCxnSpPr>
          <p:spPr>
            <a:xfrm>
              <a:off x="2538202" y="45299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7" name="Straight Connector 1066">
              <a:extLst>
                <a:ext uri="{FF2B5EF4-FFF2-40B4-BE49-F238E27FC236}">
                  <a16:creationId xmlns:a16="http://schemas.microsoft.com/office/drawing/2014/main" id="{251AFE6C-1424-439A-B711-F9A6E41A6350}"/>
                </a:ext>
              </a:extLst>
            </p:cNvPr>
            <p:cNvCxnSpPr/>
            <p:nvPr/>
          </p:nvCxnSpPr>
          <p:spPr>
            <a:xfrm>
              <a:off x="2537869" y="455306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8" name="Straight Connector 1067">
              <a:extLst>
                <a:ext uri="{FF2B5EF4-FFF2-40B4-BE49-F238E27FC236}">
                  <a16:creationId xmlns:a16="http://schemas.microsoft.com/office/drawing/2014/main" id="{DCAAC978-4C85-4FEF-8180-79E21D26FF89}"/>
                </a:ext>
              </a:extLst>
            </p:cNvPr>
            <p:cNvCxnSpPr/>
            <p:nvPr/>
          </p:nvCxnSpPr>
          <p:spPr>
            <a:xfrm flipH="1">
              <a:off x="2537205" y="45649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9" name="Straight Connector 1068">
              <a:extLst>
                <a:ext uri="{FF2B5EF4-FFF2-40B4-BE49-F238E27FC236}">
                  <a16:creationId xmlns:a16="http://schemas.microsoft.com/office/drawing/2014/main" id="{7454F3F2-11BB-4CE0-950B-535B2E3DD1CB}"/>
                </a:ext>
              </a:extLst>
            </p:cNvPr>
            <p:cNvCxnSpPr/>
            <p:nvPr/>
          </p:nvCxnSpPr>
          <p:spPr>
            <a:xfrm>
              <a:off x="2537205" y="457674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0" name="Straight Connector 1069">
              <a:extLst>
                <a:ext uri="{FF2B5EF4-FFF2-40B4-BE49-F238E27FC236}">
                  <a16:creationId xmlns:a16="http://schemas.microsoft.com/office/drawing/2014/main" id="{D13B9D7B-649B-477E-A6E6-1D70EB220A5A}"/>
                </a:ext>
              </a:extLst>
            </p:cNvPr>
            <p:cNvCxnSpPr/>
            <p:nvPr/>
          </p:nvCxnSpPr>
          <p:spPr>
            <a:xfrm flipH="1">
              <a:off x="2536540" y="45882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1" name="Straight Connector 1070">
              <a:extLst>
                <a:ext uri="{FF2B5EF4-FFF2-40B4-BE49-F238E27FC236}">
                  <a16:creationId xmlns:a16="http://schemas.microsoft.com/office/drawing/2014/main" id="{15AEB330-B451-4D03-B58A-6F070E986A3F}"/>
                </a:ext>
              </a:extLst>
            </p:cNvPr>
            <p:cNvCxnSpPr/>
            <p:nvPr/>
          </p:nvCxnSpPr>
          <p:spPr>
            <a:xfrm flipH="1">
              <a:off x="2535543" y="46111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2" name="Straight Connector 1071">
              <a:extLst>
                <a:ext uri="{FF2B5EF4-FFF2-40B4-BE49-F238E27FC236}">
                  <a16:creationId xmlns:a16="http://schemas.microsoft.com/office/drawing/2014/main" id="{25B43FD6-D3BD-4A23-A28E-C684C796F8F5}"/>
                </a:ext>
              </a:extLst>
            </p:cNvPr>
            <p:cNvCxnSpPr/>
            <p:nvPr/>
          </p:nvCxnSpPr>
          <p:spPr>
            <a:xfrm>
              <a:off x="2536207" y="45997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3" name="Straight Connector 1072">
              <a:extLst>
                <a:ext uri="{FF2B5EF4-FFF2-40B4-BE49-F238E27FC236}">
                  <a16:creationId xmlns:a16="http://schemas.microsoft.com/office/drawing/2014/main" id="{363BB7BB-8D57-44B6-8D97-F49FA947EEEE}"/>
                </a:ext>
              </a:extLst>
            </p:cNvPr>
            <p:cNvCxnSpPr/>
            <p:nvPr/>
          </p:nvCxnSpPr>
          <p:spPr>
            <a:xfrm>
              <a:off x="2535875" y="462281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4" name="Straight Connector 1073">
              <a:extLst>
                <a:ext uri="{FF2B5EF4-FFF2-40B4-BE49-F238E27FC236}">
                  <a16:creationId xmlns:a16="http://schemas.microsoft.com/office/drawing/2014/main" id="{C6380BDD-8F25-43BE-8F33-DA3F6C00F084}"/>
                </a:ext>
              </a:extLst>
            </p:cNvPr>
            <p:cNvCxnSpPr/>
            <p:nvPr/>
          </p:nvCxnSpPr>
          <p:spPr>
            <a:xfrm flipH="1">
              <a:off x="2535210" y="46346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5" name="Straight Connector 1074">
              <a:extLst>
                <a:ext uri="{FF2B5EF4-FFF2-40B4-BE49-F238E27FC236}">
                  <a16:creationId xmlns:a16="http://schemas.microsoft.com/office/drawing/2014/main" id="{31C68FF3-1F8B-408F-A2AA-C4CDCFB603C0}"/>
                </a:ext>
              </a:extLst>
            </p:cNvPr>
            <p:cNvCxnSpPr/>
            <p:nvPr/>
          </p:nvCxnSpPr>
          <p:spPr>
            <a:xfrm>
              <a:off x="2535210" y="46464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6" name="Oval 1075">
              <a:extLst>
                <a:ext uri="{FF2B5EF4-FFF2-40B4-BE49-F238E27FC236}">
                  <a16:creationId xmlns:a16="http://schemas.microsoft.com/office/drawing/2014/main" id="{97FC4E8B-33E1-457C-8FE7-5832D8E42DB7}"/>
                </a:ext>
              </a:extLst>
            </p:cNvPr>
            <p:cNvSpPr/>
            <p:nvPr/>
          </p:nvSpPr>
          <p:spPr>
            <a:xfrm>
              <a:off x="2574348" y="4482806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077" name="Straight Connector 1076">
              <a:extLst>
                <a:ext uri="{FF2B5EF4-FFF2-40B4-BE49-F238E27FC236}">
                  <a16:creationId xmlns:a16="http://schemas.microsoft.com/office/drawing/2014/main" id="{3F8DEDE5-F05F-45AE-BAFB-6203DE884F43}"/>
                </a:ext>
              </a:extLst>
            </p:cNvPr>
            <p:cNvCxnSpPr/>
            <p:nvPr/>
          </p:nvCxnSpPr>
          <p:spPr>
            <a:xfrm flipH="1">
              <a:off x="2606713" y="454141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8" name="Straight Connector 1077">
              <a:extLst>
                <a:ext uri="{FF2B5EF4-FFF2-40B4-BE49-F238E27FC236}">
                  <a16:creationId xmlns:a16="http://schemas.microsoft.com/office/drawing/2014/main" id="{1EE9EEC7-760A-4AF7-A78C-861F306B0192}"/>
                </a:ext>
              </a:extLst>
            </p:cNvPr>
            <p:cNvCxnSpPr/>
            <p:nvPr/>
          </p:nvCxnSpPr>
          <p:spPr>
            <a:xfrm>
              <a:off x="2607378" y="45299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9" name="Straight Connector 1078">
              <a:extLst>
                <a:ext uri="{FF2B5EF4-FFF2-40B4-BE49-F238E27FC236}">
                  <a16:creationId xmlns:a16="http://schemas.microsoft.com/office/drawing/2014/main" id="{1F277CB3-DBF3-4581-8B6A-1DF6AC0807F3}"/>
                </a:ext>
              </a:extLst>
            </p:cNvPr>
            <p:cNvCxnSpPr/>
            <p:nvPr/>
          </p:nvCxnSpPr>
          <p:spPr>
            <a:xfrm>
              <a:off x="2607045" y="455306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0" name="Straight Connector 1079">
              <a:extLst>
                <a:ext uri="{FF2B5EF4-FFF2-40B4-BE49-F238E27FC236}">
                  <a16:creationId xmlns:a16="http://schemas.microsoft.com/office/drawing/2014/main" id="{7AB57D30-CF96-48B4-9AFD-082BB28E4165}"/>
                </a:ext>
              </a:extLst>
            </p:cNvPr>
            <p:cNvCxnSpPr/>
            <p:nvPr/>
          </p:nvCxnSpPr>
          <p:spPr>
            <a:xfrm flipH="1">
              <a:off x="2606381" y="45649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1" name="Straight Connector 1080">
              <a:extLst>
                <a:ext uri="{FF2B5EF4-FFF2-40B4-BE49-F238E27FC236}">
                  <a16:creationId xmlns:a16="http://schemas.microsoft.com/office/drawing/2014/main" id="{C61C19FE-F031-466A-A64A-8281476617AF}"/>
                </a:ext>
              </a:extLst>
            </p:cNvPr>
            <p:cNvCxnSpPr/>
            <p:nvPr/>
          </p:nvCxnSpPr>
          <p:spPr>
            <a:xfrm>
              <a:off x="2606381" y="457674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2" name="Straight Connector 1081">
              <a:extLst>
                <a:ext uri="{FF2B5EF4-FFF2-40B4-BE49-F238E27FC236}">
                  <a16:creationId xmlns:a16="http://schemas.microsoft.com/office/drawing/2014/main" id="{64297FC8-F33D-4F17-875B-A04939710943}"/>
                </a:ext>
              </a:extLst>
            </p:cNvPr>
            <p:cNvCxnSpPr/>
            <p:nvPr/>
          </p:nvCxnSpPr>
          <p:spPr>
            <a:xfrm flipH="1">
              <a:off x="2605716" y="45882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3" name="Straight Connector 1082">
              <a:extLst>
                <a:ext uri="{FF2B5EF4-FFF2-40B4-BE49-F238E27FC236}">
                  <a16:creationId xmlns:a16="http://schemas.microsoft.com/office/drawing/2014/main" id="{ADD78227-8988-4ABA-8C5F-BCF716A8B619}"/>
                </a:ext>
              </a:extLst>
            </p:cNvPr>
            <p:cNvCxnSpPr/>
            <p:nvPr/>
          </p:nvCxnSpPr>
          <p:spPr>
            <a:xfrm flipH="1">
              <a:off x="2604719" y="46111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4" name="Straight Connector 1083">
              <a:extLst>
                <a:ext uri="{FF2B5EF4-FFF2-40B4-BE49-F238E27FC236}">
                  <a16:creationId xmlns:a16="http://schemas.microsoft.com/office/drawing/2014/main" id="{A8F7FB82-D345-4827-9C56-51BD36CBC031}"/>
                </a:ext>
              </a:extLst>
            </p:cNvPr>
            <p:cNvCxnSpPr/>
            <p:nvPr/>
          </p:nvCxnSpPr>
          <p:spPr>
            <a:xfrm>
              <a:off x="2605384" y="45997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5" name="Straight Connector 1084">
              <a:extLst>
                <a:ext uri="{FF2B5EF4-FFF2-40B4-BE49-F238E27FC236}">
                  <a16:creationId xmlns:a16="http://schemas.microsoft.com/office/drawing/2014/main" id="{331BC374-ACBE-4B89-98AC-DB22E5B3A0D3}"/>
                </a:ext>
              </a:extLst>
            </p:cNvPr>
            <p:cNvCxnSpPr/>
            <p:nvPr/>
          </p:nvCxnSpPr>
          <p:spPr>
            <a:xfrm>
              <a:off x="2605051" y="462281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6" name="Straight Connector 1085">
              <a:extLst>
                <a:ext uri="{FF2B5EF4-FFF2-40B4-BE49-F238E27FC236}">
                  <a16:creationId xmlns:a16="http://schemas.microsoft.com/office/drawing/2014/main" id="{4B1139CE-C82E-44AD-9A5C-030ECE4798BE}"/>
                </a:ext>
              </a:extLst>
            </p:cNvPr>
            <p:cNvCxnSpPr/>
            <p:nvPr/>
          </p:nvCxnSpPr>
          <p:spPr>
            <a:xfrm flipH="1">
              <a:off x="2604387" y="46346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7" name="Straight Connector 1086">
              <a:extLst>
                <a:ext uri="{FF2B5EF4-FFF2-40B4-BE49-F238E27FC236}">
                  <a16:creationId xmlns:a16="http://schemas.microsoft.com/office/drawing/2014/main" id="{610C514E-0AB9-428A-A6BB-C902FBB60C6B}"/>
                </a:ext>
              </a:extLst>
            </p:cNvPr>
            <p:cNvCxnSpPr/>
            <p:nvPr/>
          </p:nvCxnSpPr>
          <p:spPr>
            <a:xfrm>
              <a:off x="2604387" y="46464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8" name="Straight Connector 1087">
              <a:extLst>
                <a:ext uri="{FF2B5EF4-FFF2-40B4-BE49-F238E27FC236}">
                  <a16:creationId xmlns:a16="http://schemas.microsoft.com/office/drawing/2014/main" id="{AB2FE4CD-B110-4446-9CEA-F315CC6F791C}"/>
                </a:ext>
              </a:extLst>
            </p:cNvPr>
            <p:cNvCxnSpPr/>
            <p:nvPr/>
          </p:nvCxnSpPr>
          <p:spPr>
            <a:xfrm flipH="1">
              <a:off x="2587553" y="454141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9" name="Straight Connector 1088">
              <a:extLst>
                <a:ext uri="{FF2B5EF4-FFF2-40B4-BE49-F238E27FC236}">
                  <a16:creationId xmlns:a16="http://schemas.microsoft.com/office/drawing/2014/main" id="{123EA58D-12FE-438B-B3CD-F7A644DAEBA2}"/>
                </a:ext>
              </a:extLst>
            </p:cNvPr>
            <p:cNvCxnSpPr/>
            <p:nvPr/>
          </p:nvCxnSpPr>
          <p:spPr>
            <a:xfrm>
              <a:off x="2588218" y="45299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0" name="Straight Connector 1089">
              <a:extLst>
                <a:ext uri="{FF2B5EF4-FFF2-40B4-BE49-F238E27FC236}">
                  <a16:creationId xmlns:a16="http://schemas.microsoft.com/office/drawing/2014/main" id="{40FE4569-5E07-4D80-AEB0-3D42CEF45A98}"/>
                </a:ext>
              </a:extLst>
            </p:cNvPr>
            <p:cNvCxnSpPr/>
            <p:nvPr/>
          </p:nvCxnSpPr>
          <p:spPr>
            <a:xfrm>
              <a:off x="2587886" y="455306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1" name="Straight Connector 1090">
              <a:extLst>
                <a:ext uri="{FF2B5EF4-FFF2-40B4-BE49-F238E27FC236}">
                  <a16:creationId xmlns:a16="http://schemas.microsoft.com/office/drawing/2014/main" id="{CE0863CB-1CF6-42B9-B729-C6ED632A314C}"/>
                </a:ext>
              </a:extLst>
            </p:cNvPr>
            <p:cNvCxnSpPr/>
            <p:nvPr/>
          </p:nvCxnSpPr>
          <p:spPr>
            <a:xfrm flipH="1">
              <a:off x="2587221" y="45649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2" name="Straight Connector 1091">
              <a:extLst>
                <a:ext uri="{FF2B5EF4-FFF2-40B4-BE49-F238E27FC236}">
                  <a16:creationId xmlns:a16="http://schemas.microsoft.com/office/drawing/2014/main" id="{71E0F478-563A-4149-8390-F2F7EE882032}"/>
                </a:ext>
              </a:extLst>
            </p:cNvPr>
            <p:cNvCxnSpPr/>
            <p:nvPr/>
          </p:nvCxnSpPr>
          <p:spPr>
            <a:xfrm>
              <a:off x="2587221" y="457674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3" name="Straight Connector 1092">
              <a:extLst>
                <a:ext uri="{FF2B5EF4-FFF2-40B4-BE49-F238E27FC236}">
                  <a16:creationId xmlns:a16="http://schemas.microsoft.com/office/drawing/2014/main" id="{D3B37E85-8A2E-430C-9124-3245919F31C0}"/>
                </a:ext>
              </a:extLst>
            </p:cNvPr>
            <p:cNvCxnSpPr/>
            <p:nvPr/>
          </p:nvCxnSpPr>
          <p:spPr>
            <a:xfrm flipH="1">
              <a:off x="2586556" y="45882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4" name="Straight Connector 1093">
              <a:extLst>
                <a:ext uri="{FF2B5EF4-FFF2-40B4-BE49-F238E27FC236}">
                  <a16:creationId xmlns:a16="http://schemas.microsoft.com/office/drawing/2014/main" id="{D0ABF582-E366-4C0A-926D-643BC3D739F7}"/>
                </a:ext>
              </a:extLst>
            </p:cNvPr>
            <p:cNvCxnSpPr/>
            <p:nvPr/>
          </p:nvCxnSpPr>
          <p:spPr>
            <a:xfrm flipH="1">
              <a:off x="2585559" y="46111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5" name="Straight Connector 1094">
              <a:extLst>
                <a:ext uri="{FF2B5EF4-FFF2-40B4-BE49-F238E27FC236}">
                  <a16:creationId xmlns:a16="http://schemas.microsoft.com/office/drawing/2014/main" id="{E634BF2F-6FDE-40DE-8ED9-7906A96ADA14}"/>
                </a:ext>
              </a:extLst>
            </p:cNvPr>
            <p:cNvCxnSpPr/>
            <p:nvPr/>
          </p:nvCxnSpPr>
          <p:spPr>
            <a:xfrm>
              <a:off x="2586224" y="45997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6" name="Straight Connector 1095">
              <a:extLst>
                <a:ext uri="{FF2B5EF4-FFF2-40B4-BE49-F238E27FC236}">
                  <a16:creationId xmlns:a16="http://schemas.microsoft.com/office/drawing/2014/main" id="{678DC279-67DB-4397-B645-E2750AFF8D70}"/>
                </a:ext>
              </a:extLst>
            </p:cNvPr>
            <p:cNvCxnSpPr/>
            <p:nvPr/>
          </p:nvCxnSpPr>
          <p:spPr>
            <a:xfrm>
              <a:off x="2585892" y="462281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7" name="Straight Connector 1096">
              <a:extLst>
                <a:ext uri="{FF2B5EF4-FFF2-40B4-BE49-F238E27FC236}">
                  <a16:creationId xmlns:a16="http://schemas.microsoft.com/office/drawing/2014/main" id="{29B3E03C-6891-4F81-9C53-4980EAC4AD73}"/>
                </a:ext>
              </a:extLst>
            </p:cNvPr>
            <p:cNvCxnSpPr/>
            <p:nvPr/>
          </p:nvCxnSpPr>
          <p:spPr>
            <a:xfrm flipH="1">
              <a:off x="2585227" y="46346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8" name="Straight Connector 1097">
              <a:extLst>
                <a:ext uri="{FF2B5EF4-FFF2-40B4-BE49-F238E27FC236}">
                  <a16:creationId xmlns:a16="http://schemas.microsoft.com/office/drawing/2014/main" id="{F58BE90B-58EF-4B76-B473-6BD527783E48}"/>
                </a:ext>
              </a:extLst>
            </p:cNvPr>
            <p:cNvCxnSpPr/>
            <p:nvPr/>
          </p:nvCxnSpPr>
          <p:spPr>
            <a:xfrm>
              <a:off x="2585227" y="46464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9" name="Oval 1098">
              <a:extLst>
                <a:ext uri="{FF2B5EF4-FFF2-40B4-BE49-F238E27FC236}">
                  <a16:creationId xmlns:a16="http://schemas.microsoft.com/office/drawing/2014/main" id="{EB5FEE75-5481-4B12-A764-517468F1AFF9}"/>
                </a:ext>
              </a:extLst>
            </p:cNvPr>
            <p:cNvSpPr/>
            <p:nvPr/>
          </p:nvSpPr>
          <p:spPr>
            <a:xfrm>
              <a:off x="2624364" y="4482806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100" name="Straight Connector 1099">
              <a:extLst>
                <a:ext uri="{FF2B5EF4-FFF2-40B4-BE49-F238E27FC236}">
                  <a16:creationId xmlns:a16="http://schemas.microsoft.com/office/drawing/2014/main" id="{3DC4A4CB-6F57-4C43-B16F-94C2723D167F}"/>
                </a:ext>
              </a:extLst>
            </p:cNvPr>
            <p:cNvCxnSpPr/>
            <p:nvPr/>
          </p:nvCxnSpPr>
          <p:spPr>
            <a:xfrm flipH="1">
              <a:off x="2656729" y="454141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1" name="Straight Connector 1100">
              <a:extLst>
                <a:ext uri="{FF2B5EF4-FFF2-40B4-BE49-F238E27FC236}">
                  <a16:creationId xmlns:a16="http://schemas.microsoft.com/office/drawing/2014/main" id="{17257C14-1AB2-4CAE-AEE0-1916EAE80020}"/>
                </a:ext>
              </a:extLst>
            </p:cNvPr>
            <p:cNvCxnSpPr/>
            <p:nvPr/>
          </p:nvCxnSpPr>
          <p:spPr>
            <a:xfrm>
              <a:off x="2657394" y="45299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2" name="Straight Connector 1101">
              <a:extLst>
                <a:ext uri="{FF2B5EF4-FFF2-40B4-BE49-F238E27FC236}">
                  <a16:creationId xmlns:a16="http://schemas.microsoft.com/office/drawing/2014/main" id="{65B3FE95-E7FA-428B-A9FD-5EA9881B05D1}"/>
                </a:ext>
              </a:extLst>
            </p:cNvPr>
            <p:cNvCxnSpPr/>
            <p:nvPr/>
          </p:nvCxnSpPr>
          <p:spPr>
            <a:xfrm>
              <a:off x="2657061" y="455306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3" name="Straight Connector 1102">
              <a:extLst>
                <a:ext uri="{FF2B5EF4-FFF2-40B4-BE49-F238E27FC236}">
                  <a16:creationId xmlns:a16="http://schemas.microsoft.com/office/drawing/2014/main" id="{FB6F351B-9CF0-45E1-8C2B-BAF95A169F8D}"/>
                </a:ext>
              </a:extLst>
            </p:cNvPr>
            <p:cNvCxnSpPr/>
            <p:nvPr/>
          </p:nvCxnSpPr>
          <p:spPr>
            <a:xfrm flipH="1">
              <a:off x="2656397" y="45649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4" name="Straight Connector 1103">
              <a:extLst>
                <a:ext uri="{FF2B5EF4-FFF2-40B4-BE49-F238E27FC236}">
                  <a16:creationId xmlns:a16="http://schemas.microsoft.com/office/drawing/2014/main" id="{01A14C84-655F-4420-97E1-72ABDB2D7996}"/>
                </a:ext>
              </a:extLst>
            </p:cNvPr>
            <p:cNvCxnSpPr/>
            <p:nvPr/>
          </p:nvCxnSpPr>
          <p:spPr>
            <a:xfrm>
              <a:off x="2656397" y="457674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5" name="Straight Connector 1104">
              <a:extLst>
                <a:ext uri="{FF2B5EF4-FFF2-40B4-BE49-F238E27FC236}">
                  <a16:creationId xmlns:a16="http://schemas.microsoft.com/office/drawing/2014/main" id="{17A94D76-CBA9-422E-90C0-FEF38A365F58}"/>
                </a:ext>
              </a:extLst>
            </p:cNvPr>
            <p:cNvCxnSpPr/>
            <p:nvPr/>
          </p:nvCxnSpPr>
          <p:spPr>
            <a:xfrm flipH="1">
              <a:off x="2655732" y="45882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6" name="Straight Connector 1105">
              <a:extLst>
                <a:ext uri="{FF2B5EF4-FFF2-40B4-BE49-F238E27FC236}">
                  <a16:creationId xmlns:a16="http://schemas.microsoft.com/office/drawing/2014/main" id="{4A1FACB8-5B39-42DA-BBF3-B0AE7E58B971}"/>
                </a:ext>
              </a:extLst>
            </p:cNvPr>
            <p:cNvCxnSpPr/>
            <p:nvPr/>
          </p:nvCxnSpPr>
          <p:spPr>
            <a:xfrm flipH="1">
              <a:off x="2654735" y="46111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7" name="Straight Connector 1106">
              <a:extLst>
                <a:ext uri="{FF2B5EF4-FFF2-40B4-BE49-F238E27FC236}">
                  <a16:creationId xmlns:a16="http://schemas.microsoft.com/office/drawing/2014/main" id="{4A82F509-0319-44F1-B93C-DF5C7E2EBD1A}"/>
                </a:ext>
              </a:extLst>
            </p:cNvPr>
            <p:cNvCxnSpPr/>
            <p:nvPr/>
          </p:nvCxnSpPr>
          <p:spPr>
            <a:xfrm>
              <a:off x="2655399" y="45997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8" name="Straight Connector 1107">
              <a:extLst>
                <a:ext uri="{FF2B5EF4-FFF2-40B4-BE49-F238E27FC236}">
                  <a16:creationId xmlns:a16="http://schemas.microsoft.com/office/drawing/2014/main" id="{55F5A376-D248-48EC-8314-2F8F2CED1ED5}"/>
                </a:ext>
              </a:extLst>
            </p:cNvPr>
            <p:cNvCxnSpPr/>
            <p:nvPr/>
          </p:nvCxnSpPr>
          <p:spPr>
            <a:xfrm>
              <a:off x="2655067" y="462281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9" name="Straight Connector 1108">
              <a:extLst>
                <a:ext uri="{FF2B5EF4-FFF2-40B4-BE49-F238E27FC236}">
                  <a16:creationId xmlns:a16="http://schemas.microsoft.com/office/drawing/2014/main" id="{F23B52D3-BF98-4EB2-82FA-CD7A91B9B8A3}"/>
                </a:ext>
              </a:extLst>
            </p:cNvPr>
            <p:cNvCxnSpPr/>
            <p:nvPr/>
          </p:nvCxnSpPr>
          <p:spPr>
            <a:xfrm flipH="1">
              <a:off x="2654403" y="46346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0" name="Straight Connector 1109">
              <a:extLst>
                <a:ext uri="{FF2B5EF4-FFF2-40B4-BE49-F238E27FC236}">
                  <a16:creationId xmlns:a16="http://schemas.microsoft.com/office/drawing/2014/main" id="{D55C5017-5784-41EC-B36C-6AD749E4454A}"/>
                </a:ext>
              </a:extLst>
            </p:cNvPr>
            <p:cNvCxnSpPr/>
            <p:nvPr/>
          </p:nvCxnSpPr>
          <p:spPr>
            <a:xfrm>
              <a:off x="2654403" y="46464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1" name="Straight Connector 1110">
              <a:extLst>
                <a:ext uri="{FF2B5EF4-FFF2-40B4-BE49-F238E27FC236}">
                  <a16:creationId xmlns:a16="http://schemas.microsoft.com/office/drawing/2014/main" id="{4254225C-C47E-4517-BA2C-1748DAE1B1EF}"/>
                </a:ext>
              </a:extLst>
            </p:cNvPr>
            <p:cNvCxnSpPr/>
            <p:nvPr/>
          </p:nvCxnSpPr>
          <p:spPr>
            <a:xfrm flipH="1">
              <a:off x="2637569" y="454141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2" name="Straight Connector 1111">
              <a:extLst>
                <a:ext uri="{FF2B5EF4-FFF2-40B4-BE49-F238E27FC236}">
                  <a16:creationId xmlns:a16="http://schemas.microsoft.com/office/drawing/2014/main" id="{04135B69-BF86-4747-B1BC-DCE8B0E2E32F}"/>
                </a:ext>
              </a:extLst>
            </p:cNvPr>
            <p:cNvCxnSpPr/>
            <p:nvPr/>
          </p:nvCxnSpPr>
          <p:spPr>
            <a:xfrm>
              <a:off x="2638234" y="45299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3" name="Straight Connector 1112">
              <a:extLst>
                <a:ext uri="{FF2B5EF4-FFF2-40B4-BE49-F238E27FC236}">
                  <a16:creationId xmlns:a16="http://schemas.microsoft.com/office/drawing/2014/main" id="{3DAF2BC2-7F4A-48FC-BF98-FE650055CAE4}"/>
                </a:ext>
              </a:extLst>
            </p:cNvPr>
            <p:cNvCxnSpPr/>
            <p:nvPr/>
          </p:nvCxnSpPr>
          <p:spPr>
            <a:xfrm>
              <a:off x="2637902" y="455306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4" name="Straight Connector 1113">
              <a:extLst>
                <a:ext uri="{FF2B5EF4-FFF2-40B4-BE49-F238E27FC236}">
                  <a16:creationId xmlns:a16="http://schemas.microsoft.com/office/drawing/2014/main" id="{70EC0768-F0AA-452F-98A4-C7DE039E5EAB}"/>
                </a:ext>
              </a:extLst>
            </p:cNvPr>
            <p:cNvCxnSpPr/>
            <p:nvPr/>
          </p:nvCxnSpPr>
          <p:spPr>
            <a:xfrm flipH="1">
              <a:off x="2637237" y="45649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5" name="Straight Connector 1114">
              <a:extLst>
                <a:ext uri="{FF2B5EF4-FFF2-40B4-BE49-F238E27FC236}">
                  <a16:creationId xmlns:a16="http://schemas.microsoft.com/office/drawing/2014/main" id="{1D00E592-8368-404F-8D13-E6C46F32320F}"/>
                </a:ext>
              </a:extLst>
            </p:cNvPr>
            <p:cNvCxnSpPr/>
            <p:nvPr/>
          </p:nvCxnSpPr>
          <p:spPr>
            <a:xfrm>
              <a:off x="2637237" y="457674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6" name="Straight Connector 1115">
              <a:extLst>
                <a:ext uri="{FF2B5EF4-FFF2-40B4-BE49-F238E27FC236}">
                  <a16:creationId xmlns:a16="http://schemas.microsoft.com/office/drawing/2014/main" id="{3562DED9-5DBC-4FDB-ADC5-FBACA8D54BB1}"/>
                </a:ext>
              </a:extLst>
            </p:cNvPr>
            <p:cNvCxnSpPr/>
            <p:nvPr/>
          </p:nvCxnSpPr>
          <p:spPr>
            <a:xfrm flipH="1">
              <a:off x="2636572" y="45882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7" name="Straight Connector 1116">
              <a:extLst>
                <a:ext uri="{FF2B5EF4-FFF2-40B4-BE49-F238E27FC236}">
                  <a16:creationId xmlns:a16="http://schemas.microsoft.com/office/drawing/2014/main" id="{E83FA734-4F2F-46D7-8142-6E2D0BD07B8F}"/>
                </a:ext>
              </a:extLst>
            </p:cNvPr>
            <p:cNvCxnSpPr/>
            <p:nvPr/>
          </p:nvCxnSpPr>
          <p:spPr>
            <a:xfrm flipH="1">
              <a:off x="2635575" y="46111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8" name="Straight Connector 1117">
              <a:extLst>
                <a:ext uri="{FF2B5EF4-FFF2-40B4-BE49-F238E27FC236}">
                  <a16:creationId xmlns:a16="http://schemas.microsoft.com/office/drawing/2014/main" id="{BE45E1A3-148C-4380-8C4B-701A4CE900B4}"/>
                </a:ext>
              </a:extLst>
            </p:cNvPr>
            <p:cNvCxnSpPr/>
            <p:nvPr/>
          </p:nvCxnSpPr>
          <p:spPr>
            <a:xfrm>
              <a:off x="2636240" y="45997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9" name="Straight Connector 1118">
              <a:extLst>
                <a:ext uri="{FF2B5EF4-FFF2-40B4-BE49-F238E27FC236}">
                  <a16:creationId xmlns:a16="http://schemas.microsoft.com/office/drawing/2014/main" id="{CAA75D54-22CE-4710-8FC8-A9E30066FF5E}"/>
                </a:ext>
              </a:extLst>
            </p:cNvPr>
            <p:cNvCxnSpPr/>
            <p:nvPr/>
          </p:nvCxnSpPr>
          <p:spPr>
            <a:xfrm>
              <a:off x="2635908" y="462281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0" name="Straight Connector 1119">
              <a:extLst>
                <a:ext uri="{FF2B5EF4-FFF2-40B4-BE49-F238E27FC236}">
                  <a16:creationId xmlns:a16="http://schemas.microsoft.com/office/drawing/2014/main" id="{B20742C4-587C-40E5-A404-82D02E189816}"/>
                </a:ext>
              </a:extLst>
            </p:cNvPr>
            <p:cNvCxnSpPr/>
            <p:nvPr/>
          </p:nvCxnSpPr>
          <p:spPr>
            <a:xfrm flipH="1">
              <a:off x="2635243" y="46346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1" name="Straight Connector 1120">
              <a:extLst>
                <a:ext uri="{FF2B5EF4-FFF2-40B4-BE49-F238E27FC236}">
                  <a16:creationId xmlns:a16="http://schemas.microsoft.com/office/drawing/2014/main" id="{938187F8-2DF1-407E-84CD-DC19D0AB6E01}"/>
                </a:ext>
              </a:extLst>
            </p:cNvPr>
            <p:cNvCxnSpPr/>
            <p:nvPr/>
          </p:nvCxnSpPr>
          <p:spPr>
            <a:xfrm>
              <a:off x="2635243" y="46464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2" name="Oval 1121">
              <a:extLst>
                <a:ext uri="{FF2B5EF4-FFF2-40B4-BE49-F238E27FC236}">
                  <a16:creationId xmlns:a16="http://schemas.microsoft.com/office/drawing/2014/main" id="{C61079B5-E578-4062-A42E-A8DA354304D4}"/>
                </a:ext>
              </a:extLst>
            </p:cNvPr>
            <p:cNvSpPr/>
            <p:nvPr/>
          </p:nvSpPr>
          <p:spPr>
            <a:xfrm rot="10800000">
              <a:off x="2628881" y="4794557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123" name="Straight Connector 1122">
              <a:extLst>
                <a:ext uri="{FF2B5EF4-FFF2-40B4-BE49-F238E27FC236}">
                  <a16:creationId xmlns:a16="http://schemas.microsoft.com/office/drawing/2014/main" id="{54B2EF6D-F381-41D9-90DA-2FCB17210C81}"/>
                </a:ext>
              </a:extLst>
            </p:cNvPr>
            <p:cNvCxnSpPr/>
            <p:nvPr/>
          </p:nvCxnSpPr>
          <p:spPr>
            <a:xfrm rot="10800000" flipH="1">
              <a:off x="2632401" y="47724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4" name="Straight Connector 1123">
              <a:extLst>
                <a:ext uri="{FF2B5EF4-FFF2-40B4-BE49-F238E27FC236}">
                  <a16:creationId xmlns:a16="http://schemas.microsoft.com/office/drawing/2014/main" id="{4588123B-7BF5-47C1-A238-400C862339F6}"/>
                </a:ext>
              </a:extLst>
            </p:cNvPr>
            <p:cNvCxnSpPr/>
            <p:nvPr/>
          </p:nvCxnSpPr>
          <p:spPr>
            <a:xfrm rot="10800000">
              <a:off x="2632401" y="478395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5" name="Straight Connector 1124">
              <a:extLst>
                <a:ext uri="{FF2B5EF4-FFF2-40B4-BE49-F238E27FC236}">
                  <a16:creationId xmlns:a16="http://schemas.microsoft.com/office/drawing/2014/main" id="{CC70CE76-F38E-4969-8711-3F0BE9BACDB2}"/>
                </a:ext>
              </a:extLst>
            </p:cNvPr>
            <p:cNvCxnSpPr/>
            <p:nvPr/>
          </p:nvCxnSpPr>
          <p:spPr>
            <a:xfrm rot="10800000">
              <a:off x="2632734" y="47608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6" name="Straight Connector 1125">
              <a:extLst>
                <a:ext uri="{FF2B5EF4-FFF2-40B4-BE49-F238E27FC236}">
                  <a16:creationId xmlns:a16="http://schemas.microsoft.com/office/drawing/2014/main" id="{668CC7AE-3A04-43C0-B1B9-CDEBB1E298B1}"/>
                </a:ext>
              </a:extLst>
            </p:cNvPr>
            <p:cNvCxnSpPr/>
            <p:nvPr/>
          </p:nvCxnSpPr>
          <p:spPr>
            <a:xfrm rot="10800000" flipH="1">
              <a:off x="2632734" y="47490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7" name="Straight Connector 1126">
              <a:extLst>
                <a:ext uri="{FF2B5EF4-FFF2-40B4-BE49-F238E27FC236}">
                  <a16:creationId xmlns:a16="http://schemas.microsoft.com/office/drawing/2014/main" id="{B37007ED-D86E-4511-A996-4365F77590AE}"/>
                </a:ext>
              </a:extLst>
            </p:cNvPr>
            <p:cNvCxnSpPr/>
            <p:nvPr/>
          </p:nvCxnSpPr>
          <p:spPr>
            <a:xfrm rot="10800000">
              <a:off x="2633398" y="473716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8" name="Straight Connector 1127">
              <a:extLst>
                <a:ext uri="{FF2B5EF4-FFF2-40B4-BE49-F238E27FC236}">
                  <a16:creationId xmlns:a16="http://schemas.microsoft.com/office/drawing/2014/main" id="{19927F15-9C42-4F29-BFBE-E409FE5FF938}"/>
                </a:ext>
              </a:extLst>
            </p:cNvPr>
            <p:cNvCxnSpPr/>
            <p:nvPr/>
          </p:nvCxnSpPr>
          <p:spPr>
            <a:xfrm rot="10800000" flipH="1">
              <a:off x="2633398" y="472567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9" name="Straight Connector 1128">
              <a:extLst>
                <a:ext uri="{FF2B5EF4-FFF2-40B4-BE49-F238E27FC236}">
                  <a16:creationId xmlns:a16="http://schemas.microsoft.com/office/drawing/2014/main" id="{F41A1336-5ACC-4DD0-A68B-3A1FA785890E}"/>
                </a:ext>
              </a:extLst>
            </p:cNvPr>
            <p:cNvCxnSpPr/>
            <p:nvPr/>
          </p:nvCxnSpPr>
          <p:spPr>
            <a:xfrm rot="10800000" flipH="1">
              <a:off x="2634395" y="47027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0" name="Straight Connector 1129">
              <a:extLst>
                <a:ext uri="{FF2B5EF4-FFF2-40B4-BE49-F238E27FC236}">
                  <a16:creationId xmlns:a16="http://schemas.microsoft.com/office/drawing/2014/main" id="{3D1310A2-53E9-43F8-B337-232F28C0EA23}"/>
                </a:ext>
              </a:extLst>
            </p:cNvPr>
            <p:cNvCxnSpPr/>
            <p:nvPr/>
          </p:nvCxnSpPr>
          <p:spPr>
            <a:xfrm rot="10800000">
              <a:off x="2634395" y="47142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1" name="Straight Connector 1130">
              <a:extLst>
                <a:ext uri="{FF2B5EF4-FFF2-40B4-BE49-F238E27FC236}">
                  <a16:creationId xmlns:a16="http://schemas.microsoft.com/office/drawing/2014/main" id="{DFA67A1A-FD38-46A3-9922-8AEA6D9E44B4}"/>
                </a:ext>
              </a:extLst>
            </p:cNvPr>
            <p:cNvCxnSpPr/>
            <p:nvPr/>
          </p:nvCxnSpPr>
          <p:spPr>
            <a:xfrm rot="10800000">
              <a:off x="2634728" y="469109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2" name="Straight Connector 1131">
              <a:extLst>
                <a:ext uri="{FF2B5EF4-FFF2-40B4-BE49-F238E27FC236}">
                  <a16:creationId xmlns:a16="http://schemas.microsoft.com/office/drawing/2014/main" id="{246FE88C-5C12-42CF-8574-F0B9A56A8C5D}"/>
                </a:ext>
              </a:extLst>
            </p:cNvPr>
            <p:cNvCxnSpPr/>
            <p:nvPr/>
          </p:nvCxnSpPr>
          <p:spPr>
            <a:xfrm rot="10800000" flipH="1">
              <a:off x="2634728" y="46792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3" name="Straight Connector 1132">
              <a:extLst>
                <a:ext uri="{FF2B5EF4-FFF2-40B4-BE49-F238E27FC236}">
                  <a16:creationId xmlns:a16="http://schemas.microsoft.com/office/drawing/2014/main" id="{8D7DBBF0-84D7-4788-91BF-C1F881F86F17}"/>
                </a:ext>
              </a:extLst>
            </p:cNvPr>
            <p:cNvCxnSpPr/>
            <p:nvPr/>
          </p:nvCxnSpPr>
          <p:spPr>
            <a:xfrm rot="10800000">
              <a:off x="2635393" y="466741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4" name="Straight Connector 1133">
              <a:extLst>
                <a:ext uri="{FF2B5EF4-FFF2-40B4-BE49-F238E27FC236}">
                  <a16:creationId xmlns:a16="http://schemas.microsoft.com/office/drawing/2014/main" id="{A18CA89A-8C1E-492D-A4EC-ABF0CA7B5992}"/>
                </a:ext>
              </a:extLst>
            </p:cNvPr>
            <p:cNvCxnSpPr/>
            <p:nvPr/>
          </p:nvCxnSpPr>
          <p:spPr>
            <a:xfrm rot="10800000" flipH="1">
              <a:off x="2651561" y="47724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5" name="Straight Connector 1134">
              <a:extLst>
                <a:ext uri="{FF2B5EF4-FFF2-40B4-BE49-F238E27FC236}">
                  <a16:creationId xmlns:a16="http://schemas.microsoft.com/office/drawing/2014/main" id="{6D67F62B-AE2C-4191-B172-065350D66822}"/>
                </a:ext>
              </a:extLst>
            </p:cNvPr>
            <p:cNvCxnSpPr/>
            <p:nvPr/>
          </p:nvCxnSpPr>
          <p:spPr>
            <a:xfrm rot="10800000">
              <a:off x="2651561" y="478395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6" name="Straight Connector 1135">
              <a:extLst>
                <a:ext uri="{FF2B5EF4-FFF2-40B4-BE49-F238E27FC236}">
                  <a16:creationId xmlns:a16="http://schemas.microsoft.com/office/drawing/2014/main" id="{9E4B197C-576B-4A04-9981-A5B28E3C3E63}"/>
                </a:ext>
              </a:extLst>
            </p:cNvPr>
            <p:cNvCxnSpPr/>
            <p:nvPr/>
          </p:nvCxnSpPr>
          <p:spPr>
            <a:xfrm rot="10800000">
              <a:off x="2651893" y="47608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7" name="Straight Connector 1136">
              <a:extLst>
                <a:ext uri="{FF2B5EF4-FFF2-40B4-BE49-F238E27FC236}">
                  <a16:creationId xmlns:a16="http://schemas.microsoft.com/office/drawing/2014/main" id="{D4726035-DFC6-4EEC-8CD5-5A315750A4E0}"/>
                </a:ext>
              </a:extLst>
            </p:cNvPr>
            <p:cNvCxnSpPr/>
            <p:nvPr/>
          </p:nvCxnSpPr>
          <p:spPr>
            <a:xfrm rot="10800000" flipH="1">
              <a:off x="2651893" y="47490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8" name="Straight Connector 1137">
              <a:extLst>
                <a:ext uri="{FF2B5EF4-FFF2-40B4-BE49-F238E27FC236}">
                  <a16:creationId xmlns:a16="http://schemas.microsoft.com/office/drawing/2014/main" id="{F67D4A53-3164-49FC-8F8F-194423941D2F}"/>
                </a:ext>
              </a:extLst>
            </p:cNvPr>
            <p:cNvCxnSpPr/>
            <p:nvPr/>
          </p:nvCxnSpPr>
          <p:spPr>
            <a:xfrm rot="10800000">
              <a:off x="2652558" y="473716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9" name="Straight Connector 1138">
              <a:extLst>
                <a:ext uri="{FF2B5EF4-FFF2-40B4-BE49-F238E27FC236}">
                  <a16:creationId xmlns:a16="http://schemas.microsoft.com/office/drawing/2014/main" id="{7FAAFD66-D0EA-41F8-93C3-5630AB6F4F83}"/>
                </a:ext>
              </a:extLst>
            </p:cNvPr>
            <p:cNvCxnSpPr/>
            <p:nvPr/>
          </p:nvCxnSpPr>
          <p:spPr>
            <a:xfrm rot="10800000" flipH="1">
              <a:off x="2652558" y="472567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0" name="Straight Connector 1139">
              <a:extLst>
                <a:ext uri="{FF2B5EF4-FFF2-40B4-BE49-F238E27FC236}">
                  <a16:creationId xmlns:a16="http://schemas.microsoft.com/office/drawing/2014/main" id="{CD8D4F1D-CFBA-42EA-A237-CE597D32A4C6}"/>
                </a:ext>
              </a:extLst>
            </p:cNvPr>
            <p:cNvCxnSpPr/>
            <p:nvPr/>
          </p:nvCxnSpPr>
          <p:spPr>
            <a:xfrm rot="10800000" flipH="1">
              <a:off x="2653555" y="47027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1" name="Straight Connector 1140">
              <a:extLst>
                <a:ext uri="{FF2B5EF4-FFF2-40B4-BE49-F238E27FC236}">
                  <a16:creationId xmlns:a16="http://schemas.microsoft.com/office/drawing/2014/main" id="{C5C42696-9BAD-48D2-BF87-15C207CD8164}"/>
                </a:ext>
              </a:extLst>
            </p:cNvPr>
            <p:cNvCxnSpPr/>
            <p:nvPr/>
          </p:nvCxnSpPr>
          <p:spPr>
            <a:xfrm rot="10800000">
              <a:off x="2653555" y="47142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2" name="Straight Connector 1141">
              <a:extLst>
                <a:ext uri="{FF2B5EF4-FFF2-40B4-BE49-F238E27FC236}">
                  <a16:creationId xmlns:a16="http://schemas.microsoft.com/office/drawing/2014/main" id="{8756CDF8-2083-4DF5-9A16-142F0C07636D}"/>
                </a:ext>
              </a:extLst>
            </p:cNvPr>
            <p:cNvCxnSpPr/>
            <p:nvPr/>
          </p:nvCxnSpPr>
          <p:spPr>
            <a:xfrm rot="10800000">
              <a:off x="2653887" y="469109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3" name="Straight Connector 1142">
              <a:extLst>
                <a:ext uri="{FF2B5EF4-FFF2-40B4-BE49-F238E27FC236}">
                  <a16:creationId xmlns:a16="http://schemas.microsoft.com/office/drawing/2014/main" id="{00F1E6DC-21D5-40D5-A6F1-2F47D5051FCE}"/>
                </a:ext>
              </a:extLst>
            </p:cNvPr>
            <p:cNvCxnSpPr/>
            <p:nvPr/>
          </p:nvCxnSpPr>
          <p:spPr>
            <a:xfrm rot="10800000" flipH="1">
              <a:off x="2653887" y="46792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4" name="Straight Connector 1143">
              <a:extLst>
                <a:ext uri="{FF2B5EF4-FFF2-40B4-BE49-F238E27FC236}">
                  <a16:creationId xmlns:a16="http://schemas.microsoft.com/office/drawing/2014/main" id="{8F03464A-BBEB-4C9B-8DDC-C23A0DDB6114}"/>
                </a:ext>
              </a:extLst>
            </p:cNvPr>
            <p:cNvCxnSpPr/>
            <p:nvPr/>
          </p:nvCxnSpPr>
          <p:spPr>
            <a:xfrm rot="10800000">
              <a:off x="2654552" y="466741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5" name="Oval 1144">
              <a:extLst>
                <a:ext uri="{FF2B5EF4-FFF2-40B4-BE49-F238E27FC236}">
                  <a16:creationId xmlns:a16="http://schemas.microsoft.com/office/drawing/2014/main" id="{F853E4E4-1C06-411B-BD82-A90378F667CE}"/>
                </a:ext>
              </a:extLst>
            </p:cNvPr>
            <p:cNvSpPr/>
            <p:nvPr/>
          </p:nvSpPr>
          <p:spPr>
            <a:xfrm rot="10800000">
              <a:off x="2578865" y="4794557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146" name="Straight Connector 1145">
              <a:extLst>
                <a:ext uri="{FF2B5EF4-FFF2-40B4-BE49-F238E27FC236}">
                  <a16:creationId xmlns:a16="http://schemas.microsoft.com/office/drawing/2014/main" id="{8A135D31-1577-4B5E-9AD5-44A7A600B4E4}"/>
                </a:ext>
              </a:extLst>
            </p:cNvPr>
            <p:cNvCxnSpPr/>
            <p:nvPr/>
          </p:nvCxnSpPr>
          <p:spPr>
            <a:xfrm rot="10800000" flipH="1">
              <a:off x="2582385" y="47724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7" name="Straight Connector 1146">
              <a:extLst>
                <a:ext uri="{FF2B5EF4-FFF2-40B4-BE49-F238E27FC236}">
                  <a16:creationId xmlns:a16="http://schemas.microsoft.com/office/drawing/2014/main" id="{E17689BF-24E6-4778-A5A9-BD712544B6BD}"/>
                </a:ext>
              </a:extLst>
            </p:cNvPr>
            <p:cNvCxnSpPr/>
            <p:nvPr/>
          </p:nvCxnSpPr>
          <p:spPr>
            <a:xfrm rot="10800000">
              <a:off x="2582385" y="478395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8" name="Straight Connector 1147">
              <a:extLst>
                <a:ext uri="{FF2B5EF4-FFF2-40B4-BE49-F238E27FC236}">
                  <a16:creationId xmlns:a16="http://schemas.microsoft.com/office/drawing/2014/main" id="{038D0E72-A7C1-4FF4-AA9B-785C6514F075}"/>
                </a:ext>
              </a:extLst>
            </p:cNvPr>
            <p:cNvCxnSpPr/>
            <p:nvPr/>
          </p:nvCxnSpPr>
          <p:spPr>
            <a:xfrm rot="10800000">
              <a:off x="2582717" y="47608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9" name="Straight Connector 1148">
              <a:extLst>
                <a:ext uri="{FF2B5EF4-FFF2-40B4-BE49-F238E27FC236}">
                  <a16:creationId xmlns:a16="http://schemas.microsoft.com/office/drawing/2014/main" id="{83624DAD-42DD-4535-9917-BD9CDD95127F}"/>
                </a:ext>
              </a:extLst>
            </p:cNvPr>
            <p:cNvCxnSpPr/>
            <p:nvPr/>
          </p:nvCxnSpPr>
          <p:spPr>
            <a:xfrm rot="10800000" flipH="1">
              <a:off x="2582717" y="47490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0" name="Straight Connector 1149">
              <a:extLst>
                <a:ext uri="{FF2B5EF4-FFF2-40B4-BE49-F238E27FC236}">
                  <a16:creationId xmlns:a16="http://schemas.microsoft.com/office/drawing/2014/main" id="{ECE632CA-B130-4CBD-8375-C5C50F08A139}"/>
                </a:ext>
              </a:extLst>
            </p:cNvPr>
            <p:cNvCxnSpPr/>
            <p:nvPr/>
          </p:nvCxnSpPr>
          <p:spPr>
            <a:xfrm rot="10800000">
              <a:off x="2583382" y="473716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1" name="Straight Connector 1150">
              <a:extLst>
                <a:ext uri="{FF2B5EF4-FFF2-40B4-BE49-F238E27FC236}">
                  <a16:creationId xmlns:a16="http://schemas.microsoft.com/office/drawing/2014/main" id="{FC25D80C-F532-45DF-8B78-027790D25CC5}"/>
                </a:ext>
              </a:extLst>
            </p:cNvPr>
            <p:cNvCxnSpPr/>
            <p:nvPr/>
          </p:nvCxnSpPr>
          <p:spPr>
            <a:xfrm rot="10800000" flipH="1">
              <a:off x="2583382" y="472567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2" name="Straight Connector 1151">
              <a:extLst>
                <a:ext uri="{FF2B5EF4-FFF2-40B4-BE49-F238E27FC236}">
                  <a16:creationId xmlns:a16="http://schemas.microsoft.com/office/drawing/2014/main" id="{CFBD270E-833D-448A-8781-21FA9CCCC9A8}"/>
                </a:ext>
              </a:extLst>
            </p:cNvPr>
            <p:cNvCxnSpPr/>
            <p:nvPr/>
          </p:nvCxnSpPr>
          <p:spPr>
            <a:xfrm rot="10800000" flipH="1">
              <a:off x="2584379" y="47027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3" name="Straight Connector 1152">
              <a:extLst>
                <a:ext uri="{FF2B5EF4-FFF2-40B4-BE49-F238E27FC236}">
                  <a16:creationId xmlns:a16="http://schemas.microsoft.com/office/drawing/2014/main" id="{37C2CF2A-9D5A-40B3-848F-BD63E42DC211}"/>
                </a:ext>
              </a:extLst>
            </p:cNvPr>
            <p:cNvCxnSpPr/>
            <p:nvPr/>
          </p:nvCxnSpPr>
          <p:spPr>
            <a:xfrm rot="10800000">
              <a:off x="2584379" y="47142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4" name="Straight Connector 1153">
              <a:extLst>
                <a:ext uri="{FF2B5EF4-FFF2-40B4-BE49-F238E27FC236}">
                  <a16:creationId xmlns:a16="http://schemas.microsoft.com/office/drawing/2014/main" id="{A20B1162-3FF2-4305-8144-45ABABDD2061}"/>
                </a:ext>
              </a:extLst>
            </p:cNvPr>
            <p:cNvCxnSpPr/>
            <p:nvPr/>
          </p:nvCxnSpPr>
          <p:spPr>
            <a:xfrm rot="10800000">
              <a:off x="2584711" y="469109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5" name="Straight Connector 1154">
              <a:extLst>
                <a:ext uri="{FF2B5EF4-FFF2-40B4-BE49-F238E27FC236}">
                  <a16:creationId xmlns:a16="http://schemas.microsoft.com/office/drawing/2014/main" id="{E3F0D7CB-A99F-44DF-A4FE-82560D096701}"/>
                </a:ext>
              </a:extLst>
            </p:cNvPr>
            <p:cNvCxnSpPr/>
            <p:nvPr/>
          </p:nvCxnSpPr>
          <p:spPr>
            <a:xfrm rot="10800000" flipH="1">
              <a:off x="2584711" y="46792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6" name="Straight Connector 1155">
              <a:extLst>
                <a:ext uri="{FF2B5EF4-FFF2-40B4-BE49-F238E27FC236}">
                  <a16:creationId xmlns:a16="http://schemas.microsoft.com/office/drawing/2014/main" id="{162C35BB-AE8C-49AE-AE4C-15C1E161B581}"/>
                </a:ext>
              </a:extLst>
            </p:cNvPr>
            <p:cNvCxnSpPr/>
            <p:nvPr/>
          </p:nvCxnSpPr>
          <p:spPr>
            <a:xfrm rot="10800000">
              <a:off x="2585376" y="466741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7" name="Straight Connector 1156">
              <a:extLst>
                <a:ext uri="{FF2B5EF4-FFF2-40B4-BE49-F238E27FC236}">
                  <a16:creationId xmlns:a16="http://schemas.microsoft.com/office/drawing/2014/main" id="{0B302CD8-328D-4016-8D3B-1E392AE29196}"/>
                </a:ext>
              </a:extLst>
            </p:cNvPr>
            <p:cNvCxnSpPr/>
            <p:nvPr/>
          </p:nvCxnSpPr>
          <p:spPr>
            <a:xfrm rot="10800000" flipH="1">
              <a:off x="2601545" y="47724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8" name="Straight Connector 1157">
              <a:extLst>
                <a:ext uri="{FF2B5EF4-FFF2-40B4-BE49-F238E27FC236}">
                  <a16:creationId xmlns:a16="http://schemas.microsoft.com/office/drawing/2014/main" id="{C57E190B-6AFC-46D1-A283-BB6FF19566A7}"/>
                </a:ext>
              </a:extLst>
            </p:cNvPr>
            <p:cNvCxnSpPr/>
            <p:nvPr/>
          </p:nvCxnSpPr>
          <p:spPr>
            <a:xfrm rot="10800000">
              <a:off x="2601545" y="478395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9" name="Straight Connector 1158">
              <a:extLst>
                <a:ext uri="{FF2B5EF4-FFF2-40B4-BE49-F238E27FC236}">
                  <a16:creationId xmlns:a16="http://schemas.microsoft.com/office/drawing/2014/main" id="{0F2A20FA-D9AE-4BCF-8E90-7AF2E6889842}"/>
                </a:ext>
              </a:extLst>
            </p:cNvPr>
            <p:cNvCxnSpPr/>
            <p:nvPr/>
          </p:nvCxnSpPr>
          <p:spPr>
            <a:xfrm rot="10800000">
              <a:off x="2601877" y="47608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0" name="Straight Connector 1159">
              <a:extLst>
                <a:ext uri="{FF2B5EF4-FFF2-40B4-BE49-F238E27FC236}">
                  <a16:creationId xmlns:a16="http://schemas.microsoft.com/office/drawing/2014/main" id="{2BEF70CE-C5ED-410C-AD94-51EDE0F32E04}"/>
                </a:ext>
              </a:extLst>
            </p:cNvPr>
            <p:cNvCxnSpPr/>
            <p:nvPr/>
          </p:nvCxnSpPr>
          <p:spPr>
            <a:xfrm rot="10800000" flipH="1">
              <a:off x="2601877" y="47490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1" name="Straight Connector 1160">
              <a:extLst>
                <a:ext uri="{FF2B5EF4-FFF2-40B4-BE49-F238E27FC236}">
                  <a16:creationId xmlns:a16="http://schemas.microsoft.com/office/drawing/2014/main" id="{524B3E45-9000-4B88-99A3-33AEC01F56FC}"/>
                </a:ext>
              </a:extLst>
            </p:cNvPr>
            <p:cNvCxnSpPr/>
            <p:nvPr/>
          </p:nvCxnSpPr>
          <p:spPr>
            <a:xfrm rot="10800000">
              <a:off x="2602542" y="473716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2" name="Straight Connector 1161">
              <a:extLst>
                <a:ext uri="{FF2B5EF4-FFF2-40B4-BE49-F238E27FC236}">
                  <a16:creationId xmlns:a16="http://schemas.microsoft.com/office/drawing/2014/main" id="{8B92EBD0-5DFF-446D-AA84-07BB8B272314}"/>
                </a:ext>
              </a:extLst>
            </p:cNvPr>
            <p:cNvCxnSpPr/>
            <p:nvPr/>
          </p:nvCxnSpPr>
          <p:spPr>
            <a:xfrm rot="10800000" flipH="1">
              <a:off x="2602542" y="472567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3" name="Straight Connector 1162">
              <a:extLst>
                <a:ext uri="{FF2B5EF4-FFF2-40B4-BE49-F238E27FC236}">
                  <a16:creationId xmlns:a16="http://schemas.microsoft.com/office/drawing/2014/main" id="{C608148A-D262-4939-875E-68EA4E5A5B8E}"/>
                </a:ext>
              </a:extLst>
            </p:cNvPr>
            <p:cNvCxnSpPr/>
            <p:nvPr/>
          </p:nvCxnSpPr>
          <p:spPr>
            <a:xfrm rot="10800000" flipH="1">
              <a:off x="2603539" y="47027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4" name="Straight Connector 1163">
              <a:extLst>
                <a:ext uri="{FF2B5EF4-FFF2-40B4-BE49-F238E27FC236}">
                  <a16:creationId xmlns:a16="http://schemas.microsoft.com/office/drawing/2014/main" id="{885AB01B-50AC-4649-8066-DE5D7D5AA92B}"/>
                </a:ext>
              </a:extLst>
            </p:cNvPr>
            <p:cNvCxnSpPr/>
            <p:nvPr/>
          </p:nvCxnSpPr>
          <p:spPr>
            <a:xfrm rot="10800000">
              <a:off x="2603539" y="47142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5" name="Straight Connector 1164">
              <a:extLst>
                <a:ext uri="{FF2B5EF4-FFF2-40B4-BE49-F238E27FC236}">
                  <a16:creationId xmlns:a16="http://schemas.microsoft.com/office/drawing/2014/main" id="{1F7446EC-9EAE-417F-9638-1F571EEAC322}"/>
                </a:ext>
              </a:extLst>
            </p:cNvPr>
            <p:cNvCxnSpPr/>
            <p:nvPr/>
          </p:nvCxnSpPr>
          <p:spPr>
            <a:xfrm rot="10800000">
              <a:off x="2603871" y="469109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6" name="Straight Connector 1165">
              <a:extLst>
                <a:ext uri="{FF2B5EF4-FFF2-40B4-BE49-F238E27FC236}">
                  <a16:creationId xmlns:a16="http://schemas.microsoft.com/office/drawing/2014/main" id="{4ABE3754-0CFC-4600-BA11-2BED08FA8573}"/>
                </a:ext>
              </a:extLst>
            </p:cNvPr>
            <p:cNvCxnSpPr/>
            <p:nvPr/>
          </p:nvCxnSpPr>
          <p:spPr>
            <a:xfrm rot="10800000" flipH="1">
              <a:off x="2603871" y="46792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7" name="Straight Connector 1166">
              <a:extLst>
                <a:ext uri="{FF2B5EF4-FFF2-40B4-BE49-F238E27FC236}">
                  <a16:creationId xmlns:a16="http://schemas.microsoft.com/office/drawing/2014/main" id="{90F21924-4B00-4204-A336-6A02CA95B4EB}"/>
                </a:ext>
              </a:extLst>
            </p:cNvPr>
            <p:cNvCxnSpPr/>
            <p:nvPr/>
          </p:nvCxnSpPr>
          <p:spPr>
            <a:xfrm rot="10800000">
              <a:off x="2604536" y="466741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8" name="Oval 1167">
              <a:extLst>
                <a:ext uri="{FF2B5EF4-FFF2-40B4-BE49-F238E27FC236}">
                  <a16:creationId xmlns:a16="http://schemas.microsoft.com/office/drawing/2014/main" id="{CDE4DCBD-0406-45AA-81F2-999EA4177BC2}"/>
                </a:ext>
              </a:extLst>
            </p:cNvPr>
            <p:cNvSpPr/>
            <p:nvPr/>
          </p:nvSpPr>
          <p:spPr>
            <a:xfrm rot="10800000">
              <a:off x="2528848" y="4794557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169" name="Straight Connector 1168">
              <a:extLst>
                <a:ext uri="{FF2B5EF4-FFF2-40B4-BE49-F238E27FC236}">
                  <a16:creationId xmlns:a16="http://schemas.microsoft.com/office/drawing/2014/main" id="{E7B24BF7-728A-4534-A54E-E105410565DB}"/>
                </a:ext>
              </a:extLst>
            </p:cNvPr>
            <p:cNvCxnSpPr/>
            <p:nvPr/>
          </p:nvCxnSpPr>
          <p:spPr>
            <a:xfrm rot="10800000" flipH="1">
              <a:off x="2532368" y="47724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0" name="Straight Connector 1169">
              <a:extLst>
                <a:ext uri="{FF2B5EF4-FFF2-40B4-BE49-F238E27FC236}">
                  <a16:creationId xmlns:a16="http://schemas.microsoft.com/office/drawing/2014/main" id="{B4EB9DB9-9CB2-4863-A010-E68E869F0279}"/>
                </a:ext>
              </a:extLst>
            </p:cNvPr>
            <p:cNvCxnSpPr/>
            <p:nvPr/>
          </p:nvCxnSpPr>
          <p:spPr>
            <a:xfrm rot="10800000">
              <a:off x="2532368" y="478395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1" name="Straight Connector 1170">
              <a:extLst>
                <a:ext uri="{FF2B5EF4-FFF2-40B4-BE49-F238E27FC236}">
                  <a16:creationId xmlns:a16="http://schemas.microsoft.com/office/drawing/2014/main" id="{7F9E72DE-494A-4620-B4B3-54B2E867B079}"/>
                </a:ext>
              </a:extLst>
            </p:cNvPr>
            <p:cNvCxnSpPr/>
            <p:nvPr/>
          </p:nvCxnSpPr>
          <p:spPr>
            <a:xfrm rot="10800000">
              <a:off x="2532701" y="47608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2" name="Straight Connector 1171">
              <a:extLst>
                <a:ext uri="{FF2B5EF4-FFF2-40B4-BE49-F238E27FC236}">
                  <a16:creationId xmlns:a16="http://schemas.microsoft.com/office/drawing/2014/main" id="{5BCC1216-F17C-4108-94A8-F88C0A11BD49}"/>
                </a:ext>
              </a:extLst>
            </p:cNvPr>
            <p:cNvCxnSpPr/>
            <p:nvPr/>
          </p:nvCxnSpPr>
          <p:spPr>
            <a:xfrm rot="10800000" flipH="1">
              <a:off x="2532701" y="47490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3" name="Straight Connector 1172">
              <a:extLst>
                <a:ext uri="{FF2B5EF4-FFF2-40B4-BE49-F238E27FC236}">
                  <a16:creationId xmlns:a16="http://schemas.microsoft.com/office/drawing/2014/main" id="{B57E0218-711A-44A3-95DC-A3B34BDFD9A9}"/>
                </a:ext>
              </a:extLst>
            </p:cNvPr>
            <p:cNvCxnSpPr/>
            <p:nvPr/>
          </p:nvCxnSpPr>
          <p:spPr>
            <a:xfrm rot="10800000">
              <a:off x="2533366" y="473716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4" name="Straight Connector 1173">
              <a:extLst>
                <a:ext uri="{FF2B5EF4-FFF2-40B4-BE49-F238E27FC236}">
                  <a16:creationId xmlns:a16="http://schemas.microsoft.com/office/drawing/2014/main" id="{76B949FE-1FED-4766-ACA2-9E5CBDB4A637}"/>
                </a:ext>
              </a:extLst>
            </p:cNvPr>
            <p:cNvCxnSpPr/>
            <p:nvPr/>
          </p:nvCxnSpPr>
          <p:spPr>
            <a:xfrm rot="10800000" flipH="1">
              <a:off x="2533366" y="472567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5" name="Straight Connector 1174">
              <a:extLst>
                <a:ext uri="{FF2B5EF4-FFF2-40B4-BE49-F238E27FC236}">
                  <a16:creationId xmlns:a16="http://schemas.microsoft.com/office/drawing/2014/main" id="{F3B01C5D-1B8B-4044-9975-F1B4B87104AD}"/>
                </a:ext>
              </a:extLst>
            </p:cNvPr>
            <p:cNvCxnSpPr/>
            <p:nvPr/>
          </p:nvCxnSpPr>
          <p:spPr>
            <a:xfrm rot="10800000" flipH="1">
              <a:off x="2534363" y="47027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6" name="Straight Connector 1175">
              <a:extLst>
                <a:ext uri="{FF2B5EF4-FFF2-40B4-BE49-F238E27FC236}">
                  <a16:creationId xmlns:a16="http://schemas.microsoft.com/office/drawing/2014/main" id="{FA23469F-5F6A-4BBF-9752-C8ED430AC2F0}"/>
                </a:ext>
              </a:extLst>
            </p:cNvPr>
            <p:cNvCxnSpPr/>
            <p:nvPr/>
          </p:nvCxnSpPr>
          <p:spPr>
            <a:xfrm rot="10800000">
              <a:off x="2534363" y="47142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7" name="Straight Connector 1176">
              <a:extLst>
                <a:ext uri="{FF2B5EF4-FFF2-40B4-BE49-F238E27FC236}">
                  <a16:creationId xmlns:a16="http://schemas.microsoft.com/office/drawing/2014/main" id="{47E56B2D-9BCA-4555-BEB9-674B37C5163B}"/>
                </a:ext>
              </a:extLst>
            </p:cNvPr>
            <p:cNvCxnSpPr/>
            <p:nvPr/>
          </p:nvCxnSpPr>
          <p:spPr>
            <a:xfrm rot="10800000">
              <a:off x="2534695" y="469109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8" name="Straight Connector 1177">
              <a:extLst>
                <a:ext uri="{FF2B5EF4-FFF2-40B4-BE49-F238E27FC236}">
                  <a16:creationId xmlns:a16="http://schemas.microsoft.com/office/drawing/2014/main" id="{6744D2DA-D8A4-4928-9C9E-A8BAC8301177}"/>
                </a:ext>
              </a:extLst>
            </p:cNvPr>
            <p:cNvCxnSpPr/>
            <p:nvPr/>
          </p:nvCxnSpPr>
          <p:spPr>
            <a:xfrm rot="10800000" flipH="1">
              <a:off x="2534695" y="46792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9" name="Straight Connector 1178">
              <a:extLst>
                <a:ext uri="{FF2B5EF4-FFF2-40B4-BE49-F238E27FC236}">
                  <a16:creationId xmlns:a16="http://schemas.microsoft.com/office/drawing/2014/main" id="{9B7B5FD0-09F5-434A-8996-565F4E529ED0}"/>
                </a:ext>
              </a:extLst>
            </p:cNvPr>
            <p:cNvCxnSpPr/>
            <p:nvPr/>
          </p:nvCxnSpPr>
          <p:spPr>
            <a:xfrm rot="10800000">
              <a:off x="2535360" y="466741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0" name="Straight Connector 1179">
              <a:extLst>
                <a:ext uri="{FF2B5EF4-FFF2-40B4-BE49-F238E27FC236}">
                  <a16:creationId xmlns:a16="http://schemas.microsoft.com/office/drawing/2014/main" id="{31DFDA65-0C2A-43DC-9DD4-A5B37C8CBAF6}"/>
                </a:ext>
              </a:extLst>
            </p:cNvPr>
            <p:cNvCxnSpPr/>
            <p:nvPr/>
          </p:nvCxnSpPr>
          <p:spPr>
            <a:xfrm rot="10800000" flipH="1">
              <a:off x="2551528" y="47724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1" name="Straight Connector 1180">
              <a:extLst>
                <a:ext uri="{FF2B5EF4-FFF2-40B4-BE49-F238E27FC236}">
                  <a16:creationId xmlns:a16="http://schemas.microsoft.com/office/drawing/2014/main" id="{747B7714-B621-4C4F-8158-62DCF6E39719}"/>
                </a:ext>
              </a:extLst>
            </p:cNvPr>
            <p:cNvCxnSpPr/>
            <p:nvPr/>
          </p:nvCxnSpPr>
          <p:spPr>
            <a:xfrm rot="10800000">
              <a:off x="2551528" y="478395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2" name="Straight Connector 1181">
              <a:extLst>
                <a:ext uri="{FF2B5EF4-FFF2-40B4-BE49-F238E27FC236}">
                  <a16:creationId xmlns:a16="http://schemas.microsoft.com/office/drawing/2014/main" id="{9E578252-CF3D-409B-BC62-F55279D476F4}"/>
                </a:ext>
              </a:extLst>
            </p:cNvPr>
            <p:cNvCxnSpPr/>
            <p:nvPr/>
          </p:nvCxnSpPr>
          <p:spPr>
            <a:xfrm rot="10800000">
              <a:off x="2551861" y="47608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3" name="Straight Connector 1182">
              <a:extLst>
                <a:ext uri="{FF2B5EF4-FFF2-40B4-BE49-F238E27FC236}">
                  <a16:creationId xmlns:a16="http://schemas.microsoft.com/office/drawing/2014/main" id="{FCFACC47-A8EC-4A4C-9EBB-9018E5743430}"/>
                </a:ext>
              </a:extLst>
            </p:cNvPr>
            <p:cNvCxnSpPr/>
            <p:nvPr/>
          </p:nvCxnSpPr>
          <p:spPr>
            <a:xfrm rot="10800000" flipH="1">
              <a:off x="2551861" y="47490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4" name="Straight Connector 1183">
              <a:extLst>
                <a:ext uri="{FF2B5EF4-FFF2-40B4-BE49-F238E27FC236}">
                  <a16:creationId xmlns:a16="http://schemas.microsoft.com/office/drawing/2014/main" id="{A39A5B31-28BC-403A-ACC2-39D81173468B}"/>
                </a:ext>
              </a:extLst>
            </p:cNvPr>
            <p:cNvCxnSpPr/>
            <p:nvPr/>
          </p:nvCxnSpPr>
          <p:spPr>
            <a:xfrm rot="10800000">
              <a:off x="2552525" y="473716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5" name="Straight Connector 1184">
              <a:extLst>
                <a:ext uri="{FF2B5EF4-FFF2-40B4-BE49-F238E27FC236}">
                  <a16:creationId xmlns:a16="http://schemas.microsoft.com/office/drawing/2014/main" id="{84A0EA72-5496-4A95-B3D1-120E3F55C00B}"/>
                </a:ext>
              </a:extLst>
            </p:cNvPr>
            <p:cNvCxnSpPr/>
            <p:nvPr/>
          </p:nvCxnSpPr>
          <p:spPr>
            <a:xfrm rot="10800000" flipH="1">
              <a:off x="2552525" y="472567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6" name="Straight Connector 1185">
              <a:extLst>
                <a:ext uri="{FF2B5EF4-FFF2-40B4-BE49-F238E27FC236}">
                  <a16:creationId xmlns:a16="http://schemas.microsoft.com/office/drawing/2014/main" id="{F390608A-5AA0-4264-AF5D-2AA50DCF77D1}"/>
                </a:ext>
              </a:extLst>
            </p:cNvPr>
            <p:cNvCxnSpPr/>
            <p:nvPr/>
          </p:nvCxnSpPr>
          <p:spPr>
            <a:xfrm rot="10800000" flipH="1">
              <a:off x="2553523" y="47027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7" name="Straight Connector 1186">
              <a:extLst>
                <a:ext uri="{FF2B5EF4-FFF2-40B4-BE49-F238E27FC236}">
                  <a16:creationId xmlns:a16="http://schemas.microsoft.com/office/drawing/2014/main" id="{0C34C54E-5529-4A0E-88D6-B423126412AD}"/>
                </a:ext>
              </a:extLst>
            </p:cNvPr>
            <p:cNvCxnSpPr/>
            <p:nvPr/>
          </p:nvCxnSpPr>
          <p:spPr>
            <a:xfrm rot="10800000">
              <a:off x="2553523" y="47142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8" name="Straight Connector 1187">
              <a:extLst>
                <a:ext uri="{FF2B5EF4-FFF2-40B4-BE49-F238E27FC236}">
                  <a16:creationId xmlns:a16="http://schemas.microsoft.com/office/drawing/2014/main" id="{21C4C5DE-FA58-4922-91EB-0DF590F57194}"/>
                </a:ext>
              </a:extLst>
            </p:cNvPr>
            <p:cNvCxnSpPr/>
            <p:nvPr/>
          </p:nvCxnSpPr>
          <p:spPr>
            <a:xfrm rot="10800000">
              <a:off x="2553855" y="469109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9" name="Straight Connector 1188">
              <a:extLst>
                <a:ext uri="{FF2B5EF4-FFF2-40B4-BE49-F238E27FC236}">
                  <a16:creationId xmlns:a16="http://schemas.microsoft.com/office/drawing/2014/main" id="{DB051BED-706C-49BA-9E0C-E228E10EA816}"/>
                </a:ext>
              </a:extLst>
            </p:cNvPr>
            <p:cNvCxnSpPr/>
            <p:nvPr/>
          </p:nvCxnSpPr>
          <p:spPr>
            <a:xfrm rot="10800000" flipH="1">
              <a:off x="2553855" y="46792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0" name="Straight Connector 1189">
              <a:extLst>
                <a:ext uri="{FF2B5EF4-FFF2-40B4-BE49-F238E27FC236}">
                  <a16:creationId xmlns:a16="http://schemas.microsoft.com/office/drawing/2014/main" id="{979941BC-5873-4609-B31B-BA286B2D5A89}"/>
                </a:ext>
              </a:extLst>
            </p:cNvPr>
            <p:cNvCxnSpPr/>
            <p:nvPr/>
          </p:nvCxnSpPr>
          <p:spPr>
            <a:xfrm rot="10800000">
              <a:off x="2554520" y="466741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1" name="Oval 1190">
              <a:extLst>
                <a:ext uri="{FF2B5EF4-FFF2-40B4-BE49-F238E27FC236}">
                  <a16:creationId xmlns:a16="http://schemas.microsoft.com/office/drawing/2014/main" id="{B4CC2B8C-B849-4F25-889C-1BAEE07575AF}"/>
                </a:ext>
              </a:extLst>
            </p:cNvPr>
            <p:cNvSpPr/>
            <p:nvPr/>
          </p:nvSpPr>
          <p:spPr>
            <a:xfrm rot="10800000">
              <a:off x="2478832" y="4794299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192" name="Straight Connector 1191">
              <a:extLst>
                <a:ext uri="{FF2B5EF4-FFF2-40B4-BE49-F238E27FC236}">
                  <a16:creationId xmlns:a16="http://schemas.microsoft.com/office/drawing/2014/main" id="{38A2BE4D-2BEA-4DC1-A15A-303F5D344FF5}"/>
                </a:ext>
              </a:extLst>
            </p:cNvPr>
            <p:cNvCxnSpPr/>
            <p:nvPr/>
          </p:nvCxnSpPr>
          <p:spPr>
            <a:xfrm rot="10800000" flipH="1">
              <a:off x="2482352" y="47722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3" name="Straight Connector 1192">
              <a:extLst>
                <a:ext uri="{FF2B5EF4-FFF2-40B4-BE49-F238E27FC236}">
                  <a16:creationId xmlns:a16="http://schemas.microsoft.com/office/drawing/2014/main" id="{0C801A73-841E-4B3E-AA00-6D67E0816794}"/>
                </a:ext>
              </a:extLst>
            </p:cNvPr>
            <p:cNvCxnSpPr/>
            <p:nvPr/>
          </p:nvCxnSpPr>
          <p:spPr>
            <a:xfrm rot="10800000">
              <a:off x="2482352" y="478370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4" name="Straight Connector 1193">
              <a:extLst>
                <a:ext uri="{FF2B5EF4-FFF2-40B4-BE49-F238E27FC236}">
                  <a16:creationId xmlns:a16="http://schemas.microsoft.com/office/drawing/2014/main" id="{CAC18BCE-93A5-4A1E-9BCD-4643AB957D6F}"/>
                </a:ext>
              </a:extLst>
            </p:cNvPr>
            <p:cNvCxnSpPr/>
            <p:nvPr/>
          </p:nvCxnSpPr>
          <p:spPr>
            <a:xfrm rot="10800000">
              <a:off x="2482685" y="476059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5" name="Straight Connector 1194">
              <a:extLst>
                <a:ext uri="{FF2B5EF4-FFF2-40B4-BE49-F238E27FC236}">
                  <a16:creationId xmlns:a16="http://schemas.microsoft.com/office/drawing/2014/main" id="{3C28D8DD-7727-444D-8C3E-F158C6FC2BD7}"/>
                </a:ext>
              </a:extLst>
            </p:cNvPr>
            <p:cNvCxnSpPr/>
            <p:nvPr/>
          </p:nvCxnSpPr>
          <p:spPr>
            <a:xfrm rot="10800000" flipH="1">
              <a:off x="2482685" y="47487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6" name="Straight Connector 1195">
              <a:extLst>
                <a:ext uri="{FF2B5EF4-FFF2-40B4-BE49-F238E27FC236}">
                  <a16:creationId xmlns:a16="http://schemas.microsoft.com/office/drawing/2014/main" id="{968B24EF-4A81-42BD-B0ED-80ED03790392}"/>
                </a:ext>
              </a:extLst>
            </p:cNvPr>
            <p:cNvCxnSpPr/>
            <p:nvPr/>
          </p:nvCxnSpPr>
          <p:spPr>
            <a:xfrm rot="10800000">
              <a:off x="2483349" y="473691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7" name="Straight Connector 1196">
              <a:extLst>
                <a:ext uri="{FF2B5EF4-FFF2-40B4-BE49-F238E27FC236}">
                  <a16:creationId xmlns:a16="http://schemas.microsoft.com/office/drawing/2014/main" id="{89C4660C-8F16-4FED-A14B-BD13B6FE4440}"/>
                </a:ext>
              </a:extLst>
            </p:cNvPr>
            <p:cNvCxnSpPr/>
            <p:nvPr/>
          </p:nvCxnSpPr>
          <p:spPr>
            <a:xfrm rot="10800000" flipH="1">
              <a:off x="2483349" y="47254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8" name="Straight Connector 1197">
              <a:extLst>
                <a:ext uri="{FF2B5EF4-FFF2-40B4-BE49-F238E27FC236}">
                  <a16:creationId xmlns:a16="http://schemas.microsoft.com/office/drawing/2014/main" id="{6202C7B1-5A44-45ED-8F11-E0AD2A22A313}"/>
                </a:ext>
              </a:extLst>
            </p:cNvPr>
            <p:cNvCxnSpPr/>
            <p:nvPr/>
          </p:nvCxnSpPr>
          <p:spPr>
            <a:xfrm rot="10800000" flipH="1">
              <a:off x="2484347" y="47024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9" name="Straight Connector 1198">
              <a:extLst>
                <a:ext uri="{FF2B5EF4-FFF2-40B4-BE49-F238E27FC236}">
                  <a16:creationId xmlns:a16="http://schemas.microsoft.com/office/drawing/2014/main" id="{14249326-34A5-4F94-A4A2-0974ECF87057}"/>
                </a:ext>
              </a:extLst>
            </p:cNvPr>
            <p:cNvCxnSpPr/>
            <p:nvPr/>
          </p:nvCxnSpPr>
          <p:spPr>
            <a:xfrm rot="10800000">
              <a:off x="2484347" y="47139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0" name="Straight Connector 1199">
              <a:extLst>
                <a:ext uri="{FF2B5EF4-FFF2-40B4-BE49-F238E27FC236}">
                  <a16:creationId xmlns:a16="http://schemas.microsoft.com/office/drawing/2014/main" id="{04E416BD-0AFB-46DE-827E-C04B6B720BC9}"/>
                </a:ext>
              </a:extLst>
            </p:cNvPr>
            <p:cNvCxnSpPr/>
            <p:nvPr/>
          </p:nvCxnSpPr>
          <p:spPr>
            <a:xfrm rot="10800000">
              <a:off x="2484679" y="469084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1" name="Straight Connector 1200">
              <a:extLst>
                <a:ext uri="{FF2B5EF4-FFF2-40B4-BE49-F238E27FC236}">
                  <a16:creationId xmlns:a16="http://schemas.microsoft.com/office/drawing/2014/main" id="{CA4C2F1F-CE11-44D6-B941-21934F30A78B}"/>
                </a:ext>
              </a:extLst>
            </p:cNvPr>
            <p:cNvCxnSpPr/>
            <p:nvPr/>
          </p:nvCxnSpPr>
          <p:spPr>
            <a:xfrm rot="10800000" flipH="1">
              <a:off x="2484679" y="46789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2" name="Straight Connector 1201">
              <a:extLst>
                <a:ext uri="{FF2B5EF4-FFF2-40B4-BE49-F238E27FC236}">
                  <a16:creationId xmlns:a16="http://schemas.microsoft.com/office/drawing/2014/main" id="{BDAA4BB5-8656-44E0-86F9-0BCB85B8FBFB}"/>
                </a:ext>
              </a:extLst>
            </p:cNvPr>
            <p:cNvCxnSpPr/>
            <p:nvPr/>
          </p:nvCxnSpPr>
          <p:spPr>
            <a:xfrm rot="10800000">
              <a:off x="2485344" y="46671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3" name="Straight Connector 1202">
              <a:extLst>
                <a:ext uri="{FF2B5EF4-FFF2-40B4-BE49-F238E27FC236}">
                  <a16:creationId xmlns:a16="http://schemas.microsoft.com/office/drawing/2014/main" id="{BF43165D-B29B-482F-B801-FCAE746BB83A}"/>
                </a:ext>
              </a:extLst>
            </p:cNvPr>
            <p:cNvCxnSpPr/>
            <p:nvPr/>
          </p:nvCxnSpPr>
          <p:spPr>
            <a:xfrm rot="10800000" flipH="1">
              <a:off x="2501512" y="47722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4" name="Straight Connector 1203">
              <a:extLst>
                <a:ext uri="{FF2B5EF4-FFF2-40B4-BE49-F238E27FC236}">
                  <a16:creationId xmlns:a16="http://schemas.microsoft.com/office/drawing/2014/main" id="{1C954788-C780-4E1D-82C3-70500E0222CF}"/>
                </a:ext>
              </a:extLst>
            </p:cNvPr>
            <p:cNvCxnSpPr/>
            <p:nvPr/>
          </p:nvCxnSpPr>
          <p:spPr>
            <a:xfrm rot="10800000">
              <a:off x="2501512" y="478370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5" name="Straight Connector 1204">
              <a:extLst>
                <a:ext uri="{FF2B5EF4-FFF2-40B4-BE49-F238E27FC236}">
                  <a16:creationId xmlns:a16="http://schemas.microsoft.com/office/drawing/2014/main" id="{B6297D7B-2378-457B-8D26-ED7CE831222E}"/>
                </a:ext>
              </a:extLst>
            </p:cNvPr>
            <p:cNvCxnSpPr/>
            <p:nvPr/>
          </p:nvCxnSpPr>
          <p:spPr>
            <a:xfrm rot="10800000">
              <a:off x="2501844" y="476059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6" name="Straight Connector 1205">
              <a:extLst>
                <a:ext uri="{FF2B5EF4-FFF2-40B4-BE49-F238E27FC236}">
                  <a16:creationId xmlns:a16="http://schemas.microsoft.com/office/drawing/2014/main" id="{AA7D574F-3287-4C5C-B591-F5C5EB8699E5}"/>
                </a:ext>
              </a:extLst>
            </p:cNvPr>
            <p:cNvCxnSpPr/>
            <p:nvPr/>
          </p:nvCxnSpPr>
          <p:spPr>
            <a:xfrm rot="10800000" flipH="1">
              <a:off x="2501844" y="47487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7" name="Straight Connector 1206">
              <a:extLst>
                <a:ext uri="{FF2B5EF4-FFF2-40B4-BE49-F238E27FC236}">
                  <a16:creationId xmlns:a16="http://schemas.microsoft.com/office/drawing/2014/main" id="{715F8B7E-AE4D-43B6-B0A4-80D5AF9826CF}"/>
                </a:ext>
              </a:extLst>
            </p:cNvPr>
            <p:cNvCxnSpPr/>
            <p:nvPr/>
          </p:nvCxnSpPr>
          <p:spPr>
            <a:xfrm rot="10800000">
              <a:off x="2502509" y="473691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8" name="Straight Connector 1207">
              <a:extLst>
                <a:ext uri="{FF2B5EF4-FFF2-40B4-BE49-F238E27FC236}">
                  <a16:creationId xmlns:a16="http://schemas.microsoft.com/office/drawing/2014/main" id="{F58F9DB4-F342-49BE-9C99-C64BDCF77432}"/>
                </a:ext>
              </a:extLst>
            </p:cNvPr>
            <p:cNvCxnSpPr/>
            <p:nvPr/>
          </p:nvCxnSpPr>
          <p:spPr>
            <a:xfrm rot="10800000" flipH="1">
              <a:off x="2502509" y="47254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9" name="Straight Connector 1208">
              <a:extLst>
                <a:ext uri="{FF2B5EF4-FFF2-40B4-BE49-F238E27FC236}">
                  <a16:creationId xmlns:a16="http://schemas.microsoft.com/office/drawing/2014/main" id="{A439B80E-E9BF-46AC-9939-92DE30778452}"/>
                </a:ext>
              </a:extLst>
            </p:cNvPr>
            <p:cNvCxnSpPr/>
            <p:nvPr/>
          </p:nvCxnSpPr>
          <p:spPr>
            <a:xfrm rot="10800000" flipH="1">
              <a:off x="2503506" y="47024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0" name="Straight Connector 1209">
              <a:extLst>
                <a:ext uri="{FF2B5EF4-FFF2-40B4-BE49-F238E27FC236}">
                  <a16:creationId xmlns:a16="http://schemas.microsoft.com/office/drawing/2014/main" id="{AE9F16DC-F099-429B-921F-B1D3A0ACAAD7}"/>
                </a:ext>
              </a:extLst>
            </p:cNvPr>
            <p:cNvCxnSpPr/>
            <p:nvPr/>
          </p:nvCxnSpPr>
          <p:spPr>
            <a:xfrm rot="10800000">
              <a:off x="2503506" y="47139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1" name="Straight Connector 1210">
              <a:extLst>
                <a:ext uri="{FF2B5EF4-FFF2-40B4-BE49-F238E27FC236}">
                  <a16:creationId xmlns:a16="http://schemas.microsoft.com/office/drawing/2014/main" id="{68321552-3B69-443E-9F5D-AB941C6E79BA}"/>
                </a:ext>
              </a:extLst>
            </p:cNvPr>
            <p:cNvCxnSpPr/>
            <p:nvPr/>
          </p:nvCxnSpPr>
          <p:spPr>
            <a:xfrm rot="10800000">
              <a:off x="2503839" y="469084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2" name="Straight Connector 1211">
              <a:extLst>
                <a:ext uri="{FF2B5EF4-FFF2-40B4-BE49-F238E27FC236}">
                  <a16:creationId xmlns:a16="http://schemas.microsoft.com/office/drawing/2014/main" id="{50E460DF-DC3F-43DA-BAC1-FFA9C01ED4F6}"/>
                </a:ext>
              </a:extLst>
            </p:cNvPr>
            <p:cNvCxnSpPr/>
            <p:nvPr/>
          </p:nvCxnSpPr>
          <p:spPr>
            <a:xfrm rot="10800000" flipH="1">
              <a:off x="2503839" y="46789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3" name="Straight Connector 1212">
              <a:extLst>
                <a:ext uri="{FF2B5EF4-FFF2-40B4-BE49-F238E27FC236}">
                  <a16:creationId xmlns:a16="http://schemas.microsoft.com/office/drawing/2014/main" id="{29994701-6EFF-4677-ABE1-BE902C6C7D62}"/>
                </a:ext>
              </a:extLst>
            </p:cNvPr>
            <p:cNvCxnSpPr/>
            <p:nvPr/>
          </p:nvCxnSpPr>
          <p:spPr>
            <a:xfrm rot="10800000">
              <a:off x="2504504" y="46671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4" name="Oval 1213">
              <a:extLst>
                <a:ext uri="{FF2B5EF4-FFF2-40B4-BE49-F238E27FC236}">
                  <a16:creationId xmlns:a16="http://schemas.microsoft.com/office/drawing/2014/main" id="{58190743-3F46-4FF5-9A8E-924B79198929}"/>
                </a:ext>
              </a:extLst>
            </p:cNvPr>
            <p:cNvSpPr/>
            <p:nvPr/>
          </p:nvSpPr>
          <p:spPr>
            <a:xfrm rot="10800000">
              <a:off x="2428816" y="4794299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215" name="Straight Connector 1214">
              <a:extLst>
                <a:ext uri="{FF2B5EF4-FFF2-40B4-BE49-F238E27FC236}">
                  <a16:creationId xmlns:a16="http://schemas.microsoft.com/office/drawing/2014/main" id="{F65C4245-5C60-4EBA-92F9-990ECF5389C2}"/>
                </a:ext>
              </a:extLst>
            </p:cNvPr>
            <p:cNvCxnSpPr/>
            <p:nvPr/>
          </p:nvCxnSpPr>
          <p:spPr>
            <a:xfrm rot="10800000" flipH="1">
              <a:off x="2432336" y="47722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6" name="Straight Connector 1215">
              <a:extLst>
                <a:ext uri="{FF2B5EF4-FFF2-40B4-BE49-F238E27FC236}">
                  <a16:creationId xmlns:a16="http://schemas.microsoft.com/office/drawing/2014/main" id="{26FA2FA9-E5C4-4B96-BAC3-6138B5378624}"/>
                </a:ext>
              </a:extLst>
            </p:cNvPr>
            <p:cNvCxnSpPr/>
            <p:nvPr/>
          </p:nvCxnSpPr>
          <p:spPr>
            <a:xfrm rot="10800000">
              <a:off x="2432336" y="478370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7" name="Straight Connector 1216">
              <a:extLst>
                <a:ext uri="{FF2B5EF4-FFF2-40B4-BE49-F238E27FC236}">
                  <a16:creationId xmlns:a16="http://schemas.microsoft.com/office/drawing/2014/main" id="{A6E69F44-9E6E-4C52-92A5-78CA7D9F680D}"/>
                </a:ext>
              </a:extLst>
            </p:cNvPr>
            <p:cNvCxnSpPr/>
            <p:nvPr/>
          </p:nvCxnSpPr>
          <p:spPr>
            <a:xfrm rot="10800000">
              <a:off x="2432668" y="476059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8" name="Straight Connector 1217">
              <a:extLst>
                <a:ext uri="{FF2B5EF4-FFF2-40B4-BE49-F238E27FC236}">
                  <a16:creationId xmlns:a16="http://schemas.microsoft.com/office/drawing/2014/main" id="{5A619F89-5BB3-4964-9E90-BE00528311D2}"/>
                </a:ext>
              </a:extLst>
            </p:cNvPr>
            <p:cNvCxnSpPr/>
            <p:nvPr/>
          </p:nvCxnSpPr>
          <p:spPr>
            <a:xfrm rot="10800000" flipH="1">
              <a:off x="2432668" y="47487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9" name="Straight Connector 1218">
              <a:extLst>
                <a:ext uri="{FF2B5EF4-FFF2-40B4-BE49-F238E27FC236}">
                  <a16:creationId xmlns:a16="http://schemas.microsoft.com/office/drawing/2014/main" id="{29B468BD-15FF-4957-A264-D93534B787F3}"/>
                </a:ext>
              </a:extLst>
            </p:cNvPr>
            <p:cNvCxnSpPr/>
            <p:nvPr/>
          </p:nvCxnSpPr>
          <p:spPr>
            <a:xfrm rot="10800000">
              <a:off x="2433333" y="473691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0" name="Straight Connector 1219">
              <a:extLst>
                <a:ext uri="{FF2B5EF4-FFF2-40B4-BE49-F238E27FC236}">
                  <a16:creationId xmlns:a16="http://schemas.microsoft.com/office/drawing/2014/main" id="{67307321-9AD5-4220-B942-F727AA07ABDD}"/>
                </a:ext>
              </a:extLst>
            </p:cNvPr>
            <p:cNvCxnSpPr/>
            <p:nvPr/>
          </p:nvCxnSpPr>
          <p:spPr>
            <a:xfrm rot="10800000" flipH="1">
              <a:off x="2433333" y="47254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1" name="Straight Connector 1220">
              <a:extLst>
                <a:ext uri="{FF2B5EF4-FFF2-40B4-BE49-F238E27FC236}">
                  <a16:creationId xmlns:a16="http://schemas.microsoft.com/office/drawing/2014/main" id="{A18DD281-CBA7-4A11-B8F2-60D9C92C9CAB}"/>
                </a:ext>
              </a:extLst>
            </p:cNvPr>
            <p:cNvCxnSpPr/>
            <p:nvPr/>
          </p:nvCxnSpPr>
          <p:spPr>
            <a:xfrm rot="10800000" flipH="1">
              <a:off x="2434330" y="47024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2" name="Straight Connector 1221">
              <a:extLst>
                <a:ext uri="{FF2B5EF4-FFF2-40B4-BE49-F238E27FC236}">
                  <a16:creationId xmlns:a16="http://schemas.microsoft.com/office/drawing/2014/main" id="{B462BDEC-73F5-47F7-892F-1A658BF94186}"/>
                </a:ext>
              </a:extLst>
            </p:cNvPr>
            <p:cNvCxnSpPr/>
            <p:nvPr/>
          </p:nvCxnSpPr>
          <p:spPr>
            <a:xfrm rot="10800000">
              <a:off x="2434330" y="47139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3" name="Straight Connector 1222">
              <a:extLst>
                <a:ext uri="{FF2B5EF4-FFF2-40B4-BE49-F238E27FC236}">
                  <a16:creationId xmlns:a16="http://schemas.microsoft.com/office/drawing/2014/main" id="{2255D3B3-82CD-4576-A562-22DBBEEDDA8F}"/>
                </a:ext>
              </a:extLst>
            </p:cNvPr>
            <p:cNvCxnSpPr/>
            <p:nvPr/>
          </p:nvCxnSpPr>
          <p:spPr>
            <a:xfrm rot="10800000">
              <a:off x="2434662" y="469084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4" name="Straight Connector 1223">
              <a:extLst>
                <a:ext uri="{FF2B5EF4-FFF2-40B4-BE49-F238E27FC236}">
                  <a16:creationId xmlns:a16="http://schemas.microsoft.com/office/drawing/2014/main" id="{D82ED715-E122-48ED-8E05-2157691CD079}"/>
                </a:ext>
              </a:extLst>
            </p:cNvPr>
            <p:cNvCxnSpPr/>
            <p:nvPr/>
          </p:nvCxnSpPr>
          <p:spPr>
            <a:xfrm rot="10800000" flipH="1">
              <a:off x="2434662" y="46789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5" name="Straight Connector 1224">
              <a:extLst>
                <a:ext uri="{FF2B5EF4-FFF2-40B4-BE49-F238E27FC236}">
                  <a16:creationId xmlns:a16="http://schemas.microsoft.com/office/drawing/2014/main" id="{F01F8915-072B-4987-9B82-80828D6F1FFE}"/>
                </a:ext>
              </a:extLst>
            </p:cNvPr>
            <p:cNvCxnSpPr/>
            <p:nvPr/>
          </p:nvCxnSpPr>
          <p:spPr>
            <a:xfrm rot="10800000">
              <a:off x="2435327" y="46671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6" name="Straight Connector 1225">
              <a:extLst>
                <a:ext uri="{FF2B5EF4-FFF2-40B4-BE49-F238E27FC236}">
                  <a16:creationId xmlns:a16="http://schemas.microsoft.com/office/drawing/2014/main" id="{C88784A1-016D-4732-A076-244990F34AF7}"/>
                </a:ext>
              </a:extLst>
            </p:cNvPr>
            <p:cNvCxnSpPr/>
            <p:nvPr/>
          </p:nvCxnSpPr>
          <p:spPr>
            <a:xfrm rot="10800000" flipH="1">
              <a:off x="2451496" y="47722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7" name="Straight Connector 1226">
              <a:extLst>
                <a:ext uri="{FF2B5EF4-FFF2-40B4-BE49-F238E27FC236}">
                  <a16:creationId xmlns:a16="http://schemas.microsoft.com/office/drawing/2014/main" id="{9DE3B375-67CC-450B-B4EA-CE8DEE6CC568}"/>
                </a:ext>
              </a:extLst>
            </p:cNvPr>
            <p:cNvCxnSpPr/>
            <p:nvPr/>
          </p:nvCxnSpPr>
          <p:spPr>
            <a:xfrm rot="10800000">
              <a:off x="2451496" y="478370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8" name="Straight Connector 1227">
              <a:extLst>
                <a:ext uri="{FF2B5EF4-FFF2-40B4-BE49-F238E27FC236}">
                  <a16:creationId xmlns:a16="http://schemas.microsoft.com/office/drawing/2014/main" id="{F56282C0-CB0F-4644-AD60-84A72836D4BF}"/>
                </a:ext>
              </a:extLst>
            </p:cNvPr>
            <p:cNvCxnSpPr/>
            <p:nvPr/>
          </p:nvCxnSpPr>
          <p:spPr>
            <a:xfrm rot="10800000">
              <a:off x="2451828" y="476059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9" name="Straight Connector 1228">
              <a:extLst>
                <a:ext uri="{FF2B5EF4-FFF2-40B4-BE49-F238E27FC236}">
                  <a16:creationId xmlns:a16="http://schemas.microsoft.com/office/drawing/2014/main" id="{A1D63E8C-1E45-4A48-8FAC-83A350971035}"/>
                </a:ext>
              </a:extLst>
            </p:cNvPr>
            <p:cNvCxnSpPr/>
            <p:nvPr/>
          </p:nvCxnSpPr>
          <p:spPr>
            <a:xfrm rot="10800000" flipH="1">
              <a:off x="2451828" y="47487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0" name="Straight Connector 1229">
              <a:extLst>
                <a:ext uri="{FF2B5EF4-FFF2-40B4-BE49-F238E27FC236}">
                  <a16:creationId xmlns:a16="http://schemas.microsoft.com/office/drawing/2014/main" id="{E80FF321-8569-4477-97A1-1DD641B0A83F}"/>
                </a:ext>
              </a:extLst>
            </p:cNvPr>
            <p:cNvCxnSpPr/>
            <p:nvPr/>
          </p:nvCxnSpPr>
          <p:spPr>
            <a:xfrm rot="10800000">
              <a:off x="2452493" y="473691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1" name="Straight Connector 1230">
              <a:extLst>
                <a:ext uri="{FF2B5EF4-FFF2-40B4-BE49-F238E27FC236}">
                  <a16:creationId xmlns:a16="http://schemas.microsoft.com/office/drawing/2014/main" id="{D7D732B0-1B2D-4A2B-94C4-3B37637261A0}"/>
                </a:ext>
              </a:extLst>
            </p:cNvPr>
            <p:cNvCxnSpPr/>
            <p:nvPr/>
          </p:nvCxnSpPr>
          <p:spPr>
            <a:xfrm rot="10800000" flipH="1">
              <a:off x="2452493" y="47254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2" name="Straight Connector 1231">
              <a:extLst>
                <a:ext uri="{FF2B5EF4-FFF2-40B4-BE49-F238E27FC236}">
                  <a16:creationId xmlns:a16="http://schemas.microsoft.com/office/drawing/2014/main" id="{FF77994F-8771-49B9-8E71-71E82DE4F132}"/>
                </a:ext>
              </a:extLst>
            </p:cNvPr>
            <p:cNvCxnSpPr/>
            <p:nvPr/>
          </p:nvCxnSpPr>
          <p:spPr>
            <a:xfrm rot="10800000" flipH="1">
              <a:off x="2453490" y="47024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3" name="Straight Connector 1232">
              <a:extLst>
                <a:ext uri="{FF2B5EF4-FFF2-40B4-BE49-F238E27FC236}">
                  <a16:creationId xmlns:a16="http://schemas.microsoft.com/office/drawing/2014/main" id="{05BC6AF3-F383-4A90-A8D1-349DF0D4A36D}"/>
                </a:ext>
              </a:extLst>
            </p:cNvPr>
            <p:cNvCxnSpPr/>
            <p:nvPr/>
          </p:nvCxnSpPr>
          <p:spPr>
            <a:xfrm rot="10800000">
              <a:off x="2453490" y="47139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4" name="Straight Connector 1233">
              <a:extLst>
                <a:ext uri="{FF2B5EF4-FFF2-40B4-BE49-F238E27FC236}">
                  <a16:creationId xmlns:a16="http://schemas.microsoft.com/office/drawing/2014/main" id="{8FB697F9-77DF-40F3-8747-8B867A54FE81}"/>
                </a:ext>
              </a:extLst>
            </p:cNvPr>
            <p:cNvCxnSpPr/>
            <p:nvPr/>
          </p:nvCxnSpPr>
          <p:spPr>
            <a:xfrm rot="10800000">
              <a:off x="2453822" y="469084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5" name="Straight Connector 1234">
              <a:extLst>
                <a:ext uri="{FF2B5EF4-FFF2-40B4-BE49-F238E27FC236}">
                  <a16:creationId xmlns:a16="http://schemas.microsoft.com/office/drawing/2014/main" id="{F8C4DF79-9B06-46FB-BDE0-28653641879B}"/>
                </a:ext>
              </a:extLst>
            </p:cNvPr>
            <p:cNvCxnSpPr/>
            <p:nvPr/>
          </p:nvCxnSpPr>
          <p:spPr>
            <a:xfrm rot="10800000" flipH="1">
              <a:off x="2453822" y="46789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6" name="Straight Connector 1235">
              <a:extLst>
                <a:ext uri="{FF2B5EF4-FFF2-40B4-BE49-F238E27FC236}">
                  <a16:creationId xmlns:a16="http://schemas.microsoft.com/office/drawing/2014/main" id="{14631068-DF8B-4666-A97F-050B0A9534D5}"/>
                </a:ext>
              </a:extLst>
            </p:cNvPr>
            <p:cNvCxnSpPr/>
            <p:nvPr/>
          </p:nvCxnSpPr>
          <p:spPr>
            <a:xfrm rot="10800000">
              <a:off x="2454487" y="46671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7" name="Oval 1236">
              <a:extLst>
                <a:ext uri="{FF2B5EF4-FFF2-40B4-BE49-F238E27FC236}">
                  <a16:creationId xmlns:a16="http://schemas.microsoft.com/office/drawing/2014/main" id="{9492621E-7828-4141-A174-66D85E6FA1E7}"/>
                </a:ext>
              </a:extLst>
            </p:cNvPr>
            <p:cNvSpPr/>
            <p:nvPr/>
          </p:nvSpPr>
          <p:spPr>
            <a:xfrm rot="10800000">
              <a:off x="2378799" y="4794299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238" name="Straight Connector 1237">
              <a:extLst>
                <a:ext uri="{FF2B5EF4-FFF2-40B4-BE49-F238E27FC236}">
                  <a16:creationId xmlns:a16="http://schemas.microsoft.com/office/drawing/2014/main" id="{53F8E37A-A6D0-4719-93E0-98EE8937B21B}"/>
                </a:ext>
              </a:extLst>
            </p:cNvPr>
            <p:cNvCxnSpPr/>
            <p:nvPr/>
          </p:nvCxnSpPr>
          <p:spPr>
            <a:xfrm rot="10800000" flipH="1">
              <a:off x="2382320" y="47722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9" name="Straight Connector 1238">
              <a:extLst>
                <a:ext uri="{FF2B5EF4-FFF2-40B4-BE49-F238E27FC236}">
                  <a16:creationId xmlns:a16="http://schemas.microsoft.com/office/drawing/2014/main" id="{80172736-FDF0-445F-9588-4473C74E5E66}"/>
                </a:ext>
              </a:extLst>
            </p:cNvPr>
            <p:cNvCxnSpPr/>
            <p:nvPr/>
          </p:nvCxnSpPr>
          <p:spPr>
            <a:xfrm rot="10800000">
              <a:off x="2382320" y="478370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0" name="Straight Connector 1239">
              <a:extLst>
                <a:ext uri="{FF2B5EF4-FFF2-40B4-BE49-F238E27FC236}">
                  <a16:creationId xmlns:a16="http://schemas.microsoft.com/office/drawing/2014/main" id="{B77E8D0A-842E-4CB7-9AF3-86354F727AA6}"/>
                </a:ext>
              </a:extLst>
            </p:cNvPr>
            <p:cNvCxnSpPr/>
            <p:nvPr/>
          </p:nvCxnSpPr>
          <p:spPr>
            <a:xfrm rot="10800000">
              <a:off x="2382652" y="476059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1" name="Straight Connector 1240">
              <a:extLst>
                <a:ext uri="{FF2B5EF4-FFF2-40B4-BE49-F238E27FC236}">
                  <a16:creationId xmlns:a16="http://schemas.microsoft.com/office/drawing/2014/main" id="{CBD29D02-36C4-42AE-A2AE-C23B191EF77D}"/>
                </a:ext>
              </a:extLst>
            </p:cNvPr>
            <p:cNvCxnSpPr/>
            <p:nvPr/>
          </p:nvCxnSpPr>
          <p:spPr>
            <a:xfrm rot="10800000" flipH="1">
              <a:off x="2382652" y="47487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2" name="Straight Connector 1241">
              <a:extLst>
                <a:ext uri="{FF2B5EF4-FFF2-40B4-BE49-F238E27FC236}">
                  <a16:creationId xmlns:a16="http://schemas.microsoft.com/office/drawing/2014/main" id="{707EC6FF-3935-499F-AA46-DFB482BB86BA}"/>
                </a:ext>
              </a:extLst>
            </p:cNvPr>
            <p:cNvCxnSpPr/>
            <p:nvPr/>
          </p:nvCxnSpPr>
          <p:spPr>
            <a:xfrm rot="10800000">
              <a:off x="2383316" y="473691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3" name="Straight Connector 1242">
              <a:extLst>
                <a:ext uri="{FF2B5EF4-FFF2-40B4-BE49-F238E27FC236}">
                  <a16:creationId xmlns:a16="http://schemas.microsoft.com/office/drawing/2014/main" id="{93B9D87C-CDB6-4A80-8060-06085F6F3A93}"/>
                </a:ext>
              </a:extLst>
            </p:cNvPr>
            <p:cNvCxnSpPr/>
            <p:nvPr/>
          </p:nvCxnSpPr>
          <p:spPr>
            <a:xfrm rot="10800000" flipH="1">
              <a:off x="2383316" y="47254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4" name="Straight Connector 1243">
              <a:extLst>
                <a:ext uri="{FF2B5EF4-FFF2-40B4-BE49-F238E27FC236}">
                  <a16:creationId xmlns:a16="http://schemas.microsoft.com/office/drawing/2014/main" id="{134EAFAA-394A-421B-BDFE-82CDF33BEE39}"/>
                </a:ext>
              </a:extLst>
            </p:cNvPr>
            <p:cNvCxnSpPr/>
            <p:nvPr/>
          </p:nvCxnSpPr>
          <p:spPr>
            <a:xfrm rot="10800000" flipH="1">
              <a:off x="2384314" y="47024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5" name="Straight Connector 1244">
              <a:extLst>
                <a:ext uri="{FF2B5EF4-FFF2-40B4-BE49-F238E27FC236}">
                  <a16:creationId xmlns:a16="http://schemas.microsoft.com/office/drawing/2014/main" id="{8856A6C9-80C3-4FAF-ADE2-28EE3A3F409C}"/>
                </a:ext>
              </a:extLst>
            </p:cNvPr>
            <p:cNvCxnSpPr/>
            <p:nvPr/>
          </p:nvCxnSpPr>
          <p:spPr>
            <a:xfrm rot="10800000">
              <a:off x="2384314" y="47139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6" name="Straight Connector 1245">
              <a:extLst>
                <a:ext uri="{FF2B5EF4-FFF2-40B4-BE49-F238E27FC236}">
                  <a16:creationId xmlns:a16="http://schemas.microsoft.com/office/drawing/2014/main" id="{20CFFA09-6E67-4019-8DC3-29CD2FDFAF49}"/>
                </a:ext>
              </a:extLst>
            </p:cNvPr>
            <p:cNvCxnSpPr/>
            <p:nvPr/>
          </p:nvCxnSpPr>
          <p:spPr>
            <a:xfrm rot="10800000">
              <a:off x="2384646" y="469084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7" name="Straight Connector 1246">
              <a:extLst>
                <a:ext uri="{FF2B5EF4-FFF2-40B4-BE49-F238E27FC236}">
                  <a16:creationId xmlns:a16="http://schemas.microsoft.com/office/drawing/2014/main" id="{5C6772FE-37EB-4CCC-87A5-5A412B448CB0}"/>
                </a:ext>
              </a:extLst>
            </p:cNvPr>
            <p:cNvCxnSpPr/>
            <p:nvPr/>
          </p:nvCxnSpPr>
          <p:spPr>
            <a:xfrm rot="10800000" flipH="1">
              <a:off x="2384646" y="46789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8" name="Straight Connector 1247">
              <a:extLst>
                <a:ext uri="{FF2B5EF4-FFF2-40B4-BE49-F238E27FC236}">
                  <a16:creationId xmlns:a16="http://schemas.microsoft.com/office/drawing/2014/main" id="{03F83F80-3012-4CBC-9539-DA2D444F76F2}"/>
                </a:ext>
              </a:extLst>
            </p:cNvPr>
            <p:cNvCxnSpPr/>
            <p:nvPr/>
          </p:nvCxnSpPr>
          <p:spPr>
            <a:xfrm rot="10800000">
              <a:off x="2385311" y="46671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9" name="Straight Connector 1248">
              <a:extLst>
                <a:ext uri="{FF2B5EF4-FFF2-40B4-BE49-F238E27FC236}">
                  <a16:creationId xmlns:a16="http://schemas.microsoft.com/office/drawing/2014/main" id="{216159CB-0BC2-42DA-B251-77D0CB10CDAE}"/>
                </a:ext>
              </a:extLst>
            </p:cNvPr>
            <p:cNvCxnSpPr/>
            <p:nvPr/>
          </p:nvCxnSpPr>
          <p:spPr>
            <a:xfrm rot="10800000" flipH="1">
              <a:off x="2401479" y="47722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0" name="Straight Connector 1249">
              <a:extLst>
                <a:ext uri="{FF2B5EF4-FFF2-40B4-BE49-F238E27FC236}">
                  <a16:creationId xmlns:a16="http://schemas.microsoft.com/office/drawing/2014/main" id="{100234A7-20DB-4D68-B0F5-646209396150}"/>
                </a:ext>
              </a:extLst>
            </p:cNvPr>
            <p:cNvCxnSpPr/>
            <p:nvPr/>
          </p:nvCxnSpPr>
          <p:spPr>
            <a:xfrm rot="10800000">
              <a:off x="2401479" y="478370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1" name="Straight Connector 1250">
              <a:extLst>
                <a:ext uri="{FF2B5EF4-FFF2-40B4-BE49-F238E27FC236}">
                  <a16:creationId xmlns:a16="http://schemas.microsoft.com/office/drawing/2014/main" id="{37AB9377-896B-4F0C-B63E-D220FBF998DD}"/>
                </a:ext>
              </a:extLst>
            </p:cNvPr>
            <p:cNvCxnSpPr/>
            <p:nvPr/>
          </p:nvCxnSpPr>
          <p:spPr>
            <a:xfrm rot="10800000">
              <a:off x="2401812" y="476059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2" name="Straight Connector 1251">
              <a:extLst>
                <a:ext uri="{FF2B5EF4-FFF2-40B4-BE49-F238E27FC236}">
                  <a16:creationId xmlns:a16="http://schemas.microsoft.com/office/drawing/2014/main" id="{D057154B-897D-4644-B61C-492E43EB34B7}"/>
                </a:ext>
              </a:extLst>
            </p:cNvPr>
            <p:cNvCxnSpPr/>
            <p:nvPr/>
          </p:nvCxnSpPr>
          <p:spPr>
            <a:xfrm rot="10800000" flipH="1">
              <a:off x="2401812" y="47487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3" name="Straight Connector 1252">
              <a:extLst>
                <a:ext uri="{FF2B5EF4-FFF2-40B4-BE49-F238E27FC236}">
                  <a16:creationId xmlns:a16="http://schemas.microsoft.com/office/drawing/2014/main" id="{DD1BC988-C971-4B1C-A671-E9C9A85A3906}"/>
                </a:ext>
              </a:extLst>
            </p:cNvPr>
            <p:cNvCxnSpPr/>
            <p:nvPr/>
          </p:nvCxnSpPr>
          <p:spPr>
            <a:xfrm rot="10800000">
              <a:off x="2402477" y="473691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4" name="Straight Connector 1253">
              <a:extLst>
                <a:ext uri="{FF2B5EF4-FFF2-40B4-BE49-F238E27FC236}">
                  <a16:creationId xmlns:a16="http://schemas.microsoft.com/office/drawing/2014/main" id="{BC5F1D0B-8788-4DD1-8FC9-A4B64B7B8A68}"/>
                </a:ext>
              </a:extLst>
            </p:cNvPr>
            <p:cNvCxnSpPr/>
            <p:nvPr/>
          </p:nvCxnSpPr>
          <p:spPr>
            <a:xfrm rot="10800000" flipH="1">
              <a:off x="2402477" y="47254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5" name="Straight Connector 1254">
              <a:extLst>
                <a:ext uri="{FF2B5EF4-FFF2-40B4-BE49-F238E27FC236}">
                  <a16:creationId xmlns:a16="http://schemas.microsoft.com/office/drawing/2014/main" id="{170A541C-B5BE-4752-9D2B-93E62DFC7324}"/>
                </a:ext>
              </a:extLst>
            </p:cNvPr>
            <p:cNvCxnSpPr/>
            <p:nvPr/>
          </p:nvCxnSpPr>
          <p:spPr>
            <a:xfrm rot="10800000" flipH="1">
              <a:off x="2403473" y="47024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6" name="Straight Connector 1255">
              <a:extLst>
                <a:ext uri="{FF2B5EF4-FFF2-40B4-BE49-F238E27FC236}">
                  <a16:creationId xmlns:a16="http://schemas.microsoft.com/office/drawing/2014/main" id="{C2DDD045-244B-4AB2-BA08-0352B8197CE7}"/>
                </a:ext>
              </a:extLst>
            </p:cNvPr>
            <p:cNvCxnSpPr/>
            <p:nvPr/>
          </p:nvCxnSpPr>
          <p:spPr>
            <a:xfrm rot="10800000">
              <a:off x="2403473" y="47139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7" name="Straight Connector 1256">
              <a:extLst>
                <a:ext uri="{FF2B5EF4-FFF2-40B4-BE49-F238E27FC236}">
                  <a16:creationId xmlns:a16="http://schemas.microsoft.com/office/drawing/2014/main" id="{B6269921-6435-48B8-823C-B31EFEC58308}"/>
                </a:ext>
              </a:extLst>
            </p:cNvPr>
            <p:cNvCxnSpPr/>
            <p:nvPr/>
          </p:nvCxnSpPr>
          <p:spPr>
            <a:xfrm rot="10800000">
              <a:off x="2403806" y="469084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8" name="Straight Connector 1257">
              <a:extLst>
                <a:ext uri="{FF2B5EF4-FFF2-40B4-BE49-F238E27FC236}">
                  <a16:creationId xmlns:a16="http://schemas.microsoft.com/office/drawing/2014/main" id="{CC375B8A-A248-486F-8DA0-BEA8257B1CE1}"/>
                </a:ext>
              </a:extLst>
            </p:cNvPr>
            <p:cNvCxnSpPr/>
            <p:nvPr/>
          </p:nvCxnSpPr>
          <p:spPr>
            <a:xfrm rot="10800000" flipH="1">
              <a:off x="2403806" y="46789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9" name="Straight Connector 1258">
              <a:extLst>
                <a:ext uri="{FF2B5EF4-FFF2-40B4-BE49-F238E27FC236}">
                  <a16:creationId xmlns:a16="http://schemas.microsoft.com/office/drawing/2014/main" id="{18168A68-C417-4B79-B278-FA30CDB96A95}"/>
                </a:ext>
              </a:extLst>
            </p:cNvPr>
            <p:cNvCxnSpPr/>
            <p:nvPr/>
          </p:nvCxnSpPr>
          <p:spPr>
            <a:xfrm rot="10800000">
              <a:off x="2404471" y="46671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0" name="Oval 1259">
              <a:extLst>
                <a:ext uri="{FF2B5EF4-FFF2-40B4-BE49-F238E27FC236}">
                  <a16:creationId xmlns:a16="http://schemas.microsoft.com/office/drawing/2014/main" id="{49650EC7-8CA4-47CD-907F-871B01D1CFB9}"/>
                </a:ext>
              </a:extLst>
            </p:cNvPr>
            <p:cNvSpPr/>
            <p:nvPr/>
          </p:nvSpPr>
          <p:spPr>
            <a:xfrm rot="10800000">
              <a:off x="2328783" y="4794557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261" name="Straight Connector 1260">
              <a:extLst>
                <a:ext uri="{FF2B5EF4-FFF2-40B4-BE49-F238E27FC236}">
                  <a16:creationId xmlns:a16="http://schemas.microsoft.com/office/drawing/2014/main" id="{6CA44618-974C-4F36-9E2B-7805168BD787}"/>
                </a:ext>
              </a:extLst>
            </p:cNvPr>
            <p:cNvCxnSpPr/>
            <p:nvPr/>
          </p:nvCxnSpPr>
          <p:spPr>
            <a:xfrm rot="10800000" flipH="1">
              <a:off x="2332304" y="47724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2" name="Straight Connector 1261">
              <a:extLst>
                <a:ext uri="{FF2B5EF4-FFF2-40B4-BE49-F238E27FC236}">
                  <a16:creationId xmlns:a16="http://schemas.microsoft.com/office/drawing/2014/main" id="{C3729CC3-8988-464E-9659-5C1350156800}"/>
                </a:ext>
              </a:extLst>
            </p:cNvPr>
            <p:cNvCxnSpPr/>
            <p:nvPr/>
          </p:nvCxnSpPr>
          <p:spPr>
            <a:xfrm rot="10800000">
              <a:off x="2332304" y="478395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3" name="Straight Connector 1262">
              <a:extLst>
                <a:ext uri="{FF2B5EF4-FFF2-40B4-BE49-F238E27FC236}">
                  <a16:creationId xmlns:a16="http://schemas.microsoft.com/office/drawing/2014/main" id="{EF542EF7-FD1A-49E8-8552-D05C399CBFB8}"/>
                </a:ext>
              </a:extLst>
            </p:cNvPr>
            <p:cNvCxnSpPr/>
            <p:nvPr/>
          </p:nvCxnSpPr>
          <p:spPr>
            <a:xfrm rot="10800000">
              <a:off x="2332636" y="47608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4" name="Straight Connector 1263">
              <a:extLst>
                <a:ext uri="{FF2B5EF4-FFF2-40B4-BE49-F238E27FC236}">
                  <a16:creationId xmlns:a16="http://schemas.microsoft.com/office/drawing/2014/main" id="{063B3B2B-379E-46A2-B4D9-6CACED5E7CF8}"/>
                </a:ext>
              </a:extLst>
            </p:cNvPr>
            <p:cNvCxnSpPr/>
            <p:nvPr/>
          </p:nvCxnSpPr>
          <p:spPr>
            <a:xfrm rot="10800000" flipH="1">
              <a:off x="2332636" y="47490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5" name="Straight Connector 1264">
              <a:extLst>
                <a:ext uri="{FF2B5EF4-FFF2-40B4-BE49-F238E27FC236}">
                  <a16:creationId xmlns:a16="http://schemas.microsoft.com/office/drawing/2014/main" id="{4214E1F8-79C4-4CC7-8C00-57D6A1C21881}"/>
                </a:ext>
              </a:extLst>
            </p:cNvPr>
            <p:cNvCxnSpPr/>
            <p:nvPr/>
          </p:nvCxnSpPr>
          <p:spPr>
            <a:xfrm rot="10800000">
              <a:off x="2333300" y="473716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6" name="Straight Connector 1265">
              <a:extLst>
                <a:ext uri="{FF2B5EF4-FFF2-40B4-BE49-F238E27FC236}">
                  <a16:creationId xmlns:a16="http://schemas.microsoft.com/office/drawing/2014/main" id="{266EDB9E-C4BF-4609-9B74-EDB52409BDD6}"/>
                </a:ext>
              </a:extLst>
            </p:cNvPr>
            <p:cNvCxnSpPr/>
            <p:nvPr/>
          </p:nvCxnSpPr>
          <p:spPr>
            <a:xfrm rot="10800000" flipH="1">
              <a:off x="2333300" y="472567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7" name="Straight Connector 1266">
              <a:extLst>
                <a:ext uri="{FF2B5EF4-FFF2-40B4-BE49-F238E27FC236}">
                  <a16:creationId xmlns:a16="http://schemas.microsoft.com/office/drawing/2014/main" id="{B0F703D9-D6D9-4631-8633-EA4DA901C203}"/>
                </a:ext>
              </a:extLst>
            </p:cNvPr>
            <p:cNvCxnSpPr/>
            <p:nvPr/>
          </p:nvCxnSpPr>
          <p:spPr>
            <a:xfrm rot="10800000" flipH="1">
              <a:off x="2334298" y="47027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8" name="Straight Connector 1267">
              <a:extLst>
                <a:ext uri="{FF2B5EF4-FFF2-40B4-BE49-F238E27FC236}">
                  <a16:creationId xmlns:a16="http://schemas.microsoft.com/office/drawing/2014/main" id="{62E3A00D-8DBE-4746-BE84-BDFC466CFEE2}"/>
                </a:ext>
              </a:extLst>
            </p:cNvPr>
            <p:cNvCxnSpPr/>
            <p:nvPr/>
          </p:nvCxnSpPr>
          <p:spPr>
            <a:xfrm rot="10800000">
              <a:off x="2334298" y="47142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9" name="Straight Connector 1268">
              <a:extLst>
                <a:ext uri="{FF2B5EF4-FFF2-40B4-BE49-F238E27FC236}">
                  <a16:creationId xmlns:a16="http://schemas.microsoft.com/office/drawing/2014/main" id="{16A1FBC9-96FA-4C36-9B95-57D2CD056EB0}"/>
                </a:ext>
              </a:extLst>
            </p:cNvPr>
            <p:cNvCxnSpPr/>
            <p:nvPr/>
          </p:nvCxnSpPr>
          <p:spPr>
            <a:xfrm rot="10800000">
              <a:off x="2334630" y="469109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0" name="Straight Connector 1269">
              <a:extLst>
                <a:ext uri="{FF2B5EF4-FFF2-40B4-BE49-F238E27FC236}">
                  <a16:creationId xmlns:a16="http://schemas.microsoft.com/office/drawing/2014/main" id="{4E283954-ABA5-436F-B1B0-EE789A50556C}"/>
                </a:ext>
              </a:extLst>
            </p:cNvPr>
            <p:cNvCxnSpPr/>
            <p:nvPr/>
          </p:nvCxnSpPr>
          <p:spPr>
            <a:xfrm rot="10800000" flipH="1">
              <a:off x="2334630" y="46792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1" name="Straight Connector 1270">
              <a:extLst>
                <a:ext uri="{FF2B5EF4-FFF2-40B4-BE49-F238E27FC236}">
                  <a16:creationId xmlns:a16="http://schemas.microsoft.com/office/drawing/2014/main" id="{F3E97D8A-CD83-413B-8887-E9B0F2170B6C}"/>
                </a:ext>
              </a:extLst>
            </p:cNvPr>
            <p:cNvCxnSpPr/>
            <p:nvPr/>
          </p:nvCxnSpPr>
          <p:spPr>
            <a:xfrm rot="10800000">
              <a:off x="2335295" y="466741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2" name="Straight Connector 1271">
              <a:extLst>
                <a:ext uri="{FF2B5EF4-FFF2-40B4-BE49-F238E27FC236}">
                  <a16:creationId xmlns:a16="http://schemas.microsoft.com/office/drawing/2014/main" id="{7F00EF8D-9479-4394-9674-AAE32BB64871}"/>
                </a:ext>
              </a:extLst>
            </p:cNvPr>
            <p:cNvCxnSpPr/>
            <p:nvPr/>
          </p:nvCxnSpPr>
          <p:spPr>
            <a:xfrm rot="10800000" flipH="1">
              <a:off x="2351463" y="47724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3" name="Straight Connector 1272">
              <a:extLst>
                <a:ext uri="{FF2B5EF4-FFF2-40B4-BE49-F238E27FC236}">
                  <a16:creationId xmlns:a16="http://schemas.microsoft.com/office/drawing/2014/main" id="{6D1332BD-3526-4382-8674-ADA0F961AFF9}"/>
                </a:ext>
              </a:extLst>
            </p:cNvPr>
            <p:cNvCxnSpPr/>
            <p:nvPr/>
          </p:nvCxnSpPr>
          <p:spPr>
            <a:xfrm rot="10800000">
              <a:off x="2351463" y="478395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4" name="Straight Connector 1273">
              <a:extLst>
                <a:ext uri="{FF2B5EF4-FFF2-40B4-BE49-F238E27FC236}">
                  <a16:creationId xmlns:a16="http://schemas.microsoft.com/office/drawing/2014/main" id="{02CCE800-FB8F-49AC-B7E6-1B3318AFF897}"/>
                </a:ext>
              </a:extLst>
            </p:cNvPr>
            <p:cNvCxnSpPr/>
            <p:nvPr/>
          </p:nvCxnSpPr>
          <p:spPr>
            <a:xfrm rot="10800000">
              <a:off x="2351796" y="47608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5" name="Straight Connector 1274">
              <a:extLst>
                <a:ext uri="{FF2B5EF4-FFF2-40B4-BE49-F238E27FC236}">
                  <a16:creationId xmlns:a16="http://schemas.microsoft.com/office/drawing/2014/main" id="{F013F4EF-169A-46F1-90C8-968C7CDBF593}"/>
                </a:ext>
              </a:extLst>
            </p:cNvPr>
            <p:cNvCxnSpPr/>
            <p:nvPr/>
          </p:nvCxnSpPr>
          <p:spPr>
            <a:xfrm rot="10800000" flipH="1">
              <a:off x="2351796" y="47490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6" name="Straight Connector 1275">
              <a:extLst>
                <a:ext uri="{FF2B5EF4-FFF2-40B4-BE49-F238E27FC236}">
                  <a16:creationId xmlns:a16="http://schemas.microsoft.com/office/drawing/2014/main" id="{511AA5C5-BAD5-4801-8B92-58A336572CF9}"/>
                </a:ext>
              </a:extLst>
            </p:cNvPr>
            <p:cNvCxnSpPr/>
            <p:nvPr/>
          </p:nvCxnSpPr>
          <p:spPr>
            <a:xfrm rot="10800000">
              <a:off x="2352461" y="473716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7" name="Straight Connector 1276">
              <a:extLst>
                <a:ext uri="{FF2B5EF4-FFF2-40B4-BE49-F238E27FC236}">
                  <a16:creationId xmlns:a16="http://schemas.microsoft.com/office/drawing/2014/main" id="{1D59BA74-35C3-4658-A329-3D410EC649F7}"/>
                </a:ext>
              </a:extLst>
            </p:cNvPr>
            <p:cNvCxnSpPr/>
            <p:nvPr/>
          </p:nvCxnSpPr>
          <p:spPr>
            <a:xfrm rot="10800000" flipH="1">
              <a:off x="2352461" y="472567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8" name="Straight Connector 1277">
              <a:extLst>
                <a:ext uri="{FF2B5EF4-FFF2-40B4-BE49-F238E27FC236}">
                  <a16:creationId xmlns:a16="http://schemas.microsoft.com/office/drawing/2014/main" id="{97AF4F3B-6EA5-4A6D-B6B3-AC9F88852F46}"/>
                </a:ext>
              </a:extLst>
            </p:cNvPr>
            <p:cNvCxnSpPr/>
            <p:nvPr/>
          </p:nvCxnSpPr>
          <p:spPr>
            <a:xfrm rot="10800000" flipH="1">
              <a:off x="2353457" y="47027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9" name="Straight Connector 1278">
              <a:extLst>
                <a:ext uri="{FF2B5EF4-FFF2-40B4-BE49-F238E27FC236}">
                  <a16:creationId xmlns:a16="http://schemas.microsoft.com/office/drawing/2014/main" id="{17CC75DD-B024-41AE-A142-775C32E00FC6}"/>
                </a:ext>
              </a:extLst>
            </p:cNvPr>
            <p:cNvCxnSpPr/>
            <p:nvPr/>
          </p:nvCxnSpPr>
          <p:spPr>
            <a:xfrm rot="10800000">
              <a:off x="2353457" y="47142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0" name="Straight Connector 1279">
              <a:extLst>
                <a:ext uri="{FF2B5EF4-FFF2-40B4-BE49-F238E27FC236}">
                  <a16:creationId xmlns:a16="http://schemas.microsoft.com/office/drawing/2014/main" id="{B73D6447-0915-43A5-90B8-2248D7C39F62}"/>
                </a:ext>
              </a:extLst>
            </p:cNvPr>
            <p:cNvCxnSpPr/>
            <p:nvPr/>
          </p:nvCxnSpPr>
          <p:spPr>
            <a:xfrm rot="10800000">
              <a:off x="2353790" y="469109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1" name="Straight Connector 1280">
              <a:extLst>
                <a:ext uri="{FF2B5EF4-FFF2-40B4-BE49-F238E27FC236}">
                  <a16:creationId xmlns:a16="http://schemas.microsoft.com/office/drawing/2014/main" id="{0177682D-4DC7-4354-923A-ECF088857837}"/>
                </a:ext>
              </a:extLst>
            </p:cNvPr>
            <p:cNvCxnSpPr/>
            <p:nvPr/>
          </p:nvCxnSpPr>
          <p:spPr>
            <a:xfrm rot="10800000" flipH="1">
              <a:off x="2353790" y="46792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2" name="Straight Connector 1281">
              <a:extLst>
                <a:ext uri="{FF2B5EF4-FFF2-40B4-BE49-F238E27FC236}">
                  <a16:creationId xmlns:a16="http://schemas.microsoft.com/office/drawing/2014/main" id="{50987A16-732A-449A-B215-B02FA3E9D0F6}"/>
                </a:ext>
              </a:extLst>
            </p:cNvPr>
            <p:cNvCxnSpPr/>
            <p:nvPr/>
          </p:nvCxnSpPr>
          <p:spPr>
            <a:xfrm rot="10800000">
              <a:off x="2354455" y="466741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3" name="Oval 1282">
              <a:extLst>
                <a:ext uri="{FF2B5EF4-FFF2-40B4-BE49-F238E27FC236}">
                  <a16:creationId xmlns:a16="http://schemas.microsoft.com/office/drawing/2014/main" id="{77F7E24E-D8EB-4418-A93E-27362CC35459}"/>
                </a:ext>
              </a:extLst>
            </p:cNvPr>
            <p:cNvSpPr/>
            <p:nvPr/>
          </p:nvSpPr>
          <p:spPr>
            <a:xfrm rot="10800000">
              <a:off x="2278767" y="4794557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284" name="Straight Connector 1283">
              <a:extLst>
                <a:ext uri="{FF2B5EF4-FFF2-40B4-BE49-F238E27FC236}">
                  <a16:creationId xmlns:a16="http://schemas.microsoft.com/office/drawing/2014/main" id="{C8B63121-0D07-4646-BDC8-8AEDC87F4E2E}"/>
                </a:ext>
              </a:extLst>
            </p:cNvPr>
            <p:cNvCxnSpPr/>
            <p:nvPr/>
          </p:nvCxnSpPr>
          <p:spPr>
            <a:xfrm rot="10800000" flipH="1">
              <a:off x="2282287" y="47724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5" name="Straight Connector 1284">
              <a:extLst>
                <a:ext uri="{FF2B5EF4-FFF2-40B4-BE49-F238E27FC236}">
                  <a16:creationId xmlns:a16="http://schemas.microsoft.com/office/drawing/2014/main" id="{77951B27-E1B9-440E-8EEE-E50FB31873EF}"/>
                </a:ext>
              </a:extLst>
            </p:cNvPr>
            <p:cNvCxnSpPr/>
            <p:nvPr/>
          </p:nvCxnSpPr>
          <p:spPr>
            <a:xfrm rot="10800000">
              <a:off x="2282287" y="478395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6" name="Straight Connector 1285">
              <a:extLst>
                <a:ext uri="{FF2B5EF4-FFF2-40B4-BE49-F238E27FC236}">
                  <a16:creationId xmlns:a16="http://schemas.microsoft.com/office/drawing/2014/main" id="{B11A799D-2187-4FAF-AD94-4F7E5A413D49}"/>
                </a:ext>
              </a:extLst>
            </p:cNvPr>
            <p:cNvCxnSpPr/>
            <p:nvPr/>
          </p:nvCxnSpPr>
          <p:spPr>
            <a:xfrm rot="10800000">
              <a:off x="2282620" y="47608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7" name="Straight Connector 1286">
              <a:extLst>
                <a:ext uri="{FF2B5EF4-FFF2-40B4-BE49-F238E27FC236}">
                  <a16:creationId xmlns:a16="http://schemas.microsoft.com/office/drawing/2014/main" id="{FB7D728E-26AA-495B-A36D-D1FBC9B369A9}"/>
                </a:ext>
              </a:extLst>
            </p:cNvPr>
            <p:cNvCxnSpPr/>
            <p:nvPr/>
          </p:nvCxnSpPr>
          <p:spPr>
            <a:xfrm rot="10800000" flipH="1">
              <a:off x="2282620" y="47490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8" name="Straight Connector 1287">
              <a:extLst>
                <a:ext uri="{FF2B5EF4-FFF2-40B4-BE49-F238E27FC236}">
                  <a16:creationId xmlns:a16="http://schemas.microsoft.com/office/drawing/2014/main" id="{7F2B6C8C-5946-437C-8B87-B29D9E0C470D}"/>
                </a:ext>
              </a:extLst>
            </p:cNvPr>
            <p:cNvCxnSpPr/>
            <p:nvPr/>
          </p:nvCxnSpPr>
          <p:spPr>
            <a:xfrm rot="10800000">
              <a:off x="2283284" y="473716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9" name="Straight Connector 1288">
              <a:extLst>
                <a:ext uri="{FF2B5EF4-FFF2-40B4-BE49-F238E27FC236}">
                  <a16:creationId xmlns:a16="http://schemas.microsoft.com/office/drawing/2014/main" id="{1550A7D7-82B8-42A3-AFE7-C3EC43D13B0F}"/>
                </a:ext>
              </a:extLst>
            </p:cNvPr>
            <p:cNvCxnSpPr/>
            <p:nvPr/>
          </p:nvCxnSpPr>
          <p:spPr>
            <a:xfrm rot="10800000" flipH="1">
              <a:off x="2283284" y="472567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0" name="Straight Connector 1289">
              <a:extLst>
                <a:ext uri="{FF2B5EF4-FFF2-40B4-BE49-F238E27FC236}">
                  <a16:creationId xmlns:a16="http://schemas.microsoft.com/office/drawing/2014/main" id="{3854B7AC-D4E2-401A-B012-B059F154DED0}"/>
                </a:ext>
              </a:extLst>
            </p:cNvPr>
            <p:cNvCxnSpPr/>
            <p:nvPr/>
          </p:nvCxnSpPr>
          <p:spPr>
            <a:xfrm rot="10800000" flipH="1">
              <a:off x="2284281" y="47027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1" name="Straight Connector 1290">
              <a:extLst>
                <a:ext uri="{FF2B5EF4-FFF2-40B4-BE49-F238E27FC236}">
                  <a16:creationId xmlns:a16="http://schemas.microsoft.com/office/drawing/2014/main" id="{CE509D76-5992-4526-9264-5CDBFA238631}"/>
                </a:ext>
              </a:extLst>
            </p:cNvPr>
            <p:cNvCxnSpPr/>
            <p:nvPr/>
          </p:nvCxnSpPr>
          <p:spPr>
            <a:xfrm rot="10800000">
              <a:off x="2284281" y="47142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2" name="Straight Connector 1291">
              <a:extLst>
                <a:ext uri="{FF2B5EF4-FFF2-40B4-BE49-F238E27FC236}">
                  <a16:creationId xmlns:a16="http://schemas.microsoft.com/office/drawing/2014/main" id="{16E2EC4A-E628-4079-9D18-B1FBA3488D80}"/>
                </a:ext>
              </a:extLst>
            </p:cNvPr>
            <p:cNvCxnSpPr/>
            <p:nvPr/>
          </p:nvCxnSpPr>
          <p:spPr>
            <a:xfrm rot="10800000">
              <a:off x="2284614" y="469109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3" name="Straight Connector 1292">
              <a:extLst>
                <a:ext uri="{FF2B5EF4-FFF2-40B4-BE49-F238E27FC236}">
                  <a16:creationId xmlns:a16="http://schemas.microsoft.com/office/drawing/2014/main" id="{122CCCC5-F665-47B1-9F1E-B2960946F988}"/>
                </a:ext>
              </a:extLst>
            </p:cNvPr>
            <p:cNvCxnSpPr/>
            <p:nvPr/>
          </p:nvCxnSpPr>
          <p:spPr>
            <a:xfrm rot="10800000" flipH="1">
              <a:off x="2284614" y="46792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4" name="Straight Connector 1293">
              <a:extLst>
                <a:ext uri="{FF2B5EF4-FFF2-40B4-BE49-F238E27FC236}">
                  <a16:creationId xmlns:a16="http://schemas.microsoft.com/office/drawing/2014/main" id="{7D70FBFE-8F86-48E5-84E9-8A2FADB0D657}"/>
                </a:ext>
              </a:extLst>
            </p:cNvPr>
            <p:cNvCxnSpPr/>
            <p:nvPr/>
          </p:nvCxnSpPr>
          <p:spPr>
            <a:xfrm rot="10800000">
              <a:off x="2285279" y="466741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5" name="Straight Connector 1294">
              <a:extLst>
                <a:ext uri="{FF2B5EF4-FFF2-40B4-BE49-F238E27FC236}">
                  <a16:creationId xmlns:a16="http://schemas.microsoft.com/office/drawing/2014/main" id="{B6FE6DC0-6BDF-4B92-B4DE-8CC1907B1380}"/>
                </a:ext>
              </a:extLst>
            </p:cNvPr>
            <p:cNvCxnSpPr/>
            <p:nvPr/>
          </p:nvCxnSpPr>
          <p:spPr>
            <a:xfrm rot="10800000" flipH="1">
              <a:off x="2301447" y="47724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6" name="Straight Connector 1295">
              <a:extLst>
                <a:ext uri="{FF2B5EF4-FFF2-40B4-BE49-F238E27FC236}">
                  <a16:creationId xmlns:a16="http://schemas.microsoft.com/office/drawing/2014/main" id="{36458CE5-6783-448A-952E-CCCD9909D794}"/>
                </a:ext>
              </a:extLst>
            </p:cNvPr>
            <p:cNvCxnSpPr/>
            <p:nvPr/>
          </p:nvCxnSpPr>
          <p:spPr>
            <a:xfrm rot="10800000">
              <a:off x="2301447" y="478395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7" name="Straight Connector 1296">
              <a:extLst>
                <a:ext uri="{FF2B5EF4-FFF2-40B4-BE49-F238E27FC236}">
                  <a16:creationId xmlns:a16="http://schemas.microsoft.com/office/drawing/2014/main" id="{ACB872F9-42A3-49F4-889E-80319D25CD34}"/>
                </a:ext>
              </a:extLst>
            </p:cNvPr>
            <p:cNvCxnSpPr/>
            <p:nvPr/>
          </p:nvCxnSpPr>
          <p:spPr>
            <a:xfrm rot="10800000">
              <a:off x="2301779" y="47608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8" name="Straight Connector 1297">
              <a:extLst>
                <a:ext uri="{FF2B5EF4-FFF2-40B4-BE49-F238E27FC236}">
                  <a16:creationId xmlns:a16="http://schemas.microsoft.com/office/drawing/2014/main" id="{2061B858-9C07-4F49-9EFF-8BBB7348AC2A}"/>
                </a:ext>
              </a:extLst>
            </p:cNvPr>
            <p:cNvCxnSpPr/>
            <p:nvPr/>
          </p:nvCxnSpPr>
          <p:spPr>
            <a:xfrm rot="10800000" flipH="1">
              <a:off x="2301779" y="47490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9" name="Straight Connector 1298">
              <a:extLst>
                <a:ext uri="{FF2B5EF4-FFF2-40B4-BE49-F238E27FC236}">
                  <a16:creationId xmlns:a16="http://schemas.microsoft.com/office/drawing/2014/main" id="{48032B22-7232-4B83-B87B-9456DF9FFC63}"/>
                </a:ext>
              </a:extLst>
            </p:cNvPr>
            <p:cNvCxnSpPr/>
            <p:nvPr/>
          </p:nvCxnSpPr>
          <p:spPr>
            <a:xfrm rot="10800000">
              <a:off x="2302444" y="473716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0" name="Straight Connector 1299">
              <a:extLst>
                <a:ext uri="{FF2B5EF4-FFF2-40B4-BE49-F238E27FC236}">
                  <a16:creationId xmlns:a16="http://schemas.microsoft.com/office/drawing/2014/main" id="{70711924-AB55-493E-B855-F6DBBE8BDA76}"/>
                </a:ext>
              </a:extLst>
            </p:cNvPr>
            <p:cNvCxnSpPr/>
            <p:nvPr/>
          </p:nvCxnSpPr>
          <p:spPr>
            <a:xfrm rot="10800000" flipH="1">
              <a:off x="2302444" y="472567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1" name="Straight Connector 1300">
              <a:extLst>
                <a:ext uri="{FF2B5EF4-FFF2-40B4-BE49-F238E27FC236}">
                  <a16:creationId xmlns:a16="http://schemas.microsoft.com/office/drawing/2014/main" id="{CD4FA987-82F4-43FE-B707-D235D2E44574}"/>
                </a:ext>
              </a:extLst>
            </p:cNvPr>
            <p:cNvCxnSpPr/>
            <p:nvPr/>
          </p:nvCxnSpPr>
          <p:spPr>
            <a:xfrm rot="10800000" flipH="1">
              <a:off x="2303441" y="47027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2" name="Straight Connector 1301">
              <a:extLst>
                <a:ext uri="{FF2B5EF4-FFF2-40B4-BE49-F238E27FC236}">
                  <a16:creationId xmlns:a16="http://schemas.microsoft.com/office/drawing/2014/main" id="{4CCDD34E-18E4-4098-B4F0-6E9C3A83A3B1}"/>
                </a:ext>
              </a:extLst>
            </p:cNvPr>
            <p:cNvCxnSpPr/>
            <p:nvPr/>
          </p:nvCxnSpPr>
          <p:spPr>
            <a:xfrm rot="10800000">
              <a:off x="2303441" y="47142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3" name="Straight Connector 1302">
              <a:extLst>
                <a:ext uri="{FF2B5EF4-FFF2-40B4-BE49-F238E27FC236}">
                  <a16:creationId xmlns:a16="http://schemas.microsoft.com/office/drawing/2014/main" id="{30841A08-8FFD-4379-A75F-DD10BD4B0E1A}"/>
                </a:ext>
              </a:extLst>
            </p:cNvPr>
            <p:cNvCxnSpPr/>
            <p:nvPr/>
          </p:nvCxnSpPr>
          <p:spPr>
            <a:xfrm rot="10800000">
              <a:off x="2303774" y="469109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4" name="Straight Connector 1303">
              <a:extLst>
                <a:ext uri="{FF2B5EF4-FFF2-40B4-BE49-F238E27FC236}">
                  <a16:creationId xmlns:a16="http://schemas.microsoft.com/office/drawing/2014/main" id="{13524712-E836-46F2-81F9-353ACAB79A27}"/>
                </a:ext>
              </a:extLst>
            </p:cNvPr>
            <p:cNvCxnSpPr/>
            <p:nvPr/>
          </p:nvCxnSpPr>
          <p:spPr>
            <a:xfrm rot="10800000" flipH="1">
              <a:off x="2303774" y="46792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5" name="Straight Connector 1304">
              <a:extLst>
                <a:ext uri="{FF2B5EF4-FFF2-40B4-BE49-F238E27FC236}">
                  <a16:creationId xmlns:a16="http://schemas.microsoft.com/office/drawing/2014/main" id="{467E7CBD-4CC7-4061-B6A6-C437609A9D93}"/>
                </a:ext>
              </a:extLst>
            </p:cNvPr>
            <p:cNvCxnSpPr/>
            <p:nvPr/>
          </p:nvCxnSpPr>
          <p:spPr>
            <a:xfrm rot="10800000">
              <a:off x="2304438" y="466741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6" name="Oval 1305">
              <a:extLst>
                <a:ext uri="{FF2B5EF4-FFF2-40B4-BE49-F238E27FC236}">
                  <a16:creationId xmlns:a16="http://schemas.microsoft.com/office/drawing/2014/main" id="{554EA8E3-17BF-4CDF-BC39-9BC9A01F854D}"/>
                </a:ext>
              </a:extLst>
            </p:cNvPr>
            <p:cNvSpPr/>
            <p:nvPr/>
          </p:nvSpPr>
          <p:spPr>
            <a:xfrm rot="10800000">
              <a:off x="2228751" y="4794557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307" name="Straight Connector 1306">
              <a:extLst>
                <a:ext uri="{FF2B5EF4-FFF2-40B4-BE49-F238E27FC236}">
                  <a16:creationId xmlns:a16="http://schemas.microsoft.com/office/drawing/2014/main" id="{C49E63E6-61B9-42B0-9B9D-60486692C110}"/>
                </a:ext>
              </a:extLst>
            </p:cNvPr>
            <p:cNvCxnSpPr/>
            <p:nvPr/>
          </p:nvCxnSpPr>
          <p:spPr>
            <a:xfrm rot="10800000" flipH="1">
              <a:off x="2232271" y="47724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8" name="Straight Connector 1307">
              <a:extLst>
                <a:ext uri="{FF2B5EF4-FFF2-40B4-BE49-F238E27FC236}">
                  <a16:creationId xmlns:a16="http://schemas.microsoft.com/office/drawing/2014/main" id="{3772566E-AB31-42D9-A5EE-45E8F2A82CD9}"/>
                </a:ext>
              </a:extLst>
            </p:cNvPr>
            <p:cNvCxnSpPr/>
            <p:nvPr/>
          </p:nvCxnSpPr>
          <p:spPr>
            <a:xfrm rot="10800000">
              <a:off x="2232271" y="478395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9" name="Straight Connector 1308">
              <a:extLst>
                <a:ext uri="{FF2B5EF4-FFF2-40B4-BE49-F238E27FC236}">
                  <a16:creationId xmlns:a16="http://schemas.microsoft.com/office/drawing/2014/main" id="{CF682274-6EFA-44C1-A843-4CC7B04956C8}"/>
                </a:ext>
              </a:extLst>
            </p:cNvPr>
            <p:cNvCxnSpPr/>
            <p:nvPr/>
          </p:nvCxnSpPr>
          <p:spPr>
            <a:xfrm rot="10800000">
              <a:off x="2232603" y="47608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0" name="Straight Connector 1309">
              <a:extLst>
                <a:ext uri="{FF2B5EF4-FFF2-40B4-BE49-F238E27FC236}">
                  <a16:creationId xmlns:a16="http://schemas.microsoft.com/office/drawing/2014/main" id="{64D0EDED-8314-4E71-AFB4-4B17FB630270}"/>
                </a:ext>
              </a:extLst>
            </p:cNvPr>
            <p:cNvCxnSpPr/>
            <p:nvPr/>
          </p:nvCxnSpPr>
          <p:spPr>
            <a:xfrm rot="10800000" flipH="1">
              <a:off x="2232603" y="47490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1" name="Straight Connector 1310">
              <a:extLst>
                <a:ext uri="{FF2B5EF4-FFF2-40B4-BE49-F238E27FC236}">
                  <a16:creationId xmlns:a16="http://schemas.microsoft.com/office/drawing/2014/main" id="{36533632-B23A-42D8-BE4A-5981D045A557}"/>
                </a:ext>
              </a:extLst>
            </p:cNvPr>
            <p:cNvCxnSpPr/>
            <p:nvPr/>
          </p:nvCxnSpPr>
          <p:spPr>
            <a:xfrm rot="10800000">
              <a:off x="2233268" y="473716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2" name="Straight Connector 1311">
              <a:extLst>
                <a:ext uri="{FF2B5EF4-FFF2-40B4-BE49-F238E27FC236}">
                  <a16:creationId xmlns:a16="http://schemas.microsoft.com/office/drawing/2014/main" id="{ADED5D78-35CB-4251-959B-EFEEB5A19A06}"/>
                </a:ext>
              </a:extLst>
            </p:cNvPr>
            <p:cNvCxnSpPr/>
            <p:nvPr/>
          </p:nvCxnSpPr>
          <p:spPr>
            <a:xfrm rot="10800000" flipH="1">
              <a:off x="2233268" y="472567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3" name="Straight Connector 1312">
              <a:extLst>
                <a:ext uri="{FF2B5EF4-FFF2-40B4-BE49-F238E27FC236}">
                  <a16:creationId xmlns:a16="http://schemas.microsoft.com/office/drawing/2014/main" id="{FE5B49A7-9427-47C2-AB7E-A8663AC80A1D}"/>
                </a:ext>
              </a:extLst>
            </p:cNvPr>
            <p:cNvCxnSpPr/>
            <p:nvPr/>
          </p:nvCxnSpPr>
          <p:spPr>
            <a:xfrm rot="10800000" flipH="1">
              <a:off x="2234265" y="47027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4" name="Straight Connector 1313">
              <a:extLst>
                <a:ext uri="{FF2B5EF4-FFF2-40B4-BE49-F238E27FC236}">
                  <a16:creationId xmlns:a16="http://schemas.microsoft.com/office/drawing/2014/main" id="{C71E340A-2335-4F9D-AA5D-9172C1D87FCF}"/>
                </a:ext>
              </a:extLst>
            </p:cNvPr>
            <p:cNvCxnSpPr/>
            <p:nvPr/>
          </p:nvCxnSpPr>
          <p:spPr>
            <a:xfrm rot="10800000">
              <a:off x="2234265" y="47142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5" name="Straight Connector 1314">
              <a:extLst>
                <a:ext uri="{FF2B5EF4-FFF2-40B4-BE49-F238E27FC236}">
                  <a16:creationId xmlns:a16="http://schemas.microsoft.com/office/drawing/2014/main" id="{AFA1D953-E2F6-4088-B580-0CC6522E1BF6}"/>
                </a:ext>
              </a:extLst>
            </p:cNvPr>
            <p:cNvCxnSpPr/>
            <p:nvPr/>
          </p:nvCxnSpPr>
          <p:spPr>
            <a:xfrm rot="10800000">
              <a:off x="2234597" y="469109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6" name="Straight Connector 1315">
              <a:extLst>
                <a:ext uri="{FF2B5EF4-FFF2-40B4-BE49-F238E27FC236}">
                  <a16:creationId xmlns:a16="http://schemas.microsoft.com/office/drawing/2014/main" id="{A4377789-EA13-40AA-B438-F429144051C9}"/>
                </a:ext>
              </a:extLst>
            </p:cNvPr>
            <p:cNvCxnSpPr/>
            <p:nvPr/>
          </p:nvCxnSpPr>
          <p:spPr>
            <a:xfrm rot="10800000" flipH="1">
              <a:off x="2234597" y="46792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7" name="Straight Connector 1316">
              <a:extLst>
                <a:ext uri="{FF2B5EF4-FFF2-40B4-BE49-F238E27FC236}">
                  <a16:creationId xmlns:a16="http://schemas.microsoft.com/office/drawing/2014/main" id="{775E0904-3F62-4133-B906-AE201DB97125}"/>
                </a:ext>
              </a:extLst>
            </p:cNvPr>
            <p:cNvCxnSpPr/>
            <p:nvPr/>
          </p:nvCxnSpPr>
          <p:spPr>
            <a:xfrm rot="10800000">
              <a:off x="2235262" y="466741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8" name="Straight Connector 1317">
              <a:extLst>
                <a:ext uri="{FF2B5EF4-FFF2-40B4-BE49-F238E27FC236}">
                  <a16:creationId xmlns:a16="http://schemas.microsoft.com/office/drawing/2014/main" id="{D70DF903-F12F-4DE1-A337-1D89EEF5BF1E}"/>
                </a:ext>
              </a:extLst>
            </p:cNvPr>
            <p:cNvCxnSpPr/>
            <p:nvPr/>
          </p:nvCxnSpPr>
          <p:spPr>
            <a:xfrm rot="10800000" flipH="1">
              <a:off x="2251430" y="47724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9" name="Straight Connector 1318">
              <a:extLst>
                <a:ext uri="{FF2B5EF4-FFF2-40B4-BE49-F238E27FC236}">
                  <a16:creationId xmlns:a16="http://schemas.microsoft.com/office/drawing/2014/main" id="{783FF32F-C3F0-4B8A-AD2A-BB60A8F09A72}"/>
                </a:ext>
              </a:extLst>
            </p:cNvPr>
            <p:cNvCxnSpPr/>
            <p:nvPr/>
          </p:nvCxnSpPr>
          <p:spPr>
            <a:xfrm rot="10800000">
              <a:off x="2251430" y="478395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0" name="Straight Connector 1319">
              <a:extLst>
                <a:ext uri="{FF2B5EF4-FFF2-40B4-BE49-F238E27FC236}">
                  <a16:creationId xmlns:a16="http://schemas.microsoft.com/office/drawing/2014/main" id="{5C13466A-B680-4AED-BC05-94B0747A7189}"/>
                </a:ext>
              </a:extLst>
            </p:cNvPr>
            <p:cNvCxnSpPr/>
            <p:nvPr/>
          </p:nvCxnSpPr>
          <p:spPr>
            <a:xfrm rot="10800000">
              <a:off x="2251763" y="47608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1" name="Straight Connector 1320">
              <a:extLst>
                <a:ext uri="{FF2B5EF4-FFF2-40B4-BE49-F238E27FC236}">
                  <a16:creationId xmlns:a16="http://schemas.microsoft.com/office/drawing/2014/main" id="{AAB42450-879A-4E86-8611-787238DBD105}"/>
                </a:ext>
              </a:extLst>
            </p:cNvPr>
            <p:cNvCxnSpPr/>
            <p:nvPr/>
          </p:nvCxnSpPr>
          <p:spPr>
            <a:xfrm rot="10800000" flipH="1">
              <a:off x="2251763" y="47490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2" name="Straight Connector 1321">
              <a:extLst>
                <a:ext uri="{FF2B5EF4-FFF2-40B4-BE49-F238E27FC236}">
                  <a16:creationId xmlns:a16="http://schemas.microsoft.com/office/drawing/2014/main" id="{256463EF-729A-41D3-BB34-EB37A8349DF9}"/>
                </a:ext>
              </a:extLst>
            </p:cNvPr>
            <p:cNvCxnSpPr/>
            <p:nvPr/>
          </p:nvCxnSpPr>
          <p:spPr>
            <a:xfrm rot="10800000">
              <a:off x="2252428" y="473716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3" name="Straight Connector 1322">
              <a:extLst>
                <a:ext uri="{FF2B5EF4-FFF2-40B4-BE49-F238E27FC236}">
                  <a16:creationId xmlns:a16="http://schemas.microsoft.com/office/drawing/2014/main" id="{1847149B-1282-4809-9A83-C4A60294354D}"/>
                </a:ext>
              </a:extLst>
            </p:cNvPr>
            <p:cNvCxnSpPr/>
            <p:nvPr/>
          </p:nvCxnSpPr>
          <p:spPr>
            <a:xfrm rot="10800000" flipH="1">
              <a:off x="2252428" y="472567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4" name="Straight Connector 1323">
              <a:extLst>
                <a:ext uri="{FF2B5EF4-FFF2-40B4-BE49-F238E27FC236}">
                  <a16:creationId xmlns:a16="http://schemas.microsoft.com/office/drawing/2014/main" id="{66C52312-9E18-4466-8D47-5ED425732D79}"/>
                </a:ext>
              </a:extLst>
            </p:cNvPr>
            <p:cNvCxnSpPr/>
            <p:nvPr/>
          </p:nvCxnSpPr>
          <p:spPr>
            <a:xfrm rot="10800000" flipH="1">
              <a:off x="2253425" y="47027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5" name="Straight Connector 1324">
              <a:extLst>
                <a:ext uri="{FF2B5EF4-FFF2-40B4-BE49-F238E27FC236}">
                  <a16:creationId xmlns:a16="http://schemas.microsoft.com/office/drawing/2014/main" id="{E3696EDD-636F-4D13-84D1-9D71AE42F175}"/>
                </a:ext>
              </a:extLst>
            </p:cNvPr>
            <p:cNvCxnSpPr/>
            <p:nvPr/>
          </p:nvCxnSpPr>
          <p:spPr>
            <a:xfrm rot="10800000">
              <a:off x="2253425" y="47142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6" name="Straight Connector 1325">
              <a:extLst>
                <a:ext uri="{FF2B5EF4-FFF2-40B4-BE49-F238E27FC236}">
                  <a16:creationId xmlns:a16="http://schemas.microsoft.com/office/drawing/2014/main" id="{88074407-158C-4727-B71B-E79DE34372A4}"/>
                </a:ext>
              </a:extLst>
            </p:cNvPr>
            <p:cNvCxnSpPr/>
            <p:nvPr/>
          </p:nvCxnSpPr>
          <p:spPr>
            <a:xfrm rot="10800000">
              <a:off x="2253757" y="469109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7" name="Straight Connector 1326">
              <a:extLst>
                <a:ext uri="{FF2B5EF4-FFF2-40B4-BE49-F238E27FC236}">
                  <a16:creationId xmlns:a16="http://schemas.microsoft.com/office/drawing/2014/main" id="{063A9079-C571-4B1A-A0D7-BAB7567B7106}"/>
                </a:ext>
              </a:extLst>
            </p:cNvPr>
            <p:cNvCxnSpPr/>
            <p:nvPr/>
          </p:nvCxnSpPr>
          <p:spPr>
            <a:xfrm rot="10800000" flipH="1">
              <a:off x="2253757" y="46792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8" name="Straight Connector 1327">
              <a:extLst>
                <a:ext uri="{FF2B5EF4-FFF2-40B4-BE49-F238E27FC236}">
                  <a16:creationId xmlns:a16="http://schemas.microsoft.com/office/drawing/2014/main" id="{92087076-B86D-4D1B-973E-300A342CF061}"/>
                </a:ext>
              </a:extLst>
            </p:cNvPr>
            <p:cNvCxnSpPr/>
            <p:nvPr/>
          </p:nvCxnSpPr>
          <p:spPr>
            <a:xfrm rot="10800000">
              <a:off x="2254422" y="466741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9" name="Oval 1328">
              <a:extLst>
                <a:ext uri="{FF2B5EF4-FFF2-40B4-BE49-F238E27FC236}">
                  <a16:creationId xmlns:a16="http://schemas.microsoft.com/office/drawing/2014/main" id="{0E3D8CEE-7158-444D-9601-B4FD5AD3CD7D}"/>
                </a:ext>
              </a:extLst>
            </p:cNvPr>
            <p:cNvSpPr/>
            <p:nvPr/>
          </p:nvSpPr>
          <p:spPr>
            <a:xfrm rot="10800000">
              <a:off x="2178735" y="4794299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330" name="Straight Connector 1329">
              <a:extLst>
                <a:ext uri="{FF2B5EF4-FFF2-40B4-BE49-F238E27FC236}">
                  <a16:creationId xmlns:a16="http://schemas.microsoft.com/office/drawing/2014/main" id="{F91B9999-1E8F-40FD-B35A-888680AE7A3B}"/>
                </a:ext>
              </a:extLst>
            </p:cNvPr>
            <p:cNvCxnSpPr/>
            <p:nvPr/>
          </p:nvCxnSpPr>
          <p:spPr>
            <a:xfrm rot="10800000" flipH="1">
              <a:off x="2182255" y="47722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1" name="Straight Connector 1330">
              <a:extLst>
                <a:ext uri="{FF2B5EF4-FFF2-40B4-BE49-F238E27FC236}">
                  <a16:creationId xmlns:a16="http://schemas.microsoft.com/office/drawing/2014/main" id="{5C426BAE-BFAA-4294-B256-F2C564F81E91}"/>
                </a:ext>
              </a:extLst>
            </p:cNvPr>
            <p:cNvCxnSpPr/>
            <p:nvPr/>
          </p:nvCxnSpPr>
          <p:spPr>
            <a:xfrm rot="10800000">
              <a:off x="2182255" y="478370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2" name="Straight Connector 1331">
              <a:extLst>
                <a:ext uri="{FF2B5EF4-FFF2-40B4-BE49-F238E27FC236}">
                  <a16:creationId xmlns:a16="http://schemas.microsoft.com/office/drawing/2014/main" id="{6442FBF8-908E-4C01-934E-FD03E0AFAC3C}"/>
                </a:ext>
              </a:extLst>
            </p:cNvPr>
            <p:cNvCxnSpPr/>
            <p:nvPr/>
          </p:nvCxnSpPr>
          <p:spPr>
            <a:xfrm rot="10800000">
              <a:off x="2182587" y="476059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3" name="Straight Connector 1332">
              <a:extLst>
                <a:ext uri="{FF2B5EF4-FFF2-40B4-BE49-F238E27FC236}">
                  <a16:creationId xmlns:a16="http://schemas.microsoft.com/office/drawing/2014/main" id="{1768942A-A257-4BBF-A7E2-22A44E652604}"/>
                </a:ext>
              </a:extLst>
            </p:cNvPr>
            <p:cNvCxnSpPr/>
            <p:nvPr/>
          </p:nvCxnSpPr>
          <p:spPr>
            <a:xfrm rot="10800000" flipH="1">
              <a:off x="2182587" y="47487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4" name="Straight Connector 1333">
              <a:extLst>
                <a:ext uri="{FF2B5EF4-FFF2-40B4-BE49-F238E27FC236}">
                  <a16:creationId xmlns:a16="http://schemas.microsoft.com/office/drawing/2014/main" id="{6D8EC3E0-D551-4962-90A8-B8C69105D20E}"/>
                </a:ext>
              </a:extLst>
            </p:cNvPr>
            <p:cNvCxnSpPr/>
            <p:nvPr/>
          </p:nvCxnSpPr>
          <p:spPr>
            <a:xfrm rot="10800000">
              <a:off x="2183252" y="473691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5" name="Straight Connector 1334">
              <a:extLst>
                <a:ext uri="{FF2B5EF4-FFF2-40B4-BE49-F238E27FC236}">
                  <a16:creationId xmlns:a16="http://schemas.microsoft.com/office/drawing/2014/main" id="{E0D9B416-4177-48A5-A5AE-0AEE0BE514F1}"/>
                </a:ext>
              </a:extLst>
            </p:cNvPr>
            <p:cNvCxnSpPr/>
            <p:nvPr/>
          </p:nvCxnSpPr>
          <p:spPr>
            <a:xfrm rot="10800000" flipH="1">
              <a:off x="2183252" y="47254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6" name="Straight Connector 1335">
              <a:extLst>
                <a:ext uri="{FF2B5EF4-FFF2-40B4-BE49-F238E27FC236}">
                  <a16:creationId xmlns:a16="http://schemas.microsoft.com/office/drawing/2014/main" id="{481D84B1-89F1-45E1-A7DA-98CF6E076E40}"/>
                </a:ext>
              </a:extLst>
            </p:cNvPr>
            <p:cNvCxnSpPr/>
            <p:nvPr/>
          </p:nvCxnSpPr>
          <p:spPr>
            <a:xfrm rot="10800000" flipH="1">
              <a:off x="2184249" y="47024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7" name="Straight Connector 1336">
              <a:extLst>
                <a:ext uri="{FF2B5EF4-FFF2-40B4-BE49-F238E27FC236}">
                  <a16:creationId xmlns:a16="http://schemas.microsoft.com/office/drawing/2014/main" id="{6C5E1B5B-5977-4DA2-8446-0D631E9DAB18}"/>
                </a:ext>
              </a:extLst>
            </p:cNvPr>
            <p:cNvCxnSpPr/>
            <p:nvPr/>
          </p:nvCxnSpPr>
          <p:spPr>
            <a:xfrm rot="10800000">
              <a:off x="2184249" y="47139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8" name="Straight Connector 1337">
              <a:extLst>
                <a:ext uri="{FF2B5EF4-FFF2-40B4-BE49-F238E27FC236}">
                  <a16:creationId xmlns:a16="http://schemas.microsoft.com/office/drawing/2014/main" id="{E302EAEA-6CC3-421D-94FE-76E08AA6E116}"/>
                </a:ext>
              </a:extLst>
            </p:cNvPr>
            <p:cNvCxnSpPr/>
            <p:nvPr/>
          </p:nvCxnSpPr>
          <p:spPr>
            <a:xfrm rot="10800000">
              <a:off x="2184581" y="469084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9" name="Straight Connector 1338">
              <a:extLst>
                <a:ext uri="{FF2B5EF4-FFF2-40B4-BE49-F238E27FC236}">
                  <a16:creationId xmlns:a16="http://schemas.microsoft.com/office/drawing/2014/main" id="{2467D9CE-2559-481A-B881-7353F5598A85}"/>
                </a:ext>
              </a:extLst>
            </p:cNvPr>
            <p:cNvCxnSpPr/>
            <p:nvPr/>
          </p:nvCxnSpPr>
          <p:spPr>
            <a:xfrm rot="10800000" flipH="1">
              <a:off x="2184581" y="46789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0" name="Straight Connector 1339">
              <a:extLst>
                <a:ext uri="{FF2B5EF4-FFF2-40B4-BE49-F238E27FC236}">
                  <a16:creationId xmlns:a16="http://schemas.microsoft.com/office/drawing/2014/main" id="{C0AB7191-7B8B-4F32-A999-A95AFEF3DF9C}"/>
                </a:ext>
              </a:extLst>
            </p:cNvPr>
            <p:cNvCxnSpPr/>
            <p:nvPr/>
          </p:nvCxnSpPr>
          <p:spPr>
            <a:xfrm rot="10800000">
              <a:off x="2185246" y="46671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1" name="Straight Connector 1340">
              <a:extLst>
                <a:ext uri="{FF2B5EF4-FFF2-40B4-BE49-F238E27FC236}">
                  <a16:creationId xmlns:a16="http://schemas.microsoft.com/office/drawing/2014/main" id="{D68176BB-1189-48E2-9F8D-3CA4922FD71B}"/>
                </a:ext>
              </a:extLst>
            </p:cNvPr>
            <p:cNvCxnSpPr/>
            <p:nvPr/>
          </p:nvCxnSpPr>
          <p:spPr>
            <a:xfrm rot="10800000" flipH="1">
              <a:off x="2201415" y="47722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2" name="Straight Connector 1341">
              <a:extLst>
                <a:ext uri="{FF2B5EF4-FFF2-40B4-BE49-F238E27FC236}">
                  <a16:creationId xmlns:a16="http://schemas.microsoft.com/office/drawing/2014/main" id="{E237EC2B-E836-4890-8E29-A717247F00EF}"/>
                </a:ext>
              </a:extLst>
            </p:cNvPr>
            <p:cNvCxnSpPr/>
            <p:nvPr/>
          </p:nvCxnSpPr>
          <p:spPr>
            <a:xfrm rot="10800000">
              <a:off x="2201415" y="478370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3" name="Straight Connector 1342">
              <a:extLst>
                <a:ext uri="{FF2B5EF4-FFF2-40B4-BE49-F238E27FC236}">
                  <a16:creationId xmlns:a16="http://schemas.microsoft.com/office/drawing/2014/main" id="{A4A644EA-982F-4F28-A50E-28BBBD8B70AA}"/>
                </a:ext>
              </a:extLst>
            </p:cNvPr>
            <p:cNvCxnSpPr/>
            <p:nvPr/>
          </p:nvCxnSpPr>
          <p:spPr>
            <a:xfrm rot="10800000">
              <a:off x="2201747" y="476059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4" name="Straight Connector 1343">
              <a:extLst>
                <a:ext uri="{FF2B5EF4-FFF2-40B4-BE49-F238E27FC236}">
                  <a16:creationId xmlns:a16="http://schemas.microsoft.com/office/drawing/2014/main" id="{E8641E08-E2AA-461A-A9A5-7343C9E77B38}"/>
                </a:ext>
              </a:extLst>
            </p:cNvPr>
            <p:cNvCxnSpPr/>
            <p:nvPr/>
          </p:nvCxnSpPr>
          <p:spPr>
            <a:xfrm rot="10800000" flipH="1">
              <a:off x="2201747" y="47487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5" name="Straight Connector 1344">
              <a:extLst>
                <a:ext uri="{FF2B5EF4-FFF2-40B4-BE49-F238E27FC236}">
                  <a16:creationId xmlns:a16="http://schemas.microsoft.com/office/drawing/2014/main" id="{CBAD67A1-65C6-4F52-B01E-5D376DFC3A7E}"/>
                </a:ext>
              </a:extLst>
            </p:cNvPr>
            <p:cNvCxnSpPr/>
            <p:nvPr/>
          </p:nvCxnSpPr>
          <p:spPr>
            <a:xfrm rot="10800000">
              <a:off x="2202412" y="473691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6" name="Straight Connector 1345">
              <a:extLst>
                <a:ext uri="{FF2B5EF4-FFF2-40B4-BE49-F238E27FC236}">
                  <a16:creationId xmlns:a16="http://schemas.microsoft.com/office/drawing/2014/main" id="{987D2197-88B4-4B36-A753-3CF6D0924284}"/>
                </a:ext>
              </a:extLst>
            </p:cNvPr>
            <p:cNvCxnSpPr/>
            <p:nvPr/>
          </p:nvCxnSpPr>
          <p:spPr>
            <a:xfrm rot="10800000" flipH="1">
              <a:off x="2202412" y="47254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7" name="Straight Connector 1346">
              <a:extLst>
                <a:ext uri="{FF2B5EF4-FFF2-40B4-BE49-F238E27FC236}">
                  <a16:creationId xmlns:a16="http://schemas.microsoft.com/office/drawing/2014/main" id="{6E113416-E961-45BD-AC97-826C8F3CAD12}"/>
                </a:ext>
              </a:extLst>
            </p:cNvPr>
            <p:cNvCxnSpPr/>
            <p:nvPr/>
          </p:nvCxnSpPr>
          <p:spPr>
            <a:xfrm rot="10800000" flipH="1">
              <a:off x="2203409" y="47024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8" name="Straight Connector 1347">
              <a:extLst>
                <a:ext uri="{FF2B5EF4-FFF2-40B4-BE49-F238E27FC236}">
                  <a16:creationId xmlns:a16="http://schemas.microsoft.com/office/drawing/2014/main" id="{D0D47493-3149-4F5B-851B-DE9DEA1FDC9A}"/>
                </a:ext>
              </a:extLst>
            </p:cNvPr>
            <p:cNvCxnSpPr/>
            <p:nvPr/>
          </p:nvCxnSpPr>
          <p:spPr>
            <a:xfrm rot="10800000">
              <a:off x="2203409" y="47139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9" name="Straight Connector 1348">
              <a:extLst>
                <a:ext uri="{FF2B5EF4-FFF2-40B4-BE49-F238E27FC236}">
                  <a16:creationId xmlns:a16="http://schemas.microsoft.com/office/drawing/2014/main" id="{C79D2EE9-539F-4EE4-AF3E-F55F09A1E60A}"/>
                </a:ext>
              </a:extLst>
            </p:cNvPr>
            <p:cNvCxnSpPr/>
            <p:nvPr/>
          </p:nvCxnSpPr>
          <p:spPr>
            <a:xfrm rot="10800000">
              <a:off x="2203741" y="469084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0" name="Straight Connector 1349">
              <a:extLst>
                <a:ext uri="{FF2B5EF4-FFF2-40B4-BE49-F238E27FC236}">
                  <a16:creationId xmlns:a16="http://schemas.microsoft.com/office/drawing/2014/main" id="{8F5CFAC9-C393-47DE-8E94-627DEA953AF1}"/>
                </a:ext>
              </a:extLst>
            </p:cNvPr>
            <p:cNvCxnSpPr/>
            <p:nvPr/>
          </p:nvCxnSpPr>
          <p:spPr>
            <a:xfrm rot="10800000" flipH="1">
              <a:off x="2203741" y="46789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1" name="Straight Connector 1350">
              <a:extLst>
                <a:ext uri="{FF2B5EF4-FFF2-40B4-BE49-F238E27FC236}">
                  <a16:creationId xmlns:a16="http://schemas.microsoft.com/office/drawing/2014/main" id="{5896E540-4CE3-47E5-8315-7F0869EF00EB}"/>
                </a:ext>
              </a:extLst>
            </p:cNvPr>
            <p:cNvCxnSpPr/>
            <p:nvPr/>
          </p:nvCxnSpPr>
          <p:spPr>
            <a:xfrm rot="10800000">
              <a:off x="2204406" y="46671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2" name="Oval 1351">
              <a:extLst>
                <a:ext uri="{FF2B5EF4-FFF2-40B4-BE49-F238E27FC236}">
                  <a16:creationId xmlns:a16="http://schemas.microsoft.com/office/drawing/2014/main" id="{0CD9057B-458F-4121-BBED-579EAC9EC450}"/>
                </a:ext>
              </a:extLst>
            </p:cNvPr>
            <p:cNvSpPr/>
            <p:nvPr/>
          </p:nvSpPr>
          <p:spPr>
            <a:xfrm rot="10800000">
              <a:off x="2128718" y="4794299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353" name="Straight Connector 1352">
              <a:extLst>
                <a:ext uri="{FF2B5EF4-FFF2-40B4-BE49-F238E27FC236}">
                  <a16:creationId xmlns:a16="http://schemas.microsoft.com/office/drawing/2014/main" id="{0917D533-9F26-436A-BAAD-9F44F240371F}"/>
                </a:ext>
              </a:extLst>
            </p:cNvPr>
            <p:cNvCxnSpPr/>
            <p:nvPr/>
          </p:nvCxnSpPr>
          <p:spPr>
            <a:xfrm rot="10800000" flipH="1">
              <a:off x="2132238" y="47722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4" name="Straight Connector 1353">
              <a:extLst>
                <a:ext uri="{FF2B5EF4-FFF2-40B4-BE49-F238E27FC236}">
                  <a16:creationId xmlns:a16="http://schemas.microsoft.com/office/drawing/2014/main" id="{950B3580-243E-4A69-ACEF-3EAB71CD47E7}"/>
                </a:ext>
              </a:extLst>
            </p:cNvPr>
            <p:cNvCxnSpPr/>
            <p:nvPr/>
          </p:nvCxnSpPr>
          <p:spPr>
            <a:xfrm rot="10800000">
              <a:off x="2132238" y="478370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5" name="Straight Connector 1354">
              <a:extLst>
                <a:ext uri="{FF2B5EF4-FFF2-40B4-BE49-F238E27FC236}">
                  <a16:creationId xmlns:a16="http://schemas.microsoft.com/office/drawing/2014/main" id="{35C1765C-9F53-4D14-90E0-5F04D00C7AA9}"/>
                </a:ext>
              </a:extLst>
            </p:cNvPr>
            <p:cNvCxnSpPr/>
            <p:nvPr/>
          </p:nvCxnSpPr>
          <p:spPr>
            <a:xfrm rot="10800000">
              <a:off x="2132571" y="476059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6" name="Straight Connector 1355">
              <a:extLst>
                <a:ext uri="{FF2B5EF4-FFF2-40B4-BE49-F238E27FC236}">
                  <a16:creationId xmlns:a16="http://schemas.microsoft.com/office/drawing/2014/main" id="{61282884-18D0-4D90-9D46-3B3C5C90F185}"/>
                </a:ext>
              </a:extLst>
            </p:cNvPr>
            <p:cNvCxnSpPr/>
            <p:nvPr/>
          </p:nvCxnSpPr>
          <p:spPr>
            <a:xfrm rot="10800000" flipH="1">
              <a:off x="2132571" y="47487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7" name="Straight Connector 1356">
              <a:extLst>
                <a:ext uri="{FF2B5EF4-FFF2-40B4-BE49-F238E27FC236}">
                  <a16:creationId xmlns:a16="http://schemas.microsoft.com/office/drawing/2014/main" id="{30490AFF-A54C-4DCD-A3D6-A7D2AF190EAA}"/>
                </a:ext>
              </a:extLst>
            </p:cNvPr>
            <p:cNvCxnSpPr/>
            <p:nvPr/>
          </p:nvCxnSpPr>
          <p:spPr>
            <a:xfrm rot="10800000">
              <a:off x="2133235" y="473691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8" name="Straight Connector 1357">
              <a:extLst>
                <a:ext uri="{FF2B5EF4-FFF2-40B4-BE49-F238E27FC236}">
                  <a16:creationId xmlns:a16="http://schemas.microsoft.com/office/drawing/2014/main" id="{38C958BB-AD83-43D2-BABD-F96AC29FFD34}"/>
                </a:ext>
              </a:extLst>
            </p:cNvPr>
            <p:cNvCxnSpPr/>
            <p:nvPr/>
          </p:nvCxnSpPr>
          <p:spPr>
            <a:xfrm rot="10800000" flipH="1">
              <a:off x="2133235" y="47254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9" name="Straight Connector 1358">
              <a:extLst>
                <a:ext uri="{FF2B5EF4-FFF2-40B4-BE49-F238E27FC236}">
                  <a16:creationId xmlns:a16="http://schemas.microsoft.com/office/drawing/2014/main" id="{17D34E80-20C1-4FC1-BD92-83DFDB93258A}"/>
                </a:ext>
              </a:extLst>
            </p:cNvPr>
            <p:cNvCxnSpPr/>
            <p:nvPr/>
          </p:nvCxnSpPr>
          <p:spPr>
            <a:xfrm rot="10800000" flipH="1">
              <a:off x="2134233" y="47024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0" name="Straight Connector 1359">
              <a:extLst>
                <a:ext uri="{FF2B5EF4-FFF2-40B4-BE49-F238E27FC236}">
                  <a16:creationId xmlns:a16="http://schemas.microsoft.com/office/drawing/2014/main" id="{3807F11F-6754-441D-95FC-EE3259FD2F5A}"/>
                </a:ext>
              </a:extLst>
            </p:cNvPr>
            <p:cNvCxnSpPr/>
            <p:nvPr/>
          </p:nvCxnSpPr>
          <p:spPr>
            <a:xfrm rot="10800000">
              <a:off x="2134233" y="47139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1" name="Straight Connector 1360">
              <a:extLst>
                <a:ext uri="{FF2B5EF4-FFF2-40B4-BE49-F238E27FC236}">
                  <a16:creationId xmlns:a16="http://schemas.microsoft.com/office/drawing/2014/main" id="{5E1E29CF-8BA4-4AA6-B232-CABE6BCDFADE}"/>
                </a:ext>
              </a:extLst>
            </p:cNvPr>
            <p:cNvCxnSpPr/>
            <p:nvPr/>
          </p:nvCxnSpPr>
          <p:spPr>
            <a:xfrm rot="10800000">
              <a:off x="2134565" y="469084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2" name="Straight Connector 1361">
              <a:extLst>
                <a:ext uri="{FF2B5EF4-FFF2-40B4-BE49-F238E27FC236}">
                  <a16:creationId xmlns:a16="http://schemas.microsoft.com/office/drawing/2014/main" id="{144C7191-4FB8-464E-A14B-5F88649BCDDB}"/>
                </a:ext>
              </a:extLst>
            </p:cNvPr>
            <p:cNvCxnSpPr/>
            <p:nvPr/>
          </p:nvCxnSpPr>
          <p:spPr>
            <a:xfrm rot="10800000" flipH="1">
              <a:off x="2134565" y="46789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3" name="Straight Connector 1362">
              <a:extLst>
                <a:ext uri="{FF2B5EF4-FFF2-40B4-BE49-F238E27FC236}">
                  <a16:creationId xmlns:a16="http://schemas.microsoft.com/office/drawing/2014/main" id="{20AC10DE-B408-463B-BBB2-516BA57C0AB8}"/>
                </a:ext>
              </a:extLst>
            </p:cNvPr>
            <p:cNvCxnSpPr/>
            <p:nvPr/>
          </p:nvCxnSpPr>
          <p:spPr>
            <a:xfrm rot="10800000">
              <a:off x="2135230" y="46671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4" name="Straight Connector 1363">
              <a:extLst>
                <a:ext uri="{FF2B5EF4-FFF2-40B4-BE49-F238E27FC236}">
                  <a16:creationId xmlns:a16="http://schemas.microsoft.com/office/drawing/2014/main" id="{3BC8DB59-37B3-4C10-9098-A090D0671C48}"/>
                </a:ext>
              </a:extLst>
            </p:cNvPr>
            <p:cNvCxnSpPr/>
            <p:nvPr/>
          </p:nvCxnSpPr>
          <p:spPr>
            <a:xfrm rot="10800000" flipH="1">
              <a:off x="2151398" y="47722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5" name="Straight Connector 1364">
              <a:extLst>
                <a:ext uri="{FF2B5EF4-FFF2-40B4-BE49-F238E27FC236}">
                  <a16:creationId xmlns:a16="http://schemas.microsoft.com/office/drawing/2014/main" id="{D675E0EC-BD8A-4B1B-9AB2-FC0BE307F97B}"/>
                </a:ext>
              </a:extLst>
            </p:cNvPr>
            <p:cNvCxnSpPr/>
            <p:nvPr/>
          </p:nvCxnSpPr>
          <p:spPr>
            <a:xfrm rot="10800000">
              <a:off x="2151398" y="478370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6" name="Straight Connector 1365">
              <a:extLst>
                <a:ext uri="{FF2B5EF4-FFF2-40B4-BE49-F238E27FC236}">
                  <a16:creationId xmlns:a16="http://schemas.microsoft.com/office/drawing/2014/main" id="{87525EF9-1DBE-45F6-A472-950FED5BDEFA}"/>
                </a:ext>
              </a:extLst>
            </p:cNvPr>
            <p:cNvCxnSpPr/>
            <p:nvPr/>
          </p:nvCxnSpPr>
          <p:spPr>
            <a:xfrm rot="10800000">
              <a:off x="2151730" y="476059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7" name="Straight Connector 1366">
              <a:extLst>
                <a:ext uri="{FF2B5EF4-FFF2-40B4-BE49-F238E27FC236}">
                  <a16:creationId xmlns:a16="http://schemas.microsoft.com/office/drawing/2014/main" id="{1E462839-9718-4DF8-9063-D612300C0115}"/>
                </a:ext>
              </a:extLst>
            </p:cNvPr>
            <p:cNvCxnSpPr/>
            <p:nvPr/>
          </p:nvCxnSpPr>
          <p:spPr>
            <a:xfrm rot="10800000" flipH="1">
              <a:off x="2151730" y="47487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8" name="Straight Connector 1367">
              <a:extLst>
                <a:ext uri="{FF2B5EF4-FFF2-40B4-BE49-F238E27FC236}">
                  <a16:creationId xmlns:a16="http://schemas.microsoft.com/office/drawing/2014/main" id="{B145A4BF-D916-401A-9601-8AABDD7EEA63}"/>
                </a:ext>
              </a:extLst>
            </p:cNvPr>
            <p:cNvCxnSpPr/>
            <p:nvPr/>
          </p:nvCxnSpPr>
          <p:spPr>
            <a:xfrm rot="10800000">
              <a:off x="2152395" y="473691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9" name="Straight Connector 1368">
              <a:extLst>
                <a:ext uri="{FF2B5EF4-FFF2-40B4-BE49-F238E27FC236}">
                  <a16:creationId xmlns:a16="http://schemas.microsoft.com/office/drawing/2014/main" id="{DB749E27-08D4-4818-A514-7C3752BBC854}"/>
                </a:ext>
              </a:extLst>
            </p:cNvPr>
            <p:cNvCxnSpPr/>
            <p:nvPr/>
          </p:nvCxnSpPr>
          <p:spPr>
            <a:xfrm rot="10800000" flipH="1">
              <a:off x="2152395" y="47254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0" name="Straight Connector 1369">
              <a:extLst>
                <a:ext uri="{FF2B5EF4-FFF2-40B4-BE49-F238E27FC236}">
                  <a16:creationId xmlns:a16="http://schemas.microsoft.com/office/drawing/2014/main" id="{9535CD4A-C03D-46F2-82CD-74E98EBAAAE8}"/>
                </a:ext>
              </a:extLst>
            </p:cNvPr>
            <p:cNvCxnSpPr/>
            <p:nvPr/>
          </p:nvCxnSpPr>
          <p:spPr>
            <a:xfrm rot="10800000" flipH="1">
              <a:off x="2153392" y="47024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1" name="Straight Connector 1370">
              <a:extLst>
                <a:ext uri="{FF2B5EF4-FFF2-40B4-BE49-F238E27FC236}">
                  <a16:creationId xmlns:a16="http://schemas.microsoft.com/office/drawing/2014/main" id="{58F26B8C-5CED-4F02-B0A0-B22A0D124462}"/>
                </a:ext>
              </a:extLst>
            </p:cNvPr>
            <p:cNvCxnSpPr/>
            <p:nvPr/>
          </p:nvCxnSpPr>
          <p:spPr>
            <a:xfrm rot="10800000">
              <a:off x="2153392" y="47139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2" name="Straight Connector 1371">
              <a:extLst>
                <a:ext uri="{FF2B5EF4-FFF2-40B4-BE49-F238E27FC236}">
                  <a16:creationId xmlns:a16="http://schemas.microsoft.com/office/drawing/2014/main" id="{15E48F09-969E-4A28-BA9E-DB8F8D6450FB}"/>
                </a:ext>
              </a:extLst>
            </p:cNvPr>
            <p:cNvCxnSpPr/>
            <p:nvPr/>
          </p:nvCxnSpPr>
          <p:spPr>
            <a:xfrm rot="10800000">
              <a:off x="2153725" y="469084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3" name="Straight Connector 1372">
              <a:extLst>
                <a:ext uri="{FF2B5EF4-FFF2-40B4-BE49-F238E27FC236}">
                  <a16:creationId xmlns:a16="http://schemas.microsoft.com/office/drawing/2014/main" id="{C71A9E9F-1B77-45E9-9645-50BA65703317}"/>
                </a:ext>
              </a:extLst>
            </p:cNvPr>
            <p:cNvCxnSpPr/>
            <p:nvPr/>
          </p:nvCxnSpPr>
          <p:spPr>
            <a:xfrm rot="10800000" flipH="1">
              <a:off x="2153725" y="46789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4" name="Straight Connector 1373">
              <a:extLst>
                <a:ext uri="{FF2B5EF4-FFF2-40B4-BE49-F238E27FC236}">
                  <a16:creationId xmlns:a16="http://schemas.microsoft.com/office/drawing/2014/main" id="{C6FFBE48-5C3E-4721-8D83-02A250656C10}"/>
                </a:ext>
              </a:extLst>
            </p:cNvPr>
            <p:cNvCxnSpPr/>
            <p:nvPr/>
          </p:nvCxnSpPr>
          <p:spPr>
            <a:xfrm rot="10800000">
              <a:off x="2154390" y="46671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5" name="Oval 1374">
              <a:extLst>
                <a:ext uri="{FF2B5EF4-FFF2-40B4-BE49-F238E27FC236}">
                  <a16:creationId xmlns:a16="http://schemas.microsoft.com/office/drawing/2014/main" id="{B225FBAC-7D20-4C60-AAC5-E7F99B35492B}"/>
                </a:ext>
              </a:extLst>
            </p:cNvPr>
            <p:cNvSpPr/>
            <p:nvPr/>
          </p:nvSpPr>
          <p:spPr>
            <a:xfrm rot="10800000">
              <a:off x="2078702" y="4794299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376" name="Straight Connector 1375">
              <a:extLst>
                <a:ext uri="{FF2B5EF4-FFF2-40B4-BE49-F238E27FC236}">
                  <a16:creationId xmlns:a16="http://schemas.microsoft.com/office/drawing/2014/main" id="{B63B524F-2570-4495-B870-B62083C398BA}"/>
                </a:ext>
              </a:extLst>
            </p:cNvPr>
            <p:cNvCxnSpPr/>
            <p:nvPr/>
          </p:nvCxnSpPr>
          <p:spPr>
            <a:xfrm rot="10800000" flipH="1">
              <a:off x="2082222" y="47722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7" name="Straight Connector 1376">
              <a:extLst>
                <a:ext uri="{FF2B5EF4-FFF2-40B4-BE49-F238E27FC236}">
                  <a16:creationId xmlns:a16="http://schemas.microsoft.com/office/drawing/2014/main" id="{9969B9C4-81BF-488A-B5AC-9FAE10CD641D}"/>
                </a:ext>
              </a:extLst>
            </p:cNvPr>
            <p:cNvCxnSpPr/>
            <p:nvPr/>
          </p:nvCxnSpPr>
          <p:spPr>
            <a:xfrm rot="10800000">
              <a:off x="2082222" y="478370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8" name="Straight Connector 1377">
              <a:extLst>
                <a:ext uri="{FF2B5EF4-FFF2-40B4-BE49-F238E27FC236}">
                  <a16:creationId xmlns:a16="http://schemas.microsoft.com/office/drawing/2014/main" id="{06EDC20B-E318-4352-B3FD-EDCA3726DB9C}"/>
                </a:ext>
              </a:extLst>
            </p:cNvPr>
            <p:cNvCxnSpPr/>
            <p:nvPr/>
          </p:nvCxnSpPr>
          <p:spPr>
            <a:xfrm rot="10800000">
              <a:off x="2082554" y="476059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9" name="Straight Connector 1378">
              <a:extLst>
                <a:ext uri="{FF2B5EF4-FFF2-40B4-BE49-F238E27FC236}">
                  <a16:creationId xmlns:a16="http://schemas.microsoft.com/office/drawing/2014/main" id="{A9B33E5D-6B7D-4D9B-9873-7E52112C325D}"/>
                </a:ext>
              </a:extLst>
            </p:cNvPr>
            <p:cNvCxnSpPr/>
            <p:nvPr/>
          </p:nvCxnSpPr>
          <p:spPr>
            <a:xfrm rot="10800000" flipH="1">
              <a:off x="2082554" y="47487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0" name="Straight Connector 1379">
              <a:extLst>
                <a:ext uri="{FF2B5EF4-FFF2-40B4-BE49-F238E27FC236}">
                  <a16:creationId xmlns:a16="http://schemas.microsoft.com/office/drawing/2014/main" id="{9F687508-2491-4EC7-87C6-9CBBB828CAC4}"/>
                </a:ext>
              </a:extLst>
            </p:cNvPr>
            <p:cNvCxnSpPr/>
            <p:nvPr/>
          </p:nvCxnSpPr>
          <p:spPr>
            <a:xfrm rot="10800000">
              <a:off x="2083219" y="473691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1" name="Straight Connector 1380">
              <a:extLst>
                <a:ext uri="{FF2B5EF4-FFF2-40B4-BE49-F238E27FC236}">
                  <a16:creationId xmlns:a16="http://schemas.microsoft.com/office/drawing/2014/main" id="{8CC54950-E801-454B-9793-9EC08A142593}"/>
                </a:ext>
              </a:extLst>
            </p:cNvPr>
            <p:cNvCxnSpPr/>
            <p:nvPr/>
          </p:nvCxnSpPr>
          <p:spPr>
            <a:xfrm rot="10800000" flipH="1">
              <a:off x="2083219" y="47254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2" name="Straight Connector 1381">
              <a:extLst>
                <a:ext uri="{FF2B5EF4-FFF2-40B4-BE49-F238E27FC236}">
                  <a16:creationId xmlns:a16="http://schemas.microsoft.com/office/drawing/2014/main" id="{2F3873D6-42CB-4472-B0C8-03CA64A25AD8}"/>
                </a:ext>
              </a:extLst>
            </p:cNvPr>
            <p:cNvCxnSpPr/>
            <p:nvPr/>
          </p:nvCxnSpPr>
          <p:spPr>
            <a:xfrm rot="10800000" flipH="1">
              <a:off x="2084216" y="47024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3" name="Straight Connector 1382">
              <a:extLst>
                <a:ext uri="{FF2B5EF4-FFF2-40B4-BE49-F238E27FC236}">
                  <a16:creationId xmlns:a16="http://schemas.microsoft.com/office/drawing/2014/main" id="{6648AA41-BC82-4F08-BB51-22373C968913}"/>
                </a:ext>
              </a:extLst>
            </p:cNvPr>
            <p:cNvCxnSpPr/>
            <p:nvPr/>
          </p:nvCxnSpPr>
          <p:spPr>
            <a:xfrm rot="10800000">
              <a:off x="2084216" y="47139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4" name="Straight Connector 1383">
              <a:extLst>
                <a:ext uri="{FF2B5EF4-FFF2-40B4-BE49-F238E27FC236}">
                  <a16:creationId xmlns:a16="http://schemas.microsoft.com/office/drawing/2014/main" id="{0972A380-F1D8-41B9-93FC-6DC2D4D1FB0B}"/>
                </a:ext>
              </a:extLst>
            </p:cNvPr>
            <p:cNvCxnSpPr/>
            <p:nvPr/>
          </p:nvCxnSpPr>
          <p:spPr>
            <a:xfrm rot="10800000">
              <a:off x="2084548" y="469084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5" name="Straight Connector 1384">
              <a:extLst>
                <a:ext uri="{FF2B5EF4-FFF2-40B4-BE49-F238E27FC236}">
                  <a16:creationId xmlns:a16="http://schemas.microsoft.com/office/drawing/2014/main" id="{36C3871D-642E-49A8-B266-7C5EEC7D9866}"/>
                </a:ext>
              </a:extLst>
            </p:cNvPr>
            <p:cNvCxnSpPr/>
            <p:nvPr/>
          </p:nvCxnSpPr>
          <p:spPr>
            <a:xfrm rot="10800000" flipH="1">
              <a:off x="2084548" y="46789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6" name="Straight Connector 1385">
              <a:extLst>
                <a:ext uri="{FF2B5EF4-FFF2-40B4-BE49-F238E27FC236}">
                  <a16:creationId xmlns:a16="http://schemas.microsoft.com/office/drawing/2014/main" id="{BE3324E4-948E-4DC5-9426-20CB676134AC}"/>
                </a:ext>
              </a:extLst>
            </p:cNvPr>
            <p:cNvCxnSpPr/>
            <p:nvPr/>
          </p:nvCxnSpPr>
          <p:spPr>
            <a:xfrm rot="10800000">
              <a:off x="2085213" y="46671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7" name="Straight Connector 1386">
              <a:extLst>
                <a:ext uri="{FF2B5EF4-FFF2-40B4-BE49-F238E27FC236}">
                  <a16:creationId xmlns:a16="http://schemas.microsoft.com/office/drawing/2014/main" id="{3198A99C-E3C6-4E58-A1D0-312227C20F87}"/>
                </a:ext>
              </a:extLst>
            </p:cNvPr>
            <p:cNvCxnSpPr/>
            <p:nvPr/>
          </p:nvCxnSpPr>
          <p:spPr>
            <a:xfrm rot="10800000" flipH="1">
              <a:off x="2101382" y="47722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8" name="Straight Connector 1387">
              <a:extLst>
                <a:ext uri="{FF2B5EF4-FFF2-40B4-BE49-F238E27FC236}">
                  <a16:creationId xmlns:a16="http://schemas.microsoft.com/office/drawing/2014/main" id="{0935516F-6625-48E0-9A3C-48F684ED97F7}"/>
                </a:ext>
              </a:extLst>
            </p:cNvPr>
            <p:cNvCxnSpPr/>
            <p:nvPr/>
          </p:nvCxnSpPr>
          <p:spPr>
            <a:xfrm rot="10800000">
              <a:off x="2101382" y="478370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9" name="Straight Connector 1388">
              <a:extLst>
                <a:ext uri="{FF2B5EF4-FFF2-40B4-BE49-F238E27FC236}">
                  <a16:creationId xmlns:a16="http://schemas.microsoft.com/office/drawing/2014/main" id="{059CE0FC-108C-4716-86CB-F9CE9079AD43}"/>
                </a:ext>
              </a:extLst>
            </p:cNvPr>
            <p:cNvCxnSpPr/>
            <p:nvPr/>
          </p:nvCxnSpPr>
          <p:spPr>
            <a:xfrm rot="10800000">
              <a:off x="2101714" y="476059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0" name="Straight Connector 1389">
              <a:extLst>
                <a:ext uri="{FF2B5EF4-FFF2-40B4-BE49-F238E27FC236}">
                  <a16:creationId xmlns:a16="http://schemas.microsoft.com/office/drawing/2014/main" id="{E2716C52-2ED4-4A70-856F-739043079BCE}"/>
                </a:ext>
              </a:extLst>
            </p:cNvPr>
            <p:cNvCxnSpPr/>
            <p:nvPr/>
          </p:nvCxnSpPr>
          <p:spPr>
            <a:xfrm rot="10800000" flipH="1">
              <a:off x="2101714" y="47487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1" name="Straight Connector 1390">
              <a:extLst>
                <a:ext uri="{FF2B5EF4-FFF2-40B4-BE49-F238E27FC236}">
                  <a16:creationId xmlns:a16="http://schemas.microsoft.com/office/drawing/2014/main" id="{4577DF10-A65A-4E1B-A2BE-FBFF59F6A731}"/>
                </a:ext>
              </a:extLst>
            </p:cNvPr>
            <p:cNvCxnSpPr/>
            <p:nvPr/>
          </p:nvCxnSpPr>
          <p:spPr>
            <a:xfrm rot="10800000">
              <a:off x="2102379" y="473691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2" name="Straight Connector 1391">
              <a:extLst>
                <a:ext uri="{FF2B5EF4-FFF2-40B4-BE49-F238E27FC236}">
                  <a16:creationId xmlns:a16="http://schemas.microsoft.com/office/drawing/2014/main" id="{9E72230F-4223-4657-800D-5819D70301D5}"/>
                </a:ext>
              </a:extLst>
            </p:cNvPr>
            <p:cNvCxnSpPr/>
            <p:nvPr/>
          </p:nvCxnSpPr>
          <p:spPr>
            <a:xfrm rot="10800000" flipH="1">
              <a:off x="2102379" y="47254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3" name="Straight Connector 1392">
              <a:extLst>
                <a:ext uri="{FF2B5EF4-FFF2-40B4-BE49-F238E27FC236}">
                  <a16:creationId xmlns:a16="http://schemas.microsoft.com/office/drawing/2014/main" id="{D98560A6-7248-4A3A-B2CB-5C062FEAB1E9}"/>
                </a:ext>
              </a:extLst>
            </p:cNvPr>
            <p:cNvCxnSpPr/>
            <p:nvPr/>
          </p:nvCxnSpPr>
          <p:spPr>
            <a:xfrm rot="10800000" flipH="1">
              <a:off x="2103376" y="47024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4" name="Straight Connector 1393">
              <a:extLst>
                <a:ext uri="{FF2B5EF4-FFF2-40B4-BE49-F238E27FC236}">
                  <a16:creationId xmlns:a16="http://schemas.microsoft.com/office/drawing/2014/main" id="{DEF3274B-DE4B-4B8B-86A8-3D01F90AD2E3}"/>
                </a:ext>
              </a:extLst>
            </p:cNvPr>
            <p:cNvCxnSpPr/>
            <p:nvPr/>
          </p:nvCxnSpPr>
          <p:spPr>
            <a:xfrm rot="10800000">
              <a:off x="2103376" y="47139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5" name="Straight Connector 1394">
              <a:extLst>
                <a:ext uri="{FF2B5EF4-FFF2-40B4-BE49-F238E27FC236}">
                  <a16:creationId xmlns:a16="http://schemas.microsoft.com/office/drawing/2014/main" id="{03B3379F-3CD0-4D6C-8C69-CEB7E25FC2C7}"/>
                </a:ext>
              </a:extLst>
            </p:cNvPr>
            <p:cNvCxnSpPr/>
            <p:nvPr/>
          </p:nvCxnSpPr>
          <p:spPr>
            <a:xfrm rot="10800000">
              <a:off x="2103709" y="469084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6" name="Straight Connector 1395">
              <a:extLst>
                <a:ext uri="{FF2B5EF4-FFF2-40B4-BE49-F238E27FC236}">
                  <a16:creationId xmlns:a16="http://schemas.microsoft.com/office/drawing/2014/main" id="{534045BA-B120-4E8A-B3FB-E2C4847D539C}"/>
                </a:ext>
              </a:extLst>
            </p:cNvPr>
            <p:cNvCxnSpPr/>
            <p:nvPr/>
          </p:nvCxnSpPr>
          <p:spPr>
            <a:xfrm rot="10800000" flipH="1">
              <a:off x="2103709" y="46789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7" name="Straight Connector 1396">
              <a:extLst>
                <a:ext uri="{FF2B5EF4-FFF2-40B4-BE49-F238E27FC236}">
                  <a16:creationId xmlns:a16="http://schemas.microsoft.com/office/drawing/2014/main" id="{BB4B9C7A-284A-417A-9C8A-C412967F0D6D}"/>
                </a:ext>
              </a:extLst>
            </p:cNvPr>
            <p:cNvCxnSpPr/>
            <p:nvPr/>
          </p:nvCxnSpPr>
          <p:spPr>
            <a:xfrm rot="10800000">
              <a:off x="2104373" y="46671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8" name="Oval 1397">
              <a:extLst>
                <a:ext uri="{FF2B5EF4-FFF2-40B4-BE49-F238E27FC236}">
                  <a16:creationId xmlns:a16="http://schemas.microsoft.com/office/drawing/2014/main" id="{A220FF49-DCC0-4AFB-AC28-18AC7A7DE5D6}"/>
                </a:ext>
              </a:extLst>
            </p:cNvPr>
            <p:cNvSpPr/>
            <p:nvPr/>
          </p:nvSpPr>
          <p:spPr>
            <a:xfrm rot="10800000">
              <a:off x="2028686" y="4794847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399" name="Straight Connector 1398">
              <a:extLst>
                <a:ext uri="{FF2B5EF4-FFF2-40B4-BE49-F238E27FC236}">
                  <a16:creationId xmlns:a16="http://schemas.microsoft.com/office/drawing/2014/main" id="{FD3E870A-AEBE-4967-A3A0-ECE380337D67}"/>
                </a:ext>
              </a:extLst>
            </p:cNvPr>
            <p:cNvCxnSpPr/>
            <p:nvPr/>
          </p:nvCxnSpPr>
          <p:spPr>
            <a:xfrm rot="10800000" flipH="1">
              <a:off x="2032206" y="477278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0" name="Straight Connector 1399">
              <a:extLst>
                <a:ext uri="{FF2B5EF4-FFF2-40B4-BE49-F238E27FC236}">
                  <a16:creationId xmlns:a16="http://schemas.microsoft.com/office/drawing/2014/main" id="{9CDA8A35-3A11-45D5-9D82-AFAC25ED285E}"/>
                </a:ext>
              </a:extLst>
            </p:cNvPr>
            <p:cNvCxnSpPr/>
            <p:nvPr/>
          </p:nvCxnSpPr>
          <p:spPr>
            <a:xfrm rot="10800000">
              <a:off x="2032206" y="478424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1" name="Straight Connector 1400">
              <a:extLst>
                <a:ext uri="{FF2B5EF4-FFF2-40B4-BE49-F238E27FC236}">
                  <a16:creationId xmlns:a16="http://schemas.microsoft.com/office/drawing/2014/main" id="{2B04A864-1B4C-4CD6-A370-ECC0C5F2F75A}"/>
                </a:ext>
              </a:extLst>
            </p:cNvPr>
            <p:cNvCxnSpPr/>
            <p:nvPr/>
          </p:nvCxnSpPr>
          <p:spPr>
            <a:xfrm rot="10800000">
              <a:off x="2032538" y="476113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2" name="Straight Connector 1401">
              <a:extLst>
                <a:ext uri="{FF2B5EF4-FFF2-40B4-BE49-F238E27FC236}">
                  <a16:creationId xmlns:a16="http://schemas.microsoft.com/office/drawing/2014/main" id="{0E32E09B-4FEB-4954-BEED-9F04A244E214}"/>
                </a:ext>
              </a:extLst>
            </p:cNvPr>
            <p:cNvCxnSpPr/>
            <p:nvPr/>
          </p:nvCxnSpPr>
          <p:spPr>
            <a:xfrm rot="10800000" flipH="1">
              <a:off x="2032538" y="47492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3" name="Straight Connector 1402">
              <a:extLst>
                <a:ext uri="{FF2B5EF4-FFF2-40B4-BE49-F238E27FC236}">
                  <a16:creationId xmlns:a16="http://schemas.microsoft.com/office/drawing/2014/main" id="{04BC0F79-BA46-475E-A0E4-8133A43A496A}"/>
                </a:ext>
              </a:extLst>
            </p:cNvPr>
            <p:cNvCxnSpPr/>
            <p:nvPr/>
          </p:nvCxnSpPr>
          <p:spPr>
            <a:xfrm rot="10800000">
              <a:off x="2033203" y="473745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4" name="Straight Connector 1403">
              <a:extLst>
                <a:ext uri="{FF2B5EF4-FFF2-40B4-BE49-F238E27FC236}">
                  <a16:creationId xmlns:a16="http://schemas.microsoft.com/office/drawing/2014/main" id="{DB184150-9F84-4694-90CC-337EABD0DC67}"/>
                </a:ext>
              </a:extLst>
            </p:cNvPr>
            <p:cNvCxnSpPr/>
            <p:nvPr/>
          </p:nvCxnSpPr>
          <p:spPr>
            <a:xfrm rot="10800000" flipH="1">
              <a:off x="2033203" y="47259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5" name="Straight Connector 1404">
              <a:extLst>
                <a:ext uri="{FF2B5EF4-FFF2-40B4-BE49-F238E27FC236}">
                  <a16:creationId xmlns:a16="http://schemas.microsoft.com/office/drawing/2014/main" id="{2C6F63AF-CA46-4201-B54A-224EEBE37E5E}"/>
                </a:ext>
              </a:extLst>
            </p:cNvPr>
            <p:cNvCxnSpPr/>
            <p:nvPr/>
          </p:nvCxnSpPr>
          <p:spPr>
            <a:xfrm rot="10800000" flipH="1">
              <a:off x="2034200" y="470303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6" name="Straight Connector 1405">
              <a:extLst>
                <a:ext uri="{FF2B5EF4-FFF2-40B4-BE49-F238E27FC236}">
                  <a16:creationId xmlns:a16="http://schemas.microsoft.com/office/drawing/2014/main" id="{AF405385-D5FC-4976-A076-F2ACB3EFD342}"/>
                </a:ext>
              </a:extLst>
            </p:cNvPr>
            <p:cNvCxnSpPr/>
            <p:nvPr/>
          </p:nvCxnSpPr>
          <p:spPr>
            <a:xfrm rot="10800000">
              <a:off x="2034200" y="471449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7" name="Straight Connector 1406">
              <a:extLst>
                <a:ext uri="{FF2B5EF4-FFF2-40B4-BE49-F238E27FC236}">
                  <a16:creationId xmlns:a16="http://schemas.microsoft.com/office/drawing/2014/main" id="{DACAB74A-56FA-42E1-806F-428F5AC5A474}"/>
                </a:ext>
              </a:extLst>
            </p:cNvPr>
            <p:cNvCxnSpPr/>
            <p:nvPr/>
          </p:nvCxnSpPr>
          <p:spPr>
            <a:xfrm rot="10800000">
              <a:off x="2034532" y="469138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8" name="Straight Connector 1407">
              <a:extLst>
                <a:ext uri="{FF2B5EF4-FFF2-40B4-BE49-F238E27FC236}">
                  <a16:creationId xmlns:a16="http://schemas.microsoft.com/office/drawing/2014/main" id="{DC1F2613-9EF0-459B-BF0B-EE6AEADCC586}"/>
                </a:ext>
              </a:extLst>
            </p:cNvPr>
            <p:cNvCxnSpPr/>
            <p:nvPr/>
          </p:nvCxnSpPr>
          <p:spPr>
            <a:xfrm rot="10800000" flipH="1">
              <a:off x="2034532" y="46795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9" name="Straight Connector 1408">
              <a:extLst>
                <a:ext uri="{FF2B5EF4-FFF2-40B4-BE49-F238E27FC236}">
                  <a16:creationId xmlns:a16="http://schemas.microsoft.com/office/drawing/2014/main" id="{030438B6-9036-4DC8-8E88-7EE9A9CCC026}"/>
                </a:ext>
              </a:extLst>
            </p:cNvPr>
            <p:cNvCxnSpPr/>
            <p:nvPr/>
          </p:nvCxnSpPr>
          <p:spPr>
            <a:xfrm rot="10800000">
              <a:off x="2035197" y="466770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0" name="Straight Connector 1409">
              <a:extLst>
                <a:ext uri="{FF2B5EF4-FFF2-40B4-BE49-F238E27FC236}">
                  <a16:creationId xmlns:a16="http://schemas.microsoft.com/office/drawing/2014/main" id="{6CA69913-CC1D-4180-8001-04A3EF5E6CD7}"/>
                </a:ext>
              </a:extLst>
            </p:cNvPr>
            <p:cNvCxnSpPr/>
            <p:nvPr/>
          </p:nvCxnSpPr>
          <p:spPr>
            <a:xfrm rot="10800000" flipH="1">
              <a:off x="2051366" y="477278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1" name="Straight Connector 1410">
              <a:extLst>
                <a:ext uri="{FF2B5EF4-FFF2-40B4-BE49-F238E27FC236}">
                  <a16:creationId xmlns:a16="http://schemas.microsoft.com/office/drawing/2014/main" id="{D9EDD103-6B73-41BC-9B27-7D985DEC8F7C}"/>
                </a:ext>
              </a:extLst>
            </p:cNvPr>
            <p:cNvCxnSpPr/>
            <p:nvPr/>
          </p:nvCxnSpPr>
          <p:spPr>
            <a:xfrm rot="10800000">
              <a:off x="2051366" y="478424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2" name="Straight Connector 1411">
              <a:extLst>
                <a:ext uri="{FF2B5EF4-FFF2-40B4-BE49-F238E27FC236}">
                  <a16:creationId xmlns:a16="http://schemas.microsoft.com/office/drawing/2014/main" id="{614D681F-2579-41F5-BAFF-C32052EA5BF5}"/>
                </a:ext>
              </a:extLst>
            </p:cNvPr>
            <p:cNvCxnSpPr/>
            <p:nvPr/>
          </p:nvCxnSpPr>
          <p:spPr>
            <a:xfrm rot="10800000">
              <a:off x="2051698" y="476113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3" name="Straight Connector 1412">
              <a:extLst>
                <a:ext uri="{FF2B5EF4-FFF2-40B4-BE49-F238E27FC236}">
                  <a16:creationId xmlns:a16="http://schemas.microsoft.com/office/drawing/2014/main" id="{E32984BB-AD54-44B0-A724-0EA30AB93B4E}"/>
                </a:ext>
              </a:extLst>
            </p:cNvPr>
            <p:cNvCxnSpPr/>
            <p:nvPr/>
          </p:nvCxnSpPr>
          <p:spPr>
            <a:xfrm rot="10800000" flipH="1">
              <a:off x="2051698" y="47492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4" name="Straight Connector 1413">
              <a:extLst>
                <a:ext uri="{FF2B5EF4-FFF2-40B4-BE49-F238E27FC236}">
                  <a16:creationId xmlns:a16="http://schemas.microsoft.com/office/drawing/2014/main" id="{5A45BBB0-3A5C-40DF-B51F-5E5DE8852271}"/>
                </a:ext>
              </a:extLst>
            </p:cNvPr>
            <p:cNvCxnSpPr/>
            <p:nvPr/>
          </p:nvCxnSpPr>
          <p:spPr>
            <a:xfrm rot="10800000">
              <a:off x="2052363" y="473745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5" name="Straight Connector 1414">
              <a:extLst>
                <a:ext uri="{FF2B5EF4-FFF2-40B4-BE49-F238E27FC236}">
                  <a16:creationId xmlns:a16="http://schemas.microsoft.com/office/drawing/2014/main" id="{2C285543-ED5E-43BC-B6E2-3CEE45601070}"/>
                </a:ext>
              </a:extLst>
            </p:cNvPr>
            <p:cNvCxnSpPr/>
            <p:nvPr/>
          </p:nvCxnSpPr>
          <p:spPr>
            <a:xfrm rot="10800000" flipH="1">
              <a:off x="2052363" y="47259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6" name="Straight Connector 1415">
              <a:extLst>
                <a:ext uri="{FF2B5EF4-FFF2-40B4-BE49-F238E27FC236}">
                  <a16:creationId xmlns:a16="http://schemas.microsoft.com/office/drawing/2014/main" id="{A8EA2EDF-B4BB-4888-8FEA-EC0F48EBC575}"/>
                </a:ext>
              </a:extLst>
            </p:cNvPr>
            <p:cNvCxnSpPr/>
            <p:nvPr/>
          </p:nvCxnSpPr>
          <p:spPr>
            <a:xfrm rot="10800000" flipH="1">
              <a:off x="2053360" y="470303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7" name="Straight Connector 1416">
              <a:extLst>
                <a:ext uri="{FF2B5EF4-FFF2-40B4-BE49-F238E27FC236}">
                  <a16:creationId xmlns:a16="http://schemas.microsoft.com/office/drawing/2014/main" id="{715D9361-96B7-46DA-9FC2-7886AE2E7513}"/>
                </a:ext>
              </a:extLst>
            </p:cNvPr>
            <p:cNvCxnSpPr/>
            <p:nvPr/>
          </p:nvCxnSpPr>
          <p:spPr>
            <a:xfrm rot="10800000">
              <a:off x="2053360" y="471449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8" name="Straight Connector 1417">
              <a:extLst>
                <a:ext uri="{FF2B5EF4-FFF2-40B4-BE49-F238E27FC236}">
                  <a16:creationId xmlns:a16="http://schemas.microsoft.com/office/drawing/2014/main" id="{FC711751-B834-4192-8149-41E7AD9D113F}"/>
                </a:ext>
              </a:extLst>
            </p:cNvPr>
            <p:cNvCxnSpPr/>
            <p:nvPr/>
          </p:nvCxnSpPr>
          <p:spPr>
            <a:xfrm rot="10800000">
              <a:off x="2053693" y="469138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9" name="Straight Connector 1418">
              <a:extLst>
                <a:ext uri="{FF2B5EF4-FFF2-40B4-BE49-F238E27FC236}">
                  <a16:creationId xmlns:a16="http://schemas.microsoft.com/office/drawing/2014/main" id="{C96A116D-1BBE-421B-A808-24B52B3BBF55}"/>
                </a:ext>
              </a:extLst>
            </p:cNvPr>
            <p:cNvCxnSpPr/>
            <p:nvPr/>
          </p:nvCxnSpPr>
          <p:spPr>
            <a:xfrm rot="10800000" flipH="1">
              <a:off x="2053693" y="46795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0" name="Straight Connector 1419">
              <a:extLst>
                <a:ext uri="{FF2B5EF4-FFF2-40B4-BE49-F238E27FC236}">
                  <a16:creationId xmlns:a16="http://schemas.microsoft.com/office/drawing/2014/main" id="{7BB1C222-B44C-4B97-B855-056FC225D9B8}"/>
                </a:ext>
              </a:extLst>
            </p:cNvPr>
            <p:cNvCxnSpPr/>
            <p:nvPr/>
          </p:nvCxnSpPr>
          <p:spPr>
            <a:xfrm rot="10800000">
              <a:off x="2054357" y="466770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1" name="Oval 1420">
              <a:extLst>
                <a:ext uri="{FF2B5EF4-FFF2-40B4-BE49-F238E27FC236}">
                  <a16:creationId xmlns:a16="http://schemas.microsoft.com/office/drawing/2014/main" id="{0A6883E6-E546-4C1B-974F-0D6A10077F43}"/>
                </a:ext>
              </a:extLst>
            </p:cNvPr>
            <p:cNvSpPr/>
            <p:nvPr/>
          </p:nvSpPr>
          <p:spPr>
            <a:xfrm rot="10800000">
              <a:off x="1978669" y="4794847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422" name="Straight Connector 1421">
              <a:extLst>
                <a:ext uri="{FF2B5EF4-FFF2-40B4-BE49-F238E27FC236}">
                  <a16:creationId xmlns:a16="http://schemas.microsoft.com/office/drawing/2014/main" id="{7ADA57AD-1996-4672-B8C6-96E87E624725}"/>
                </a:ext>
              </a:extLst>
            </p:cNvPr>
            <p:cNvCxnSpPr/>
            <p:nvPr/>
          </p:nvCxnSpPr>
          <p:spPr>
            <a:xfrm rot="10800000" flipH="1">
              <a:off x="1982190" y="477278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3" name="Straight Connector 1422">
              <a:extLst>
                <a:ext uri="{FF2B5EF4-FFF2-40B4-BE49-F238E27FC236}">
                  <a16:creationId xmlns:a16="http://schemas.microsoft.com/office/drawing/2014/main" id="{CC19B064-C3FB-47DD-9A2B-BAF3FE1FE1B0}"/>
                </a:ext>
              </a:extLst>
            </p:cNvPr>
            <p:cNvCxnSpPr/>
            <p:nvPr/>
          </p:nvCxnSpPr>
          <p:spPr>
            <a:xfrm rot="10800000">
              <a:off x="1982190" y="478424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4" name="Straight Connector 1423">
              <a:extLst>
                <a:ext uri="{FF2B5EF4-FFF2-40B4-BE49-F238E27FC236}">
                  <a16:creationId xmlns:a16="http://schemas.microsoft.com/office/drawing/2014/main" id="{832E0674-4D6C-4BE7-B854-907B4C550E75}"/>
                </a:ext>
              </a:extLst>
            </p:cNvPr>
            <p:cNvCxnSpPr/>
            <p:nvPr/>
          </p:nvCxnSpPr>
          <p:spPr>
            <a:xfrm rot="10800000">
              <a:off x="1982522" y="476113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5" name="Straight Connector 1424">
              <a:extLst>
                <a:ext uri="{FF2B5EF4-FFF2-40B4-BE49-F238E27FC236}">
                  <a16:creationId xmlns:a16="http://schemas.microsoft.com/office/drawing/2014/main" id="{EB663D7E-E4D9-49AE-AFCE-3B2D30DD00C8}"/>
                </a:ext>
              </a:extLst>
            </p:cNvPr>
            <p:cNvCxnSpPr/>
            <p:nvPr/>
          </p:nvCxnSpPr>
          <p:spPr>
            <a:xfrm rot="10800000" flipH="1">
              <a:off x="1982522" y="47492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6" name="Straight Connector 1425">
              <a:extLst>
                <a:ext uri="{FF2B5EF4-FFF2-40B4-BE49-F238E27FC236}">
                  <a16:creationId xmlns:a16="http://schemas.microsoft.com/office/drawing/2014/main" id="{81103FCF-B270-4E0E-A09F-E8CE07240E65}"/>
                </a:ext>
              </a:extLst>
            </p:cNvPr>
            <p:cNvCxnSpPr/>
            <p:nvPr/>
          </p:nvCxnSpPr>
          <p:spPr>
            <a:xfrm rot="10800000">
              <a:off x="1983186" y="473745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7" name="Straight Connector 1426">
              <a:extLst>
                <a:ext uri="{FF2B5EF4-FFF2-40B4-BE49-F238E27FC236}">
                  <a16:creationId xmlns:a16="http://schemas.microsoft.com/office/drawing/2014/main" id="{74747277-1B99-48A1-A601-91286B73F3B8}"/>
                </a:ext>
              </a:extLst>
            </p:cNvPr>
            <p:cNvCxnSpPr/>
            <p:nvPr/>
          </p:nvCxnSpPr>
          <p:spPr>
            <a:xfrm rot="10800000" flipH="1">
              <a:off x="1983186" y="47259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8" name="Straight Connector 1427">
              <a:extLst>
                <a:ext uri="{FF2B5EF4-FFF2-40B4-BE49-F238E27FC236}">
                  <a16:creationId xmlns:a16="http://schemas.microsoft.com/office/drawing/2014/main" id="{AAD361B2-AA79-4F78-A7DC-B49CCA906BB5}"/>
                </a:ext>
              </a:extLst>
            </p:cNvPr>
            <p:cNvCxnSpPr/>
            <p:nvPr/>
          </p:nvCxnSpPr>
          <p:spPr>
            <a:xfrm rot="10800000" flipH="1">
              <a:off x="1984184" y="470303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9" name="Straight Connector 1428">
              <a:extLst>
                <a:ext uri="{FF2B5EF4-FFF2-40B4-BE49-F238E27FC236}">
                  <a16:creationId xmlns:a16="http://schemas.microsoft.com/office/drawing/2014/main" id="{29912156-A7AD-4B82-B3AA-E8AEEADEAFB0}"/>
                </a:ext>
              </a:extLst>
            </p:cNvPr>
            <p:cNvCxnSpPr/>
            <p:nvPr/>
          </p:nvCxnSpPr>
          <p:spPr>
            <a:xfrm rot="10800000">
              <a:off x="1984184" y="471449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0" name="Straight Connector 1429">
              <a:extLst>
                <a:ext uri="{FF2B5EF4-FFF2-40B4-BE49-F238E27FC236}">
                  <a16:creationId xmlns:a16="http://schemas.microsoft.com/office/drawing/2014/main" id="{A14C1BE0-471B-4527-A7C2-10C82057427C}"/>
                </a:ext>
              </a:extLst>
            </p:cNvPr>
            <p:cNvCxnSpPr/>
            <p:nvPr/>
          </p:nvCxnSpPr>
          <p:spPr>
            <a:xfrm rot="10800000">
              <a:off x="1984516" y="469138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1" name="Straight Connector 1430">
              <a:extLst>
                <a:ext uri="{FF2B5EF4-FFF2-40B4-BE49-F238E27FC236}">
                  <a16:creationId xmlns:a16="http://schemas.microsoft.com/office/drawing/2014/main" id="{CF31430F-A958-4ABA-A20F-FFE6D7253386}"/>
                </a:ext>
              </a:extLst>
            </p:cNvPr>
            <p:cNvCxnSpPr/>
            <p:nvPr/>
          </p:nvCxnSpPr>
          <p:spPr>
            <a:xfrm rot="10800000" flipH="1">
              <a:off x="1984516" y="46795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2" name="Straight Connector 1431">
              <a:extLst>
                <a:ext uri="{FF2B5EF4-FFF2-40B4-BE49-F238E27FC236}">
                  <a16:creationId xmlns:a16="http://schemas.microsoft.com/office/drawing/2014/main" id="{4ABC1A54-5271-4C7B-89F0-8CE5FF4CA0FD}"/>
                </a:ext>
              </a:extLst>
            </p:cNvPr>
            <p:cNvCxnSpPr/>
            <p:nvPr/>
          </p:nvCxnSpPr>
          <p:spPr>
            <a:xfrm rot="10800000">
              <a:off x="1985181" y="466770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3" name="Straight Connector 1432">
              <a:extLst>
                <a:ext uri="{FF2B5EF4-FFF2-40B4-BE49-F238E27FC236}">
                  <a16:creationId xmlns:a16="http://schemas.microsoft.com/office/drawing/2014/main" id="{A1340FD0-4908-475F-9CC8-E45404AE71F6}"/>
                </a:ext>
              </a:extLst>
            </p:cNvPr>
            <p:cNvCxnSpPr/>
            <p:nvPr/>
          </p:nvCxnSpPr>
          <p:spPr>
            <a:xfrm rot="10800000" flipH="1">
              <a:off x="2001349" y="477278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4" name="Straight Connector 1433">
              <a:extLst>
                <a:ext uri="{FF2B5EF4-FFF2-40B4-BE49-F238E27FC236}">
                  <a16:creationId xmlns:a16="http://schemas.microsoft.com/office/drawing/2014/main" id="{C535E20B-08B9-4DF4-B881-52DFF43EEA81}"/>
                </a:ext>
              </a:extLst>
            </p:cNvPr>
            <p:cNvCxnSpPr/>
            <p:nvPr/>
          </p:nvCxnSpPr>
          <p:spPr>
            <a:xfrm rot="10800000">
              <a:off x="2001349" y="478424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5" name="Straight Connector 1434">
              <a:extLst>
                <a:ext uri="{FF2B5EF4-FFF2-40B4-BE49-F238E27FC236}">
                  <a16:creationId xmlns:a16="http://schemas.microsoft.com/office/drawing/2014/main" id="{6561F501-DD5D-40B5-BD57-1ACE6BDA5825}"/>
                </a:ext>
              </a:extLst>
            </p:cNvPr>
            <p:cNvCxnSpPr/>
            <p:nvPr/>
          </p:nvCxnSpPr>
          <p:spPr>
            <a:xfrm rot="10800000">
              <a:off x="2001682" y="476113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6" name="Straight Connector 1435">
              <a:extLst>
                <a:ext uri="{FF2B5EF4-FFF2-40B4-BE49-F238E27FC236}">
                  <a16:creationId xmlns:a16="http://schemas.microsoft.com/office/drawing/2014/main" id="{74F0A168-B7DC-4CD1-BEDE-2BA7D2AA601F}"/>
                </a:ext>
              </a:extLst>
            </p:cNvPr>
            <p:cNvCxnSpPr/>
            <p:nvPr/>
          </p:nvCxnSpPr>
          <p:spPr>
            <a:xfrm rot="10800000" flipH="1">
              <a:off x="2001682" y="47492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7" name="Straight Connector 1436">
              <a:extLst>
                <a:ext uri="{FF2B5EF4-FFF2-40B4-BE49-F238E27FC236}">
                  <a16:creationId xmlns:a16="http://schemas.microsoft.com/office/drawing/2014/main" id="{E6B5878C-195B-48FE-B596-D12E908021BF}"/>
                </a:ext>
              </a:extLst>
            </p:cNvPr>
            <p:cNvCxnSpPr/>
            <p:nvPr/>
          </p:nvCxnSpPr>
          <p:spPr>
            <a:xfrm rot="10800000">
              <a:off x="2002347" y="473745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8" name="Straight Connector 1437">
              <a:extLst>
                <a:ext uri="{FF2B5EF4-FFF2-40B4-BE49-F238E27FC236}">
                  <a16:creationId xmlns:a16="http://schemas.microsoft.com/office/drawing/2014/main" id="{520E5D60-7A50-4912-980D-54B231CA62FD}"/>
                </a:ext>
              </a:extLst>
            </p:cNvPr>
            <p:cNvCxnSpPr/>
            <p:nvPr/>
          </p:nvCxnSpPr>
          <p:spPr>
            <a:xfrm rot="10800000" flipH="1">
              <a:off x="2002347" y="47259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9" name="Straight Connector 1438">
              <a:extLst>
                <a:ext uri="{FF2B5EF4-FFF2-40B4-BE49-F238E27FC236}">
                  <a16:creationId xmlns:a16="http://schemas.microsoft.com/office/drawing/2014/main" id="{8819B8FE-EB66-42BC-B194-02D4814803BE}"/>
                </a:ext>
              </a:extLst>
            </p:cNvPr>
            <p:cNvCxnSpPr/>
            <p:nvPr/>
          </p:nvCxnSpPr>
          <p:spPr>
            <a:xfrm rot="10800000" flipH="1">
              <a:off x="2003343" y="470303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0" name="Straight Connector 1439">
              <a:extLst>
                <a:ext uri="{FF2B5EF4-FFF2-40B4-BE49-F238E27FC236}">
                  <a16:creationId xmlns:a16="http://schemas.microsoft.com/office/drawing/2014/main" id="{AA4E73EE-0869-41BC-8145-72CBA6D3E2E3}"/>
                </a:ext>
              </a:extLst>
            </p:cNvPr>
            <p:cNvCxnSpPr/>
            <p:nvPr/>
          </p:nvCxnSpPr>
          <p:spPr>
            <a:xfrm rot="10800000">
              <a:off x="2003343" y="471449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1" name="Straight Connector 1440">
              <a:extLst>
                <a:ext uri="{FF2B5EF4-FFF2-40B4-BE49-F238E27FC236}">
                  <a16:creationId xmlns:a16="http://schemas.microsoft.com/office/drawing/2014/main" id="{1869A391-2C3E-46DC-B40C-326457744C54}"/>
                </a:ext>
              </a:extLst>
            </p:cNvPr>
            <p:cNvCxnSpPr/>
            <p:nvPr/>
          </p:nvCxnSpPr>
          <p:spPr>
            <a:xfrm rot="10800000">
              <a:off x="2003676" y="469138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2" name="Straight Connector 1441">
              <a:extLst>
                <a:ext uri="{FF2B5EF4-FFF2-40B4-BE49-F238E27FC236}">
                  <a16:creationId xmlns:a16="http://schemas.microsoft.com/office/drawing/2014/main" id="{AA811362-0BC3-465D-A382-8105E7CDDBE5}"/>
                </a:ext>
              </a:extLst>
            </p:cNvPr>
            <p:cNvCxnSpPr/>
            <p:nvPr/>
          </p:nvCxnSpPr>
          <p:spPr>
            <a:xfrm rot="10800000" flipH="1">
              <a:off x="2003676" y="46795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3" name="Straight Connector 1442">
              <a:extLst>
                <a:ext uri="{FF2B5EF4-FFF2-40B4-BE49-F238E27FC236}">
                  <a16:creationId xmlns:a16="http://schemas.microsoft.com/office/drawing/2014/main" id="{F5C38478-F56C-4D3D-A4F2-7993AA8F7BF9}"/>
                </a:ext>
              </a:extLst>
            </p:cNvPr>
            <p:cNvCxnSpPr/>
            <p:nvPr/>
          </p:nvCxnSpPr>
          <p:spPr>
            <a:xfrm rot="10800000">
              <a:off x="2004341" y="466770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4" name="Oval 1443">
              <a:extLst>
                <a:ext uri="{FF2B5EF4-FFF2-40B4-BE49-F238E27FC236}">
                  <a16:creationId xmlns:a16="http://schemas.microsoft.com/office/drawing/2014/main" id="{8BEEB6CC-D0E7-4591-977C-D13E09F39A83}"/>
                </a:ext>
              </a:extLst>
            </p:cNvPr>
            <p:cNvSpPr/>
            <p:nvPr/>
          </p:nvSpPr>
          <p:spPr>
            <a:xfrm rot="10800000">
              <a:off x="1928653" y="4794847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445" name="Straight Connector 1444">
              <a:extLst>
                <a:ext uri="{FF2B5EF4-FFF2-40B4-BE49-F238E27FC236}">
                  <a16:creationId xmlns:a16="http://schemas.microsoft.com/office/drawing/2014/main" id="{562770B9-E6A7-4DEE-A185-6172C61DFFD4}"/>
                </a:ext>
              </a:extLst>
            </p:cNvPr>
            <p:cNvCxnSpPr/>
            <p:nvPr/>
          </p:nvCxnSpPr>
          <p:spPr>
            <a:xfrm rot="10800000" flipH="1">
              <a:off x="1932173" y="477278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6" name="Straight Connector 1445">
              <a:extLst>
                <a:ext uri="{FF2B5EF4-FFF2-40B4-BE49-F238E27FC236}">
                  <a16:creationId xmlns:a16="http://schemas.microsoft.com/office/drawing/2014/main" id="{43A04BB6-461A-447C-97FB-A8D9DDA05FA1}"/>
                </a:ext>
              </a:extLst>
            </p:cNvPr>
            <p:cNvCxnSpPr/>
            <p:nvPr/>
          </p:nvCxnSpPr>
          <p:spPr>
            <a:xfrm rot="10800000">
              <a:off x="1932173" y="478424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7" name="Straight Connector 1446">
              <a:extLst>
                <a:ext uri="{FF2B5EF4-FFF2-40B4-BE49-F238E27FC236}">
                  <a16:creationId xmlns:a16="http://schemas.microsoft.com/office/drawing/2014/main" id="{68F74B16-3EE5-4BF0-9A2E-E2487E41E8C0}"/>
                </a:ext>
              </a:extLst>
            </p:cNvPr>
            <p:cNvCxnSpPr/>
            <p:nvPr/>
          </p:nvCxnSpPr>
          <p:spPr>
            <a:xfrm rot="10800000">
              <a:off x="1932505" y="476113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8" name="Straight Connector 1447">
              <a:extLst>
                <a:ext uri="{FF2B5EF4-FFF2-40B4-BE49-F238E27FC236}">
                  <a16:creationId xmlns:a16="http://schemas.microsoft.com/office/drawing/2014/main" id="{C5E18E11-EEC5-43D7-8A2C-7269F7EF6E0E}"/>
                </a:ext>
              </a:extLst>
            </p:cNvPr>
            <p:cNvCxnSpPr/>
            <p:nvPr/>
          </p:nvCxnSpPr>
          <p:spPr>
            <a:xfrm rot="10800000" flipH="1">
              <a:off x="1932505" y="47492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9" name="Straight Connector 1448">
              <a:extLst>
                <a:ext uri="{FF2B5EF4-FFF2-40B4-BE49-F238E27FC236}">
                  <a16:creationId xmlns:a16="http://schemas.microsoft.com/office/drawing/2014/main" id="{4B0B8A19-DD81-4618-9DC6-D36FCB577467}"/>
                </a:ext>
              </a:extLst>
            </p:cNvPr>
            <p:cNvCxnSpPr/>
            <p:nvPr/>
          </p:nvCxnSpPr>
          <p:spPr>
            <a:xfrm rot="10800000">
              <a:off x="1933170" y="473745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0" name="Straight Connector 1449">
              <a:extLst>
                <a:ext uri="{FF2B5EF4-FFF2-40B4-BE49-F238E27FC236}">
                  <a16:creationId xmlns:a16="http://schemas.microsoft.com/office/drawing/2014/main" id="{050A59B7-46AE-460D-8AF8-4A459D33F2FB}"/>
                </a:ext>
              </a:extLst>
            </p:cNvPr>
            <p:cNvCxnSpPr/>
            <p:nvPr/>
          </p:nvCxnSpPr>
          <p:spPr>
            <a:xfrm rot="10800000" flipH="1">
              <a:off x="1933170" y="47259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1" name="Straight Connector 1450">
              <a:extLst>
                <a:ext uri="{FF2B5EF4-FFF2-40B4-BE49-F238E27FC236}">
                  <a16:creationId xmlns:a16="http://schemas.microsoft.com/office/drawing/2014/main" id="{513F0CF4-CE3E-44DE-961E-46A847273F51}"/>
                </a:ext>
              </a:extLst>
            </p:cNvPr>
            <p:cNvCxnSpPr/>
            <p:nvPr/>
          </p:nvCxnSpPr>
          <p:spPr>
            <a:xfrm rot="10800000" flipH="1">
              <a:off x="1934167" y="470303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2" name="Straight Connector 1451">
              <a:extLst>
                <a:ext uri="{FF2B5EF4-FFF2-40B4-BE49-F238E27FC236}">
                  <a16:creationId xmlns:a16="http://schemas.microsoft.com/office/drawing/2014/main" id="{8DE29A28-13FB-40C8-A581-DE15DB78BE7A}"/>
                </a:ext>
              </a:extLst>
            </p:cNvPr>
            <p:cNvCxnSpPr/>
            <p:nvPr/>
          </p:nvCxnSpPr>
          <p:spPr>
            <a:xfrm rot="10800000">
              <a:off x="1934167" y="471449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3" name="Straight Connector 1452">
              <a:extLst>
                <a:ext uri="{FF2B5EF4-FFF2-40B4-BE49-F238E27FC236}">
                  <a16:creationId xmlns:a16="http://schemas.microsoft.com/office/drawing/2014/main" id="{7CB76140-E5E6-484C-A965-0334D8FBDA89}"/>
                </a:ext>
              </a:extLst>
            </p:cNvPr>
            <p:cNvCxnSpPr/>
            <p:nvPr/>
          </p:nvCxnSpPr>
          <p:spPr>
            <a:xfrm rot="10800000">
              <a:off x="1934500" y="469138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4" name="Straight Connector 1453">
              <a:extLst>
                <a:ext uri="{FF2B5EF4-FFF2-40B4-BE49-F238E27FC236}">
                  <a16:creationId xmlns:a16="http://schemas.microsoft.com/office/drawing/2014/main" id="{7930F860-50CE-4C12-982C-868DC3662733}"/>
                </a:ext>
              </a:extLst>
            </p:cNvPr>
            <p:cNvCxnSpPr/>
            <p:nvPr/>
          </p:nvCxnSpPr>
          <p:spPr>
            <a:xfrm rot="10800000" flipH="1">
              <a:off x="1934500" y="46795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5" name="Straight Connector 1454">
              <a:extLst>
                <a:ext uri="{FF2B5EF4-FFF2-40B4-BE49-F238E27FC236}">
                  <a16:creationId xmlns:a16="http://schemas.microsoft.com/office/drawing/2014/main" id="{970E9147-4DE7-4B34-B3F6-3076813A8D90}"/>
                </a:ext>
              </a:extLst>
            </p:cNvPr>
            <p:cNvCxnSpPr/>
            <p:nvPr/>
          </p:nvCxnSpPr>
          <p:spPr>
            <a:xfrm rot="10800000">
              <a:off x="1935165" y="466770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6" name="Straight Connector 1455">
              <a:extLst>
                <a:ext uri="{FF2B5EF4-FFF2-40B4-BE49-F238E27FC236}">
                  <a16:creationId xmlns:a16="http://schemas.microsoft.com/office/drawing/2014/main" id="{C8FAD479-A4BF-4039-B65F-CA5BCAAC4B69}"/>
                </a:ext>
              </a:extLst>
            </p:cNvPr>
            <p:cNvCxnSpPr/>
            <p:nvPr/>
          </p:nvCxnSpPr>
          <p:spPr>
            <a:xfrm rot="10800000" flipH="1">
              <a:off x="1951333" y="477278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7" name="Straight Connector 1456">
              <a:extLst>
                <a:ext uri="{FF2B5EF4-FFF2-40B4-BE49-F238E27FC236}">
                  <a16:creationId xmlns:a16="http://schemas.microsoft.com/office/drawing/2014/main" id="{0F8B5563-F35C-44B7-B707-FEF2F7D5E245}"/>
                </a:ext>
              </a:extLst>
            </p:cNvPr>
            <p:cNvCxnSpPr/>
            <p:nvPr/>
          </p:nvCxnSpPr>
          <p:spPr>
            <a:xfrm rot="10800000">
              <a:off x="1951333" y="478424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8" name="Straight Connector 1457">
              <a:extLst>
                <a:ext uri="{FF2B5EF4-FFF2-40B4-BE49-F238E27FC236}">
                  <a16:creationId xmlns:a16="http://schemas.microsoft.com/office/drawing/2014/main" id="{D34C61E9-BBC4-4DF0-96AB-35B8B00AE246}"/>
                </a:ext>
              </a:extLst>
            </p:cNvPr>
            <p:cNvCxnSpPr/>
            <p:nvPr/>
          </p:nvCxnSpPr>
          <p:spPr>
            <a:xfrm rot="10800000">
              <a:off x="1951665" y="476113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9" name="Straight Connector 1458">
              <a:extLst>
                <a:ext uri="{FF2B5EF4-FFF2-40B4-BE49-F238E27FC236}">
                  <a16:creationId xmlns:a16="http://schemas.microsoft.com/office/drawing/2014/main" id="{B51279D4-6451-44BF-A45E-3CA426F9BCD7}"/>
                </a:ext>
              </a:extLst>
            </p:cNvPr>
            <p:cNvCxnSpPr/>
            <p:nvPr/>
          </p:nvCxnSpPr>
          <p:spPr>
            <a:xfrm rot="10800000" flipH="1">
              <a:off x="1951665" y="47492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0" name="Straight Connector 1459">
              <a:extLst>
                <a:ext uri="{FF2B5EF4-FFF2-40B4-BE49-F238E27FC236}">
                  <a16:creationId xmlns:a16="http://schemas.microsoft.com/office/drawing/2014/main" id="{C863ACD4-A947-4E02-B67E-849E9F0477BF}"/>
                </a:ext>
              </a:extLst>
            </p:cNvPr>
            <p:cNvCxnSpPr/>
            <p:nvPr/>
          </p:nvCxnSpPr>
          <p:spPr>
            <a:xfrm rot="10800000">
              <a:off x="1952330" y="473745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1" name="Straight Connector 1460">
              <a:extLst>
                <a:ext uri="{FF2B5EF4-FFF2-40B4-BE49-F238E27FC236}">
                  <a16:creationId xmlns:a16="http://schemas.microsoft.com/office/drawing/2014/main" id="{830181E5-5F8F-4D88-A6E4-31D279226E0E}"/>
                </a:ext>
              </a:extLst>
            </p:cNvPr>
            <p:cNvCxnSpPr/>
            <p:nvPr/>
          </p:nvCxnSpPr>
          <p:spPr>
            <a:xfrm rot="10800000" flipH="1">
              <a:off x="1952330" y="47259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2" name="Straight Connector 1461">
              <a:extLst>
                <a:ext uri="{FF2B5EF4-FFF2-40B4-BE49-F238E27FC236}">
                  <a16:creationId xmlns:a16="http://schemas.microsoft.com/office/drawing/2014/main" id="{B2E776AB-931F-4BCB-A734-7F58B5A5B565}"/>
                </a:ext>
              </a:extLst>
            </p:cNvPr>
            <p:cNvCxnSpPr/>
            <p:nvPr/>
          </p:nvCxnSpPr>
          <p:spPr>
            <a:xfrm rot="10800000" flipH="1">
              <a:off x="1953327" y="470303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3" name="Straight Connector 1462">
              <a:extLst>
                <a:ext uri="{FF2B5EF4-FFF2-40B4-BE49-F238E27FC236}">
                  <a16:creationId xmlns:a16="http://schemas.microsoft.com/office/drawing/2014/main" id="{A833041A-AE0D-49A4-ADA8-D3AD0D10D505}"/>
                </a:ext>
              </a:extLst>
            </p:cNvPr>
            <p:cNvCxnSpPr/>
            <p:nvPr/>
          </p:nvCxnSpPr>
          <p:spPr>
            <a:xfrm rot="10800000">
              <a:off x="1953327" y="471449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4" name="Straight Connector 1463">
              <a:extLst>
                <a:ext uri="{FF2B5EF4-FFF2-40B4-BE49-F238E27FC236}">
                  <a16:creationId xmlns:a16="http://schemas.microsoft.com/office/drawing/2014/main" id="{540BB2BA-5CA7-4057-B140-5BF72495DE71}"/>
                </a:ext>
              </a:extLst>
            </p:cNvPr>
            <p:cNvCxnSpPr/>
            <p:nvPr/>
          </p:nvCxnSpPr>
          <p:spPr>
            <a:xfrm rot="10800000">
              <a:off x="1953660" y="469138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5" name="Straight Connector 1464">
              <a:extLst>
                <a:ext uri="{FF2B5EF4-FFF2-40B4-BE49-F238E27FC236}">
                  <a16:creationId xmlns:a16="http://schemas.microsoft.com/office/drawing/2014/main" id="{2AE8BEB8-0EB9-4FB0-A987-3E8C3FA76B6D}"/>
                </a:ext>
              </a:extLst>
            </p:cNvPr>
            <p:cNvCxnSpPr/>
            <p:nvPr/>
          </p:nvCxnSpPr>
          <p:spPr>
            <a:xfrm rot="10800000" flipH="1">
              <a:off x="1953660" y="46795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6" name="Straight Connector 1465">
              <a:extLst>
                <a:ext uri="{FF2B5EF4-FFF2-40B4-BE49-F238E27FC236}">
                  <a16:creationId xmlns:a16="http://schemas.microsoft.com/office/drawing/2014/main" id="{07C6F948-5322-4DFE-9656-482420DC2EAF}"/>
                </a:ext>
              </a:extLst>
            </p:cNvPr>
            <p:cNvCxnSpPr/>
            <p:nvPr/>
          </p:nvCxnSpPr>
          <p:spPr>
            <a:xfrm rot="10800000">
              <a:off x="1954324" y="466770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7" name="Oval 1466">
              <a:extLst>
                <a:ext uri="{FF2B5EF4-FFF2-40B4-BE49-F238E27FC236}">
                  <a16:creationId xmlns:a16="http://schemas.microsoft.com/office/drawing/2014/main" id="{F084C8E7-51CA-437B-A617-7DCE22E8DE94}"/>
                </a:ext>
              </a:extLst>
            </p:cNvPr>
            <p:cNvSpPr/>
            <p:nvPr/>
          </p:nvSpPr>
          <p:spPr>
            <a:xfrm rot="10800000">
              <a:off x="1878637" y="4794589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468" name="Straight Connector 1467">
              <a:extLst>
                <a:ext uri="{FF2B5EF4-FFF2-40B4-BE49-F238E27FC236}">
                  <a16:creationId xmlns:a16="http://schemas.microsoft.com/office/drawing/2014/main" id="{8D0EA2D8-AE50-4800-8FD4-0D53AF7D9664}"/>
                </a:ext>
              </a:extLst>
            </p:cNvPr>
            <p:cNvCxnSpPr/>
            <p:nvPr/>
          </p:nvCxnSpPr>
          <p:spPr>
            <a:xfrm rot="10800000" flipH="1">
              <a:off x="1882157" y="477252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9" name="Straight Connector 1468">
              <a:extLst>
                <a:ext uri="{FF2B5EF4-FFF2-40B4-BE49-F238E27FC236}">
                  <a16:creationId xmlns:a16="http://schemas.microsoft.com/office/drawing/2014/main" id="{05BBD7BA-9D97-425A-AAAA-4E570347A664}"/>
                </a:ext>
              </a:extLst>
            </p:cNvPr>
            <p:cNvCxnSpPr/>
            <p:nvPr/>
          </p:nvCxnSpPr>
          <p:spPr>
            <a:xfrm rot="10800000">
              <a:off x="1882157" y="478398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0" name="Straight Connector 1469">
              <a:extLst>
                <a:ext uri="{FF2B5EF4-FFF2-40B4-BE49-F238E27FC236}">
                  <a16:creationId xmlns:a16="http://schemas.microsoft.com/office/drawing/2014/main" id="{F14C4F81-9A2B-45CE-8C56-6C38CEADF3B3}"/>
                </a:ext>
              </a:extLst>
            </p:cNvPr>
            <p:cNvCxnSpPr/>
            <p:nvPr/>
          </p:nvCxnSpPr>
          <p:spPr>
            <a:xfrm rot="10800000">
              <a:off x="1882489" y="476088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1" name="Straight Connector 1470">
              <a:extLst>
                <a:ext uri="{FF2B5EF4-FFF2-40B4-BE49-F238E27FC236}">
                  <a16:creationId xmlns:a16="http://schemas.microsoft.com/office/drawing/2014/main" id="{D583D7DE-2A0D-4800-8D84-10568585E4C1}"/>
                </a:ext>
              </a:extLst>
            </p:cNvPr>
            <p:cNvCxnSpPr/>
            <p:nvPr/>
          </p:nvCxnSpPr>
          <p:spPr>
            <a:xfrm rot="10800000" flipH="1">
              <a:off x="1882489" y="47490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2" name="Straight Connector 1471">
              <a:extLst>
                <a:ext uri="{FF2B5EF4-FFF2-40B4-BE49-F238E27FC236}">
                  <a16:creationId xmlns:a16="http://schemas.microsoft.com/office/drawing/2014/main" id="{957ACFCF-A6A4-4A2F-BC1E-4644BFF6F19C}"/>
                </a:ext>
              </a:extLst>
            </p:cNvPr>
            <p:cNvCxnSpPr/>
            <p:nvPr/>
          </p:nvCxnSpPr>
          <p:spPr>
            <a:xfrm rot="10800000">
              <a:off x="1883154" y="473720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3" name="Straight Connector 1472">
              <a:extLst>
                <a:ext uri="{FF2B5EF4-FFF2-40B4-BE49-F238E27FC236}">
                  <a16:creationId xmlns:a16="http://schemas.microsoft.com/office/drawing/2014/main" id="{024C1287-81ED-4F87-984E-6EDBDDFCC886}"/>
                </a:ext>
              </a:extLst>
            </p:cNvPr>
            <p:cNvCxnSpPr/>
            <p:nvPr/>
          </p:nvCxnSpPr>
          <p:spPr>
            <a:xfrm rot="10800000" flipH="1">
              <a:off x="1883154" y="47257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4" name="Straight Connector 1473">
              <a:extLst>
                <a:ext uri="{FF2B5EF4-FFF2-40B4-BE49-F238E27FC236}">
                  <a16:creationId xmlns:a16="http://schemas.microsoft.com/office/drawing/2014/main" id="{EEBDC4C8-E303-43B4-8AC5-0A979014AA2E}"/>
                </a:ext>
              </a:extLst>
            </p:cNvPr>
            <p:cNvCxnSpPr/>
            <p:nvPr/>
          </p:nvCxnSpPr>
          <p:spPr>
            <a:xfrm rot="10800000" flipH="1">
              <a:off x="1884151" y="470277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5" name="Straight Connector 1474">
              <a:extLst>
                <a:ext uri="{FF2B5EF4-FFF2-40B4-BE49-F238E27FC236}">
                  <a16:creationId xmlns:a16="http://schemas.microsoft.com/office/drawing/2014/main" id="{FFA79BB8-B5FB-4D84-AB25-09196AE76BBC}"/>
                </a:ext>
              </a:extLst>
            </p:cNvPr>
            <p:cNvCxnSpPr/>
            <p:nvPr/>
          </p:nvCxnSpPr>
          <p:spPr>
            <a:xfrm rot="10800000">
              <a:off x="1884151" y="471423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6" name="Straight Connector 1475">
              <a:extLst>
                <a:ext uri="{FF2B5EF4-FFF2-40B4-BE49-F238E27FC236}">
                  <a16:creationId xmlns:a16="http://schemas.microsoft.com/office/drawing/2014/main" id="{A6973BE5-3452-4F96-A863-815C5B4860D1}"/>
                </a:ext>
              </a:extLst>
            </p:cNvPr>
            <p:cNvCxnSpPr/>
            <p:nvPr/>
          </p:nvCxnSpPr>
          <p:spPr>
            <a:xfrm rot="10800000">
              <a:off x="1884483" y="469113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7" name="Straight Connector 1476">
              <a:extLst>
                <a:ext uri="{FF2B5EF4-FFF2-40B4-BE49-F238E27FC236}">
                  <a16:creationId xmlns:a16="http://schemas.microsoft.com/office/drawing/2014/main" id="{CCE536CA-2B8D-439A-97C4-F893CE78958C}"/>
                </a:ext>
              </a:extLst>
            </p:cNvPr>
            <p:cNvCxnSpPr/>
            <p:nvPr/>
          </p:nvCxnSpPr>
          <p:spPr>
            <a:xfrm rot="10800000" flipH="1">
              <a:off x="1884483" y="46792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8" name="Straight Connector 1477">
              <a:extLst>
                <a:ext uri="{FF2B5EF4-FFF2-40B4-BE49-F238E27FC236}">
                  <a16:creationId xmlns:a16="http://schemas.microsoft.com/office/drawing/2014/main" id="{7965741C-F82E-4C1F-869C-02EAE6097721}"/>
                </a:ext>
              </a:extLst>
            </p:cNvPr>
            <p:cNvCxnSpPr/>
            <p:nvPr/>
          </p:nvCxnSpPr>
          <p:spPr>
            <a:xfrm rot="10800000">
              <a:off x="1885148" y="46674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9" name="Straight Connector 1478">
              <a:extLst>
                <a:ext uri="{FF2B5EF4-FFF2-40B4-BE49-F238E27FC236}">
                  <a16:creationId xmlns:a16="http://schemas.microsoft.com/office/drawing/2014/main" id="{F0940392-84A2-49C8-99D1-4395A4189BDD}"/>
                </a:ext>
              </a:extLst>
            </p:cNvPr>
            <p:cNvCxnSpPr/>
            <p:nvPr/>
          </p:nvCxnSpPr>
          <p:spPr>
            <a:xfrm rot="10800000" flipH="1">
              <a:off x="1901316" y="477252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0" name="Straight Connector 1479">
              <a:extLst>
                <a:ext uri="{FF2B5EF4-FFF2-40B4-BE49-F238E27FC236}">
                  <a16:creationId xmlns:a16="http://schemas.microsoft.com/office/drawing/2014/main" id="{85601C66-96FE-46D4-B449-4C76B5C5610D}"/>
                </a:ext>
              </a:extLst>
            </p:cNvPr>
            <p:cNvCxnSpPr/>
            <p:nvPr/>
          </p:nvCxnSpPr>
          <p:spPr>
            <a:xfrm rot="10800000">
              <a:off x="1901316" y="478398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1" name="Straight Connector 1480">
              <a:extLst>
                <a:ext uri="{FF2B5EF4-FFF2-40B4-BE49-F238E27FC236}">
                  <a16:creationId xmlns:a16="http://schemas.microsoft.com/office/drawing/2014/main" id="{7764736D-2094-4443-985C-5B66F90DF6A1}"/>
                </a:ext>
              </a:extLst>
            </p:cNvPr>
            <p:cNvCxnSpPr/>
            <p:nvPr/>
          </p:nvCxnSpPr>
          <p:spPr>
            <a:xfrm rot="10800000">
              <a:off x="1901649" y="476088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2" name="Straight Connector 1481">
              <a:extLst>
                <a:ext uri="{FF2B5EF4-FFF2-40B4-BE49-F238E27FC236}">
                  <a16:creationId xmlns:a16="http://schemas.microsoft.com/office/drawing/2014/main" id="{D00EBCA5-289D-4B36-8F9C-6EC308A7C530}"/>
                </a:ext>
              </a:extLst>
            </p:cNvPr>
            <p:cNvCxnSpPr/>
            <p:nvPr/>
          </p:nvCxnSpPr>
          <p:spPr>
            <a:xfrm rot="10800000" flipH="1">
              <a:off x="1901649" y="47490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3" name="Straight Connector 1482">
              <a:extLst>
                <a:ext uri="{FF2B5EF4-FFF2-40B4-BE49-F238E27FC236}">
                  <a16:creationId xmlns:a16="http://schemas.microsoft.com/office/drawing/2014/main" id="{26C234C8-D3AD-4D1C-9A99-7EF8480CF228}"/>
                </a:ext>
              </a:extLst>
            </p:cNvPr>
            <p:cNvCxnSpPr/>
            <p:nvPr/>
          </p:nvCxnSpPr>
          <p:spPr>
            <a:xfrm rot="10800000">
              <a:off x="1902314" y="473720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4" name="Straight Connector 1483">
              <a:extLst>
                <a:ext uri="{FF2B5EF4-FFF2-40B4-BE49-F238E27FC236}">
                  <a16:creationId xmlns:a16="http://schemas.microsoft.com/office/drawing/2014/main" id="{A4156816-D368-4060-91B5-37F9E7237045}"/>
                </a:ext>
              </a:extLst>
            </p:cNvPr>
            <p:cNvCxnSpPr/>
            <p:nvPr/>
          </p:nvCxnSpPr>
          <p:spPr>
            <a:xfrm rot="10800000" flipH="1">
              <a:off x="1902314" y="47257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5" name="Straight Connector 1484">
              <a:extLst>
                <a:ext uri="{FF2B5EF4-FFF2-40B4-BE49-F238E27FC236}">
                  <a16:creationId xmlns:a16="http://schemas.microsoft.com/office/drawing/2014/main" id="{CCA61569-B3B3-45B8-BB54-EB763939B46F}"/>
                </a:ext>
              </a:extLst>
            </p:cNvPr>
            <p:cNvCxnSpPr/>
            <p:nvPr/>
          </p:nvCxnSpPr>
          <p:spPr>
            <a:xfrm rot="10800000" flipH="1">
              <a:off x="1903311" y="470277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6" name="Straight Connector 1485">
              <a:extLst>
                <a:ext uri="{FF2B5EF4-FFF2-40B4-BE49-F238E27FC236}">
                  <a16:creationId xmlns:a16="http://schemas.microsoft.com/office/drawing/2014/main" id="{BDB08525-E0A9-40E5-A3FF-FB36C71F0C5F}"/>
                </a:ext>
              </a:extLst>
            </p:cNvPr>
            <p:cNvCxnSpPr/>
            <p:nvPr/>
          </p:nvCxnSpPr>
          <p:spPr>
            <a:xfrm rot="10800000">
              <a:off x="1903311" y="471423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7" name="Straight Connector 1486">
              <a:extLst>
                <a:ext uri="{FF2B5EF4-FFF2-40B4-BE49-F238E27FC236}">
                  <a16:creationId xmlns:a16="http://schemas.microsoft.com/office/drawing/2014/main" id="{EDF5FB2E-D792-4F9A-961A-3102F1400097}"/>
                </a:ext>
              </a:extLst>
            </p:cNvPr>
            <p:cNvCxnSpPr/>
            <p:nvPr/>
          </p:nvCxnSpPr>
          <p:spPr>
            <a:xfrm rot="10800000">
              <a:off x="1903643" y="469113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8" name="Straight Connector 1487">
              <a:extLst>
                <a:ext uri="{FF2B5EF4-FFF2-40B4-BE49-F238E27FC236}">
                  <a16:creationId xmlns:a16="http://schemas.microsoft.com/office/drawing/2014/main" id="{8E105DE1-B894-4D6C-8EEF-B964BAA18391}"/>
                </a:ext>
              </a:extLst>
            </p:cNvPr>
            <p:cNvCxnSpPr/>
            <p:nvPr/>
          </p:nvCxnSpPr>
          <p:spPr>
            <a:xfrm rot="10800000" flipH="1">
              <a:off x="1903643" y="46792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9" name="Straight Connector 1488">
              <a:extLst>
                <a:ext uri="{FF2B5EF4-FFF2-40B4-BE49-F238E27FC236}">
                  <a16:creationId xmlns:a16="http://schemas.microsoft.com/office/drawing/2014/main" id="{8D67321C-89C7-4434-B0AC-70F4931F843F}"/>
                </a:ext>
              </a:extLst>
            </p:cNvPr>
            <p:cNvCxnSpPr/>
            <p:nvPr/>
          </p:nvCxnSpPr>
          <p:spPr>
            <a:xfrm rot="10800000">
              <a:off x="1904308" y="46674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0" name="Oval 1489">
              <a:extLst>
                <a:ext uri="{FF2B5EF4-FFF2-40B4-BE49-F238E27FC236}">
                  <a16:creationId xmlns:a16="http://schemas.microsoft.com/office/drawing/2014/main" id="{40B602E1-D0F6-458C-8DB3-9CA03796F638}"/>
                </a:ext>
              </a:extLst>
            </p:cNvPr>
            <p:cNvSpPr/>
            <p:nvPr/>
          </p:nvSpPr>
          <p:spPr>
            <a:xfrm rot="10800000">
              <a:off x="1828621" y="4794589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491" name="Straight Connector 1490">
              <a:extLst>
                <a:ext uri="{FF2B5EF4-FFF2-40B4-BE49-F238E27FC236}">
                  <a16:creationId xmlns:a16="http://schemas.microsoft.com/office/drawing/2014/main" id="{35812A92-9AE6-442E-985F-5FFDC90898D2}"/>
                </a:ext>
              </a:extLst>
            </p:cNvPr>
            <p:cNvCxnSpPr/>
            <p:nvPr/>
          </p:nvCxnSpPr>
          <p:spPr>
            <a:xfrm rot="10800000" flipH="1">
              <a:off x="1832141" y="477252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2" name="Straight Connector 1491">
              <a:extLst>
                <a:ext uri="{FF2B5EF4-FFF2-40B4-BE49-F238E27FC236}">
                  <a16:creationId xmlns:a16="http://schemas.microsoft.com/office/drawing/2014/main" id="{49D9E399-F46E-4AB1-8680-76B5175EBA03}"/>
                </a:ext>
              </a:extLst>
            </p:cNvPr>
            <p:cNvCxnSpPr/>
            <p:nvPr/>
          </p:nvCxnSpPr>
          <p:spPr>
            <a:xfrm rot="10800000">
              <a:off x="1832141" y="478398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3" name="Straight Connector 1492">
              <a:extLst>
                <a:ext uri="{FF2B5EF4-FFF2-40B4-BE49-F238E27FC236}">
                  <a16:creationId xmlns:a16="http://schemas.microsoft.com/office/drawing/2014/main" id="{C1186CF3-463A-4082-88CF-E9E690A4DE76}"/>
                </a:ext>
              </a:extLst>
            </p:cNvPr>
            <p:cNvCxnSpPr/>
            <p:nvPr/>
          </p:nvCxnSpPr>
          <p:spPr>
            <a:xfrm rot="10800000">
              <a:off x="1832473" y="476088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4" name="Straight Connector 1493">
              <a:extLst>
                <a:ext uri="{FF2B5EF4-FFF2-40B4-BE49-F238E27FC236}">
                  <a16:creationId xmlns:a16="http://schemas.microsoft.com/office/drawing/2014/main" id="{D440FC15-7EC5-4401-841A-F3CA3877C413}"/>
                </a:ext>
              </a:extLst>
            </p:cNvPr>
            <p:cNvCxnSpPr/>
            <p:nvPr/>
          </p:nvCxnSpPr>
          <p:spPr>
            <a:xfrm rot="10800000" flipH="1">
              <a:off x="1832473" y="47490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5" name="Straight Connector 1494">
              <a:extLst>
                <a:ext uri="{FF2B5EF4-FFF2-40B4-BE49-F238E27FC236}">
                  <a16:creationId xmlns:a16="http://schemas.microsoft.com/office/drawing/2014/main" id="{574793E1-987E-499B-8401-0165EA251EC7}"/>
                </a:ext>
              </a:extLst>
            </p:cNvPr>
            <p:cNvCxnSpPr/>
            <p:nvPr/>
          </p:nvCxnSpPr>
          <p:spPr>
            <a:xfrm rot="10800000">
              <a:off x="1833138" y="473720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6" name="Straight Connector 1495">
              <a:extLst>
                <a:ext uri="{FF2B5EF4-FFF2-40B4-BE49-F238E27FC236}">
                  <a16:creationId xmlns:a16="http://schemas.microsoft.com/office/drawing/2014/main" id="{484C1AC1-520F-4780-9919-76D40E288A94}"/>
                </a:ext>
              </a:extLst>
            </p:cNvPr>
            <p:cNvCxnSpPr/>
            <p:nvPr/>
          </p:nvCxnSpPr>
          <p:spPr>
            <a:xfrm rot="10800000" flipH="1">
              <a:off x="1833138" y="47257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7" name="Straight Connector 1496">
              <a:extLst>
                <a:ext uri="{FF2B5EF4-FFF2-40B4-BE49-F238E27FC236}">
                  <a16:creationId xmlns:a16="http://schemas.microsoft.com/office/drawing/2014/main" id="{7892A69E-3E70-4CDB-A682-447DF97D665E}"/>
                </a:ext>
              </a:extLst>
            </p:cNvPr>
            <p:cNvCxnSpPr/>
            <p:nvPr/>
          </p:nvCxnSpPr>
          <p:spPr>
            <a:xfrm rot="10800000" flipH="1">
              <a:off x="1834135" y="470277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8" name="Straight Connector 1497">
              <a:extLst>
                <a:ext uri="{FF2B5EF4-FFF2-40B4-BE49-F238E27FC236}">
                  <a16:creationId xmlns:a16="http://schemas.microsoft.com/office/drawing/2014/main" id="{6D31BCA5-2E37-478C-A002-91DF32E19000}"/>
                </a:ext>
              </a:extLst>
            </p:cNvPr>
            <p:cNvCxnSpPr/>
            <p:nvPr/>
          </p:nvCxnSpPr>
          <p:spPr>
            <a:xfrm rot="10800000">
              <a:off x="1834135" y="471423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9" name="Straight Connector 1498">
              <a:extLst>
                <a:ext uri="{FF2B5EF4-FFF2-40B4-BE49-F238E27FC236}">
                  <a16:creationId xmlns:a16="http://schemas.microsoft.com/office/drawing/2014/main" id="{62DD25D3-766E-4936-8677-5877390D9A44}"/>
                </a:ext>
              </a:extLst>
            </p:cNvPr>
            <p:cNvCxnSpPr/>
            <p:nvPr/>
          </p:nvCxnSpPr>
          <p:spPr>
            <a:xfrm rot="10800000">
              <a:off x="1834467" y="469113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0" name="Straight Connector 1499">
              <a:extLst>
                <a:ext uri="{FF2B5EF4-FFF2-40B4-BE49-F238E27FC236}">
                  <a16:creationId xmlns:a16="http://schemas.microsoft.com/office/drawing/2014/main" id="{D926C54E-47C0-4D20-BFC3-65C3F6477C44}"/>
                </a:ext>
              </a:extLst>
            </p:cNvPr>
            <p:cNvCxnSpPr/>
            <p:nvPr/>
          </p:nvCxnSpPr>
          <p:spPr>
            <a:xfrm rot="10800000" flipH="1">
              <a:off x="1834467" y="46792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1" name="Straight Connector 1500">
              <a:extLst>
                <a:ext uri="{FF2B5EF4-FFF2-40B4-BE49-F238E27FC236}">
                  <a16:creationId xmlns:a16="http://schemas.microsoft.com/office/drawing/2014/main" id="{114BD9F8-BD67-49FA-88E0-DDF0460D29E4}"/>
                </a:ext>
              </a:extLst>
            </p:cNvPr>
            <p:cNvCxnSpPr/>
            <p:nvPr/>
          </p:nvCxnSpPr>
          <p:spPr>
            <a:xfrm rot="10800000">
              <a:off x="1835132" y="46674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2" name="Straight Connector 1501">
              <a:extLst>
                <a:ext uri="{FF2B5EF4-FFF2-40B4-BE49-F238E27FC236}">
                  <a16:creationId xmlns:a16="http://schemas.microsoft.com/office/drawing/2014/main" id="{5D5F7C01-9481-418D-B6C7-B0E6EB7E7B08}"/>
                </a:ext>
              </a:extLst>
            </p:cNvPr>
            <p:cNvCxnSpPr/>
            <p:nvPr/>
          </p:nvCxnSpPr>
          <p:spPr>
            <a:xfrm rot="10800000" flipH="1">
              <a:off x="1851300" y="477252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3" name="Straight Connector 1502">
              <a:extLst>
                <a:ext uri="{FF2B5EF4-FFF2-40B4-BE49-F238E27FC236}">
                  <a16:creationId xmlns:a16="http://schemas.microsoft.com/office/drawing/2014/main" id="{A276D475-81D0-4133-BA2A-489C5E79ED46}"/>
                </a:ext>
              </a:extLst>
            </p:cNvPr>
            <p:cNvCxnSpPr/>
            <p:nvPr/>
          </p:nvCxnSpPr>
          <p:spPr>
            <a:xfrm rot="10800000">
              <a:off x="1851300" y="478398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4" name="Straight Connector 1503">
              <a:extLst>
                <a:ext uri="{FF2B5EF4-FFF2-40B4-BE49-F238E27FC236}">
                  <a16:creationId xmlns:a16="http://schemas.microsoft.com/office/drawing/2014/main" id="{20983329-21F7-41C1-B8D7-31D6FB5F9851}"/>
                </a:ext>
              </a:extLst>
            </p:cNvPr>
            <p:cNvCxnSpPr/>
            <p:nvPr/>
          </p:nvCxnSpPr>
          <p:spPr>
            <a:xfrm rot="10800000">
              <a:off x="1851633" y="476088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5" name="Straight Connector 1504">
              <a:extLst>
                <a:ext uri="{FF2B5EF4-FFF2-40B4-BE49-F238E27FC236}">
                  <a16:creationId xmlns:a16="http://schemas.microsoft.com/office/drawing/2014/main" id="{937B6E45-B519-4818-9F5B-934DD356A149}"/>
                </a:ext>
              </a:extLst>
            </p:cNvPr>
            <p:cNvCxnSpPr/>
            <p:nvPr/>
          </p:nvCxnSpPr>
          <p:spPr>
            <a:xfrm rot="10800000" flipH="1">
              <a:off x="1851633" y="47490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6" name="Straight Connector 1505">
              <a:extLst>
                <a:ext uri="{FF2B5EF4-FFF2-40B4-BE49-F238E27FC236}">
                  <a16:creationId xmlns:a16="http://schemas.microsoft.com/office/drawing/2014/main" id="{DAE0C304-1A1E-484B-B156-1AC7219C8CC7}"/>
                </a:ext>
              </a:extLst>
            </p:cNvPr>
            <p:cNvCxnSpPr/>
            <p:nvPr/>
          </p:nvCxnSpPr>
          <p:spPr>
            <a:xfrm rot="10800000">
              <a:off x="1852298" y="473720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7" name="Straight Connector 1506">
              <a:extLst>
                <a:ext uri="{FF2B5EF4-FFF2-40B4-BE49-F238E27FC236}">
                  <a16:creationId xmlns:a16="http://schemas.microsoft.com/office/drawing/2014/main" id="{5E2368EC-FAA2-42FE-A2E1-634C6FE10845}"/>
                </a:ext>
              </a:extLst>
            </p:cNvPr>
            <p:cNvCxnSpPr/>
            <p:nvPr/>
          </p:nvCxnSpPr>
          <p:spPr>
            <a:xfrm rot="10800000" flipH="1">
              <a:off x="1852298" y="47257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8" name="Straight Connector 1507">
              <a:extLst>
                <a:ext uri="{FF2B5EF4-FFF2-40B4-BE49-F238E27FC236}">
                  <a16:creationId xmlns:a16="http://schemas.microsoft.com/office/drawing/2014/main" id="{0E04ADAA-E07F-4006-AF59-71ECDCC51371}"/>
                </a:ext>
              </a:extLst>
            </p:cNvPr>
            <p:cNvCxnSpPr/>
            <p:nvPr/>
          </p:nvCxnSpPr>
          <p:spPr>
            <a:xfrm rot="10800000" flipH="1">
              <a:off x="1853295" y="470277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9" name="Straight Connector 1508">
              <a:extLst>
                <a:ext uri="{FF2B5EF4-FFF2-40B4-BE49-F238E27FC236}">
                  <a16:creationId xmlns:a16="http://schemas.microsoft.com/office/drawing/2014/main" id="{0FCF6642-B6DB-472C-8EF4-615DE9FAE55D}"/>
                </a:ext>
              </a:extLst>
            </p:cNvPr>
            <p:cNvCxnSpPr/>
            <p:nvPr/>
          </p:nvCxnSpPr>
          <p:spPr>
            <a:xfrm rot="10800000">
              <a:off x="1853295" y="471423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0" name="Straight Connector 1509">
              <a:extLst>
                <a:ext uri="{FF2B5EF4-FFF2-40B4-BE49-F238E27FC236}">
                  <a16:creationId xmlns:a16="http://schemas.microsoft.com/office/drawing/2014/main" id="{5C1675A1-C5F3-4FC3-B042-489BB92E6AB7}"/>
                </a:ext>
              </a:extLst>
            </p:cNvPr>
            <p:cNvCxnSpPr/>
            <p:nvPr/>
          </p:nvCxnSpPr>
          <p:spPr>
            <a:xfrm rot="10800000">
              <a:off x="1853627" y="469113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1" name="Straight Connector 1510">
              <a:extLst>
                <a:ext uri="{FF2B5EF4-FFF2-40B4-BE49-F238E27FC236}">
                  <a16:creationId xmlns:a16="http://schemas.microsoft.com/office/drawing/2014/main" id="{4383F3DB-EC29-4C8E-9C9C-AE4C90C37E03}"/>
                </a:ext>
              </a:extLst>
            </p:cNvPr>
            <p:cNvCxnSpPr/>
            <p:nvPr/>
          </p:nvCxnSpPr>
          <p:spPr>
            <a:xfrm rot="10800000" flipH="1">
              <a:off x="1853627" y="46792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2" name="Straight Connector 1511">
              <a:extLst>
                <a:ext uri="{FF2B5EF4-FFF2-40B4-BE49-F238E27FC236}">
                  <a16:creationId xmlns:a16="http://schemas.microsoft.com/office/drawing/2014/main" id="{29A2E841-589C-4BCE-8596-2DBE5FC149F2}"/>
                </a:ext>
              </a:extLst>
            </p:cNvPr>
            <p:cNvCxnSpPr/>
            <p:nvPr/>
          </p:nvCxnSpPr>
          <p:spPr>
            <a:xfrm rot="10800000">
              <a:off x="1854292" y="46674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3" name="Oval 1512">
              <a:extLst>
                <a:ext uri="{FF2B5EF4-FFF2-40B4-BE49-F238E27FC236}">
                  <a16:creationId xmlns:a16="http://schemas.microsoft.com/office/drawing/2014/main" id="{5C3D2B17-5638-4B90-94E1-533623E63B52}"/>
                </a:ext>
              </a:extLst>
            </p:cNvPr>
            <p:cNvSpPr/>
            <p:nvPr/>
          </p:nvSpPr>
          <p:spPr>
            <a:xfrm rot="10800000">
              <a:off x="1778604" y="4794589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514" name="Straight Connector 1513">
              <a:extLst>
                <a:ext uri="{FF2B5EF4-FFF2-40B4-BE49-F238E27FC236}">
                  <a16:creationId xmlns:a16="http://schemas.microsoft.com/office/drawing/2014/main" id="{5A4CDB92-3AB6-4CBF-A06B-C9F691FCC92F}"/>
                </a:ext>
              </a:extLst>
            </p:cNvPr>
            <p:cNvCxnSpPr/>
            <p:nvPr/>
          </p:nvCxnSpPr>
          <p:spPr>
            <a:xfrm rot="10800000" flipH="1">
              <a:off x="1782124" y="477252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5" name="Straight Connector 1514">
              <a:extLst>
                <a:ext uri="{FF2B5EF4-FFF2-40B4-BE49-F238E27FC236}">
                  <a16:creationId xmlns:a16="http://schemas.microsoft.com/office/drawing/2014/main" id="{DCA33857-0971-4190-A37C-286FDAA293CF}"/>
                </a:ext>
              </a:extLst>
            </p:cNvPr>
            <p:cNvCxnSpPr/>
            <p:nvPr/>
          </p:nvCxnSpPr>
          <p:spPr>
            <a:xfrm rot="10800000">
              <a:off x="1782124" y="478398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6" name="Straight Connector 1515">
              <a:extLst>
                <a:ext uri="{FF2B5EF4-FFF2-40B4-BE49-F238E27FC236}">
                  <a16:creationId xmlns:a16="http://schemas.microsoft.com/office/drawing/2014/main" id="{08DC9216-B681-4CCE-B4B4-D50B54A2693D}"/>
                </a:ext>
              </a:extLst>
            </p:cNvPr>
            <p:cNvCxnSpPr/>
            <p:nvPr/>
          </p:nvCxnSpPr>
          <p:spPr>
            <a:xfrm rot="10800000">
              <a:off x="1782457" y="476088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7" name="Straight Connector 1516">
              <a:extLst>
                <a:ext uri="{FF2B5EF4-FFF2-40B4-BE49-F238E27FC236}">
                  <a16:creationId xmlns:a16="http://schemas.microsoft.com/office/drawing/2014/main" id="{7F68F00D-BAFF-4A98-9938-4E1BA5B4E26E}"/>
                </a:ext>
              </a:extLst>
            </p:cNvPr>
            <p:cNvCxnSpPr/>
            <p:nvPr/>
          </p:nvCxnSpPr>
          <p:spPr>
            <a:xfrm rot="10800000" flipH="1">
              <a:off x="1782457" y="47490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8" name="Straight Connector 1517">
              <a:extLst>
                <a:ext uri="{FF2B5EF4-FFF2-40B4-BE49-F238E27FC236}">
                  <a16:creationId xmlns:a16="http://schemas.microsoft.com/office/drawing/2014/main" id="{BA914D05-9243-4054-B707-E3E46ED77968}"/>
                </a:ext>
              </a:extLst>
            </p:cNvPr>
            <p:cNvCxnSpPr/>
            <p:nvPr/>
          </p:nvCxnSpPr>
          <p:spPr>
            <a:xfrm rot="10800000">
              <a:off x="1783121" y="473720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9" name="Straight Connector 1518">
              <a:extLst>
                <a:ext uri="{FF2B5EF4-FFF2-40B4-BE49-F238E27FC236}">
                  <a16:creationId xmlns:a16="http://schemas.microsoft.com/office/drawing/2014/main" id="{2DAB25A0-0953-45E0-BFD4-C93C3AF0DF68}"/>
                </a:ext>
              </a:extLst>
            </p:cNvPr>
            <p:cNvCxnSpPr/>
            <p:nvPr/>
          </p:nvCxnSpPr>
          <p:spPr>
            <a:xfrm rot="10800000" flipH="1">
              <a:off x="1783121" y="47257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0" name="Straight Connector 1519">
              <a:extLst>
                <a:ext uri="{FF2B5EF4-FFF2-40B4-BE49-F238E27FC236}">
                  <a16:creationId xmlns:a16="http://schemas.microsoft.com/office/drawing/2014/main" id="{C4793447-FD04-4D94-9A89-94FBE34DAEFA}"/>
                </a:ext>
              </a:extLst>
            </p:cNvPr>
            <p:cNvCxnSpPr/>
            <p:nvPr/>
          </p:nvCxnSpPr>
          <p:spPr>
            <a:xfrm rot="10800000" flipH="1">
              <a:off x="1784118" y="470277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1" name="Straight Connector 1520">
              <a:extLst>
                <a:ext uri="{FF2B5EF4-FFF2-40B4-BE49-F238E27FC236}">
                  <a16:creationId xmlns:a16="http://schemas.microsoft.com/office/drawing/2014/main" id="{26FD74C2-E09F-4BD6-88E5-414F45E076A5}"/>
                </a:ext>
              </a:extLst>
            </p:cNvPr>
            <p:cNvCxnSpPr/>
            <p:nvPr/>
          </p:nvCxnSpPr>
          <p:spPr>
            <a:xfrm rot="10800000">
              <a:off x="1784118" y="471423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2" name="Straight Connector 1521">
              <a:extLst>
                <a:ext uri="{FF2B5EF4-FFF2-40B4-BE49-F238E27FC236}">
                  <a16:creationId xmlns:a16="http://schemas.microsoft.com/office/drawing/2014/main" id="{169F2EA3-9FAA-492B-AD28-C995039EDCD4}"/>
                </a:ext>
              </a:extLst>
            </p:cNvPr>
            <p:cNvCxnSpPr/>
            <p:nvPr/>
          </p:nvCxnSpPr>
          <p:spPr>
            <a:xfrm rot="10800000">
              <a:off x="1784451" y="469113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3" name="Straight Connector 1522">
              <a:extLst>
                <a:ext uri="{FF2B5EF4-FFF2-40B4-BE49-F238E27FC236}">
                  <a16:creationId xmlns:a16="http://schemas.microsoft.com/office/drawing/2014/main" id="{F9AB7B25-F2D8-4FA7-B8BA-3E669FBA89A5}"/>
                </a:ext>
              </a:extLst>
            </p:cNvPr>
            <p:cNvCxnSpPr/>
            <p:nvPr/>
          </p:nvCxnSpPr>
          <p:spPr>
            <a:xfrm rot="10800000" flipH="1">
              <a:off x="1784451" y="46792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4" name="Straight Connector 1523">
              <a:extLst>
                <a:ext uri="{FF2B5EF4-FFF2-40B4-BE49-F238E27FC236}">
                  <a16:creationId xmlns:a16="http://schemas.microsoft.com/office/drawing/2014/main" id="{44252CE1-37AB-463A-BC98-57B3300BCA75}"/>
                </a:ext>
              </a:extLst>
            </p:cNvPr>
            <p:cNvCxnSpPr/>
            <p:nvPr/>
          </p:nvCxnSpPr>
          <p:spPr>
            <a:xfrm rot="10800000">
              <a:off x="1785116" y="46674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5" name="Straight Connector 1524">
              <a:extLst>
                <a:ext uri="{FF2B5EF4-FFF2-40B4-BE49-F238E27FC236}">
                  <a16:creationId xmlns:a16="http://schemas.microsoft.com/office/drawing/2014/main" id="{918B80DF-9EC2-4084-A95C-3B0404A949BB}"/>
                </a:ext>
              </a:extLst>
            </p:cNvPr>
            <p:cNvCxnSpPr/>
            <p:nvPr/>
          </p:nvCxnSpPr>
          <p:spPr>
            <a:xfrm rot="10800000" flipH="1">
              <a:off x="1801284" y="477252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6" name="Straight Connector 1525">
              <a:extLst>
                <a:ext uri="{FF2B5EF4-FFF2-40B4-BE49-F238E27FC236}">
                  <a16:creationId xmlns:a16="http://schemas.microsoft.com/office/drawing/2014/main" id="{BC000F8F-B9B6-41F7-B50B-809D51B568D6}"/>
                </a:ext>
              </a:extLst>
            </p:cNvPr>
            <p:cNvCxnSpPr/>
            <p:nvPr/>
          </p:nvCxnSpPr>
          <p:spPr>
            <a:xfrm rot="10800000">
              <a:off x="1801284" y="478398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7" name="Straight Connector 1526">
              <a:extLst>
                <a:ext uri="{FF2B5EF4-FFF2-40B4-BE49-F238E27FC236}">
                  <a16:creationId xmlns:a16="http://schemas.microsoft.com/office/drawing/2014/main" id="{F4431152-002C-4B28-AABB-D38731D636A7}"/>
                </a:ext>
              </a:extLst>
            </p:cNvPr>
            <p:cNvCxnSpPr/>
            <p:nvPr/>
          </p:nvCxnSpPr>
          <p:spPr>
            <a:xfrm rot="10800000">
              <a:off x="1801616" y="476088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8" name="Straight Connector 1527">
              <a:extLst>
                <a:ext uri="{FF2B5EF4-FFF2-40B4-BE49-F238E27FC236}">
                  <a16:creationId xmlns:a16="http://schemas.microsoft.com/office/drawing/2014/main" id="{606021A5-C66E-43B9-AC11-FDDBDC4D9744}"/>
                </a:ext>
              </a:extLst>
            </p:cNvPr>
            <p:cNvCxnSpPr/>
            <p:nvPr/>
          </p:nvCxnSpPr>
          <p:spPr>
            <a:xfrm rot="10800000" flipH="1">
              <a:off x="1801616" y="47490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9" name="Straight Connector 1528">
              <a:extLst>
                <a:ext uri="{FF2B5EF4-FFF2-40B4-BE49-F238E27FC236}">
                  <a16:creationId xmlns:a16="http://schemas.microsoft.com/office/drawing/2014/main" id="{35A2BF41-1B4B-4058-A99D-6505A61985B7}"/>
                </a:ext>
              </a:extLst>
            </p:cNvPr>
            <p:cNvCxnSpPr/>
            <p:nvPr/>
          </p:nvCxnSpPr>
          <p:spPr>
            <a:xfrm rot="10800000">
              <a:off x="1802281" y="473720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0" name="Straight Connector 1529">
              <a:extLst>
                <a:ext uri="{FF2B5EF4-FFF2-40B4-BE49-F238E27FC236}">
                  <a16:creationId xmlns:a16="http://schemas.microsoft.com/office/drawing/2014/main" id="{5C9F919F-BEAA-498A-B017-5D906007CD47}"/>
                </a:ext>
              </a:extLst>
            </p:cNvPr>
            <p:cNvCxnSpPr/>
            <p:nvPr/>
          </p:nvCxnSpPr>
          <p:spPr>
            <a:xfrm rot="10800000" flipH="1">
              <a:off x="1802281" y="47257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1" name="Straight Connector 1530">
              <a:extLst>
                <a:ext uri="{FF2B5EF4-FFF2-40B4-BE49-F238E27FC236}">
                  <a16:creationId xmlns:a16="http://schemas.microsoft.com/office/drawing/2014/main" id="{A3B21355-8AA1-4D09-AD40-E0DF56FCD413}"/>
                </a:ext>
              </a:extLst>
            </p:cNvPr>
            <p:cNvCxnSpPr/>
            <p:nvPr/>
          </p:nvCxnSpPr>
          <p:spPr>
            <a:xfrm rot="10800000" flipH="1">
              <a:off x="1803278" y="470277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2" name="Straight Connector 1531">
              <a:extLst>
                <a:ext uri="{FF2B5EF4-FFF2-40B4-BE49-F238E27FC236}">
                  <a16:creationId xmlns:a16="http://schemas.microsoft.com/office/drawing/2014/main" id="{6A375AA0-700C-463A-A5B0-3ED0B7DB2BD6}"/>
                </a:ext>
              </a:extLst>
            </p:cNvPr>
            <p:cNvCxnSpPr/>
            <p:nvPr/>
          </p:nvCxnSpPr>
          <p:spPr>
            <a:xfrm rot="10800000">
              <a:off x="1803278" y="471423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3" name="Straight Connector 1532">
              <a:extLst>
                <a:ext uri="{FF2B5EF4-FFF2-40B4-BE49-F238E27FC236}">
                  <a16:creationId xmlns:a16="http://schemas.microsoft.com/office/drawing/2014/main" id="{5CEF42E9-4CFC-437E-943A-3A893697E3AD}"/>
                </a:ext>
              </a:extLst>
            </p:cNvPr>
            <p:cNvCxnSpPr/>
            <p:nvPr/>
          </p:nvCxnSpPr>
          <p:spPr>
            <a:xfrm rot="10800000">
              <a:off x="1803611" y="469113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4" name="Straight Connector 1533">
              <a:extLst>
                <a:ext uri="{FF2B5EF4-FFF2-40B4-BE49-F238E27FC236}">
                  <a16:creationId xmlns:a16="http://schemas.microsoft.com/office/drawing/2014/main" id="{4D01E930-23D8-40D3-BCFE-106D4BDFDFFA}"/>
                </a:ext>
              </a:extLst>
            </p:cNvPr>
            <p:cNvCxnSpPr/>
            <p:nvPr/>
          </p:nvCxnSpPr>
          <p:spPr>
            <a:xfrm rot="10800000" flipH="1">
              <a:off x="1803611" y="46792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5" name="Straight Connector 1534">
              <a:extLst>
                <a:ext uri="{FF2B5EF4-FFF2-40B4-BE49-F238E27FC236}">
                  <a16:creationId xmlns:a16="http://schemas.microsoft.com/office/drawing/2014/main" id="{0AEBFB63-1F6E-4361-B677-E4DEAAA7D999}"/>
                </a:ext>
              </a:extLst>
            </p:cNvPr>
            <p:cNvCxnSpPr/>
            <p:nvPr/>
          </p:nvCxnSpPr>
          <p:spPr>
            <a:xfrm rot="10800000">
              <a:off x="1804275" y="46674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6" name="Oval 1535">
              <a:extLst>
                <a:ext uri="{FF2B5EF4-FFF2-40B4-BE49-F238E27FC236}">
                  <a16:creationId xmlns:a16="http://schemas.microsoft.com/office/drawing/2014/main" id="{2C46C854-16F0-4603-964B-726ECF85AE9A}"/>
                </a:ext>
              </a:extLst>
            </p:cNvPr>
            <p:cNvSpPr/>
            <p:nvPr/>
          </p:nvSpPr>
          <p:spPr>
            <a:xfrm rot="10800000">
              <a:off x="1728588" y="4794847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537" name="Straight Connector 1536">
              <a:extLst>
                <a:ext uri="{FF2B5EF4-FFF2-40B4-BE49-F238E27FC236}">
                  <a16:creationId xmlns:a16="http://schemas.microsoft.com/office/drawing/2014/main" id="{F9E2394E-346B-480D-BDDF-5C5B59830C2C}"/>
                </a:ext>
              </a:extLst>
            </p:cNvPr>
            <p:cNvCxnSpPr/>
            <p:nvPr/>
          </p:nvCxnSpPr>
          <p:spPr>
            <a:xfrm rot="10800000" flipH="1">
              <a:off x="1732108" y="477278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8" name="Straight Connector 1537">
              <a:extLst>
                <a:ext uri="{FF2B5EF4-FFF2-40B4-BE49-F238E27FC236}">
                  <a16:creationId xmlns:a16="http://schemas.microsoft.com/office/drawing/2014/main" id="{EDD0B7F2-1017-4280-BEEB-EA7560ED87D7}"/>
                </a:ext>
              </a:extLst>
            </p:cNvPr>
            <p:cNvCxnSpPr/>
            <p:nvPr/>
          </p:nvCxnSpPr>
          <p:spPr>
            <a:xfrm rot="10800000">
              <a:off x="1732108" y="478424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9" name="Straight Connector 1538">
              <a:extLst>
                <a:ext uri="{FF2B5EF4-FFF2-40B4-BE49-F238E27FC236}">
                  <a16:creationId xmlns:a16="http://schemas.microsoft.com/office/drawing/2014/main" id="{2F19689A-681F-4DB5-BF4D-040039F8D121}"/>
                </a:ext>
              </a:extLst>
            </p:cNvPr>
            <p:cNvCxnSpPr/>
            <p:nvPr/>
          </p:nvCxnSpPr>
          <p:spPr>
            <a:xfrm rot="10800000">
              <a:off x="1732440" y="476113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0" name="Straight Connector 1539">
              <a:extLst>
                <a:ext uri="{FF2B5EF4-FFF2-40B4-BE49-F238E27FC236}">
                  <a16:creationId xmlns:a16="http://schemas.microsoft.com/office/drawing/2014/main" id="{81740852-4B54-48B5-95DF-E0CA87DC5DFD}"/>
                </a:ext>
              </a:extLst>
            </p:cNvPr>
            <p:cNvCxnSpPr/>
            <p:nvPr/>
          </p:nvCxnSpPr>
          <p:spPr>
            <a:xfrm rot="10800000" flipH="1">
              <a:off x="1732440" y="47492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1" name="Straight Connector 1540">
              <a:extLst>
                <a:ext uri="{FF2B5EF4-FFF2-40B4-BE49-F238E27FC236}">
                  <a16:creationId xmlns:a16="http://schemas.microsoft.com/office/drawing/2014/main" id="{E0AD62F1-163D-4A7E-9AC0-96CE83573F23}"/>
                </a:ext>
              </a:extLst>
            </p:cNvPr>
            <p:cNvCxnSpPr/>
            <p:nvPr/>
          </p:nvCxnSpPr>
          <p:spPr>
            <a:xfrm rot="10800000">
              <a:off x="1733105" y="473745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2" name="Straight Connector 1541">
              <a:extLst>
                <a:ext uri="{FF2B5EF4-FFF2-40B4-BE49-F238E27FC236}">
                  <a16:creationId xmlns:a16="http://schemas.microsoft.com/office/drawing/2014/main" id="{03863D51-42A3-423C-AF9B-3A47CAED9FFF}"/>
                </a:ext>
              </a:extLst>
            </p:cNvPr>
            <p:cNvCxnSpPr/>
            <p:nvPr/>
          </p:nvCxnSpPr>
          <p:spPr>
            <a:xfrm rot="10800000" flipH="1">
              <a:off x="1733105" y="47259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3" name="Straight Connector 1542">
              <a:extLst>
                <a:ext uri="{FF2B5EF4-FFF2-40B4-BE49-F238E27FC236}">
                  <a16:creationId xmlns:a16="http://schemas.microsoft.com/office/drawing/2014/main" id="{AA539AE8-F0C7-41DA-83C0-A98A8CA3C2B5}"/>
                </a:ext>
              </a:extLst>
            </p:cNvPr>
            <p:cNvCxnSpPr/>
            <p:nvPr/>
          </p:nvCxnSpPr>
          <p:spPr>
            <a:xfrm rot="10800000" flipH="1">
              <a:off x="1734102" y="470303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4" name="Straight Connector 1543">
              <a:extLst>
                <a:ext uri="{FF2B5EF4-FFF2-40B4-BE49-F238E27FC236}">
                  <a16:creationId xmlns:a16="http://schemas.microsoft.com/office/drawing/2014/main" id="{22492476-FC48-4023-85C5-A8608AAD6CF2}"/>
                </a:ext>
              </a:extLst>
            </p:cNvPr>
            <p:cNvCxnSpPr/>
            <p:nvPr/>
          </p:nvCxnSpPr>
          <p:spPr>
            <a:xfrm rot="10800000">
              <a:off x="1734102" y="471449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5" name="Straight Connector 1544">
              <a:extLst>
                <a:ext uri="{FF2B5EF4-FFF2-40B4-BE49-F238E27FC236}">
                  <a16:creationId xmlns:a16="http://schemas.microsoft.com/office/drawing/2014/main" id="{C9F9A811-17DC-47EF-811A-E5A25EEC6951}"/>
                </a:ext>
              </a:extLst>
            </p:cNvPr>
            <p:cNvCxnSpPr/>
            <p:nvPr/>
          </p:nvCxnSpPr>
          <p:spPr>
            <a:xfrm rot="10800000">
              <a:off x="1734434" y="469138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6" name="Straight Connector 1545">
              <a:extLst>
                <a:ext uri="{FF2B5EF4-FFF2-40B4-BE49-F238E27FC236}">
                  <a16:creationId xmlns:a16="http://schemas.microsoft.com/office/drawing/2014/main" id="{1DC78C89-9E8B-41F1-94D7-FF74D4D01C3D}"/>
                </a:ext>
              </a:extLst>
            </p:cNvPr>
            <p:cNvCxnSpPr/>
            <p:nvPr/>
          </p:nvCxnSpPr>
          <p:spPr>
            <a:xfrm rot="10800000" flipH="1">
              <a:off x="1734434" y="46795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7" name="Straight Connector 1546">
              <a:extLst>
                <a:ext uri="{FF2B5EF4-FFF2-40B4-BE49-F238E27FC236}">
                  <a16:creationId xmlns:a16="http://schemas.microsoft.com/office/drawing/2014/main" id="{2375ABB3-BFF0-4BB8-A7D1-6C3ECADE82D1}"/>
                </a:ext>
              </a:extLst>
            </p:cNvPr>
            <p:cNvCxnSpPr/>
            <p:nvPr/>
          </p:nvCxnSpPr>
          <p:spPr>
            <a:xfrm rot="10800000">
              <a:off x="1735099" y="466770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8" name="Straight Connector 1547">
              <a:extLst>
                <a:ext uri="{FF2B5EF4-FFF2-40B4-BE49-F238E27FC236}">
                  <a16:creationId xmlns:a16="http://schemas.microsoft.com/office/drawing/2014/main" id="{C51333A6-8999-4F6A-8D6B-88D81212C1AB}"/>
                </a:ext>
              </a:extLst>
            </p:cNvPr>
            <p:cNvCxnSpPr/>
            <p:nvPr/>
          </p:nvCxnSpPr>
          <p:spPr>
            <a:xfrm rot="10800000" flipH="1">
              <a:off x="1751268" y="477278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9" name="Straight Connector 1548">
              <a:extLst>
                <a:ext uri="{FF2B5EF4-FFF2-40B4-BE49-F238E27FC236}">
                  <a16:creationId xmlns:a16="http://schemas.microsoft.com/office/drawing/2014/main" id="{15DE5AC2-B845-4363-9A5D-6730795E09F2}"/>
                </a:ext>
              </a:extLst>
            </p:cNvPr>
            <p:cNvCxnSpPr/>
            <p:nvPr/>
          </p:nvCxnSpPr>
          <p:spPr>
            <a:xfrm rot="10800000">
              <a:off x="1751268" y="478424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0" name="Straight Connector 1549">
              <a:extLst>
                <a:ext uri="{FF2B5EF4-FFF2-40B4-BE49-F238E27FC236}">
                  <a16:creationId xmlns:a16="http://schemas.microsoft.com/office/drawing/2014/main" id="{6957791C-9958-4728-BA27-99C0A3675F7E}"/>
                </a:ext>
              </a:extLst>
            </p:cNvPr>
            <p:cNvCxnSpPr/>
            <p:nvPr/>
          </p:nvCxnSpPr>
          <p:spPr>
            <a:xfrm rot="10800000">
              <a:off x="1751600" y="476113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1" name="Straight Connector 1550">
              <a:extLst>
                <a:ext uri="{FF2B5EF4-FFF2-40B4-BE49-F238E27FC236}">
                  <a16:creationId xmlns:a16="http://schemas.microsoft.com/office/drawing/2014/main" id="{E95EC1B4-CDB9-4278-9B2C-A22F557977C7}"/>
                </a:ext>
              </a:extLst>
            </p:cNvPr>
            <p:cNvCxnSpPr/>
            <p:nvPr/>
          </p:nvCxnSpPr>
          <p:spPr>
            <a:xfrm rot="10800000" flipH="1">
              <a:off x="1751600" y="47492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2" name="Straight Connector 1551">
              <a:extLst>
                <a:ext uri="{FF2B5EF4-FFF2-40B4-BE49-F238E27FC236}">
                  <a16:creationId xmlns:a16="http://schemas.microsoft.com/office/drawing/2014/main" id="{4094C778-79D7-4C34-AC82-146C39E3C58B}"/>
                </a:ext>
              </a:extLst>
            </p:cNvPr>
            <p:cNvCxnSpPr/>
            <p:nvPr/>
          </p:nvCxnSpPr>
          <p:spPr>
            <a:xfrm rot="10800000">
              <a:off x="1752265" y="473745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3" name="Straight Connector 1552">
              <a:extLst>
                <a:ext uri="{FF2B5EF4-FFF2-40B4-BE49-F238E27FC236}">
                  <a16:creationId xmlns:a16="http://schemas.microsoft.com/office/drawing/2014/main" id="{55CD97ED-D448-49CF-8632-4867A96FEACE}"/>
                </a:ext>
              </a:extLst>
            </p:cNvPr>
            <p:cNvCxnSpPr/>
            <p:nvPr/>
          </p:nvCxnSpPr>
          <p:spPr>
            <a:xfrm rot="10800000" flipH="1">
              <a:off x="1752265" y="47259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4" name="Straight Connector 1553">
              <a:extLst>
                <a:ext uri="{FF2B5EF4-FFF2-40B4-BE49-F238E27FC236}">
                  <a16:creationId xmlns:a16="http://schemas.microsoft.com/office/drawing/2014/main" id="{9478BA62-CF31-400E-A82B-B99495209F5A}"/>
                </a:ext>
              </a:extLst>
            </p:cNvPr>
            <p:cNvCxnSpPr/>
            <p:nvPr/>
          </p:nvCxnSpPr>
          <p:spPr>
            <a:xfrm rot="10800000" flipH="1">
              <a:off x="1753262" y="470303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5" name="Straight Connector 1554">
              <a:extLst>
                <a:ext uri="{FF2B5EF4-FFF2-40B4-BE49-F238E27FC236}">
                  <a16:creationId xmlns:a16="http://schemas.microsoft.com/office/drawing/2014/main" id="{9A0A8636-B19D-47C2-ABDD-DABC56680275}"/>
                </a:ext>
              </a:extLst>
            </p:cNvPr>
            <p:cNvCxnSpPr/>
            <p:nvPr/>
          </p:nvCxnSpPr>
          <p:spPr>
            <a:xfrm rot="10800000">
              <a:off x="1753262" y="471449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6" name="Straight Connector 1555">
              <a:extLst>
                <a:ext uri="{FF2B5EF4-FFF2-40B4-BE49-F238E27FC236}">
                  <a16:creationId xmlns:a16="http://schemas.microsoft.com/office/drawing/2014/main" id="{3D590F8B-13D5-4195-AF63-0F0F8A7FC92A}"/>
                </a:ext>
              </a:extLst>
            </p:cNvPr>
            <p:cNvCxnSpPr/>
            <p:nvPr/>
          </p:nvCxnSpPr>
          <p:spPr>
            <a:xfrm rot="10800000">
              <a:off x="1753594" y="469138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7" name="Straight Connector 1556">
              <a:extLst>
                <a:ext uri="{FF2B5EF4-FFF2-40B4-BE49-F238E27FC236}">
                  <a16:creationId xmlns:a16="http://schemas.microsoft.com/office/drawing/2014/main" id="{52AF74A7-B698-44CE-BC22-7BCCA8AAD9D8}"/>
                </a:ext>
              </a:extLst>
            </p:cNvPr>
            <p:cNvCxnSpPr/>
            <p:nvPr/>
          </p:nvCxnSpPr>
          <p:spPr>
            <a:xfrm rot="10800000" flipH="1">
              <a:off x="1753594" y="46795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8" name="Straight Connector 1557">
              <a:extLst>
                <a:ext uri="{FF2B5EF4-FFF2-40B4-BE49-F238E27FC236}">
                  <a16:creationId xmlns:a16="http://schemas.microsoft.com/office/drawing/2014/main" id="{A588B76A-6368-4CD7-9CD8-F0E26DA7696C}"/>
                </a:ext>
              </a:extLst>
            </p:cNvPr>
            <p:cNvCxnSpPr/>
            <p:nvPr/>
          </p:nvCxnSpPr>
          <p:spPr>
            <a:xfrm rot="10800000">
              <a:off x="1754259" y="466770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9" name="Oval 1558">
              <a:extLst>
                <a:ext uri="{FF2B5EF4-FFF2-40B4-BE49-F238E27FC236}">
                  <a16:creationId xmlns:a16="http://schemas.microsoft.com/office/drawing/2014/main" id="{66B60D51-C2CC-4029-B1C5-541778E3F998}"/>
                </a:ext>
              </a:extLst>
            </p:cNvPr>
            <p:cNvSpPr/>
            <p:nvPr/>
          </p:nvSpPr>
          <p:spPr>
            <a:xfrm rot="10800000">
              <a:off x="1678572" y="4794847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560" name="Straight Connector 1559">
              <a:extLst>
                <a:ext uri="{FF2B5EF4-FFF2-40B4-BE49-F238E27FC236}">
                  <a16:creationId xmlns:a16="http://schemas.microsoft.com/office/drawing/2014/main" id="{D016ECDB-09E7-42B5-8F4B-00CB7156008F}"/>
                </a:ext>
              </a:extLst>
            </p:cNvPr>
            <p:cNvCxnSpPr/>
            <p:nvPr/>
          </p:nvCxnSpPr>
          <p:spPr>
            <a:xfrm rot="10800000" flipH="1">
              <a:off x="1682092" y="477278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>
              <a:extLst>
                <a:ext uri="{FF2B5EF4-FFF2-40B4-BE49-F238E27FC236}">
                  <a16:creationId xmlns:a16="http://schemas.microsoft.com/office/drawing/2014/main" id="{C4E7DECF-5146-4591-A118-5274F3A8B77B}"/>
                </a:ext>
              </a:extLst>
            </p:cNvPr>
            <p:cNvCxnSpPr/>
            <p:nvPr/>
          </p:nvCxnSpPr>
          <p:spPr>
            <a:xfrm rot="10800000">
              <a:off x="1682092" y="478424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>
              <a:extLst>
                <a:ext uri="{FF2B5EF4-FFF2-40B4-BE49-F238E27FC236}">
                  <a16:creationId xmlns:a16="http://schemas.microsoft.com/office/drawing/2014/main" id="{2D35BE9F-5DDA-465F-8053-3B8D67979AF7}"/>
                </a:ext>
              </a:extLst>
            </p:cNvPr>
            <p:cNvCxnSpPr/>
            <p:nvPr/>
          </p:nvCxnSpPr>
          <p:spPr>
            <a:xfrm rot="10800000">
              <a:off x="1682424" y="476113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>
              <a:extLst>
                <a:ext uri="{FF2B5EF4-FFF2-40B4-BE49-F238E27FC236}">
                  <a16:creationId xmlns:a16="http://schemas.microsoft.com/office/drawing/2014/main" id="{DA96D093-ACC0-439B-8D98-15D6CBB71097}"/>
                </a:ext>
              </a:extLst>
            </p:cNvPr>
            <p:cNvCxnSpPr/>
            <p:nvPr/>
          </p:nvCxnSpPr>
          <p:spPr>
            <a:xfrm rot="10800000" flipH="1">
              <a:off x="1682424" y="47492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>
              <a:extLst>
                <a:ext uri="{FF2B5EF4-FFF2-40B4-BE49-F238E27FC236}">
                  <a16:creationId xmlns:a16="http://schemas.microsoft.com/office/drawing/2014/main" id="{886DB0E9-8A8E-4BFE-97D7-30828416BCAD}"/>
                </a:ext>
              </a:extLst>
            </p:cNvPr>
            <p:cNvCxnSpPr/>
            <p:nvPr/>
          </p:nvCxnSpPr>
          <p:spPr>
            <a:xfrm rot="10800000">
              <a:off x="1683089" y="473745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>
              <a:extLst>
                <a:ext uri="{FF2B5EF4-FFF2-40B4-BE49-F238E27FC236}">
                  <a16:creationId xmlns:a16="http://schemas.microsoft.com/office/drawing/2014/main" id="{7A5861F2-4BE3-4FA6-91AC-7559867B7F30}"/>
                </a:ext>
              </a:extLst>
            </p:cNvPr>
            <p:cNvCxnSpPr/>
            <p:nvPr/>
          </p:nvCxnSpPr>
          <p:spPr>
            <a:xfrm rot="10800000" flipH="1">
              <a:off x="1683089" y="47259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>
              <a:extLst>
                <a:ext uri="{FF2B5EF4-FFF2-40B4-BE49-F238E27FC236}">
                  <a16:creationId xmlns:a16="http://schemas.microsoft.com/office/drawing/2014/main" id="{8E7F396B-2969-4C89-80E6-112E34B7EA50}"/>
                </a:ext>
              </a:extLst>
            </p:cNvPr>
            <p:cNvCxnSpPr/>
            <p:nvPr/>
          </p:nvCxnSpPr>
          <p:spPr>
            <a:xfrm rot="10800000" flipH="1">
              <a:off x="1684086" y="470303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>
              <a:extLst>
                <a:ext uri="{FF2B5EF4-FFF2-40B4-BE49-F238E27FC236}">
                  <a16:creationId xmlns:a16="http://schemas.microsoft.com/office/drawing/2014/main" id="{AFC11F3A-92E8-42F3-97FA-01CD7BB3CA82}"/>
                </a:ext>
              </a:extLst>
            </p:cNvPr>
            <p:cNvCxnSpPr/>
            <p:nvPr/>
          </p:nvCxnSpPr>
          <p:spPr>
            <a:xfrm rot="10800000">
              <a:off x="1684086" y="471449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8" name="Straight Connector 1567">
              <a:extLst>
                <a:ext uri="{FF2B5EF4-FFF2-40B4-BE49-F238E27FC236}">
                  <a16:creationId xmlns:a16="http://schemas.microsoft.com/office/drawing/2014/main" id="{9AF86EA2-9798-4009-97F0-15736E1A8EF1}"/>
                </a:ext>
              </a:extLst>
            </p:cNvPr>
            <p:cNvCxnSpPr/>
            <p:nvPr/>
          </p:nvCxnSpPr>
          <p:spPr>
            <a:xfrm rot="10800000">
              <a:off x="1684418" y="469138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9" name="Straight Connector 1568">
              <a:extLst>
                <a:ext uri="{FF2B5EF4-FFF2-40B4-BE49-F238E27FC236}">
                  <a16:creationId xmlns:a16="http://schemas.microsoft.com/office/drawing/2014/main" id="{48882C3B-C998-465D-85EB-E0A890237ED4}"/>
                </a:ext>
              </a:extLst>
            </p:cNvPr>
            <p:cNvCxnSpPr/>
            <p:nvPr/>
          </p:nvCxnSpPr>
          <p:spPr>
            <a:xfrm rot="10800000" flipH="1">
              <a:off x="1684418" y="46795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0" name="Straight Connector 1569">
              <a:extLst>
                <a:ext uri="{FF2B5EF4-FFF2-40B4-BE49-F238E27FC236}">
                  <a16:creationId xmlns:a16="http://schemas.microsoft.com/office/drawing/2014/main" id="{27676777-7DC4-4393-B571-ECA6DD78D8FA}"/>
                </a:ext>
              </a:extLst>
            </p:cNvPr>
            <p:cNvCxnSpPr/>
            <p:nvPr/>
          </p:nvCxnSpPr>
          <p:spPr>
            <a:xfrm rot="10800000">
              <a:off x="1685083" y="466770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1" name="Straight Connector 1570">
              <a:extLst>
                <a:ext uri="{FF2B5EF4-FFF2-40B4-BE49-F238E27FC236}">
                  <a16:creationId xmlns:a16="http://schemas.microsoft.com/office/drawing/2014/main" id="{9C45EDC5-8D6E-4857-8172-119E86659364}"/>
                </a:ext>
              </a:extLst>
            </p:cNvPr>
            <p:cNvCxnSpPr/>
            <p:nvPr/>
          </p:nvCxnSpPr>
          <p:spPr>
            <a:xfrm rot="10800000" flipH="1">
              <a:off x="1701252" y="477278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2" name="Straight Connector 1571">
              <a:extLst>
                <a:ext uri="{FF2B5EF4-FFF2-40B4-BE49-F238E27FC236}">
                  <a16:creationId xmlns:a16="http://schemas.microsoft.com/office/drawing/2014/main" id="{3B7E9744-C503-4D4F-B0A5-9DEFC69CC45F}"/>
                </a:ext>
              </a:extLst>
            </p:cNvPr>
            <p:cNvCxnSpPr/>
            <p:nvPr/>
          </p:nvCxnSpPr>
          <p:spPr>
            <a:xfrm rot="10800000">
              <a:off x="1701252" y="478424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3" name="Straight Connector 1572">
              <a:extLst>
                <a:ext uri="{FF2B5EF4-FFF2-40B4-BE49-F238E27FC236}">
                  <a16:creationId xmlns:a16="http://schemas.microsoft.com/office/drawing/2014/main" id="{21FA14F1-0173-4917-B5FF-D35141012D69}"/>
                </a:ext>
              </a:extLst>
            </p:cNvPr>
            <p:cNvCxnSpPr/>
            <p:nvPr/>
          </p:nvCxnSpPr>
          <p:spPr>
            <a:xfrm rot="10800000">
              <a:off x="1701584" y="476113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4" name="Straight Connector 1573">
              <a:extLst>
                <a:ext uri="{FF2B5EF4-FFF2-40B4-BE49-F238E27FC236}">
                  <a16:creationId xmlns:a16="http://schemas.microsoft.com/office/drawing/2014/main" id="{1FAD1B28-BAA1-4365-A9F1-DC02EAD3CD73}"/>
                </a:ext>
              </a:extLst>
            </p:cNvPr>
            <p:cNvCxnSpPr/>
            <p:nvPr/>
          </p:nvCxnSpPr>
          <p:spPr>
            <a:xfrm rot="10800000" flipH="1">
              <a:off x="1701584" y="47492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5" name="Straight Connector 1574">
              <a:extLst>
                <a:ext uri="{FF2B5EF4-FFF2-40B4-BE49-F238E27FC236}">
                  <a16:creationId xmlns:a16="http://schemas.microsoft.com/office/drawing/2014/main" id="{89AF8DDA-FF53-4D6E-9590-C72EC5D407F7}"/>
                </a:ext>
              </a:extLst>
            </p:cNvPr>
            <p:cNvCxnSpPr/>
            <p:nvPr/>
          </p:nvCxnSpPr>
          <p:spPr>
            <a:xfrm rot="10800000">
              <a:off x="1702249" y="473745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6" name="Straight Connector 1575">
              <a:extLst>
                <a:ext uri="{FF2B5EF4-FFF2-40B4-BE49-F238E27FC236}">
                  <a16:creationId xmlns:a16="http://schemas.microsoft.com/office/drawing/2014/main" id="{3E657E94-8A77-411B-B44B-5CA4BA258F64}"/>
                </a:ext>
              </a:extLst>
            </p:cNvPr>
            <p:cNvCxnSpPr/>
            <p:nvPr/>
          </p:nvCxnSpPr>
          <p:spPr>
            <a:xfrm rot="10800000" flipH="1">
              <a:off x="1702249" y="47259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7" name="Straight Connector 1576">
              <a:extLst>
                <a:ext uri="{FF2B5EF4-FFF2-40B4-BE49-F238E27FC236}">
                  <a16:creationId xmlns:a16="http://schemas.microsoft.com/office/drawing/2014/main" id="{B73FF929-A132-4CB7-B7E9-79B2F079CCD2}"/>
                </a:ext>
              </a:extLst>
            </p:cNvPr>
            <p:cNvCxnSpPr/>
            <p:nvPr/>
          </p:nvCxnSpPr>
          <p:spPr>
            <a:xfrm rot="10800000" flipH="1">
              <a:off x="1703246" y="470303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8" name="Straight Connector 1577">
              <a:extLst>
                <a:ext uri="{FF2B5EF4-FFF2-40B4-BE49-F238E27FC236}">
                  <a16:creationId xmlns:a16="http://schemas.microsoft.com/office/drawing/2014/main" id="{B66CC8C4-7BBC-40F3-9321-4922730EFBA9}"/>
                </a:ext>
              </a:extLst>
            </p:cNvPr>
            <p:cNvCxnSpPr/>
            <p:nvPr/>
          </p:nvCxnSpPr>
          <p:spPr>
            <a:xfrm rot="10800000">
              <a:off x="1703246" y="471449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9" name="Straight Connector 1578">
              <a:extLst>
                <a:ext uri="{FF2B5EF4-FFF2-40B4-BE49-F238E27FC236}">
                  <a16:creationId xmlns:a16="http://schemas.microsoft.com/office/drawing/2014/main" id="{88734B01-C8E2-4C24-8AEC-949F2A5419F1}"/>
                </a:ext>
              </a:extLst>
            </p:cNvPr>
            <p:cNvCxnSpPr/>
            <p:nvPr/>
          </p:nvCxnSpPr>
          <p:spPr>
            <a:xfrm rot="10800000">
              <a:off x="1703579" y="469138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0" name="Straight Connector 1579">
              <a:extLst>
                <a:ext uri="{FF2B5EF4-FFF2-40B4-BE49-F238E27FC236}">
                  <a16:creationId xmlns:a16="http://schemas.microsoft.com/office/drawing/2014/main" id="{C2E8DCB0-4A9D-4B7A-97C2-4E1B0CF0D7E4}"/>
                </a:ext>
              </a:extLst>
            </p:cNvPr>
            <p:cNvCxnSpPr/>
            <p:nvPr/>
          </p:nvCxnSpPr>
          <p:spPr>
            <a:xfrm rot="10800000" flipH="1">
              <a:off x="1703579" y="46795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1" name="Straight Connector 1580">
              <a:extLst>
                <a:ext uri="{FF2B5EF4-FFF2-40B4-BE49-F238E27FC236}">
                  <a16:creationId xmlns:a16="http://schemas.microsoft.com/office/drawing/2014/main" id="{C05B8774-A91C-4A18-9CF5-86B022A5CACE}"/>
                </a:ext>
              </a:extLst>
            </p:cNvPr>
            <p:cNvCxnSpPr/>
            <p:nvPr/>
          </p:nvCxnSpPr>
          <p:spPr>
            <a:xfrm rot="10800000">
              <a:off x="1704243" y="466770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2" name="Oval 1581">
              <a:extLst>
                <a:ext uri="{FF2B5EF4-FFF2-40B4-BE49-F238E27FC236}">
                  <a16:creationId xmlns:a16="http://schemas.microsoft.com/office/drawing/2014/main" id="{2C20ED8C-8449-48CC-A149-21A3F07B211A}"/>
                </a:ext>
              </a:extLst>
            </p:cNvPr>
            <p:cNvSpPr/>
            <p:nvPr/>
          </p:nvSpPr>
          <p:spPr>
            <a:xfrm rot="10800000">
              <a:off x="1628555" y="4794847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583" name="Straight Connector 1582">
              <a:extLst>
                <a:ext uri="{FF2B5EF4-FFF2-40B4-BE49-F238E27FC236}">
                  <a16:creationId xmlns:a16="http://schemas.microsoft.com/office/drawing/2014/main" id="{5395E6BF-7EA0-41B4-B060-CBBD1C6263F8}"/>
                </a:ext>
              </a:extLst>
            </p:cNvPr>
            <p:cNvCxnSpPr/>
            <p:nvPr/>
          </p:nvCxnSpPr>
          <p:spPr>
            <a:xfrm rot="10800000" flipH="1">
              <a:off x="1632076" y="477278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4" name="Straight Connector 1583">
              <a:extLst>
                <a:ext uri="{FF2B5EF4-FFF2-40B4-BE49-F238E27FC236}">
                  <a16:creationId xmlns:a16="http://schemas.microsoft.com/office/drawing/2014/main" id="{2A9065F6-4B15-4B74-823C-708211F2AAC8}"/>
                </a:ext>
              </a:extLst>
            </p:cNvPr>
            <p:cNvCxnSpPr/>
            <p:nvPr/>
          </p:nvCxnSpPr>
          <p:spPr>
            <a:xfrm rot="10800000">
              <a:off x="1632076" y="478424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5" name="Straight Connector 1584">
              <a:extLst>
                <a:ext uri="{FF2B5EF4-FFF2-40B4-BE49-F238E27FC236}">
                  <a16:creationId xmlns:a16="http://schemas.microsoft.com/office/drawing/2014/main" id="{394A930C-319E-4871-9437-860508CB5EB7}"/>
                </a:ext>
              </a:extLst>
            </p:cNvPr>
            <p:cNvCxnSpPr/>
            <p:nvPr/>
          </p:nvCxnSpPr>
          <p:spPr>
            <a:xfrm rot="10800000">
              <a:off x="1632408" y="476113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6" name="Straight Connector 1585">
              <a:extLst>
                <a:ext uri="{FF2B5EF4-FFF2-40B4-BE49-F238E27FC236}">
                  <a16:creationId xmlns:a16="http://schemas.microsoft.com/office/drawing/2014/main" id="{3CBBB640-9213-420D-BE0A-A0BDEDAAE646}"/>
                </a:ext>
              </a:extLst>
            </p:cNvPr>
            <p:cNvCxnSpPr/>
            <p:nvPr/>
          </p:nvCxnSpPr>
          <p:spPr>
            <a:xfrm rot="10800000" flipH="1">
              <a:off x="1632408" y="47492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7" name="Straight Connector 1586">
              <a:extLst>
                <a:ext uri="{FF2B5EF4-FFF2-40B4-BE49-F238E27FC236}">
                  <a16:creationId xmlns:a16="http://schemas.microsoft.com/office/drawing/2014/main" id="{86A8A8A1-B975-4949-821D-EFEAEAD78370}"/>
                </a:ext>
              </a:extLst>
            </p:cNvPr>
            <p:cNvCxnSpPr/>
            <p:nvPr/>
          </p:nvCxnSpPr>
          <p:spPr>
            <a:xfrm rot="10800000">
              <a:off x="1633072" y="473745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8" name="Straight Connector 1587">
              <a:extLst>
                <a:ext uri="{FF2B5EF4-FFF2-40B4-BE49-F238E27FC236}">
                  <a16:creationId xmlns:a16="http://schemas.microsoft.com/office/drawing/2014/main" id="{B4014D27-1CD6-420E-928A-364B91C3CD56}"/>
                </a:ext>
              </a:extLst>
            </p:cNvPr>
            <p:cNvCxnSpPr/>
            <p:nvPr/>
          </p:nvCxnSpPr>
          <p:spPr>
            <a:xfrm rot="10800000" flipH="1">
              <a:off x="1633072" y="47259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9" name="Straight Connector 1588">
              <a:extLst>
                <a:ext uri="{FF2B5EF4-FFF2-40B4-BE49-F238E27FC236}">
                  <a16:creationId xmlns:a16="http://schemas.microsoft.com/office/drawing/2014/main" id="{753548CE-809C-4452-BDA4-0BB214075E8A}"/>
                </a:ext>
              </a:extLst>
            </p:cNvPr>
            <p:cNvCxnSpPr/>
            <p:nvPr/>
          </p:nvCxnSpPr>
          <p:spPr>
            <a:xfrm rot="10800000" flipH="1">
              <a:off x="1634070" y="470303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0" name="Straight Connector 1589">
              <a:extLst>
                <a:ext uri="{FF2B5EF4-FFF2-40B4-BE49-F238E27FC236}">
                  <a16:creationId xmlns:a16="http://schemas.microsoft.com/office/drawing/2014/main" id="{55F8072F-61F1-46BA-91D1-20EFED402814}"/>
                </a:ext>
              </a:extLst>
            </p:cNvPr>
            <p:cNvCxnSpPr/>
            <p:nvPr/>
          </p:nvCxnSpPr>
          <p:spPr>
            <a:xfrm rot="10800000">
              <a:off x="1634070" y="471449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1" name="Straight Connector 1590">
              <a:extLst>
                <a:ext uri="{FF2B5EF4-FFF2-40B4-BE49-F238E27FC236}">
                  <a16:creationId xmlns:a16="http://schemas.microsoft.com/office/drawing/2014/main" id="{61D20AE2-4830-47F6-81CB-64B4D68199D0}"/>
                </a:ext>
              </a:extLst>
            </p:cNvPr>
            <p:cNvCxnSpPr/>
            <p:nvPr/>
          </p:nvCxnSpPr>
          <p:spPr>
            <a:xfrm rot="10800000">
              <a:off x="1634402" y="469138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2" name="Straight Connector 1591">
              <a:extLst>
                <a:ext uri="{FF2B5EF4-FFF2-40B4-BE49-F238E27FC236}">
                  <a16:creationId xmlns:a16="http://schemas.microsoft.com/office/drawing/2014/main" id="{DF2B1261-929B-4356-8D97-110A9BF07E0D}"/>
                </a:ext>
              </a:extLst>
            </p:cNvPr>
            <p:cNvCxnSpPr/>
            <p:nvPr/>
          </p:nvCxnSpPr>
          <p:spPr>
            <a:xfrm rot="10800000" flipH="1">
              <a:off x="1634402" y="46795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3" name="Straight Connector 1592">
              <a:extLst>
                <a:ext uri="{FF2B5EF4-FFF2-40B4-BE49-F238E27FC236}">
                  <a16:creationId xmlns:a16="http://schemas.microsoft.com/office/drawing/2014/main" id="{F3FCA2CB-72EF-409D-90EA-E0A92B7D7FB3}"/>
                </a:ext>
              </a:extLst>
            </p:cNvPr>
            <p:cNvCxnSpPr/>
            <p:nvPr/>
          </p:nvCxnSpPr>
          <p:spPr>
            <a:xfrm rot="10800000">
              <a:off x="1635067" y="466770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4" name="Straight Connector 1593">
              <a:extLst>
                <a:ext uri="{FF2B5EF4-FFF2-40B4-BE49-F238E27FC236}">
                  <a16:creationId xmlns:a16="http://schemas.microsoft.com/office/drawing/2014/main" id="{226BC924-CBFA-4FDC-B8F6-5D970C5365E5}"/>
                </a:ext>
              </a:extLst>
            </p:cNvPr>
            <p:cNvCxnSpPr/>
            <p:nvPr/>
          </p:nvCxnSpPr>
          <p:spPr>
            <a:xfrm rot="10800000" flipH="1">
              <a:off x="1651235" y="477278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5" name="Straight Connector 1594">
              <a:extLst>
                <a:ext uri="{FF2B5EF4-FFF2-40B4-BE49-F238E27FC236}">
                  <a16:creationId xmlns:a16="http://schemas.microsoft.com/office/drawing/2014/main" id="{D50F7CE6-E4F7-436F-BBA6-93AFAC41477D}"/>
                </a:ext>
              </a:extLst>
            </p:cNvPr>
            <p:cNvCxnSpPr/>
            <p:nvPr/>
          </p:nvCxnSpPr>
          <p:spPr>
            <a:xfrm rot="10800000">
              <a:off x="1651235" y="478424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6" name="Straight Connector 1595">
              <a:extLst>
                <a:ext uri="{FF2B5EF4-FFF2-40B4-BE49-F238E27FC236}">
                  <a16:creationId xmlns:a16="http://schemas.microsoft.com/office/drawing/2014/main" id="{D9C7BC87-5E4B-47A1-97AE-9C33441EB1DB}"/>
                </a:ext>
              </a:extLst>
            </p:cNvPr>
            <p:cNvCxnSpPr/>
            <p:nvPr/>
          </p:nvCxnSpPr>
          <p:spPr>
            <a:xfrm rot="10800000">
              <a:off x="1651568" y="476113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7" name="Straight Connector 1596">
              <a:extLst>
                <a:ext uri="{FF2B5EF4-FFF2-40B4-BE49-F238E27FC236}">
                  <a16:creationId xmlns:a16="http://schemas.microsoft.com/office/drawing/2014/main" id="{D36C8D77-5769-44E5-834D-32F4E9A8D24C}"/>
                </a:ext>
              </a:extLst>
            </p:cNvPr>
            <p:cNvCxnSpPr/>
            <p:nvPr/>
          </p:nvCxnSpPr>
          <p:spPr>
            <a:xfrm rot="10800000" flipH="1">
              <a:off x="1651568" y="47492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8" name="Straight Connector 1597">
              <a:extLst>
                <a:ext uri="{FF2B5EF4-FFF2-40B4-BE49-F238E27FC236}">
                  <a16:creationId xmlns:a16="http://schemas.microsoft.com/office/drawing/2014/main" id="{AB6C9BB7-F750-4AE7-A2AF-3B4592D3A43D}"/>
                </a:ext>
              </a:extLst>
            </p:cNvPr>
            <p:cNvCxnSpPr/>
            <p:nvPr/>
          </p:nvCxnSpPr>
          <p:spPr>
            <a:xfrm rot="10800000">
              <a:off x="1652233" y="473745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9" name="Straight Connector 1598">
              <a:extLst>
                <a:ext uri="{FF2B5EF4-FFF2-40B4-BE49-F238E27FC236}">
                  <a16:creationId xmlns:a16="http://schemas.microsoft.com/office/drawing/2014/main" id="{551892D8-0609-407F-A272-610FEF52DF48}"/>
                </a:ext>
              </a:extLst>
            </p:cNvPr>
            <p:cNvCxnSpPr/>
            <p:nvPr/>
          </p:nvCxnSpPr>
          <p:spPr>
            <a:xfrm rot="10800000" flipH="1">
              <a:off x="1652233" y="47259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0" name="Straight Connector 1599">
              <a:extLst>
                <a:ext uri="{FF2B5EF4-FFF2-40B4-BE49-F238E27FC236}">
                  <a16:creationId xmlns:a16="http://schemas.microsoft.com/office/drawing/2014/main" id="{F5505410-2EEE-45DA-8D4D-C040F7BFA2BF}"/>
                </a:ext>
              </a:extLst>
            </p:cNvPr>
            <p:cNvCxnSpPr/>
            <p:nvPr/>
          </p:nvCxnSpPr>
          <p:spPr>
            <a:xfrm rot="10800000" flipH="1">
              <a:off x="1653229" y="470303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1" name="Straight Connector 1600">
              <a:extLst>
                <a:ext uri="{FF2B5EF4-FFF2-40B4-BE49-F238E27FC236}">
                  <a16:creationId xmlns:a16="http://schemas.microsoft.com/office/drawing/2014/main" id="{57F23BEC-3AE1-4773-808F-8BFF1B216B21}"/>
                </a:ext>
              </a:extLst>
            </p:cNvPr>
            <p:cNvCxnSpPr/>
            <p:nvPr/>
          </p:nvCxnSpPr>
          <p:spPr>
            <a:xfrm rot="10800000">
              <a:off x="1653229" y="471449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2" name="Straight Connector 1601">
              <a:extLst>
                <a:ext uri="{FF2B5EF4-FFF2-40B4-BE49-F238E27FC236}">
                  <a16:creationId xmlns:a16="http://schemas.microsoft.com/office/drawing/2014/main" id="{57039F0E-E7EA-433C-A78F-AC9944E426A3}"/>
                </a:ext>
              </a:extLst>
            </p:cNvPr>
            <p:cNvCxnSpPr/>
            <p:nvPr/>
          </p:nvCxnSpPr>
          <p:spPr>
            <a:xfrm rot="10800000">
              <a:off x="1653562" y="469138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3" name="Straight Connector 1602">
              <a:extLst>
                <a:ext uri="{FF2B5EF4-FFF2-40B4-BE49-F238E27FC236}">
                  <a16:creationId xmlns:a16="http://schemas.microsoft.com/office/drawing/2014/main" id="{A9B63A9F-B3B9-4C9B-8B6D-7C735A6E8354}"/>
                </a:ext>
              </a:extLst>
            </p:cNvPr>
            <p:cNvCxnSpPr/>
            <p:nvPr/>
          </p:nvCxnSpPr>
          <p:spPr>
            <a:xfrm rot="10800000" flipH="1">
              <a:off x="1653562" y="46795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4" name="Straight Connector 1603">
              <a:extLst>
                <a:ext uri="{FF2B5EF4-FFF2-40B4-BE49-F238E27FC236}">
                  <a16:creationId xmlns:a16="http://schemas.microsoft.com/office/drawing/2014/main" id="{48E18B20-C923-408F-926F-8F0ADDC9D8F1}"/>
                </a:ext>
              </a:extLst>
            </p:cNvPr>
            <p:cNvCxnSpPr/>
            <p:nvPr/>
          </p:nvCxnSpPr>
          <p:spPr>
            <a:xfrm rot="10800000">
              <a:off x="1654227" y="466770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5" name="Oval 1604">
              <a:extLst>
                <a:ext uri="{FF2B5EF4-FFF2-40B4-BE49-F238E27FC236}">
                  <a16:creationId xmlns:a16="http://schemas.microsoft.com/office/drawing/2014/main" id="{096B3C6B-B0EA-4372-8122-D7B082F1A244}"/>
                </a:ext>
              </a:extLst>
            </p:cNvPr>
            <p:cNvSpPr/>
            <p:nvPr/>
          </p:nvSpPr>
          <p:spPr>
            <a:xfrm rot="10800000">
              <a:off x="1578539" y="4794589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606" name="Straight Connector 1605">
              <a:extLst>
                <a:ext uri="{FF2B5EF4-FFF2-40B4-BE49-F238E27FC236}">
                  <a16:creationId xmlns:a16="http://schemas.microsoft.com/office/drawing/2014/main" id="{ACD54E33-50EA-410B-91EF-8FF775083F95}"/>
                </a:ext>
              </a:extLst>
            </p:cNvPr>
            <p:cNvCxnSpPr/>
            <p:nvPr/>
          </p:nvCxnSpPr>
          <p:spPr>
            <a:xfrm rot="10800000" flipH="1">
              <a:off x="1582059" y="477252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7" name="Straight Connector 1606">
              <a:extLst>
                <a:ext uri="{FF2B5EF4-FFF2-40B4-BE49-F238E27FC236}">
                  <a16:creationId xmlns:a16="http://schemas.microsoft.com/office/drawing/2014/main" id="{B354E4A8-FF24-4E32-9365-9812EF1CC6E1}"/>
                </a:ext>
              </a:extLst>
            </p:cNvPr>
            <p:cNvCxnSpPr/>
            <p:nvPr/>
          </p:nvCxnSpPr>
          <p:spPr>
            <a:xfrm rot="10800000">
              <a:off x="1582059" y="478398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8" name="Straight Connector 1607">
              <a:extLst>
                <a:ext uri="{FF2B5EF4-FFF2-40B4-BE49-F238E27FC236}">
                  <a16:creationId xmlns:a16="http://schemas.microsoft.com/office/drawing/2014/main" id="{CC749FAB-CBD2-44E8-B5EF-4759FFE1C25A}"/>
                </a:ext>
              </a:extLst>
            </p:cNvPr>
            <p:cNvCxnSpPr/>
            <p:nvPr/>
          </p:nvCxnSpPr>
          <p:spPr>
            <a:xfrm rot="10800000">
              <a:off x="1582391" y="476088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9" name="Straight Connector 1608">
              <a:extLst>
                <a:ext uri="{FF2B5EF4-FFF2-40B4-BE49-F238E27FC236}">
                  <a16:creationId xmlns:a16="http://schemas.microsoft.com/office/drawing/2014/main" id="{9EB4A02B-B134-44F6-BAF8-7B4B8FCE910C}"/>
                </a:ext>
              </a:extLst>
            </p:cNvPr>
            <p:cNvCxnSpPr/>
            <p:nvPr/>
          </p:nvCxnSpPr>
          <p:spPr>
            <a:xfrm rot="10800000" flipH="1">
              <a:off x="1582391" y="47490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0" name="Straight Connector 1609">
              <a:extLst>
                <a:ext uri="{FF2B5EF4-FFF2-40B4-BE49-F238E27FC236}">
                  <a16:creationId xmlns:a16="http://schemas.microsoft.com/office/drawing/2014/main" id="{D48F5D03-1D00-48F6-99D8-1FCD1A419201}"/>
                </a:ext>
              </a:extLst>
            </p:cNvPr>
            <p:cNvCxnSpPr/>
            <p:nvPr/>
          </p:nvCxnSpPr>
          <p:spPr>
            <a:xfrm rot="10800000">
              <a:off x="1583056" y="473720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1" name="Straight Connector 1610">
              <a:extLst>
                <a:ext uri="{FF2B5EF4-FFF2-40B4-BE49-F238E27FC236}">
                  <a16:creationId xmlns:a16="http://schemas.microsoft.com/office/drawing/2014/main" id="{4E74FA77-1EE8-42CE-82D1-FC30F698ADA5}"/>
                </a:ext>
              </a:extLst>
            </p:cNvPr>
            <p:cNvCxnSpPr/>
            <p:nvPr/>
          </p:nvCxnSpPr>
          <p:spPr>
            <a:xfrm rot="10800000" flipH="1">
              <a:off x="1583056" y="47257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2" name="Straight Connector 1611">
              <a:extLst>
                <a:ext uri="{FF2B5EF4-FFF2-40B4-BE49-F238E27FC236}">
                  <a16:creationId xmlns:a16="http://schemas.microsoft.com/office/drawing/2014/main" id="{0C55F180-40E1-44DF-BDFE-58A74D93DEEF}"/>
                </a:ext>
              </a:extLst>
            </p:cNvPr>
            <p:cNvCxnSpPr/>
            <p:nvPr/>
          </p:nvCxnSpPr>
          <p:spPr>
            <a:xfrm rot="10800000" flipH="1">
              <a:off x="1584053" y="470277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3" name="Straight Connector 1612">
              <a:extLst>
                <a:ext uri="{FF2B5EF4-FFF2-40B4-BE49-F238E27FC236}">
                  <a16:creationId xmlns:a16="http://schemas.microsoft.com/office/drawing/2014/main" id="{D56589F7-1675-44D7-BDF3-3C8EA9F8A9E1}"/>
                </a:ext>
              </a:extLst>
            </p:cNvPr>
            <p:cNvCxnSpPr/>
            <p:nvPr/>
          </p:nvCxnSpPr>
          <p:spPr>
            <a:xfrm rot="10800000">
              <a:off x="1584053" y="471423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4" name="Straight Connector 1613">
              <a:extLst>
                <a:ext uri="{FF2B5EF4-FFF2-40B4-BE49-F238E27FC236}">
                  <a16:creationId xmlns:a16="http://schemas.microsoft.com/office/drawing/2014/main" id="{091C5404-734B-4E4D-AA63-173C544574E7}"/>
                </a:ext>
              </a:extLst>
            </p:cNvPr>
            <p:cNvCxnSpPr/>
            <p:nvPr/>
          </p:nvCxnSpPr>
          <p:spPr>
            <a:xfrm rot="10800000">
              <a:off x="1584386" y="469113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5" name="Straight Connector 1614">
              <a:extLst>
                <a:ext uri="{FF2B5EF4-FFF2-40B4-BE49-F238E27FC236}">
                  <a16:creationId xmlns:a16="http://schemas.microsoft.com/office/drawing/2014/main" id="{1F062F3E-E8CE-496B-A2BA-A9212F64882E}"/>
                </a:ext>
              </a:extLst>
            </p:cNvPr>
            <p:cNvCxnSpPr/>
            <p:nvPr/>
          </p:nvCxnSpPr>
          <p:spPr>
            <a:xfrm rot="10800000" flipH="1">
              <a:off x="1584386" y="46792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6" name="Straight Connector 1615">
              <a:extLst>
                <a:ext uri="{FF2B5EF4-FFF2-40B4-BE49-F238E27FC236}">
                  <a16:creationId xmlns:a16="http://schemas.microsoft.com/office/drawing/2014/main" id="{1E4F18FA-9997-4EA2-8A3F-F9A01D91F568}"/>
                </a:ext>
              </a:extLst>
            </p:cNvPr>
            <p:cNvCxnSpPr/>
            <p:nvPr/>
          </p:nvCxnSpPr>
          <p:spPr>
            <a:xfrm rot="10800000">
              <a:off x="1585051" y="46674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7" name="Straight Connector 1616">
              <a:extLst>
                <a:ext uri="{FF2B5EF4-FFF2-40B4-BE49-F238E27FC236}">
                  <a16:creationId xmlns:a16="http://schemas.microsoft.com/office/drawing/2014/main" id="{8CD4C5EF-93C2-4CB0-8D4C-2508F95F7610}"/>
                </a:ext>
              </a:extLst>
            </p:cNvPr>
            <p:cNvCxnSpPr/>
            <p:nvPr/>
          </p:nvCxnSpPr>
          <p:spPr>
            <a:xfrm rot="10800000" flipH="1">
              <a:off x="1601219" y="477252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8" name="Straight Connector 1617">
              <a:extLst>
                <a:ext uri="{FF2B5EF4-FFF2-40B4-BE49-F238E27FC236}">
                  <a16:creationId xmlns:a16="http://schemas.microsoft.com/office/drawing/2014/main" id="{D80728D3-AB8C-4E1A-90CA-298BE3DC4D5E}"/>
                </a:ext>
              </a:extLst>
            </p:cNvPr>
            <p:cNvCxnSpPr/>
            <p:nvPr/>
          </p:nvCxnSpPr>
          <p:spPr>
            <a:xfrm rot="10800000">
              <a:off x="1601219" y="478398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9" name="Straight Connector 1618">
              <a:extLst>
                <a:ext uri="{FF2B5EF4-FFF2-40B4-BE49-F238E27FC236}">
                  <a16:creationId xmlns:a16="http://schemas.microsoft.com/office/drawing/2014/main" id="{C0E16DAD-2A9D-4AEC-9B02-A5EF13C4782B}"/>
                </a:ext>
              </a:extLst>
            </p:cNvPr>
            <p:cNvCxnSpPr/>
            <p:nvPr/>
          </p:nvCxnSpPr>
          <p:spPr>
            <a:xfrm rot="10800000">
              <a:off x="1601551" y="476088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0" name="Straight Connector 1619">
              <a:extLst>
                <a:ext uri="{FF2B5EF4-FFF2-40B4-BE49-F238E27FC236}">
                  <a16:creationId xmlns:a16="http://schemas.microsoft.com/office/drawing/2014/main" id="{A9D376DE-8EAF-4DF7-B8CD-026F3D2F171F}"/>
                </a:ext>
              </a:extLst>
            </p:cNvPr>
            <p:cNvCxnSpPr/>
            <p:nvPr/>
          </p:nvCxnSpPr>
          <p:spPr>
            <a:xfrm rot="10800000" flipH="1">
              <a:off x="1601551" y="47490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1" name="Straight Connector 1620">
              <a:extLst>
                <a:ext uri="{FF2B5EF4-FFF2-40B4-BE49-F238E27FC236}">
                  <a16:creationId xmlns:a16="http://schemas.microsoft.com/office/drawing/2014/main" id="{18D64F06-6E9A-489F-8167-89FF76458042}"/>
                </a:ext>
              </a:extLst>
            </p:cNvPr>
            <p:cNvCxnSpPr/>
            <p:nvPr/>
          </p:nvCxnSpPr>
          <p:spPr>
            <a:xfrm rot="10800000">
              <a:off x="1602216" y="473720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2" name="Straight Connector 1621">
              <a:extLst>
                <a:ext uri="{FF2B5EF4-FFF2-40B4-BE49-F238E27FC236}">
                  <a16:creationId xmlns:a16="http://schemas.microsoft.com/office/drawing/2014/main" id="{414CC5BB-BB9E-4443-A64F-94857ACBAE58}"/>
                </a:ext>
              </a:extLst>
            </p:cNvPr>
            <p:cNvCxnSpPr/>
            <p:nvPr/>
          </p:nvCxnSpPr>
          <p:spPr>
            <a:xfrm rot="10800000" flipH="1">
              <a:off x="1602216" y="47257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3" name="Straight Connector 1622">
              <a:extLst>
                <a:ext uri="{FF2B5EF4-FFF2-40B4-BE49-F238E27FC236}">
                  <a16:creationId xmlns:a16="http://schemas.microsoft.com/office/drawing/2014/main" id="{D669C302-C6C6-4524-942E-A8A4E585526A}"/>
                </a:ext>
              </a:extLst>
            </p:cNvPr>
            <p:cNvCxnSpPr/>
            <p:nvPr/>
          </p:nvCxnSpPr>
          <p:spPr>
            <a:xfrm rot="10800000" flipH="1">
              <a:off x="1603213" y="470277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4" name="Straight Connector 1623">
              <a:extLst>
                <a:ext uri="{FF2B5EF4-FFF2-40B4-BE49-F238E27FC236}">
                  <a16:creationId xmlns:a16="http://schemas.microsoft.com/office/drawing/2014/main" id="{B7923077-B65C-461B-9D10-48E45B61ECFF}"/>
                </a:ext>
              </a:extLst>
            </p:cNvPr>
            <p:cNvCxnSpPr/>
            <p:nvPr/>
          </p:nvCxnSpPr>
          <p:spPr>
            <a:xfrm rot="10800000">
              <a:off x="1603213" y="471423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5" name="Straight Connector 1624">
              <a:extLst>
                <a:ext uri="{FF2B5EF4-FFF2-40B4-BE49-F238E27FC236}">
                  <a16:creationId xmlns:a16="http://schemas.microsoft.com/office/drawing/2014/main" id="{BCFE32B9-AF0F-4488-BA53-F951887118F4}"/>
                </a:ext>
              </a:extLst>
            </p:cNvPr>
            <p:cNvCxnSpPr/>
            <p:nvPr/>
          </p:nvCxnSpPr>
          <p:spPr>
            <a:xfrm rot="10800000">
              <a:off x="1603546" y="469113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6" name="Straight Connector 1625">
              <a:extLst>
                <a:ext uri="{FF2B5EF4-FFF2-40B4-BE49-F238E27FC236}">
                  <a16:creationId xmlns:a16="http://schemas.microsoft.com/office/drawing/2014/main" id="{B85C94DA-BD35-4FE7-8DB9-0D6D8700BB2F}"/>
                </a:ext>
              </a:extLst>
            </p:cNvPr>
            <p:cNvCxnSpPr/>
            <p:nvPr/>
          </p:nvCxnSpPr>
          <p:spPr>
            <a:xfrm rot="10800000" flipH="1">
              <a:off x="1603546" y="46792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7" name="Straight Connector 1626">
              <a:extLst>
                <a:ext uri="{FF2B5EF4-FFF2-40B4-BE49-F238E27FC236}">
                  <a16:creationId xmlns:a16="http://schemas.microsoft.com/office/drawing/2014/main" id="{AA769A8D-3F71-4A20-9AE3-8F0F448E3A06}"/>
                </a:ext>
              </a:extLst>
            </p:cNvPr>
            <p:cNvCxnSpPr/>
            <p:nvPr/>
          </p:nvCxnSpPr>
          <p:spPr>
            <a:xfrm rot="10800000">
              <a:off x="1604210" y="46674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8" name="Oval 1627">
              <a:extLst>
                <a:ext uri="{FF2B5EF4-FFF2-40B4-BE49-F238E27FC236}">
                  <a16:creationId xmlns:a16="http://schemas.microsoft.com/office/drawing/2014/main" id="{95A67CAB-5B7B-487D-8A17-FF75C28B3A53}"/>
                </a:ext>
              </a:extLst>
            </p:cNvPr>
            <p:cNvSpPr/>
            <p:nvPr/>
          </p:nvSpPr>
          <p:spPr>
            <a:xfrm rot="10800000">
              <a:off x="1528523" y="4794589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629" name="Straight Connector 1628">
              <a:extLst>
                <a:ext uri="{FF2B5EF4-FFF2-40B4-BE49-F238E27FC236}">
                  <a16:creationId xmlns:a16="http://schemas.microsoft.com/office/drawing/2014/main" id="{64533AAA-39C9-42E3-8DE2-36BDA6029E2B}"/>
                </a:ext>
              </a:extLst>
            </p:cNvPr>
            <p:cNvCxnSpPr/>
            <p:nvPr/>
          </p:nvCxnSpPr>
          <p:spPr>
            <a:xfrm rot="10800000" flipH="1">
              <a:off x="1532043" y="477252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0" name="Straight Connector 1629">
              <a:extLst>
                <a:ext uri="{FF2B5EF4-FFF2-40B4-BE49-F238E27FC236}">
                  <a16:creationId xmlns:a16="http://schemas.microsoft.com/office/drawing/2014/main" id="{BA563F37-615D-4CEA-83BB-1DF1B2CB47D2}"/>
                </a:ext>
              </a:extLst>
            </p:cNvPr>
            <p:cNvCxnSpPr/>
            <p:nvPr/>
          </p:nvCxnSpPr>
          <p:spPr>
            <a:xfrm rot="10800000">
              <a:off x="1532043" y="478398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1" name="Straight Connector 1630">
              <a:extLst>
                <a:ext uri="{FF2B5EF4-FFF2-40B4-BE49-F238E27FC236}">
                  <a16:creationId xmlns:a16="http://schemas.microsoft.com/office/drawing/2014/main" id="{FEA41357-960A-4F3B-BD69-BDDA76324DCD}"/>
                </a:ext>
              </a:extLst>
            </p:cNvPr>
            <p:cNvCxnSpPr/>
            <p:nvPr/>
          </p:nvCxnSpPr>
          <p:spPr>
            <a:xfrm rot="10800000">
              <a:off x="1532375" y="476088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2" name="Straight Connector 1631">
              <a:extLst>
                <a:ext uri="{FF2B5EF4-FFF2-40B4-BE49-F238E27FC236}">
                  <a16:creationId xmlns:a16="http://schemas.microsoft.com/office/drawing/2014/main" id="{61256C9F-EAFC-4DF5-A9F6-D353BEEF6ADA}"/>
                </a:ext>
              </a:extLst>
            </p:cNvPr>
            <p:cNvCxnSpPr/>
            <p:nvPr/>
          </p:nvCxnSpPr>
          <p:spPr>
            <a:xfrm rot="10800000" flipH="1">
              <a:off x="1532375" y="47490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3" name="Straight Connector 1632">
              <a:extLst>
                <a:ext uri="{FF2B5EF4-FFF2-40B4-BE49-F238E27FC236}">
                  <a16:creationId xmlns:a16="http://schemas.microsoft.com/office/drawing/2014/main" id="{21E379F4-E1E2-4EE2-889B-00FE2C347DE0}"/>
                </a:ext>
              </a:extLst>
            </p:cNvPr>
            <p:cNvCxnSpPr/>
            <p:nvPr/>
          </p:nvCxnSpPr>
          <p:spPr>
            <a:xfrm rot="10800000">
              <a:off x="1533040" y="473720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4" name="Straight Connector 1633">
              <a:extLst>
                <a:ext uri="{FF2B5EF4-FFF2-40B4-BE49-F238E27FC236}">
                  <a16:creationId xmlns:a16="http://schemas.microsoft.com/office/drawing/2014/main" id="{BDD9B6D4-C369-45DF-BAE7-8778621EE94D}"/>
                </a:ext>
              </a:extLst>
            </p:cNvPr>
            <p:cNvCxnSpPr/>
            <p:nvPr/>
          </p:nvCxnSpPr>
          <p:spPr>
            <a:xfrm rot="10800000" flipH="1">
              <a:off x="1533040" y="47257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5" name="Straight Connector 1634">
              <a:extLst>
                <a:ext uri="{FF2B5EF4-FFF2-40B4-BE49-F238E27FC236}">
                  <a16:creationId xmlns:a16="http://schemas.microsoft.com/office/drawing/2014/main" id="{144DC5A3-B8C5-4DDE-A54B-5AFF71C047F6}"/>
                </a:ext>
              </a:extLst>
            </p:cNvPr>
            <p:cNvCxnSpPr/>
            <p:nvPr/>
          </p:nvCxnSpPr>
          <p:spPr>
            <a:xfrm rot="10800000" flipH="1">
              <a:off x="1534037" y="470277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6" name="Straight Connector 1635">
              <a:extLst>
                <a:ext uri="{FF2B5EF4-FFF2-40B4-BE49-F238E27FC236}">
                  <a16:creationId xmlns:a16="http://schemas.microsoft.com/office/drawing/2014/main" id="{AB0218CF-CF4A-4D81-8104-DDBB51FC106F}"/>
                </a:ext>
              </a:extLst>
            </p:cNvPr>
            <p:cNvCxnSpPr/>
            <p:nvPr/>
          </p:nvCxnSpPr>
          <p:spPr>
            <a:xfrm rot="10800000">
              <a:off x="1534037" y="471423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7" name="Straight Connector 1636">
              <a:extLst>
                <a:ext uri="{FF2B5EF4-FFF2-40B4-BE49-F238E27FC236}">
                  <a16:creationId xmlns:a16="http://schemas.microsoft.com/office/drawing/2014/main" id="{D9F5B723-22E0-4ABE-B048-60784A0DC17D}"/>
                </a:ext>
              </a:extLst>
            </p:cNvPr>
            <p:cNvCxnSpPr/>
            <p:nvPr/>
          </p:nvCxnSpPr>
          <p:spPr>
            <a:xfrm rot="10800000">
              <a:off x="1534370" y="469113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8" name="Straight Connector 1637">
              <a:extLst>
                <a:ext uri="{FF2B5EF4-FFF2-40B4-BE49-F238E27FC236}">
                  <a16:creationId xmlns:a16="http://schemas.microsoft.com/office/drawing/2014/main" id="{234F7DC9-B05C-42AC-B1E4-F28B5D855EF7}"/>
                </a:ext>
              </a:extLst>
            </p:cNvPr>
            <p:cNvCxnSpPr/>
            <p:nvPr/>
          </p:nvCxnSpPr>
          <p:spPr>
            <a:xfrm rot="10800000" flipH="1">
              <a:off x="1534370" y="46792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9" name="Straight Connector 1638">
              <a:extLst>
                <a:ext uri="{FF2B5EF4-FFF2-40B4-BE49-F238E27FC236}">
                  <a16:creationId xmlns:a16="http://schemas.microsoft.com/office/drawing/2014/main" id="{BAE7E03F-B467-4A14-A50A-7EB485014478}"/>
                </a:ext>
              </a:extLst>
            </p:cNvPr>
            <p:cNvCxnSpPr/>
            <p:nvPr/>
          </p:nvCxnSpPr>
          <p:spPr>
            <a:xfrm rot="10800000">
              <a:off x="1535035" y="46674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0" name="Straight Connector 1639">
              <a:extLst>
                <a:ext uri="{FF2B5EF4-FFF2-40B4-BE49-F238E27FC236}">
                  <a16:creationId xmlns:a16="http://schemas.microsoft.com/office/drawing/2014/main" id="{D364AA8B-1B63-4AF4-ABD5-9876C53D7101}"/>
                </a:ext>
              </a:extLst>
            </p:cNvPr>
            <p:cNvCxnSpPr/>
            <p:nvPr/>
          </p:nvCxnSpPr>
          <p:spPr>
            <a:xfrm rot="10800000" flipH="1">
              <a:off x="1551203" y="477252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1" name="Straight Connector 1640">
              <a:extLst>
                <a:ext uri="{FF2B5EF4-FFF2-40B4-BE49-F238E27FC236}">
                  <a16:creationId xmlns:a16="http://schemas.microsoft.com/office/drawing/2014/main" id="{CAE9E4A4-46E9-44BB-BD7E-97172AD1D45C}"/>
                </a:ext>
              </a:extLst>
            </p:cNvPr>
            <p:cNvCxnSpPr/>
            <p:nvPr/>
          </p:nvCxnSpPr>
          <p:spPr>
            <a:xfrm rot="10800000">
              <a:off x="1551203" y="478398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2" name="Straight Connector 1641">
              <a:extLst>
                <a:ext uri="{FF2B5EF4-FFF2-40B4-BE49-F238E27FC236}">
                  <a16:creationId xmlns:a16="http://schemas.microsoft.com/office/drawing/2014/main" id="{2A78B7A1-1C4E-41D4-91FF-00255A8A660A}"/>
                </a:ext>
              </a:extLst>
            </p:cNvPr>
            <p:cNvCxnSpPr/>
            <p:nvPr/>
          </p:nvCxnSpPr>
          <p:spPr>
            <a:xfrm rot="10800000">
              <a:off x="1551535" y="476088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3" name="Straight Connector 1642">
              <a:extLst>
                <a:ext uri="{FF2B5EF4-FFF2-40B4-BE49-F238E27FC236}">
                  <a16:creationId xmlns:a16="http://schemas.microsoft.com/office/drawing/2014/main" id="{B4F13B60-9AB9-48DC-9F78-A88D5B5F66E9}"/>
                </a:ext>
              </a:extLst>
            </p:cNvPr>
            <p:cNvCxnSpPr/>
            <p:nvPr/>
          </p:nvCxnSpPr>
          <p:spPr>
            <a:xfrm rot="10800000" flipH="1">
              <a:off x="1551535" y="47490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4" name="Straight Connector 1643">
              <a:extLst>
                <a:ext uri="{FF2B5EF4-FFF2-40B4-BE49-F238E27FC236}">
                  <a16:creationId xmlns:a16="http://schemas.microsoft.com/office/drawing/2014/main" id="{065BD978-BEFF-4489-8A42-FED11694A096}"/>
                </a:ext>
              </a:extLst>
            </p:cNvPr>
            <p:cNvCxnSpPr/>
            <p:nvPr/>
          </p:nvCxnSpPr>
          <p:spPr>
            <a:xfrm rot="10800000">
              <a:off x="1552200" y="473720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5" name="Straight Connector 1644">
              <a:extLst>
                <a:ext uri="{FF2B5EF4-FFF2-40B4-BE49-F238E27FC236}">
                  <a16:creationId xmlns:a16="http://schemas.microsoft.com/office/drawing/2014/main" id="{722FEB32-E77A-47F7-829A-F29934027D38}"/>
                </a:ext>
              </a:extLst>
            </p:cNvPr>
            <p:cNvCxnSpPr/>
            <p:nvPr/>
          </p:nvCxnSpPr>
          <p:spPr>
            <a:xfrm rot="10800000" flipH="1">
              <a:off x="1552200" y="47257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6" name="Straight Connector 1645">
              <a:extLst>
                <a:ext uri="{FF2B5EF4-FFF2-40B4-BE49-F238E27FC236}">
                  <a16:creationId xmlns:a16="http://schemas.microsoft.com/office/drawing/2014/main" id="{7BD6197C-8936-470A-9F77-1A2898B4C48D}"/>
                </a:ext>
              </a:extLst>
            </p:cNvPr>
            <p:cNvCxnSpPr/>
            <p:nvPr/>
          </p:nvCxnSpPr>
          <p:spPr>
            <a:xfrm rot="10800000" flipH="1">
              <a:off x="1553197" y="470277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7" name="Straight Connector 1646">
              <a:extLst>
                <a:ext uri="{FF2B5EF4-FFF2-40B4-BE49-F238E27FC236}">
                  <a16:creationId xmlns:a16="http://schemas.microsoft.com/office/drawing/2014/main" id="{62F5A050-60B8-4855-8C96-C21A1B1D4A95}"/>
                </a:ext>
              </a:extLst>
            </p:cNvPr>
            <p:cNvCxnSpPr/>
            <p:nvPr/>
          </p:nvCxnSpPr>
          <p:spPr>
            <a:xfrm rot="10800000">
              <a:off x="1553197" y="471423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8" name="Straight Connector 1647">
              <a:extLst>
                <a:ext uri="{FF2B5EF4-FFF2-40B4-BE49-F238E27FC236}">
                  <a16:creationId xmlns:a16="http://schemas.microsoft.com/office/drawing/2014/main" id="{0EF121FB-2A22-4F90-8DE6-8A5AE072A427}"/>
                </a:ext>
              </a:extLst>
            </p:cNvPr>
            <p:cNvCxnSpPr/>
            <p:nvPr/>
          </p:nvCxnSpPr>
          <p:spPr>
            <a:xfrm rot="10800000">
              <a:off x="1553530" y="469113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9" name="Straight Connector 1648">
              <a:extLst>
                <a:ext uri="{FF2B5EF4-FFF2-40B4-BE49-F238E27FC236}">
                  <a16:creationId xmlns:a16="http://schemas.microsoft.com/office/drawing/2014/main" id="{A5B1B84D-830E-46D7-9224-C2EFCABDE5AD}"/>
                </a:ext>
              </a:extLst>
            </p:cNvPr>
            <p:cNvCxnSpPr/>
            <p:nvPr/>
          </p:nvCxnSpPr>
          <p:spPr>
            <a:xfrm rot="10800000" flipH="1">
              <a:off x="1553530" y="46792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0" name="Straight Connector 1649">
              <a:extLst>
                <a:ext uri="{FF2B5EF4-FFF2-40B4-BE49-F238E27FC236}">
                  <a16:creationId xmlns:a16="http://schemas.microsoft.com/office/drawing/2014/main" id="{0C809F3F-A3FC-42B9-8E6B-3BEC9F3147E3}"/>
                </a:ext>
              </a:extLst>
            </p:cNvPr>
            <p:cNvCxnSpPr/>
            <p:nvPr/>
          </p:nvCxnSpPr>
          <p:spPr>
            <a:xfrm rot="10800000">
              <a:off x="1554194" y="46674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1" name="Oval 1650">
              <a:extLst>
                <a:ext uri="{FF2B5EF4-FFF2-40B4-BE49-F238E27FC236}">
                  <a16:creationId xmlns:a16="http://schemas.microsoft.com/office/drawing/2014/main" id="{24AD767D-09C0-4B29-B63E-30CAFA8A515E}"/>
                </a:ext>
              </a:extLst>
            </p:cNvPr>
            <p:cNvSpPr/>
            <p:nvPr/>
          </p:nvSpPr>
          <p:spPr>
            <a:xfrm rot="10800000">
              <a:off x="1478507" y="4794589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652" name="Straight Connector 1651">
              <a:extLst>
                <a:ext uri="{FF2B5EF4-FFF2-40B4-BE49-F238E27FC236}">
                  <a16:creationId xmlns:a16="http://schemas.microsoft.com/office/drawing/2014/main" id="{53EA9787-2247-4373-A926-8D72D681E60F}"/>
                </a:ext>
              </a:extLst>
            </p:cNvPr>
            <p:cNvCxnSpPr/>
            <p:nvPr/>
          </p:nvCxnSpPr>
          <p:spPr>
            <a:xfrm rot="10800000" flipH="1">
              <a:off x="1482027" y="477252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3" name="Straight Connector 1652">
              <a:extLst>
                <a:ext uri="{FF2B5EF4-FFF2-40B4-BE49-F238E27FC236}">
                  <a16:creationId xmlns:a16="http://schemas.microsoft.com/office/drawing/2014/main" id="{E231D1F5-2AD2-430D-BBA6-538C12F071B9}"/>
                </a:ext>
              </a:extLst>
            </p:cNvPr>
            <p:cNvCxnSpPr/>
            <p:nvPr/>
          </p:nvCxnSpPr>
          <p:spPr>
            <a:xfrm rot="10800000">
              <a:off x="1482027" y="478398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4" name="Straight Connector 1653">
              <a:extLst>
                <a:ext uri="{FF2B5EF4-FFF2-40B4-BE49-F238E27FC236}">
                  <a16:creationId xmlns:a16="http://schemas.microsoft.com/office/drawing/2014/main" id="{05FA1E2C-34DC-41A2-AADA-C62C362E827C}"/>
                </a:ext>
              </a:extLst>
            </p:cNvPr>
            <p:cNvCxnSpPr/>
            <p:nvPr/>
          </p:nvCxnSpPr>
          <p:spPr>
            <a:xfrm rot="10800000">
              <a:off x="1482359" y="476088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5" name="Straight Connector 1654">
              <a:extLst>
                <a:ext uri="{FF2B5EF4-FFF2-40B4-BE49-F238E27FC236}">
                  <a16:creationId xmlns:a16="http://schemas.microsoft.com/office/drawing/2014/main" id="{F9E90AF0-87AB-485E-92EF-22D4B748623B}"/>
                </a:ext>
              </a:extLst>
            </p:cNvPr>
            <p:cNvCxnSpPr/>
            <p:nvPr/>
          </p:nvCxnSpPr>
          <p:spPr>
            <a:xfrm rot="10800000" flipH="1">
              <a:off x="1482359" y="47490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6" name="Straight Connector 1655">
              <a:extLst>
                <a:ext uri="{FF2B5EF4-FFF2-40B4-BE49-F238E27FC236}">
                  <a16:creationId xmlns:a16="http://schemas.microsoft.com/office/drawing/2014/main" id="{83951ACB-D986-45A2-AE05-2F5E512C5E9A}"/>
                </a:ext>
              </a:extLst>
            </p:cNvPr>
            <p:cNvCxnSpPr/>
            <p:nvPr/>
          </p:nvCxnSpPr>
          <p:spPr>
            <a:xfrm rot="10800000">
              <a:off x="1483024" y="473720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7" name="Straight Connector 1656">
              <a:extLst>
                <a:ext uri="{FF2B5EF4-FFF2-40B4-BE49-F238E27FC236}">
                  <a16:creationId xmlns:a16="http://schemas.microsoft.com/office/drawing/2014/main" id="{8A5E8B8A-8B38-4B6C-8272-2FAF5A1C0053}"/>
                </a:ext>
              </a:extLst>
            </p:cNvPr>
            <p:cNvCxnSpPr/>
            <p:nvPr/>
          </p:nvCxnSpPr>
          <p:spPr>
            <a:xfrm rot="10800000" flipH="1">
              <a:off x="1483024" y="47257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8" name="Straight Connector 1657">
              <a:extLst>
                <a:ext uri="{FF2B5EF4-FFF2-40B4-BE49-F238E27FC236}">
                  <a16:creationId xmlns:a16="http://schemas.microsoft.com/office/drawing/2014/main" id="{A63CFCEF-5430-43B0-B60A-364393B9394D}"/>
                </a:ext>
              </a:extLst>
            </p:cNvPr>
            <p:cNvCxnSpPr/>
            <p:nvPr/>
          </p:nvCxnSpPr>
          <p:spPr>
            <a:xfrm rot="10800000" flipH="1">
              <a:off x="1484021" y="470277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9" name="Straight Connector 1658">
              <a:extLst>
                <a:ext uri="{FF2B5EF4-FFF2-40B4-BE49-F238E27FC236}">
                  <a16:creationId xmlns:a16="http://schemas.microsoft.com/office/drawing/2014/main" id="{FAAC1FF0-9A79-4223-8E24-E60D0C67941D}"/>
                </a:ext>
              </a:extLst>
            </p:cNvPr>
            <p:cNvCxnSpPr/>
            <p:nvPr/>
          </p:nvCxnSpPr>
          <p:spPr>
            <a:xfrm rot="10800000">
              <a:off x="1484021" y="471423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0" name="Straight Connector 1659">
              <a:extLst>
                <a:ext uri="{FF2B5EF4-FFF2-40B4-BE49-F238E27FC236}">
                  <a16:creationId xmlns:a16="http://schemas.microsoft.com/office/drawing/2014/main" id="{BC5DF63A-960C-445A-B5C8-956F9059F8C1}"/>
                </a:ext>
              </a:extLst>
            </p:cNvPr>
            <p:cNvCxnSpPr/>
            <p:nvPr/>
          </p:nvCxnSpPr>
          <p:spPr>
            <a:xfrm rot="10800000">
              <a:off x="1484353" y="469113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1" name="Straight Connector 1660">
              <a:extLst>
                <a:ext uri="{FF2B5EF4-FFF2-40B4-BE49-F238E27FC236}">
                  <a16:creationId xmlns:a16="http://schemas.microsoft.com/office/drawing/2014/main" id="{B2F7EAB3-352A-4FCA-81FE-922FA91E021F}"/>
                </a:ext>
              </a:extLst>
            </p:cNvPr>
            <p:cNvCxnSpPr/>
            <p:nvPr/>
          </p:nvCxnSpPr>
          <p:spPr>
            <a:xfrm rot="10800000" flipH="1">
              <a:off x="1484353" y="46792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2" name="Straight Connector 1661">
              <a:extLst>
                <a:ext uri="{FF2B5EF4-FFF2-40B4-BE49-F238E27FC236}">
                  <a16:creationId xmlns:a16="http://schemas.microsoft.com/office/drawing/2014/main" id="{A9F36492-7E6A-497D-81CF-7ADE8FFC9E4E}"/>
                </a:ext>
              </a:extLst>
            </p:cNvPr>
            <p:cNvCxnSpPr/>
            <p:nvPr/>
          </p:nvCxnSpPr>
          <p:spPr>
            <a:xfrm rot="10800000">
              <a:off x="1485018" y="46674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3" name="Straight Connector 1662">
              <a:extLst>
                <a:ext uri="{FF2B5EF4-FFF2-40B4-BE49-F238E27FC236}">
                  <a16:creationId xmlns:a16="http://schemas.microsoft.com/office/drawing/2014/main" id="{F7DC4AAE-FDAF-4A71-A53B-478DB692D0FA}"/>
                </a:ext>
              </a:extLst>
            </p:cNvPr>
            <p:cNvCxnSpPr/>
            <p:nvPr/>
          </p:nvCxnSpPr>
          <p:spPr>
            <a:xfrm rot="10800000" flipH="1">
              <a:off x="1501186" y="477252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4" name="Straight Connector 1663">
              <a:extLst>
                <a:ext uri="{FF2B5EF4-FFF2-40B4-BE49-F238E27FC236}">
                  <a16:creationId xmlns:a16="http://schemas.microsoft.com/office/drawing/2014/main" id="{DEFD3DC1-C241-4F80-83B0-B0B5A77A70F5}"/>
                </a:ext>
              </a:extLst>
            </p:cNvPr>
            <p:cNvCxnSpPr/>
            <p:nvPr/>
          </p:nvCxnSpPr>
          <p:spPr>
            <a:xfrm rot="10800000">
              <a:off x="1501186" y="478398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5" name="Straight Connector 1664">
              <a:extLst>
                <a:ext uri="{FF2B5EF4-FFF2-40B4-BE49-F238E27FC236}">
                  <a16:creationId xmlns:a16="http://schemas.microsoft.com/office/drawing/2014/main" id="{BDBF4568-4982-4131-96B7-9C2A47F5D45B}"/>
                </a:ext>
              </a:extLst>
            </p:cNvPr>
            <p:cNvCxnSpPr/>
            <p:nvPr/>
          </p:nvCxnSpPr>
          <p:spPr>
            <a:xfrm rot="10800000">
              <a:off x="1501519" y="476088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6" name="Straight Connector 1665">
              <a:extLst>
                <a:ext uri="{FF2B5EF4-FFF2-40B4-BE49-F238E27FC236}">
                  <a16:creationId xmlns:a16="http://schemas.microsoft.com/office/drawing/2014/main" id="{619E02C1-D711-48E3-B23B-0CF8BD32B414}"/>
                </a:ext>
              </a:extLst>
            </p:cNvPr>
            <p:cNvCxnSpPr/>
            <p:nvPr/>
          </p:nvCxnSpPr>
          <p:spPr>
            <a:xfrm rot="10800000" flipH="1">
              <a:off x="1501519" y="47490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7" name="Straight Connector 1666">
              <a:extLst>
                <a:ext uri="{FF2B5EF4-FFF2-40B4-BE49-F238E27FC236}">
                  <a16:creationId xmlns:a16="http://schemas.microsoft.com/office/drawing/2014/main" id="{AACD143E-AE06-4446-926B-9B2DD638E38B}"/>
                </a:ext>
              </a:extLst>
            </p:cNvPr>
            <p:cNvCxnSpPr/>
            <p:nvPr/>
          </p:nvCxnSpPr>
          <p:spPr>
            <a:xfrm rot="10800000">
              <a:off x="1502184" y="473720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8" name="Straight Connector 1667">
              <a:extLst>
                <a:ext uri="{FF2B5EF4-FFF2-40B4-BE49-F238E27FC236}">
                  <a16:creationId xmlns:a16="http://schemas.microsoft.com/office/drawing/2014/main" id="{2F676029-D8DC-414D-A4FD-63B8B86FA3C8}"/>
                </a:ext>
              </a:extLst>
            </p:cNvPr>
            <p:cNvCxnSpPr/>
            <p:nvPr/>
          </p:nvCxnSpPr>
          <p:spPr>
            <a:xfrm rot="10800000" flipH="1">
              <a:off x="1502184" y="47257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9" name="Straight Connector 1668">
              <a:extLst>
                <a:ext uri="{FF2B5EF4-FFF2-40B4-BE49-F238E27FC236}">
                  <a16:creationId xmlns:a16="http://schemas.microsoft.com/office/drawing/2014/main" id="{A4D79A18-91BF-4994-9957-7FF7D7CC9622}"/>
                </a:ext>
              </a:extLst>
            </p:cNvPr>
            <p:cNvCxnSpPr/>
            <p:nvPr/>
          </p:nvCxnSpPr>
          <p:spPr>
            <a:xfrm rot="10800000" flipH="1">
              <a:off x="1503181" y="470277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0" name="Straight Connector 1669">
              <a:extLst>
                <a:ext uri="{FF2B5EF4-FFF2-40B4-BE49-F238E27FC236}">
                  <a16:creationId xmlns:a16="http://schemas.microsoft.com/office/drawing/2014/main" id="{2B456F8E-B71F-4BDC-906D-48177F61380C}"/>
                </a:ext>
              </a:extLst>
            </p:cNvPr>
            <p:cNvCxnSpPr/>
            <p:nvPr/>
          </p:nvCxnSpPr>
          <p:spPr>
            <a:xfrm rot="10800000">
              <a:off x="1503181" y="471423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1" name="Straight Connector 1670">
              <a:extLst>
                <a:ext uri="{FF2B5EF4-FFF2-40B4-BE49-F238E27FC236}">
                  <a16:creationId xmlns:a16="http://schemas.microsoft.com/office/drawing/2014/main" id="{338D9760-D086-42A9-9DE8-7C8F25DD22E6}"/>
                </a:ext>
              </a:extLst>
            </p:cNvPr>
            <p:cNvCxnSpPr/>
            <p:nvPr/>
          </p:nvCxnSpPr>
          <p:spPr>
            <a:xfrm rot="10800000">
              <a:off x="1503513" y="469113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2" name="Straight Connector 1671">
              <a:extLst>
                <a:ext uri="{FF2B5EF4-FFF2-40B4-BE49-F238E27FC236}">
                  <a16:creationId xmlns:a16="http://schemas.microsoft.com/office/drawing/2014/main" id="{01CEA5E4-5E2F-43E3-8C1D-28AF216D49F6}"/>
                </a:ext>
              </a:extLst>
            </p:cNvPr>
            <p:cNvCxnSpPr/>
            <p:nvPr/>
          </p:nvCxnSpPr>
          <p:spPr>
            <a:xfrm rot="10800000" flipH="1">
              <a:off x="1503513" y="46792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3" name="Straight Connector 1672">
              <a:extLst>
                <a:ext uri="{FF2B5EF4-FFF2-40B4-BE49-F238E27FC236}">
                  <a16:creationId xmlns:a16="http://schemas.microsoft.com/office/drawing/2014/main" id="{491B27DE-B22A-488D-9364-0EE8EC124E4E}"/>
                </a:ext>
              </a:extLst>
            </p:cNvPr>
            <p:cNvCxnSpPr/>
            <p:nvPr/>
          </p:nvCxnSpPr>
          <p:spPr>
            <a:xfrm rot="10800000">
              <a:off x="1504178" y="46674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4" name="Oval 1673">
              <a:extLst>
                <a:ext uri="{FF2B5EF4-FFF2-40B4-BE49-F238E27FC236}">
                  <a16:creationId xmlns:a16="http://schemas.microsoft.com/office/drawing/2014/main" id="{5704BDAF-6CCD-4F32-98DD-884B2E9CED0D}"/>
                </a:ext>
              </a:extLst>
            </p:cNvPr>
            <p:cNvSpPr/>
            <p:nvPr/>
          </p:nvSpPr>
          <p:spPr>
            <a:xfrm>
              <a:off x="2673317" y="4482548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675" name="Straight Connector 1674">
              <a:extLst>
                <a:ext uri="{FF2B5EF4-FFF2-40B4-BE49-F238E27FC236}">
                  <a16:creationId xmlns:a16="http://schemas.microsoft.com/office/drawing/2014/main" id="{3172CE1E-C460-46E5-9C1F-257E1298343C}"/>
                </a:ext>
              </a:extLst>
            </p:cNvPr>
            <p:cNvCxnSpPr/>
            <p:nvPr/>
          </p:nvCxnSpPr>
          <p:spPr>
            <a:xfrm flipH="1">
              <a:off x="2705682" y="454116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6" name="Straight Connector 1675">
              <a:extLst>
                <a:ext uri="{FF2B5EF4-FFF2-40B4-BE49-F238E27FC236}">
                  <a16:creationId xmlns:a16="http://schemas.microsoft.com/office/drawing/2014/main" id="{E9D7A3FD-435D-44FE-B217-A3FF93FE3F25}"/>
                </a:ext>
              </a:extLst>
            </p:cNvPr>
            <p:cNvCxnSpPr/>
            <p:nvPr/>
          </p:nvCxnSpPr>
          <p:spPr>
            <a:xfrm>
              <a:off x="2706347" y="452969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7" name="Straight Connector 1676">
              <a:extLst>
                <a:ext uri="{FF2B5EF4-FFF2-40B4-BE49-F238E27FC236}">
                  <a16:creationId xmlns:a16="http://schemas.microsoft.com/office/drawing/2014/main" id="{3D4E1D2C-CBB8-4DD9-B6CA-FB01AB62B006}"/>
                </a:ext>
              </a:extLst>
            </p:cNvPr>
            <p:cNvCxnSpPr/>
            <p:nvPr/>
          </p:nvCxnSpPr>
          <p:spPr>
            <a:xfrm>
              <a:off x="2706014" y="455280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8" name="Straight Connector 1677">
              <a:extLst>
                <a:ext uri="{FF2B5EF4-FFF2-40B4-BE49-F238E27FC236}">
                  <a16:creationId xmlns:a16="http://schemas.microsoft.com/office/drawing/2014/main" id="{EB8035B1-96FB-44C5-BF09-18E4362EF993}"/>
                </a:ext>
              </a:extLst>
            </p:cNvPr>
            <p:cNvCxnSpPr/>
            <p:nvPr/>
          </p:nvCxnSpPr>
          <p:spPr>
            <a:xfrm flipH="1">
              <a:off x="2705350" y="45646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9" name="Straight Connector 1678">
              <a:extLst>
                <a:ext uri="{FF2B5EF4-FFF2-40B4-BE49-F238E27FC236}">
                  <a16:creationId xmlns:a16="http://schemas.microsoft.com/office/drawing/2014/main" id="{EAD9B691-854D-46E3-9A0B-C484B4E02A40}"/>
                </a:ext>
              </a:extLst>
            </p:cNvPr>
            <p:cNvCxnSpPr/>
            <p:nvPr/>
          </p:nvCxnSpPr>
          <p:spPr>
            <a:xfrm>
              <a:off x="2705350" y="457648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0" name="Straight Connector 1679">
              <a:extLst>
                <a:ext uri="{FF2B5EF4-FFF2-40B4-BE49-F238E27FC236}">
                  <a16:creationId xmlns:a16="http://schemas.microsoft.com/office/drawing/2014/main" id="{6D964EAA-E2C1-4AC2-A34F-4FFE43988CAD}"/>
                </a:ext>
              </a:extLst>
            </p:cNvPr>
            <p:cNvCxnSpPr/>
            <p:nvPr/>
          </p:nvCxnSpPr>
          <p:spPr>
            <a:xfrm flipH="1">
              <a:off x="2704685" y="45879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1" name="Straight Connector 1680">
              <a:extLst>
                <a:ext uri="{FF2B5EF4-FFF2-40B4-BE49-F238E27FC236}">
                  <a16:creationId xmlns:a16="http://schemas.microsoft.com/office/drawing/2014/main" id="{9912F6B5-9A86-40E8-87EB-A4080137FCA9}"/>
                </a:ext>
              </a:extLst>
            </p:cNvPr>
            <p:cNvCxnSpPr/>
            <p:nvPr/>
          </p:nvCxnSpPr>
          <p:spPr>
            <a:xfrm flipH="1">
              <a:off x="2703688" y="46109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2" name="Straight Connector 1681">
              <a:extLst>
                <a:ext uri="{FF2B5EF4-FFF2-40B4-BE49-F238E27FC236}">
                  <a16:creationId xmlns:a16="http://schemas.microsoft.com/office/drawing/2014/main" id="{60673F78-E930-40A4-8380-9C9AF1D04C05}"/>
                </a:ext>
              </a:extLst>
            </p:cNvPr>
            <p:cNvCxnSpPr/>
            <p:nvPr/>
          </p:nvCxnSpPr>
          <p:spPr>
            <a:xfrm>
              <a:off x="2704352" y="45994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3" name="Straight Connector 1682">
              <a:extLst>
                <a:ext uri="{FF2B5EF4-FFF2-40B4-BE49-F238E27FC236}">
                  <a16:creationId xmlns:a16="http://schemas.microsoft.com/office/drawing/2014/main" id="{65DC16C3-2FFA-473C-90A9-1418AB8ED2AF}"/>
                </a:ext>
              </a:extLst>
            </p:cNvPr>
            <p:cNvCxnSpPr/>
            <p:nvPr/>
          </p:nvCxnSpPr>
          <p:spPr>
            <a:xfrm>
              <a:off x="2704020" y="46225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4" name="Straight Connector 1683">
              <a:extLst>
                <a:ext uri="{FF2B5EF4-FFF2-40B4-BE49-F238E27FC236}">
                  <a16:creationId xmlns:a16="http://schemas.microsoft.com/office/drawing/2014/main" id="{48498D18-12B1-4C54-BCCE-C59AABB0AFB7}"/>
                </a:ext>
              </a:extLst>
            </p:cNvPr>
            <p:cNvCxnSpPr/>
            <p:nvPr/>
          </p:nvCxnSpPr>
          <p:spPr>
            <a:xfrm flipH="1">
              <a:off x="2703356" y="46344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5" name="Straight Connector 1684">
              <a:extLst>
                <a:ext uri="{FF2B5EF4-FFF2-40B4-BE49-F238E27FC236}">
                  <a16:creationId xmlns:a16="http://schemas.microsoft.com/office/drawing/2014/main" id="{A2F25CBE-65D7-413F-A23B-4F9274ACBECF}"/>
                </a:ext>
              </a:extLst>
            </p:cNvPr>
            <p:cNvCxnSpPr/>
            <p:nvPr/>
          </p:nvCxnSpPr>
          <p:spPr>
            <a:xfrm>
              <a:off x="2703356" y="464623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6" name="Straight Connector 1685">
              <a:extLst>
                <a:ext uri="{FF2B5EF4-FFF2-40B4-BE49-F238E27FC236}">
                  <a16:creationId xmlns:a16="http://schemas.microsoft.com/office/drawing/2014/main" id="{4239907B-B7FA-48AB-BBD3-5F4F55E6BEA9}"/>
                </a:ext>
              </a:extLst>
            </p:cNvPr>
            <p:cNvCxnSpPr/>
            <p:nvPr/>
          </p:nvCxnSpPr>
          <p:spPr>
            <a:xfrm flipH="1">
              <a:off x="2686522" y="454116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7" name="Straight Connector 1686">
              <a:extLst>
                <a:ext uri="{FF2B5EF4-FFF2-40B4-BE49-F238E27FC236}">
                  <a16:creationId xmlns:a16="http://schemas.microsoft.com/office/drawing/2014/main" id="{3466716E-F280-4DD3-B156-8EBD37E1EF10}"/>
                </a:ext>
              </a:extLst>
            </p:cNvPr>
            <p:cNvCxnSpPr/>
            <p:nvPr/>
          </p:nvCxnSpPr>
          <p:spPr>
            <a:xfrm>
              <a:off x="2687187" y="452969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8" name="Straight Connector 1687">
              <a:extLst>
                <a:ext uri="{FF2B5EF4-FFF2-40B4-BE49-F238E27FC236}">
                  <a16:creationId xmlns:a16="http://schemas.microsoft.com/office/drawing/2014/main" id="{AE23D764-D272-41D7-A58F-BAC22F840656}"/>
                </a:ext>
              </a:extLst>
            </p:cNvPr>
            <p:cNvCxnSpPr/>
            <p:nvPr/>
          </p:nvCxnSpPr>
          <p:spPr>
            <a:xfrm>
              <a:off x="2686855" y="455280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9" name="Straight Connector 1688">
              <a:extLst>
                <a:ext uri="{FF2B5EF4-FFF2-40B4-BE49-F238E27FC236}">
                  <a16:creationId xmlns:a16="http://schemas.microsoft.com/office/drawing/2014/main" id="{C84E7CD8-DE70-48D8-8B88-D8556A3535A6}"/>
                </a:ext>
              </a:extLst>
            </p:cNvPr>
            <p:cNvCxnSpPr/>
            <p:nvPr/>
          </p:nvCxnSpPr>
          <p:spPr>
            <a:xfrm flipH="1">
              <a:off x="2686190" y="45646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0" name="Straight Connector 1689">
              <a:extLst>
                <a:ext uri="{FF2B5EF4-FFF2-40B4-BE49-F238E27FC236}">
                  <a16:creationId xmlns:a16="http://schemas.microsoft.com/office/drawing/2014/main" id="{0991A49B-A3F2-412E-976A-4198FA66BA1C}"/>
                </a:ext>
              </a:extLst>
            </p:cNvPr>
            <p:cNvCxnSpPr/>
            <p:nvPr/>
          </p:nvCxnSpPr>
          <p:spPr>
            <a:xfrm>
              <a:off x="2686190" y="457648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1" name="Straight Connector 1690">
              <a:extLst>
                <a:ext uri="{FF2B5EF4-FFF2-40B4-BE49-F238E27FC236}">
                  <a16:creationId xmlns:a16="http://schemas.microsoft.com/office/drawing/2014/main" id="{12563FFF-C934-4C25-95E1-469D17F53FDF}"/>
                </a:ext>
              </a:extLst>
            </p:cNvPr>
            <p:cNvCxnSpPr/>
            <p:nvPr/>
          </p:nvCxnSpPr>
          <p:spPr>
            <a:xfrm flipH="1">
              <a:off x="2685525" y="45879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2" name="Straight Connector 1691">
              <a:extLst>
                <a:ext uri="{FF2B5EF4-FFF2-40B4-BE49-F238E27FC236}">
                  <a16:creationId xmlns:a16="http://schemas.microsoft.com/office/drawing/2014/main" id="{49654D85-DCED-4C73-9DBB-D3C3EEAD2D46}"/>
                </a:ext>
              </a:extLst>
            </p:cNvPr>
            <p:cNvCxnSpPr/>
            <p:nvPr/>
          </p:nvCxnSpPr>
          <p:spPr>
            <a:xfrm flipH="1">
              <a:off x="2684528" y="46109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3" name="Straight Connector 1692">
              <a:extLst>
                <a:ext uri="{FF2B5EF4-FFF2-40B4-BE49-F238E27FC236}">
                  <a16:creationId xmlns:a16="http://schemas.microsoft.com/office/drawing/2014/main" id="{C27F4B81-2A4F-40E8-B782-52517645883B}"/>
                </a:ext>
              </a:extLst>
            </p:cNvPr>
            <p:cNvCxnSpPr/>
            <p:nvPr/>
          </p:nvCxnSpPr>
          <p:spPr>
            <a:xfrm>
              <a:off x="2685193" y="45994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4" name="Straight Connector 1693">
              <a:extLst>
                <a:ext uri="{FF2B5EF4-FFF2-40B4-BE49-F238E27FC236}">
                  <a16:creationId xmlns:a16="http://schemas.microsoft.com/office/drawing/2014/main" id="{81756071-0EE1-4963-8ACE-7C94F1BB1B0A}"/>
                </a:ext>
              </a:extLst>
            </p:cNvPr>
            <p:cNvCxnSpPr/>
            <p:nvPr/>
          </p:nvCxnSpPr>
          <p:spPr>
            <a:xfrm>
              <a:off x="2684861" y="46225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5" name="Straight Connector 1694">
              <a:extLst>
                <a:ext uri="{FF2B5EF4-FFF2-40B4-BE49-F238E27FC236}">
                  <a16:creationId xmlns:a16="http://schemas.microsoft.com/office/drawing/2014/main" id="{A020BCB9-442D-45BA-A5C8-88C2E53FB62D}"/>
                </a:ext>
              </a:extLst>
            </p:cNvPr>
            <p:cNvCxnSpPr/>
            <p:nvPr/>
          </p:nvCxnSpPr>
          <p:spPr>
            <a:xfrm flipH="1">
              <a:off x="2684195" y="46344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6" name="Straight Connector 1695">
              <a:extLst>
                <a:ext uri="{FF2B5EF4-FFF2-40B4-BE49-F238E27FC236}">
                  <a16:creationId xmlns:a16="http://schemas.microsoft.com/office/drawing/2014/main" id="{0FCFC17A-C9D9-4EAA-97F3-542CF8043143}"/>
                </a:ext>
              </a:extLst>
            </p:cNvPr>
            <p:cNvCxnSpPr/>
            <p:nvPr/>
          </p:nvCxnSpPr>
          <p:spPr>
            <a:xfrm>
              <a:off x="2684195" y="464623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7" name="Oval 1696">
              <a:extLst>
                <a:ext uri="{FF2B5EF4-FFF2-40B4-BE49-F238E27FC236}">
                  <a16:creationId xmlns:a16="http://schemas.microsoft.com/office/drawing/2014/main" id="{F2F1655B-27BC-4ED1-BC6E-34575565F10D}"/>
                </a:ext>
              </a:extLst>
            </p:cNvPr>
            <p:cNvSpPr/>
            <p:nvPr/>
          </p:nvSpPr>
          <p:spPr>
            <a:xfrm>
              <a:off x="2723333" y="4482548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698" name="Straight Connector 1697">
              <a:extLst>
                <a:ext uri="{FF2B5EF4-FFF2-40B4-BE49-F238E27FC236}">
                  <a16:creationId xmlns:a16="http://schemas.microsoft.com/office/drawing/2014/main" id="{67CCF1F6-E10C-4A1E-A134-8E70F7F81806}"/>
                </a:ext>
              </a:extLst>
            </p:cNvPr>
            <p:cNvCxnSpPr/>
            <p:nvPr/>
          </p:nvCxnSpPr>
          <p:spPr>
            <a:xfrm flipH="1">
              <a:off x="2755698" y="454116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9" name="Straight Connector 1698">
              <a:extLst>
                <a:ext uri="{FF2B5EF4-FFF2-40B4-BE49-F238E27FC236}">
                  <a16:creationId xmlns:a16="http://schemas.microsoft.com/office/drawing/2014/main" id="{90FBD71A-A0D6-48B5-96CC-6B938D478BDE}"/>
                </a:ext>
              </a:extLst>
            </p:cNvPr>
            <p:cNvCxnSpPr/>
            <p:nvPr/>
          </p:nvCxnSpPr>
          <p:spPr>
            <a:xfrm>
              <a:off x="2756363" y="452969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0" name="Straight Connector 1699">
              <a:extLst>
                <a:ext uri="{FF2B5EF4-FFF2-40B4-BE49-F238E27FC236}">
                  <a16:creationId xmlns:a16="http://schemas.microsoft.com/office/drawing/2014/main" id="{D4B861F7-23E1-4B51-B7D0-AEF06D1A3673}"/>
                </a:ext>
              </a:extLst>
            </p:cNvPr>
            <p:cNvCxnSpPr/>
            <p:nvPr/>
          </p:nvCxnSpPr>
          <p:spPr>
            <a:xfrm>
              <a:off x="2756031" y="455280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1" name="Straight Connector 1700">
              <a:extLst>
                <a:ext uri="{FF2B5EF4-FFF2-40B4-BE49-F238E27FC236}">
                  <a16:creationId xmlns:a16="http://schemas.microsoft.com/office/drawing/2014/main" id="{CBD1BD48-5983-43B5-8F21-6B7068EBC456}"/>
                </a:ext>
              </a:extLst>
            </p:cNvPr>
            <p:cNvCxnSpPr/>
            <p:nvPr/>
          </p:nvCxnSpPr>
          <p:spPr>
            <a:xfrm flipH="1">
              <a:off x="2755366" y="45646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2" name="Straight Connector 1701">
              <a:extLst>
                <a:ext uri="{FF2B5EF4-FFF2-40B4-BE49-F238E27FC236}">
                  <a16:creationId xmlns:a16="http://schemas.microsoft.com/office/drawing/2014/main" id="{76923DAA-94C6-409E-9BE7-2EBF9A4371E8}"/>
                </a:ext>
              </a:extLst>
            </p:cNvPr>
            <p:cNvCxnSpPr/>
            <p:nvPr/>
          </p:nvCxnSpPr>
          <p:spPr>
            <a:xfrm>
              <a:off x="2755366" y="457648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3" name="Straight Connector 1702">
              <a:extLst>
                <a:ext uri="{FF2B5EF4-FFF2-40B4-BE49-F238E27FC236}">
                  <a16:creationId xmlns:a16="http://schemas.microsoft.com/office/drawing/2014/main" id="{C0855A29-296F-4AA6-AD43-73D69E72288A}"/>
                </a:ext>
              </a:extLst>
            </p:cNvPr>
            <p:cNvCxnSpPr/>
            <p:nvPr/>
          </p:nvCxnSpPr>
          <p:spPr>
            <a:xfrm flipH="1">
              <a:off x="2754701" y="45879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4" name="Straight Connector 1703">
              <a:extLst>
                <a:ext uri="{FF2B5EF4-FFF2-40B4-BE49-F238E27FC236}">
                  <a16:creationId xmlns:a16="http://schemas.microsoft.com/office/drawing/2014/main" id="{6387800B-CFAF-4C7A-9BE2-4DD5F88532BA}"/>
                </a:ext>
              </a:extLst>
            </p:cNvPr>
            <p:cNvCxnSpPr/>
            <p:nvPr/>
          </p:nvCxnSpPr>
          <p:spPr>
            <a:xfrm flipH="1">
              <a:off x="2753704" y="46109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5" name="Straight Connector 1704">
              <a:extLst>
                <a:ext uri="{FF2B5EF4-FFF2-40B4-BE49-F238E27FC236}">
                  <a16:creationId xmlns:a16="http://schemas.microsoft.com/office/drawing/2014/main" id="{2EF4ADF2-31AC-414A-9C42-E1D11D8B91B6}"/>
                </a:ext>
              </a:extLst>
            </p:cNvPr>
            <p:cNvCxnSpPr/>
            <p:nvPr/>
          </p:nvCxnSpPr>
          <p:spPr>
            <a:xfrm>
              <a:off x="2754369" y="45994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6" name="Straight Connector 1705">
              <a:extLst>
                <a:ext uri="{FF2B5EF4-FFF2-40B4-BE49-F238E27FC236}">
                  <a16:creationId xmlns:a16="http://schemas.microsoft.com/office/drawing/2014/main" id="{708D869B-BC00-4D25-891A-7734FEC4C160}"/>
                </a:ext>
              </a:extLst>
            </p:cNvPr>
            <p:cNvCxnSpPr/>
            <p:nvPr/>
          </p:nvCxnSpPr>
          <p:spPr>
            <a:xfrm>
              <a:off x="2754037" y="46225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7" name="Straight Connector 1706">
              <a:extLst>
                <a:ext uri="{FF2B5EF4-FFF2-40B4-BE49-F238E27FC236}">
                  <a16:creationId xmlns:a16="http://schemas.microsoft.com/office/drawing/2014/main" id="{378881B1-420C-4608-8BB6-55A78E8AF1DD}"/>
                </a:ext>
              </a:extLst>
            </p:cNvPr>
            <p:cNvCxnSpPr/>
            <p:nvPr/>
          </p:nvCxnSpPr>
          <p:spPr>
            <a:xfrm flipH="1">
              <a:off x="2753372" y="46344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8" name="Straight Connector 1707">
              <a:extLst>
                <a:ext uri="{FF2B5EF4-FFF2-40B4-BE49-F238E27FC236}">
                  <a16:creationId xmlns:a16="http://schemas.microsoft.com/office/drawing/2014/main" id="{43B8A533-2EC6-42BE-B6C6-D45DCE64A24C}"/>
                </a:ext>
              </a:extLst>
            </p:cNvPr>
            <p:cNvCxnSpPr/>
            <p:nvPr/>
          </p:nvCxnSpPr>
          <p:spPr>
            <a:xfrm>
              <a:off x="2753372" y="464623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9" name="Straight Connector 1708">
              <a:extLst>
                <a:ext uri="{FF2B5EF4-FFF2-40B4-BE49-F238E27FC236}">
                  <a16:creationId xmlns:a16="http://schemas.microsoft.com/office/drawing/2014/main" id="{B5BF27B0-F124-45A1-9435-41C7F074EB89}"/>
                </a:ext>
              </a:extLst>
            </p:cNvPr>
            <p:cNvCxnSpPr/>
            <p:nvPr/>
          </p:nvCxnSpPr>
          <p:spPr>
            <a:xfrm flipH="1">
              <a:off x="2736539" y="454116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0" name="Straight Connector 1709">
              <a:extLst>
                <a:ext uri="{FF2B5EF4-FFF2-40B4-BE49-F238E27FC236}">
                  <a16:creationId xmlns:a16="http://schemas.microsoft.com/office/drawing/2014/main" id="{6142B8E0-D9FC-4A50-BC42-97E31DDA89D2}"/>
                </a:ext>
              </a:extLst>
            </p:cNvPr>
            <p:cNvCxnSpPr/>
            <p:nvPr/>
          </p:nvCxnSpPr>
          <p:spPr>
            <a:xfrm>
              <a:off x="2737203" y="452969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1" name="Straight Connector 1710">
              <a:extLst>
                <a:ext uri="{FF2B5EF4-FFF2-40B4-BE49-F238E27FC236}">
                  <a16:creationId xmlns:a16="http://schemas.microsoft.com/office/drawing/2014/main" id="{1CF31B24-9CE5-4E09-83AC-583CE0FC7773}"/>
                </a:ext>
              </a:extLst>
            </p:cNvPr>
            <p:cNvCxnSpPr/>
            <p:nvPr/>
          </p:nvCxnSpPr>
          <p:spPr>
            <a:xfrm>
              <a:off x="2736871" y="455280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2" name="Straight Connector 1711">
              <a:extLst>
                <a:ext uri="{FF2B5EF4-FFF2-40B4-BE49-F238E27FC236}">
                  <a16:creationId xmlns:a16="http://schemas.microsoft.com/office/drawing/2014/main" id="{61761468-E562-4576-82F3-3EFC7E4FA277}"/>
                </a:ext>
              </a:extLst>
            </p:cNvPr>
            <p:cNvCxnSpPr/>
            <p:nvPr/>
          </p:nvCxnSpPr>
          <p:spPr>
            <a:xfrm flipH="1">
              <a:off x="2736207" y="45646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3" name="Straight Connector 1712">
              <a:extLst>
                <a:ext uri="{FF2B5EF4-FFF2-40B4-BE49-F238E27FC236}">
                  <a16:creationId xmlns:a16="http://schemas.microsoft.com/office/drawing/2014/main" id="{CEB89A55-B9A4-4F85-A40D-71B7B2CD1DD4}"/>
                </a:ext>
              </a:extLst>
            </p:cNvPr>
            <p:cNvCxnSpPr/>
            <p:nvPr/>
          </p:nvCxnSpPr>
          <p:spPr>
            <a:xfrm>
              <a:off x="2736207" y="457648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4" name="Straight Connector 1713">
              <a:extLst>
                <a:ext uri="{FF2B5EF4-FFF2-40B4-BE49-F238E27FC236}">
                  <a16:creationId xmlns:a16="http://schemas.microsoft.com/office/drawing/2014/main" id="{BD987B2D-2570-4BF8-A12D-8DDE5971F499}"/>
                </a:ext>
              </a:extLst>
            </p:cNvPr>
            <p:cNvCxnSpPr/>
            <p:nvPr/>
          </p:nvCxnSpPr>
          <p:spPr>
            <a:xfrm flipH="1">
              <a:off x="2735541" y="45879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5" name="Straight Connector 1714">
              <a:extLst>
                <a:ext uri="{FF2B5EF4-FFF2-40B4-BE49-F238E27FC236}">
                  <a16:creationId xmlns:a16="http://schemas.microsoft.com/office/drawing/2014/main" id="{AA1022D4-4ECB-4D78-8D69-CB04965C09DC}"/>
                </a:ext>
              </a:extLst>
            </p:cNvPr>
            <p:cNvCxnSpPr/>
            <p:nvPr/>
          </p:nvCxnSpPr>
          <p:spPr>
            <a:xfrm flipH="1">
              <a:off x="2734545" y="46109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6" name="Straight Connector 1715">
              <a:extLst>
                <a:ext uri="{FF2B5EF4-FFF2-40B4-BE49-F238E27FC236}">
                  <a16:creationId xmlns:a16="http://schemas.microsoft.com/office/drawing/2014/main" id="{2E7D12CB-9AE0-4A91-94B1-0FDEAB9DF899}"/>
                </a:ext>
              </a:extLst>
            </p:cNvPr>
            <p:cNvCxnSpPr/>
            <p:nvPr/>
          </p:nvCxnSpPr>
          <p:spPr>
            <a:xfrm>
              <a:off x="2735209" y="45994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7" name="Straight Connector 1716">
              <a:extLst>
                <a:ext uri="{FF2B5EF4-FFF2-40B4-BE49-F238E27FC236}">
                  <a16:creationId xmlns:a16="http://schemas.microsoft.com/office/drawing/2014/main" id="{A1025731-954F-4BAA-851E-6809BE7FE330}"/>
                </a:ext>
              </a:extLst>
            </p:cNvPr>
            <p:cNvCxnSpPr/>
            <p:nvPr/>
          </p:nvCxnSpPr>
          <p:spPr>
            <a:xfrm>
              <a:off x="2734877" y="46225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8" name="Straight Connector 1717">
              <a:extLst>
                <a:ext uri="{FF2B5EF4-FFF2-40B4-BE49-F238E27FC236}">
                  <a16:creationId xmlns:a16="http://schemas.microsoft.com/office/drawing/2014/main" id="{73291CD2-6B31-4C5D-8A8A-170069CB9A48}"/>
                </a:ext>
              </a:extLst>
            </p:cNvPr>
            <p:cNvCxnSpPr/>
            <p:nvPr/>
          </p:nvCxnSpPr>
          <p:spPr>
            <a:xfrm flipH="1">
              <a:off x="2734212" y="46344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9" name="Straight Connector 1718">
              <a:extLst>
                <a:ext uri="{FF2B5EF4-FFF2-40B4-BE49-F238E27FC236}">
                  <a16:creationId xmlns:a16="http://schemas.microsoft.com/office/drawing/2014/main" id="{57D23A8C-5ACD-4715-8B73-D2D7475947FB}"/>
                </a:ext>
              </a:extLst>
            </p:cNvPr>
            <p:cNvCxnSpPr/>
            <p:nvPr/>
          </p:nvCxnSpPr>
          <p:spPr>
            <a:xfrm>
              <a:off x="2734212" y="464623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0" name="Oval 1719">
              <a:extLst>
                <a:ext uri="{FF2B5EF4-FFF2-40B4-BE49-F238E27FC236}">
                  <a16:creationId xmlns:a16="http://schemas.microsoft.com/office/drawing/2014/main" id="{8CD6A6F2-77EC-4E2D-8104-FA551A9EAC29}"/>
                </a:ext>
              </a:extLst>
            </p:cNvPr>
            <p:cNvSpPr/>
            <p:nvPr/>
          </p:nvSpPr>
          <p:spPr>
            <a:xfrm>
              <a:off x="2773349" y="4482548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721" name="Straight Connector 1720">
              <a:extLst>
                <a:ext uri="{FF2B5EF4-FFF2-40B4-BE49-F238E27FC236}">
                  <a16:creationId xmlns:a16="http://schemas.microsoft.com/office/drawing/2014/main" id="{4829E21A-B20F-4BFD-9C19-096F4E896F53}"/>
                </a:ext>
              </a:extLst>
            </p:cNvPr>
            <p:cNvCxnSpPr/>
            <p:nvPr/>
          </p:nvCxnSpPr>
          <p:spPr>
            <a:xfrm flipH="1">
              <a:off x="2805714" y="454116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2" name="Straight Connector 1721">
              <a:extLst>
                <a:ext uri="{FF2B5EF4-FFF2-40B4-BE49-F238E27FC236}">
                  <a16:creationId xmlns:a16="http://schemas.microsoft.com/office/drawing/2014/main" id="{C89BB5D8-23DE-41CC-969A-B425869C5F3E}"/>
                </a:ext>
              </a:extLst>
            </p:cNvPr>
            <p:cNvCxnSpPr/>
            <p:nvPr/>
          </p:nvCxnSpPr>
          <p:spPr>
            <a:xfrm>
              <a:off x="2806379" y="452969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3" name="Straight Connector 1722">
              <a:extLst>
                <a:ext uri="{FF2B5EF4-FFF2-40B4-BE49-F238E27FC236}">
                  <a16:creationId xmlns:a16="http://schemas.microsoft.com/office/drawing/2014/main" id="{CAAB399B-963B-4E5A-ABD4-0AF054AB2284}"/>
                </a:ext>
              </a:extLst>
            </p:cNvPr>
            <p:cNvCxnSpPr/>
            <p:nvPr/>
          </p:nvCxnSpPr>
          <p:spPr>
            <a:xfrm>
              <a:off x="2806047" y="455280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4" name="Straight Connector 1723">
              <a:extLst>
                <a:ext uri="{FF2B5EF4-FFF2-40B4-BE49-F238E27FC236}">
                  <a16:creationId xmlns:a16="http://schemas.microsoft.com/office/drawing/2014/main" id="{25005578-E315-4C0D-8AE7-77EAEAA1DE02}"/>
                </a:ext>
              </a:extLst>
            </p:cNvPr>
            <p:cNvCxnSpPr/>
            <p:nvPr/>
          </p:nvCxnSpPr>
          <p:spPr>
            <a:xfrm flipH="1">
              <a:off x="2805382" y="45646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5" name="Straight Connector 1724">
              <a:extLst>
                <a:ext uri="{FF2B5EF4-FFF2-40B4-BE49-F238E27FC236}">
                  <a16:creationId xmlns:a16="http://schemas.microsoft.com/office/drawing/2014/main" id="{7C99D5C3-02AE-4C50-8639-D367B12C704F}"/>
                </a:ext>
              </a:extLst>
            </p:cNvPr>
            <p:cNvCxnSpPr/>
            <p:nvPr/>
          </p:nvCxnSpPr>
          <p:spPr>
            <a:xfrm>
              <a:off x="2805382" y="457648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6" name="Straight Connector 1725">
              <a:extLst>
                <a:ext uri="{FF2B5EF4-FFF2-40B4-BE49-F238E27FC236}">
                  <a16:creationId xmlns:a16="http://schemas.microsoft.com/office/drawing/2014/main" id="{8D65405C-F8DD-484F-BEE5-B37E62C62081}"/>
                </a:ext>
              </a:extLst>
            </p:cNvPr>
            <p:cNvCxnSpPr/>
            <p:nvPr/>
          </p:nvCxnSpPr>
          <p:spPr>
            <a:xfrm flipH="1">
              <a:off x="2804717" y="45879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7" name="Straight Connector 1726">
              <a:extLst>
                <a:ext uri="{FF2B5EF4-FFF2-40B4-BE49-F238E27FC236}">
                  <a16:creationId xmlns:a16="http://schemas.microsoft.com/office/drawing/2014/main" id="{5BE812FF-8CB1-4D2E-B0B4-D3187C211172}"/>
                </a:ext>
              </a:extLst>
            </p:cNvPr>
            <p:cNvCxnSpPr/>
            <p:nvPr/>
          </p:nvCxnSpPr>
          <p:spPr>
            <a:xfrm flipH="1">
              <a:off x="2803720" y="46109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8" name="Straight Connector 1727">
              <a:extLst>
                <a:ext uri="{FF2B5EF4-FFF2-40B4-BE49-F238E27FC236}">
                  <a16:creationId xmlns:a16="http://schemas.microsoft.com/office/drawing/2014/main" id="{9A9BE4CA-016E-4907-BAB0-7852B78D8DD5}"/>
                </a:ext>
              </a:extLst>
            </p:cNvPr>
            <p:cNvCxnSpPr/>
            <p:nvPr/>
          </p:nvCxnSpPr>
          <p:spPr>
            <a:xfrm>
              <a:off x="2804385" y="45994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9" name="Straight Connector 1728">
              <a:extLst>
                <a:ext uri="{FF2B5EF4-FFF2-40B4-BE49-F238E27FC236}">
                  <a16:creationId xmlns:a16="http://schemas.microsoft.com/office/drawing/2014/main" id="{9CD5955D-07DC-4EFB-94A8-0D03507F2B07}"/>
                </a:ext>
              </a:extLst>
            </p:cNvPr>
            <p:cNvCxnSpPr/>
            <p:nvPr/>
          </p:nvCxnSpPr>
          <p:spPr>
            <a:xfrm>
              <a:off x="2804053" y="46225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0" name="Straight Connector 1729">
              <a:extLst>
                <a:ext uri="{FF2B5EF4-FFF2-40B4-BE49-F238E27FC236}">
                  <a16:creationId xmlns:a16="http://schemas.microsoft.com/office/drawing/2014/main" id="{1FDD2058-A427-4E65-B4F9-3EC70F871C3D}"/>
                </a:ext>
              </a:extLst>
            </p:cNvPr>
            <p:cNvCxnSpPr/>
            <p:nvPr/>
          </p:nvCxnSpPr>
          <p:spPr>
            <a:xfrm flipH="1">
              <a:off x="2803388" y="46344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1" name="Straight Connector 1730">
              <a:extLst>
                <a:ext uri="{FF2B5EF4-FFF2-40B4-BE49-F238E27FC236}">
                  <a16:creationId xmlns:a16="http://schemas.microsoft.com/office/drawing/2014/main" id="{7F355114-9A2F-4313-B880-6749AA68CA11}"/>
                </a:ext>
              </a:extLst>
            </p:cNvPr>
            <p:cNvCxnSpPr/>
            <p:nvPr/>
          </p:nvCxnSpPr>
          <p:spPr>
            <a:xfrm>
              <a:off x="2803388" y="464623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2" name="Straight Connector 1731">
              <a:extLst>
                <a:ext uri="{FF2B5EF4-FFF2-40B4-BE49-F238E27FC236}">
                  <a16:creationId xmlns:a16="http://schemas.microsoft.com/office/drawing/2014/main" id="{A589DBC4-FB08-4DF2-A5C6-FE160F21A42A}"/>
                </a:ext>
              </a:extLst>
            </p:cNvPr>
            <p:cNvCxnSpPr/>
            <p:nvPr/>
          </p:nvCxnSpPr>
          <p:spPr>
            <a:xfrm flipH="1">
              <a:off x="2786555" y="454116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3" name="Straight Connector 1732">
              <a:extLst>
                <a:ext uri="{FF2B5EF4-FFF2-40B4-BE49-F238E27FC236}">
                  <a16:creationId xmlns:a16="http://schemas.microsoft.com/office/drawing/2014/main" id="{0FBB9F5E-FA45-4B44-8302-21EB2B109D6E}"/>
                </a:ext>
              </a:extLst>
            </p:cNvPr>
            <p:cNvCxnSpPr/>
            <p:nvPr/>
          </p:nvCxnSpPr>
          <p:spPr>
            <a:xfrm>
              <a:off x="2787219" y="452969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4" name="Straight Connector 1733">
              <a:extLst>
                <a:ext uri="{FF2B5EF4-FFF2-40B4-BE49-F238E27FC236}">
                  <a16:creationId xmlns:a16="http://schemas.microsoft.com/office/drawing/2014/main" id="{E8FC3296-A831-4262-98C3-7170B8C50B9C}"/>
                </a:ext>
              </a:extLst>
            </p:cNvPr>
            <p:cNvCxnSpPr/>
            <p:nvPr/>
          </p:nvCxnSpPr>
          <p:spPr>
            <a:xfrm>
              <a:off x="2786887" y="455280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5" name="Straight Connector 1734">
              <a:extLst>
                <a:ext uri="{FF2B5EF4-FFF2-40B4-BE49-F238E27FC236}">
                  <a16:creationId xmlns:a16="http://schemas.microsoft.com/office/drawing/2014/main" id="{E807FE55-E6B2-478C-8380-6CCF1055FD98}"/>
                </a:ext>
              </a:extLst>
            </p:cNvPr>
            <p:cNvCxnSpPr/>
            <p:nvPr/>
          </p:nvCxnSpPr>
          <p:spPr>
            <a:xfrm flipH="1">
              <a:off x="2786222" y="45646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6" name="Straight Connector 1735">
              <a:extLst>
                <a:ext uri="{FF2B5EF4-FFF2-40B4-BE49-F238E27FC236}">
                  <a16:creationId xmlns:a16="http://schemas.microsoft.com/office/drawing/2014/main" id="{020FFDF5-67EE-4954-97B4-6AFDC44666A3}"/>
                </a:ext>
              </a:extLst>
            </p:cNvPr>
            <p:cNvCxnSpPr/>
            <p:nvPr/>
          </p:nvCxnSpPr>
          <p:spPr>
            <a:xfrm>
              <a:off x="2786222" y="457648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7" name="Straight Connector 1736">
              <a:extLst>
                <a:ext uri="{FF2B5EF4-FFF2-40B4-BE49-F238E27FC236}">
                  <a16:creationId xmlns:a16="http://schemas.microsoft.com/office/drawing/2014/main" id="{8D2CF575-DD57-428B-95E1-5E2136596D3F}"/>
                </a:ext>
              </a:extLst>
            </p:cNvPr>
            <p:cNvCxnSpPr/>
            <p:nvPr/>
          </p:nvCxnSpPr>
          <p:spPr>
            <a:xfrm flipH="1">
              <a:off x="2785557" y="45879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8" name="Straight Connector 1737">
              <a:extLst>
                <a:ext uri="{FF2B5EF4-FFF2-40B4-BE49-F238E27FC236}">
                  <a16:creationId xmlns:a16="http://schemas.microsoft.com/office/drawing/2014/main" id="{CD73DEF3-2A6F-46B1-BFB7-B5502BA39690}"/>
                </a:ext>
              </a:extLst>
            </p:cNvPr>
            <p:cNvCxnSpPr/>
            <p:nvPr/>
          </p:nvCxnSpPr>
          <p:spPr>
            <a:xfrm flipH="1">
              <a:off x="2784561" y="46109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9" name="Straight Connector 1738">
              <a:extLst>
                <a:ext uri="{FF2B5EF4-FFF2-40B4-BE49-F238E27FC236}">
                  <a16:creationId xmlns:a16="http://schemas.microsoft.com/office/drawing/2014/main" id="{E75BF9B4-EB83-4816-921C-C1CDE63DB578}"/>
                </a:ext>
              </a:extLst>
            </p:cNvPr>
            <p:cNvCxnSpPr/>
            <p:nvPr/>
          </p:nvCxnSpPr>
          <p:spPr>
            <a:xfrm>
              <a:off x="2785225" y="45994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0" name="Straight Connector 1739">
              <a:extLst>
                <a:ext uri="{FF2B5EF4-FFF2-40B4-BE49-F238E27FC236}">
                  <a16:creationId xmlns:a16="http://schemas.microsoft.com/office/drawing/2014/main" id="{82D6F3ED-07AA-43AE-81AF-D24B8E53A387}"/>
                </a:ext>
              </a:extLst>
            </p:cNvPr>
            <p:cNvCxnSpPr/>
            <p:nvPr/>
          </p:nvCxnSpPr>
          <p:spPr>
            <a:xfrm>
              <a:off x="2784893" y="46225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1" name="Straight Connector 1740">
              <a:extLst>
                <a:ext uri="{FF2B5EF4-FFF2-40B4-BE49-F238E27FC236}">
                  <a16:creationId xmlns:a16="http://schemas.microsoft.com/office/drawing/2014/main" id="{83A008BF-59D0-4BD7-8F1A-F3249E979D9E}"/>
                </a:ext>
              </a:extLst>
            </p:cNvPr>
            <p:cNvCxnSpPr/>
            <p:nvPr/>
          </p:nvCxnSpPr>
          <p:spPr>
            <a:xfrm flipH="1">
              <a:off x="2784228" y="46344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2" name="Straight Connector 1741">
              <a:extLst>
                <a:ext uri="{FF2B5EF4-FFF2-40B4-BE49-F238E27FC236}">
                  <a16:creationId xmlns:a16="http://schemas.microsoft.com/office/drawing/2014/main" id="{E1A3A65C-DCC8-45DE-A652-6A6B2C6880E7}"/>
                </a:ext>
              </a:extLst>
            </p:cNvPr>
            <p:cNvCxnSpPr/>
            <p:nvPr/>
          </p:nvCxnSpPr>
          <p:spPr>
            <a:xfrm>
              <a:off x="2784228" y="464623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3" name="Oval 1742">
              <a:extLst>
                <a:ext uri="{FF2B5EF4-FFF2-40B4-BE49-F238E27FC236}">
                  <a16:creationId xmlns:a16="http://schemas.microsoft.com/office/drawing/2014/main" id="{71D2692B-6D3D-4BA8-9AAC-C0878AC15E34}"/>
                </a:ext>
              </a:extLst>
            </p:cNvPr>
            <p:cNvSpPr/>
            <p:nvPr/>
          </p:nvSpPr>
          <p:spPr>
            <a:xfrm>
              <a:off x="2823365" y="4482806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744" name="Straight Connector 1743">
              <a:extLst>
                <a:ext uri="{FF2B5EF4-FFF2-40B4-BE49-F238E27FC236}">
                  <a16:creationId xmlns:a16="http://schemas.microsoft.com/office/drawing/2014/main" id="{605489B1-8EC4-46F0-94FD-9F3BE31BD582}"/>
                </a:ext>
              </a:extLst>
            </p:cNvPr>
            <p:cNvCxnSpPr/>
            <p:nvPr/>
          </p:nvCxnSpPr>
          <p:spPr>
            <a:xfrm flipH="1">
              <a:off x="2855731" y="454141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5" name="Straight Connector 1744">
              <a:extLst>
                <a:ext uri="{FF2B5EF4-FFF2-40B4-BE49-F238E27FC236}">
                  <a16:creationId xmlns:a16="http://schemas.microsoft.com/office/drawing/2014/main" id="{B4DE4BF7-E989-4B9C-BD6D-E13A2B06820F}"/>
                </a:ext>
              </a:extLst>
            </p:cNvPr>
            <p:cNvCxnSpPr/>
            <p:nvPr/>
          </p:nvCxnSpPr>
          <p:spPr>
            <a:xfrm>
              <a:off x="2856396" y="45299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6" name="Straight Connector 1745">
              <a:extLst>
                <a:ext uri="{FF2B5EF4-FFF2-40B4-BE49-F238E27FC236}">
                  <a16:creationId xmlns:a16="http://schemas.microsoft.com/office/drawing/2014/main" id="{AF8220EA-6D77-4C9B-B510-CF85A0638D44}"/>
                </a:ext>
              </a:extLst>
            </p:cNvPr>
            <p:cNvCxnSpPr/>
            <p:nvPr/>
          </p:nvCxnSpPr>
          <p:spPr>
            <a:xfrm>
              <a:off x="2856063" y="455306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7" name="Straight Connector 1746">
              <a:extLst>
                <a:ext uri="{FF2B5EF4-FFF2-40B4-BE49-F238E27FC236}">
                  <a16:creationId xmlns:a16="http://schemas.microsoft.com/office/drawing/2014/main" id="{49014E18-3579-4ADE-B35C-D31E68F47703}"/>
                </a:ext>
              </a:extLst>
            </p:cNvPr>
            <p:cNvCxnSpPr/>
            <p:nvPr/>
          </p:nvCxnSpPr>
          <p:spPr>
            <a:xfrm flipH="1">
              <a:off x="2855399" y="45649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8" name="Straight Connector 1747">
              <a:extLst>
                <a:ext uri="{FF2B5EF4-FFF2-40B4-BE49-F238E27FC236}">
                  <a16:creationId xmlns:a16="http://schemas.microsoft.com/office/drawing/2014/main" id="{CA76E2A2-43B0-40A1-9760-854CFB33E98D}"/>
                </a:ext>
              </a:extLst>
            </p:cNvPr>
            <p:cNvCxnSpPr/>
            <p:nvPr/>
          </p:nvCxnSpPr>
          <p:spPr>
            <a:xfrm>
              <a:off x="2855399" y="457674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9" name="Straight Connector 1748">
              <a:extLst>
                <a:ext uri="{FF2B5EF4-FFF2-40B4-BE49-F238E27FC236}">
                  <a16:creationId xmlns:a16="http://schemas.microsoft.com/office/drawing/2014/main" id="{8EC86FB5-5F74-4B87-83AA-AC2DC0B92403}"/>
                </a:ext>
              </a:extLst>
            </p:cNvPr>
            <p:cNvCxnSpPr/>
            <p:nvPr/>
          </p:nvCxnSpPr>
          <p:spPr>
            <a:xfrm flipH="1">
              <a:off x="2854734" y="45882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0" name="Straight Connector 1749">
              <a:extLst>
                <a:ext uri="{FF2B5EF4-FFF2-40B4-BE49-F238E27FC236}">
                  <a16:creationId xmlns:a16="http://schemas.microsoft.com/office/drawing/2014/main" id="{B8DF253C-D7AF-48BD-AA4E-7ABBAE070673}"/>
                </a:ext>
              </a:extLst>
            </p:cNvPr>
            <p:cNvCxnSpPr/>
            <p:nvPr/>
          </p:nvCxnSpPr>
          <p:spPr>
            <a:xfrm flipH="1">
              <a:off x="2853737" y="46111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1" name="Straight Connector 1750">
              <a:extLst>
                <a:ext uri="{FF2B5EF4-FFF2-40B4-BE49-F238E27FC236}">
                  <a16:creationId xmlns:a16="http://schemas.microsoft.com/office/drawing/2014/main" id="{4761876D-95E0-4191-9018-10D72ADAFEEE}"/>
                </a:ext>
              </a:extLst>
            </p:cNvPr>
            <p:cNvCxnSpPr/>
            <p:nvPr/>
          </p:nvCxnSpPr>
          <p:spPr>
            <a:xfrm>
              <a:off x="2854401" y="45997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2" name="Straight Connector 1751">
              <a:extLst>
                <a:ext uri="{FF2B5EF4-FFF2-40B4-BE49-F238E27FC236}">
                  <a16:creationId xmlns:a16="http://schemas.microsoft.com/office/drawing/2014/main" id="{A057BC49-481F-4982-8A8F-9DCC80E0CCF0}"/>
                </a:ext>
              </a:extLst>
            </p:cNvPr>
            <p:cNvCxnSpPr/>
            <p:nvPr/>
          </p:nvCxnSpPr>
          <p:spPr>
            <a:xfrm>
              <a:off x="2854069" y="462281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3" name="Straight Connector 1752">
              <a:extLst>
                <a:ext uri="{FF2B5EF4-FFF2-40B4-BE49-F238E27FC236}">
                  <a16:creationId xmlns:a16="http://schemas.microsoft.com/office/drawing/2014/main" id="{843104E5-4E06-4C3E-9A8F-DE3D97DBB1EF}"/>
                </a:ext>
              </a:extLst>
            </p:cNvPr>
            <p:cNvCxnSpPr/>
            <p:nvPr/>
          </p:nvCxnSpPr>
          <p:spPr>
            <a:xfrm flipH="1">
              <a:off x="2853404" y="46346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4" name="Straight Connector 1753">
              <a:extLst>
                <a:ext uri="{FF2B5EF4-FFF2-40B4-BE49-F238E27FC236}">
                  <a16:creationId xmlns:a16="http://schemas.microsoft.com/office/drawing/2014/main" id="{6C634351-67C7-4DB6-AACE-961B12B13DF0}"/>
                </a:ext>
              </a:extLst>
            </p:cNvPr>
            <p:cNvCxnSpPr/>
            <p:nvPr/>
          </p:nvCxnSpPr>
          <p:spPr>
            <a:xfrm>
              <a:off x="2853404" y="46464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5" name="Straight Connector 1754">
              <a:extLst>
                <a:ext uri="{FF2B5EF4-FFF2-40B4-BE49-F238E27FC236}">
                  <a16:creationId xmlns:a16="http://schemas.microsoft.com/office/drawing/2014/main" id="{88352990-6568-465F-912E-940C70D299EE}"/>
                </a:ext>
              </a:extLst>
            </p:cNvPr>
            <p:cNvCxnSpPr/>
            <p:nvPr/>
          </p:nvCxnSpPr>
          <p:spPr>
            <a:xfrm flipH="1">
              <a:off x="2836571" y="454141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6" name="Straight Connector 1755">
              <a:extLst>
                <a:ext uri="{FF2B5EF4-FFF2-40B4-BE49-F238E27FC236}">
                  <a16:creationId xmlns:a16="http://schemas.microsoft.com/office/drawing/2014/main" id="{6D541160-88F6-4DCE-BFE0-CE1D46680B73}"/>
                </a:ext>
              </a:extLst>
            </p:cNvPr>
            <p:cNvCxnSpPr/>
            <p:nvPr/>
          </p:nvCxnSpPr>
          <p:spPr>
            <a:xfrm>
              <a:off x="2837236" y="45299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7" name="Straight Connector 1756">
              <a:extLst>
                <a:ext uri="{FF2B5EF4-FFF2-40B4-BE49-F238E27FC236}">
                  <a16:creationId xmlns:a16="http://schemas.microsoft.com/office/drawing/2014/main" id="{20FEDD49-F583-4F0D-A1B0-BE0EEFD7B5E7}"/>
                </a:ext>
              </a:extLst>
            </p:cNvPr>
            <p:cNvCxnSpPr/>
            <p:nvPr/>
          </p:nvCxnSpPr>
          <p:spPr>
            <a:xfrm>
              <a:off x="2836903" y="455306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8" name="Straight Connector 1757">
              <a:extLst>
                <a:ext uri="{FF2B5EF4-FFF2-40B4-BE49-F238E27FC236}">
                  <a16:creationId xmlns:a16="http://schemas.microsoft.com/office/drawing/2014/main" id="{EBB65E55-2845-4E01-88A1-3AFB0D454D1B}"/>
                </a:ext>
              </a:extLst>
            </p:cNvPr>
            <p:cNvCxnSpPr/>
            <p:nvPr/>
          </p:nvCxnSpPr>
          <p:spPr>
            <a:xfrm flipH="1">
              <a:off x="2836239" y="45649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9" name="Straight Connector 1758">
              <a:extLst>
                <a:ext uri="{FF2B5EF4-FFF2-40B4-BE49-F238E27FC236}">
                  <a16:creationId xmlns:a16="http://schemas.microsoft.com/office/drawing/2014/main" id="{BFD6984F-13D8-49A9-A892-A83EB475AA94}"/>
                </a:ext>
              </a:extLst>
            </p:cNvPr>
            <p:cNvCxnSpPr/>
            <p:nvPr/>
          </p:nvCxnSpPr>
          <p:spPr>
            <a:xfrm>
              <a:off x="2836239" y="457674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0" name="Straight Connector 1759">
              <a:extLst>
                <a:ext uri="{FF2B5EF4-FFF2-40B4-BE49-F238E27FC236}">
                  <a16:creationId xmlns:a16="http://schemas.microsoft.com/office/drawing/2014/main" id="{3880D674-96AB-4743-9962-6121E797D4EC}"/>
                </a:ext>
              </a:extLst>
            </p:cNvPr>
            <p:cNvCxnSpPr/>
            <p:nvPr/>
          </p:nvCxnSpPr>
          <p:spPr>
            <a:xfrm flipH="1">
              <a:off x="2835574" y="45882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1" name="Straight Connector 1760">
              <a:extLst>
                <a:ext uri="{FF2B5EF4-FFF2-40B4-BE49-F238E27FC236}">
                  <a16:creationId xmlns:a16="http://schemas.microsoft.com/office/drawing/2014/main" id="{860FB297-82A8-4FFE-BF51-AC5967DD109E}"/>
                </a:ext>
              </a:extLst>
            </p:cNvPr>
            <p:cNvCxnSpPr/>
            <p:nvPr/>
          </p:nvCxnSpPr>
          <p:spPr>
            <a:xfrm flipH="1">
              <a:off x="2834577" y="46111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2" name="Straight Connector 1761">
              <a:extLst>
                <a:ext uri="{FF2B5EF4-FFF2-40B4-BE49-F238E27FC236}">
                  <a16:creationId xmlns:a16="http://schemas.microsoft.com/office/drawing/2014/main" id="{2265348F-DF2E-46F6-879E-DB672A0802A1}"/>
                </a:ext>
              </a:extLst>
            </p:cNvPr>
            <p:cNvCxnSpPr/>
            <p:nvPr/>
          </p:nvCxnSpPr>
          <p:spPr>
            <a:xfrm>
              <a:off x="2835242" y="45997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3" name="Straight Connector 1762">
              <a:extLst>
                <a:ext uri="{FF2B5EF4-FFF2-40B4-BE49-F238E27FC236}">
                  <a16:creationId xmlns:a16="http://schemas.microsoft.com/office/drawing/2014/main" id="{A69B1A4E-8D83-4E77-A603-297C82B6CC0B}"/>
                </a:ext>
              </a:extLst>
            </p:cNvPr>
            <p:cNvCxnSpPr/>
            <p:nvPr/>
          </p:nvCxnSpPr>
          <p:spPr>
            <a:xfrm>
              <a:off x="2834909" y="462281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4" name="Straight Connector 1763">
              <a:extLst>
                <a:ext uri="{FF2B5EF4-FFF2-40B4-BE49-F238E27FC236}">
                  <a16:creationId xmlns:a16="http://schemas.microsoft.com/office/drawing/2014/main" id="{9B577D8F-D870-48DE-8CE4-DF366096D838}"/>
                </a:ext>
              </a:extLst>
            </p:cNvPr>
            <p:cNvCxnSpPr/>
            <p:nvPr/>
          </p:nvCxnSpPr>
          <p:spPr>
            <a:xfrm flipH="1">
              <a:off x="2834244" y="46346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5" name="Straight Connector 1764">
              <a:extLst>
                <a:ext uri="{FF2B5EF4-FFF2-40B4-BE49-F238E27FC236}">
                  <a16:creationId xmlns:a16="http://schemas.microsoft.com/office/drawing/2014/main" id="{0321BF7B-9AC9-4675-A82C-34AE47522D75}"/>
                </a:ext>
              </a:extLst>
            </p:cNvPr>
            <p:cNvCxnSpPr/>
            <p:nvPr/>
          </p:nvCxnSpPr>
          <p:spPr>
            <a:xfrm>
              <a:off x="2834244" y="46464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6" name="Oval 1765">
              <a:extLst>
                <a:ext uri="{FF2B5EF4-FFF2-40B4-BE49-F238E27FC236}">
                  <a16:creationId xmlns:a16="http://schemas.microsoft.com/office/drawing/2014/main" id="{72D4D9BE-C84C-4214-A8DA-B6D332ADE62C}"/>
                </a:ext>
              </a:extLst>
            </p:cNvPr>
            <p:cNvSpPr/>
            <p:nvPr/>
          </p:nvSpPr>
          <p:spPr>
            <a:xfrm>
              <a:off x="2873382" y="4482806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767" name="Straight Connector 1766">
              <a:extLst>
                <a:ext uri="{FF2B5EF4-FFF2-40B4-BE49-F238E27FC236}">
                  <a16:creationId xmlns:a16="http://schemas.microsoft.com/office/drawing/2014/main" id="{3D18279F-4761-4180-A219-8EF22180A664}"/>
                </a:ext>
              </a:extLst>
            </p:cNvPr>
            <p:cNvCxnSpPr/>
            <p:nvPr/>
          </p:nvCxnSpPr>
          <p:spPr>
            <a:xfrm flipH="1">
              <a:off x="2905747" y="454141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8" name="Straight Connector 1767">
              <a:extLst>
                <a:ext uri="{FF2B5EF4-FFF2-40B4-BE49-F238E27FC236}">
                  <a16:creationId xmlns:a16="http://schemas.microsoft.com/office/drawing/2014/main" id="{7821ED8C-C098-46B0-A0CF-88033DEE54FD}"/>
                </a:ext>
              </a:extLst>
            </p:cNvPr>
            <p:cNvCxnSpPr/>
            <p:nvPr/>
          </p:nvCxnSpPr>
          <p:spPr>
            <a:xfrm>
              <a:off x="2906412" y="45299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9" name="Straight Connector 1768">
              <a:extLst>
                <a:ext uri="{FF2B5EF4-FFF2-40B4-BE49-F238E27FC236}">
                  <a16:creationId xmlns:a16="http://schemas.microsoft.com/office/drawing/2014/main" id="{A8904C59-604F-407B-98E0-28FE83C54D10}"/>
                </a:ext>
              </a:extLst>
            </p:cNvPr>
            <p:cNvCxnSpPr/>
            <p:nvPr/>
          </p:nvCxnSpPr>
          <p:spPr>
            <a:xfrm>
              <a:off x="2906080" y="455306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0" name="Straight Connector 1769">
              <a:extLst>
                <a:ext uri="{FF2B5EF4-FFF2-40B4-BE49-F238E27FC236}">
                  <a16:creationId xmlns:a16="http://schemas.microsoft.com/office/drawing/2014/main" id="{0060BC12-B8CB-494D-8055-E692DDB26121}"/>
                </a:ext>
              </a:extLst>
            </p:cNvPr>
            <p:cNvCxnSpPr/>
            <p:nvPr/>
          </p:nvCxnSpPr>
          <p:spPr>
            <a:xfrm flipH="1">
              <a:off x="2905415" y="45649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1" name="Straight Connector 1770">
              <a:extLst>
                <a:ext uri="{FF2B5EF4-FFF2-40B4-BE49-F238E27FC236}">
                  <a16:creationId xmlns:a16="http://schemas.microsoft.com/office/drawing/2014/main" id="{5F245BD6-EF21-4BC4-8912-9A447134A1F2}"/>
                </a:ext>
              </a:extLst>
            </p:cNvPr>
            <p:cNvCxnSpPr/>
            <p:nvPr/>
          </p:nvCxnSpPr>
          <p:spPr>
            <a:xfrm>
              <a:off x="2905415" y="457674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2" name="Straight Connector 1771">
              <a:extLst>
                <a:ext uri="{FF2B5EF4-FFF2-40B4-BE49-F238E27FC236}">
                  <a16:creationId xmlns:a16="http://schemas.microsoft.com/office/drawing/2014/main" id="{EA650BF7-F594-40F2-A1B5-93A0BCE4C49C}"/>
                </a:ext>
              </a:extLst>
            </p:cNvPr>
            <p:cNvCxnSpPr/>
            <p:nvPr/>
          </p:nvCxnSpPr>
          <p:spPr>
            <a:xfrm flipH="1">
              <a:off x="2904750" y="45882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3" name="Straight Connector 1772">
              <a:extLst>
                <a:ext uri="{FF2B5EF4-FFF2-40B4-BE49-F238E27FC236}">
                  <a16:creationId xmlns:a16="http://schemas.microsoft.com/office/drawing/2014/main" id="{7F1B6C3E-EBD9-40D6-9672-B390A2379EC5}"/>
                </a:ext>
              </a:extLst>
            </p:cNvPr>
            <p:cNvCxnSpPr/>
            <p:nvPr/>
          </p:nvCxnSpPr>
          <p:spPr>
            <a:xfrm flipH="1">
              <a:off x="2903753" y="46111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4" name="Straight Connector 1773">
              <a:extLst>
                <a:ext uri="{FF2B5EF4-FFF2-40B4-BE49-F238E27FC236}">
                  <a16:creationId xmlns:a16="http://schemas.microsoft.com/office/drawing/2014/main" id="{76BF8E6C-AD8A-490E-90FD-F16CC9A5168C}"/>
                </a:ext>
              </a:extLst>
            </p:cNvPr>
            <p:cNvCxnSpPr/>
            <p:nvPr/>
          </p:nvCxnSpPr>
          <p:spPr>
            <a:xfrm>
              <a:off x="2904418" y="45997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5" name="Straight Connector 1774">
              <a:extLst>
                <a:ext uri="{FF2B5EF4-FFF2-40B4-BE49-F238E27FC236}">
                  <a16:creationId xmlns:a16="http://schemas.microsoft.com/office/drawing/2014/main" id="{2E76F007-1DA7-46B9-A374-36078B024E5C}"/>
                </a:ext>
              </a:extLst>
            </p:cNvPr>
            <p:cNvCxnSpPr/>
            <p:nvPr/>
          </p:nvCxnSpPr>
          <p:spPr>
            <a:xfrm>
              <a:off x="2904085" y="462281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6" name="Straight Connector 1775">
              <a:extLst>
                <a:ext uri="{FF2B5EF4-FFF2-40B4-BE49-F238E27FC236}">
                  <a16:creationId xmlns:a16="http://schemas.microsoft.com/office/drawing/2014/main" id="{5C53314A-D9A2-4C46-996E-D972DBCDB67F}"/>
                </a:ext>
              </a:extLst>
            </p:cNvPr>
            <p:cNvCxnSpPr/>
            <p:nvPr/>
          </p:nvCxnSpPr>
          <p:spPr>
            <a:xfrm flipH="1">
              <a:off x="2903421" y="46346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7" name="Straight Connector 1776">
              <a:extLst>
                <a:ext uri="{FF2B5EF4-FFF2-40B4-BE49-F238E27FC236}">
                  <a16:creationId xmlns:a16="http://schemas.microsoft.com/office/drawing/2014/main" id="{5955AA42-552B-4E48-8327-16160191FF13}"/>
                </a:ext>
              </a:extLst>
            </p:cNvPr>
            <p:cNvCxnSpPr/>
            <p:nvPr/>
          </p:nvCxnSpPr>
          <p:spPr>
            <a:xfrm>
              <a:off x="2903421" y="46464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8" name="Straight Connector 1777">
              <a:extLst>
                <a:ext uri="{FF2B5EF4-FFF2-40B4-BE49-F238E27FC236}">
                  <a16:creationId xmlns:a16="http://schemas.microsoft.com/office/drawing/2014/main" id="{12B0B512-3882-4F85-B6C8-67A36C760425}"/>
                </a:ext>
              </a:extLst>
            </p:cNvPr>
            <p:cNvCxnSpPr/>
            <p:nvPr/>
          </p:nvCxnSpPr>
          <p:spPr>
            <a:xfrm flipH="1">
              <a:off x="2886588" y="454141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9" name="Straight Connector 1778">
              <a:extLst>
                <a:ext uri="{FF2B5EF4-FFF2-40B4-BE49-F238E27FC236}">
                  <a16:creationId xmlns:a16="http://schemas.microsoft.com/office/drawing/2014/main" id="{FFCF3F69-FEC0-40D8-8FD8-DA3A6532676C}"/>
                </a:ext>
              </a:extLst>
            </p:cNvPr>
            <p:cNvCxnSpPr/>
            <p:nvPr/>
          </p:nvCxnSpPr>
          <p:spPr>
            <a:xfrm>
              <a:off x="2887252" y="45299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0" name="Straight Connector 1779">
              <a:extLst>
                <a:ext uri="{FF2B5EF4-FFF2-40B4-BE49-F238E27FC236}">
                  <a16:creationId xmlns:a16="http://schemas.microsoft.com/office/drawing/2014/main" id="{1C2776CE-867F-46E3-BAAE-1B21E77C459D}"/>
                </a:ext>
              </a:extLst>
            </p:cNvPr>
            <p:cNvCxnSpPr/>
            <p:nvPr/>
          </p:nvCxnSpPr>
          <p:spPr>
            <a:xfrm>
              <a:off x="2886920" y="455306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1" name="Straight Connector 1780">
              <a:extLst>
                <a:ext uri="{FF2B5EF4-FFF2-40B4-BE49-F238E27FC236}">
                  <a16:creationId xmlns:a16="http://schemas.microsoft.com/office/drawing/2014/main" id="{B212EF48-25D2-4AB1-A5AD-4D4F7E1372AA}"/>
                </a:ext>
              </a:extLst>
            </p:cNvPr>
            <p:cNvCxnSpPr/>
            <p:nvPr/>
          </p:nvCxnSpPr>
          <p:spPr>
            <a:xfrm flipH="1">
              <a:off x="2886255" y="45649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2" name="Straight Connector 1781">
              <a:extLst>
                <a:ext uri="{FF2B5EF4-FFF2-40B4-BE49-F238E27FC236}">
                  <a16:creationId xmlns:a16="http://schemas.microsoft.com/office/drawing/2014/main" id="{79C7FD74-ACDC-4543-A0D5-1D328A6C652C}"/>
                </a:ext>
              </a:extLst>
            </p:cNvPr>
            <p:cNvCxnSpPr/>
            <p:nvPr/>
          </p:nvCxnSpPr>
          <p:spPr>
            <a:xfrm>
              <a:off x="2886255" y="457674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3" name="Straight Connector 1782">
              <a:extLst>
                <a:ext uri="{FF2B5EF4-FFF2-40B4-BE49-F238E27FC236}">
                  <a16:creationId xmlns:a16="http://schemas.microsoft.com/office/drawing/2014/main" id="{602086BE-AE32-4183-97DB-CC6DBF7C4B82}"/>
                </a:ext>
              </a:extLst>
            </p:cNvPr>
            <p:cNvCxnSpPr/>
            <p:nvPr/>
          </p:nvCxnSpPr>
          <p:spPr>
            <a:xfrm flipH="1">
              <a:off x="2885590" y="45882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4" name="Straight Connector 1783">
              <a:extLst>
                <a:ext uri="{FF2B5EF4-FFF2-40B4-BE49-F238E27FC236}">
                  <a16:creationId xmlns:a16="http://schemas.microsoft.com/office/drawing/2014/main" id="{FE39FFF4-B2AC-4D7C-B29D-B6B4C398C28C}"/>
                </a:ext>
              </a:extLst>
            </p:cNvPr>
            <p:cNvCxnSpPr/>
            <p:nvPr/>
          </p:nvCxnSpPr>
          <p:spPr>
            <a:xfrm flipH="1">
              <a:off x="2884593" y="46111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5" name="Straight Connector 1784">
              <a:extLst>
                <a:ext uri="{FF2B5EF4-FFF2-40B4-BE49-F238E27FC236}">
                  <a16:creationId xmlns:a16="http://schemas.microsoft.com/office/drawing/2014/main" id="{54094A75-74AB-4754-AEA3-80B7068816CC}"/>
                </a:ext>
              </a:extLst>
            </p:cNvPr>
            <p:cNvCxnSpPr/>
            <p:nvPr/>
          </p:nvCxnSpPr>
          <p:spPr>
            <a:xfrm>
              <a:off x="2885258" y="45997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6" name="Straight Connector 1785">
              <a:extLst>
                <a:ext uri="{FF2B5EF4-FFF2-40B4-BE49-F238E27FC236}">
                  <a16:creationId xmlns:a16="http://schemas.microsoft.com/office/drawing/2014/main" id="{6EE40B1F-7C4D-4251-AE6E-2FAEA80F8E6E}"/>
                </a:ext>
              </a:extLst>
            </p:cNvPr>
            <p:cNvCxnSpPr/>
            <p:nvPr/>
          </p:nvCxnSpPr>
          <p:spPr>
            <a:xfrm>
              <a:off x="2884926" y="462281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7" name="Straight Connector 1786">
              <a:extLst>
                <a:ext uri="{FF2B5EF4-FFF2-40B4-BE49-F238E27FC236}">
                  <a16:creationId xmlns:a16="http://schemas.microsoft.com/office/drawing/2014/main" id="{F33731DD-CA5A-477B-AE57-C4CB2D704CE4}"/>
                </a:ext>
              </a:extLst>
            </p:cNvPr>
            <p:cNvCxnSpPr/>
            <p:nvPr/>
          </p:nvCxnSpPr>
          <p:spPr>
            <a:xfrm flipH="1">
              <a:off x="2884261" y="46346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8" name="Straight Connector 1787">
              <a:extLst>
                <a:ext uri="{FF2B5EF4-FFF2-40B4-BE49-F238E27FC236}">
                  <a16:creationId xmlns:a16="http://schemas.microsoft.com/office/drawing/2014/main" id="{99762A48-3CBC-4982-9E7C-324A9D67DD70}"/>
                </a:ext>
              </a:extLst>
            </p:cNvPr>
            <p:cNvCxnSpPr/>
            <p:nvPr/>
          </p:nvCxnSpPr>
          <p:spPr>
            <a:xfrm>
              <a:off x="2884261" y="46464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9" name="Oval 1788">
              <a:extLst>
                <a:ext uri="{FF2B5EF4-FFF2-40B4-BE49-F238E27FC236}">
                  <a16:creationId xmlns:a16="http://schemas.microsoft.com/office/drawing/2014/main" id="{2FA00E83-BA99-4FD7-B855-E90FF14A6A35}"/>
                </a:ext>
              </a:extLst>
            </p:cNvPr>
            <p:cNvSpPr/>
            <p:nvPr/>
          </p:nvSpPr>
          <p:spPr>
            <a:xfrm>
              <a:off x="2923398" y="4482806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790" name="Straight Connector 1789">
              <a:extLst>
                <a:ext uri="{FF2B5EF4-FFF2-40B4-BE49-F238E27FC236}">
                  <a16:creationId xmlns:a16="http://schemas.microsoft.com/office/drawing/2014/main" id="{842D7F75-7B3D-44BA-8A61-3CDDBB4F682F}"/>
                </a:ext>
              </a:extLst>
            </p:cNvPr>
            <p:cNvCxnSpPr/>
            <p:nvPr/>
          </p:nvCxnSpPr>
          <p:spPr>
            <a:xfrm flipH="1">
              <a:off x="2955763" y="454141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1" name="Straight Connector 1790">
              <a:extLst>
                <a:ext uri="{FF2B5EF4-FFF2-40B4-BE49-F238E27FC236}">
                  <a16:creationId xmlns:a16="http://schemas.microsoft.com/office/drawing/2014/main" id="{9632A8A6-BC7E-4205-BF9C-45F759E8C016}"/>
                </a:ext>
              </a:extLst>
            </p:cNvPr>
            <p:cNvCxnSpPr/>
            <p:nvPr/>
          </p:nvCxnSpPr>
          <p:spPr>
            <a:xfrm>
              <a:off x="2956428" y="45299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2" name="Straight Connector 1791">
              <a:extLst>
                <a:ext uri="{FF2B5EF4-FFF2-40B4-BE49-F238E27FC236}">
                  <a16:creationId xmlns:a16="http://schemas.microsoft.com/office/drawing/2014/main" id="{74E8B51A-D348-4A80-B8C3-5AC127784BF9}"/>
                </a:ext>
              </a:extLst>
            </p:cNvPr>
            <p:cNvCxnSpPr/>
            <p:nvPr/>
          </p:nvCxnSpPr>
          <p:spPr>
            <a:xfrm>
              <a:off x="2956095" y="455306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3" name="Straight Connector 1792">
              <a:extLst>
                <a:ext uri="{FF2B5EF4-FFF2-40B4-BE49-F238E27FC236}">
                  <a16:creationId xmlns:a16="http://schemas.microsoft.com/office/drawing/2014/main" id="{B4CA591D-2F86-4C5B-8181-E0B02C5DA6EE}"/>
                </a:ext>
              </a:extLst>
            </p:cNvPr>
            <p:cNvCxnSpPr/>
            <p:nvPr/>
          </p:nvCxnSpPr>
          <p:spPr>
            <a:xfrm flipH="1">
              <a:off x="2955431" y="45649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4" name="Straight Connector 1793">
              <a:extLst>
                <a:ext uri="{FF2B5EF4-FFF2-40B4-BE49-F238E27FC236}">
                  <a16:creationId xmlns:a16="http://schemas.microsoft.com/office/drawing/2014/main" id="{F6617A85-DDA5-4083-8B0B-4F89B95ABFD2}"/>
                </a:ext>
              </a:extLst>
            </p:cNvPr>
            <p:cNvCxnSpPr/>
            <p:nvPr/>
          </p:nvCxnSpPr>
          <p:spPr>
            <a:xfrm>
              <a:off x="2955431" y="457674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5" name="Straight Connector 1794">
              <a:extLst>
                <a:ext uri="{FF2B5EF4-FFF2-40B4-BE49-F238E27FC236}">
                  <a16:creationId xmlns:a16="http://schemas.microsoft.com/office/drawing/2014/main" id="{ADE760BF-AD28-4F62-80E7-9CE0C6310FA2}"/>
                </a:ext>
              </a:extLst>
            </p:cNvPr>
            <p:cNvCxnSpPr/>
            <p:nvPr/>
          </p:nvCxnSpPr>
          <p:spPr>
            <a:xfrm flipH="1">
              <a:off x="2954766" y="45882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6" name="Straight Connector 1795">
              <a:extLst>
                <a:ext uri="{FF2B5EF4-FFF2-40B4-BE49-F238E27FC236}">
                  <a16:creationId xmlns:a16="http://schemas.microsoft.com/office/drawing/2014/main" id="{30CFF859-203C-4602-8D4A-3153DC361369}"/>
                </a:ext>
              </a:extLst>
            </p:cNvPr>
            <p:cNvCxnSpPr/>
            <p:nvPr/>
          </p:nvCxnSpPr>
          <p:spPr>
            <a:xfrm flipH="1">
              <a:off x="2953769" y="46111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7" name="Straight Connector 1796">
              <a:extLst>
                <a:ext uri="{FF2B5EF4-FFF2-40B4-BE49-F238E27FC236}">
                  <a16:creationId xmlns:a16="http://schemas.microsoft.com/office/drawing/2014/main" id="{9BBADDE2-2D4E-49F5-A264-9277040ACC7F}"/>
                </a:ext>
              </a:extLst>
            </p:cNvPr>
            <p:cNvCxnSpPr/>
            <p:nvPr/>
          </p:nvCxnSpPr>
          <p:spPr>
            <a:xfrm>
              <a:off x="2954434" y="45997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8" name="Straight Connector 1797">
              <a:extLst>
                <a:ext uri="{FF2B5EF4-FFF2-40B4-BE49-F238E27FC236}">
                  <a16:creationId xmlns:a16="http://schemas.microsoft.com/office/drawing/2014/main" id="{4B843211-666A-4FA2-974B-B1F4B1DCFB57}"/>
                </a:ext>
              </a:extLst>
            </p:cNvPr>
            <p:cNvCxnSpPr/>
            <p:nvPr/>
          </p:nvCxnSpPr>
          <p:spPr>
            <a:xfrm>
              <a:off x="2954101" y="462281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9" name="Straight Connector 1798">
              <a:extLst>
                <a:ext uri="{FF2B5EF4-FFF2-40B4-BE49-F238E27FC236}">
                  <a16:creationId xmlns:a16="http://schemas.microsoft.com/office/drawing/2014/main" id="{16889EE7-A437-49A2-8CA7-4E9910195690}"/>
                </a:ext>
              </a:extLst>
            </p:cNvPr>
            <p:cNvCxnSpPr/>
            <p:nvPr/>
          </p:nvCxnSpPr>
          <p:spPr>
            <a:xfrm flipH="1">
              <a:off x="2953437" y="46346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0" name="Straight Connector 1799">
              <a:extLst>
                <a:ext uri="{FF2B5EF4-FFF2-40B4-BE49-F238E27FC236}">
                  <a16:creationId xmlns:a16="http://schemas.microsoft.com/office/drawing/2014/main" id="{319EC9B5-F5C4-4B06-B2FF-BDF2FA4738E4}"/>
                </a:ext>
              </a:extLst>
            </p:cNvPr>
            <p:cNvCxnSpPr/>
            <p:nvPr/>
          </p:nvCxnSpPr>
          <p:spPr>
            <a:xfrm>
              <a:off x="2953437" y="46464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1" name="Straight Connector 1800">
              <a:extLst>
                <a:ext uri="{FF2B5EF4-FFF2-40B4-BE49-F238E27FC236}">
                  <a16:creationId xmlns:a16="http://schemas.microsoft.com/office/drawing/2014/main" id="{03C38F17-C616-4080-9047-108F522EF80C}"/>
                </a:ext>
              </a:extLst>
            </p:cNvPr>
            <p:cNvCxnSpPr/>
            <p:nvPr/>
          </p:nvCxnSpPr>
          <p:spPr>
            <a:xfrm flipH="1">
              <a:off x="2936604" y="454141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2" name="Straight Connector 1801">
              <a:extLst>
                <a:ext uri="{FF2B5EF4-FFF2-40B4-BE49-F238E27FC236}">
                  <a16:creationId xmlns:a16="http://schemas.microsoft.com/office/drawing/2014/main" id="{2DEFF42A-01A5-401E-8B2A-1A20CFE61790}"/>
                </a:ext>
              </a:extLst>
            </p:cNvPr>
            <p:cNvCxnSpPr/>
            <p:nvPr/>
          </p:nvCxnSpPr>
          <p:spPr>
            <a:xfrm>
              <a:off x="2937268" y="45299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3" name="Straight Connector 1802">
              <a:extLst>
                <a:ext uri="{FF2B5EF4-FFF2-40B4-BE49-F238E27FC236}">
                  <a16:creationId xmlns:a16="http://schemas.microsoft.com/office/drawing/2014/main" id="{B3DBFC44-4D2A-42B7-B6C6-65D951B0BAE6}"/>
                </a:ext>
              </a:extLst>
            </p:cNvPr>
            <p:cNvCxnSpPr/>
            <p:nvPr/>
          </p:nvCxnSpPr>
          <p:spPr>
            <a:xfrm>
              <a:off x="2936936" y="455306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4" name="Straight Connector 1803">
              <a:extLst>
                <a:ext uri="{FF2B5EF4-FFF2-40B4-BE49-F238E27FC236}">
                  <a16:creationId xmlns:a16="http://schemas.microsoft.com/office/drawing/2014/main" id="{FD269C6D-7F29-4AE2-A1A6-A47F6A642865}"/>
                </a:ext>
              </a:extLst>
            </p:cNvPr>
            <p:cNvCxnSpPr/>
            <p:nvPr/>
          </p:nvCxnSpPr>
          <p:spPr>
            <a:xfrm flipH="1">
              <a:off x="2936271" y="45649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5" name="Straight Connector 1804">
              <a:extLst>
                <a:ext uri="{FF2B5EF4-FFF2-40B4-BE49-F238E27FC236}">
                  <a16:creationId xmlns:a16="http://schemas.microsoft.com/office/drawing/2014/main" id="{DEF5263B-6B43-4DEA-AEDF-E629EB23C132}"/>
                </a:ext>
              </a:extLst>
            </p:cNvPr>
            <p:cNvCxnSpPr/>
            <p:nvPr/>
          </p:nvCxnSpPr>
          <p:spPr>
            <a:xfrm>
              <a:off x="2936271" y="457674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6" name="Straight Connector 1805">
              <a:extLst>
                <a:ext uri="{FF2B5EF4-FFF2-40B4-BE49-F238E27FC236}">
                  <a16:creationId xmlns:a16="http://schemas.microsoft.com/office/drawing/2014/main" id="{62145B42-1BB5-4EC3-9B35-316E81C67A8A}"/>
                </a:ext>
              </a:extLst>
            </p:cNvPr>
            <p:cNvCxnSpPr/>
            <p:nvPr/>
          </p:nvCxnSpPr>
          <p:spPr>
            <a:xfrm flipH="1">
              <a:off x="2935606" y="45882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7" name="Straight Connector 1806">
              <a:extLst>
                <a:ext uri="{FF2B5EF4-FFF2-40B4-BE49-F238E27FC236}">
                  <a16:creationId xmlns:a16="http://schemas.microsoft.com/office/drawing/2014/main" id="{D654717F-5935-4B2F-A7C4-AE1972D18200}"/>
                </a:ext>
              </a:extLst>
            </p:cNvPr>
            <p:cNvCxnSpPr/>
            <p:nvPr/>
          </p:nvCxnSpPr>
          <p:spPr>
            <a:xfrm flipH="1">
              <a:off x="2934609" y="46111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8" name="Straight Connector 1807">
              <a:extLst>
                <a:ext uri="{FF2B5EF4-FFF2-40B4-BE49-F238E27FC236}">
                  <a16:creationId xmlns:a16="http://schemas.microsoft.com/office/drawing/2014/main" id="{DFB3E844-4BB0-4595-9B96-91ABB7042E37}"/>
                </a:ext>
              </a:extLst>
            </p:cNvPr>
            <p:cNvCxnSpPr/>
            <p:nvPr/>
          </p:nvCxnSpPr>
          <p:spPr>
            <a:xfrm>
              <a:off x="2935274" y="45997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9" name="Straight Connector 1808">
              <a:extLst>
                <a:ext uri="{FF2B5EF4-FFF2-40B4-BE49-F238E27FC236}">
                  <a16:creationId xmlns:a16="http://schemas.microsoft.com/office/drawing/2014/main" id="{70EB65E9-7D5E-44BC-93BB-8D7BF688B5F0}"/>
                </a:ext>
              </a:extLst>
            </p:cNvPr>
            <p:cNvCxnSpPr/>
            <p:nvPr/>
          </p:nvCxnSpPr>
          <p:spPr>
            <a:xfrm>
              <a:off x="2934942" y="462281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0" name="Straight Connector 1809">
              <a:extLst>
                <a:ext uri="{FF2B5EF4-FFF2-40B4-BE49-F238E27FC236}">
                  <a16:creationId xmlns:a16="http://schemas.microsoft.com/office/drawing/2014/main" id="{BE67E0D9-5656-4D99-9AB0-E7CE450AA69B}"/>
                </a:ext>
              </a:extLst>
            </p:cNvPr>
            <p:cNvCxnSpPr/>
            <p:nvPr/>
          </p:nvCxnSpPr>
          <p:spPr>
            <a:xfrm flipH="1">
              <a:off x="2934277" y="46346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1" name="Straight Connector 1810">
              <a:extLst>
                <a:ext uri="{FF2B5EF4-FFF2-40B4-BE49-F238E27FC236}">
                  <a16:creationId xmlns:a16="http://schemas.microsoft.com/office/drawing/2014/main" id="{97AB303E-9E24-4867-A029-79FB45863FD3}"/>
                </a:ext>
              </a:extLst>
            </p:cNvPr>
            <p:cNvCxnSpPr/>
            <p:nvPr/>
          </p:nvCxnSpPr>
          <p:spPr>
            <a:xfrm>
              <a:off x="2934277" y="46464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2" name="Oval 1811">
              <a:extLst>
                <a:ext uri="{FF2B5EF4-FFF2-40B4-BE49-F238E27FC236}">
                  <a16:creationId xmlns:a16="http://schemas.microsoft.com/office/drawing/2014/main" id="{99D926ED-2721-4B09-8C25-D6CEAF7F3C96}"/>
                </a:ext>
              </a:extLst>
            </p:cNvPr>
            <p:cNvSpPr/>
            <p:nvPr/>
          </p:nvSpPr>
          <p:spPr>
            <a:xfrm>
              <a:off x="2973414" y="4482548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813" name="Straight Connector 1812">
              <a:extLst>
                <a:ext uri="{FF2B5EF4-FFF2-40B4-BE49-F238E27FC236}">
                  <a16:creationId xmlns:a16="http://schemas.microsoft.com/office/drawing/2014/main" id="{3BCDA0E9-3A6C-4EB3-BF34-372F70A956FF}"/>
                </a:ext>
              </a:extLst>
            </p:cNvPr>
            <p:cNvCxnSpPr/>
            <p:nvPr/>
          </p:nvCxnSpPr>
          <p:spPr>
            <a:xfrm flipH="1">
              <a:off x="3005780" y="454116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4" name="Straight Connector 1813">
              <a:extLst>
                <a:ext uri="{FF2B5EF4-FFF2-40B4-BE49-F238E27FC236}">
                  <a16:creationId xmlns:a16="http://schemas.microsoft.com/office/drawing/2014/main" id="{E8D64697-341D-4175-BEBF-85B566938CFC}"/>
                </a:ext>
              </a:extLst>
            </p:cNvPr>
            <p:cNvCxnSpPr/>
            <p:nvPr/>
          </p:nvCxnSpPr>
          <p:spPr>
            <a:xfrm>
              <a:off x="3006445" y="452969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5" name="Straight Connector 1814">
              <a:extLst>
                <a:ext uri="{FF2B5EF4-FFF2-40B4-BE49-F238E27FC236}">
                  <a16:creationId xmlns:a16="http://schemas.microsoft.com/office/drawing/2014/main" id="{BF9DE908-2A9A-4895-9173-3E6606004A85}"/>
                </a:ext>
              </a:extLst>
            </p:cNvPr>
            <p:cNvCxnSpPr/>
            <p:nvPr/>
          </p:nvCxnSpPr>
          <p:spPr>
            <a:xfrm>
              <a:off x="3006112" y="455280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6" name="Straight Connector 1815">
              <a:extLst>
                <a:ext uri="{FF2B5EF4-FFF2-40B4-BE49-F238E27FC236}">
                  <a16:creationId xmlns:a16="http://schemas.microsoft.com/office/drawing/2014/main" id="{9D4AB5DA-C9EA-4173-AE03-13ED64BBBC72}"/>
                </a:ext>
              </a:extLst>
            </p:cNvPr>
            <p:cNvCxnSpPr/>
            <p:nvPr/>
          </p:nvCxnSpPr>
          <p:spPr>
            <a:xfrm flipH="1">
              <a:off x="3005447" y="45646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7" name="Straight Connector 1816">
              <a:extLst>
                <a:ext uri="{FF2B5EF4-FFF2-40B4-BE49-F238E27FC236}">
                  <a16:creationId xmlns:a16="http://schemas.microsoft.com/office/drawing/2014/main" id="{5B2661AE-7150-4D79-B7EB-D0307F8B4ADF}"/>
                </a:ext>
              </a:extLst>
            </p:cNvPr>
            <p:cNvCxnSpPr/>
            <p:nvPr/>
          </p:nvCxnSpPr>
          <p:spPr>
            <a:xfrm>
              <a:off x="3005447" y="457648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8" name="Straight Connector 1817">
              <a:extLst>
                <a:ext uri="{FF2B5EF4-FFF2-40B4-BE49-F238E27FC236}">
                  <a16:creationId xmlns:a16="http://schemas.microsoft.com/office/drawing/2014/main" id="{2B0F19C0-BA94-4461-8370-129E28C3191E}"/>
                </a:ext>
              </a:extLst>
            </p:cNvPr>
            <p:cNvCxnSpPr/>
            <p:nvPr/>
          </p:nvCxnSpPr>
          <p:spPr>
            <a:xfrm flipH="1">
              <a:off x="3004782" y="45879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9" name="Straight Connector 1818">
              <a:extLst>
                <a:ext uri="{FF2B5EF4-FFF2-40B4-BE49-F238E27FC236}">
                  <a16:creationId xmlns:a16="http://schemas.microsoft.com/office/drawing/2014/main" id="{DC455FD8-BF2A-4425-AEB6-E1C920AF9558}"/>
                </a:ext>
              </a:extLst>
            </p:cNvPr>
            <p:cNvCxnSpPr/>
            <p:nvPr/>
          </p:nvCxnSpPr>
          <p:spPr>
            <a:xfrm flipH="1">
              <a:off x="3003786" y="46109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0" name="Straight Connector 1819">
              <a:extLst>
                <a:ext uri="{FF2B5EF4-FFF2-40B4-BE49-F238E27FC236}">
                  <a16:creationId xmlns:a16="http://schemas.microsoft.com/office/drawing/2014/main" id="{68738178-F0C7-4CD4-9805-2D920309BAE5}"/>
                </a:ext>
              </a:extLst>
            </p:cNvPr>
            <p:cNvCxnSpPr/>
            <p:nvPr/>
          </p:nvCxnSpPr>
          <p:spPr>
            <a:xfrm>
              <a:off x="3004450" y="45994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1" name="Straight Connector 1820">
              <a:extLst>
                <a:ext uri="{FF2B5EF4-FFF2-40B4-BE49-F238E27FC236}">
                  <a16:creationId xmlns:a16="http://schemas.microsoft.com/office/drawing/2014/main" id="{00E9EEAD-EFE1-40A6-8C16-23DC53257D22}"/>
                </a:ext>
              </a:extLst>
            </p:cNvPr>
            <p:cNvCxnSpPr/>
            <p:nvPr/>
          </p:nvCxnSpPr>
          <p:spPr>
            <a:xfrm>
              <a:off x="3004118" y="46225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2" name="Straight Connector 1821">
              <a:extLst>
                <a:ext uri="{FF2B5EF4-FFF2-40B4-BE49-F238E27FC236}">
                  <a16:creationId xmlns:a16="http://schemas.microsoft.com/office/drawing/2014/main" id="{A9E344D9-616E-48F9-9BC6-771D32619832}"/>
                </a:ext>
              </a:extLst>
            </p:cNvPr>
            <p:cNvCxnSpPr/>
            <p:nvPr/>
          </p:nvCxnSpPr>
          <p:spPr>
            <a:xfrm flipH="1">
              <a:off x="3003453" y="46344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3" name="Straight Connector 1822">
              <a:extLst>
                <a:ext uri="{FF2B5EF4-FFF2-40B4-BE49-F238E27FC236}">
                  <a16:creationId xmlns:a16="http://schemas.microsoft.com/office/drawing/2014/main" id="{FF4A6512-92EC-4380-B14A-8F39B6382A16}"/>
                </a:ext>
              </a:extLst>
            </p:cNvPr>
            <p:cNvCxnSpPr/>
            <p:nvPr/>
          </p:nvCxnSpPr>
          <p:spPr>
            <a:xfrm>
              <a:off x="3003453" y="464623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4" name="Straight Connector 1823">
              <a:extLst>
                <a:ext uri="{FF2B5EF4-FFF2-40B4-BE49-F238E27FC236}">
                  <a16:creationId xmlns:a16="http://schemas.microsoft.com/office/drawing/2014/main" id="{0C5E670C-CDAD-41AB-9E65-74703C017BDF}"/>
                </a:ext>
              </a:extLst>
            </p:cNvPr>
            <p:cNvCxnSpPr/>
            <p:nvPr/>
          </p:nvCxnSpPr>
          <p:spPr>
            <a:xfrm flipH="1">
              <a:off x="2986620" y="454116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5" name="Straight Connector 1824">
              <a:extLst>
                <a:ext uri="{FF2B5EF4-FFF2-40B4-BE49-F238E27FC236}">
                  <a16:creationId xmlns:a16="http://schemas.microsoft.com/office/drawing/2014/main" id="{C9FA668B-1005-422A-99D4-F1B271529F86}"/>
                </a:ext>
              </a:extLst>
            </p:cNvPr>
            <p:cNvCxnSpPr/>
            <p:nvPr/>
          </p:nvCxnSpPr>
          <p:spPr>
            <a:xfrm>
              <a:off x="2987285" y="452969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6" name="Straight Connector 1825">
              <a:extLst>
                <a:ext uri="{FF2B5EF4-FFF2-40B4-BE49-F238E27FC236}">
                  <a16:creationId xmlns:a16="http://schemas.microsoft.com/office/drawing/2014/main" id="{CA737D93-60C0-4257-A806-38994E093F29}"/>
                </a:ext>
              </a:extLst>
            </p:cNvPr>
            <p:cNvCxnSpPr/>
            <p:nvPr/>
          </p:nvCxnSpPr>
          <p:spPr>
            <a:xfrm>
              <a:off x="2986952" y="455280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7" name="Straight Connector 1826">
              <a:extLst>
                <a:ext uri="{FF2B5EF4-FFF2-40B4-BE49-F238E27FC236}">
                  <a16:creationId xmlns:a16="http://schemas.microsoft.com/office/drawing/2014/main" id="{0836640D-1D84-4B13-93CC-0E254370FCC8}"/>
                </a:ext>
              </a:extLst>
            </p:cNvPr>
            <p:cNvCxnSpPr/>
            <p:nvPr/>
          </p:nvCxnSpPr>
          <p:spPr>
            <a:xfrm flipH="1">
              <a:off x="2986288" y="45646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8" name="Straight Connector 1827">
              <a:extLst>
                <a:ext uri="{FF2B5EF4-FFF2-40B4-BE49-F238E27FC236}">
                  <a16:creationId xmlns:a16="http://schemas.microsoft.com/office/drawing/2014/main" id="{03B6FD59-9997-4690-819A-1241FFAC9D5E}"/>
                </a:ext>
              </a:extLst>
            </p:cNvPr>
            <p:cNvCxnSpPr/>
            <p:nvPr/>
          </p:nvCxnSpPr>
          <p:spPr>
            <a:xfrm>
              <a:off x="2986288" y="457648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9" name="Straight Connector 1828">
              <a:extLst>
                <a:ext uri="{FF2B5EF4-FFF2-40B4-BE49-F238E27FC236}">
                  <a16:creationId xmlns:a16="http://schemas.microsoft.com/office/drawing/2014/main" id="{EEEA8BC6-BA37-4A21-8815-D18036A68148}"/>
                </a:ext>
              </a:extLst>
            </p:cNvPr>
            <p:cNvCxnSpPr/>
            <p:nvPr/>
          </p:nvCxnSpPr>
          <p:spPr>
            <a:xfrm flipH="1">
              <a:off x="2985623" y="45879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0" name="Straight Connector 1829">
              <a:extLst>
                <a:ext uri="{FF2B5EF4-FFF2-40B4-BE49-F238E27FC236}">
                  <a16:creationId xmlns:a16="http://schemas.microsoft.com/office/drawing/2014/main" id="{3F30F541-9BD8-4CBE-A1D7-14DBEA3B51F0}"/>
                </a:ext>
              </a:extLst>
            </p:cNvPr>
            <p:cNvCxnSpPr/>
            <p:nvPr/>
          </p:nvCxnSpPr>
          <p:spPr>
            <a:xfrm flipH="1">
              <a:off x="2984626" y="46109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1" name="Straight Connector 1830">
              <a:extLst>
                <a:ext uri="{FF2B5EF4-FFF2-40B4-BE49-F238E27FC236}">
                  <a16:creationId xmlns:a16="http://schemas.microsoft.com/office/drawing/2014/main" id="{E5019427-270A-4C8F-A180-BF266B985ECB}"/>
                </a:ext>
              </a:extLst>
            </p:cNvPr>
            <p:cNvCxnSpPr/>
            <p:nvPr/>
          </p:nvCxnSpPr>
          <p:spPr>
            <a:xfrm>
              <a:off x="2985290" y="45994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2" name="Straight Connector 1831">
              <a:extLst>
                <a:ext uri="{FF2B5EF4-FFF2-40B4-BE49-F238E27FC236}">
                  <a16:creationId xmlns:a16="http://schemas.microsoft.com/office/drawing/2014/main" id="{9DF4B7E8-AA19-4C9E-9314-194DD841A5B9}"/>
                </a:ext>
              </a:extLst>
            </p:cNvPr>
            <p:cNvCxnSpPr/>
            <p:nvPr/>
          </p:nvCxnSpPr>
          <p:spPr>
            <a:xfrm>
              <a:off x="2984958" y="46225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3" name="Straight Connector 1832">
              <a:extLst>
                <a:ext uri="{FF2B5EF4-FFF2-40B4-BE49-F238E27FC236}">
                  <a16:creationId xmlns:a16="http://schemas.microsoft.com/office/drawing/2014/main" id="{94D38DCB-D718-4597-958C-FB2646BC386B}"/>
                </a:ext>
              </a:extLst>
            </p:cNvPr>
            <p:cNvCxnSpPr/>
            <p:nvPr/>
          </p:nvCxnSpPr>
          <p:spPr>
            <a:xfrm flipH="1">
              <a:off x="2984293" y="46344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4" name="Straight Connector 1833">
              <a:extLst>
                <a:ext uri="{FF2B5EF4-FFF2-40B4-BE49-F238E27FC236}">
                  <a16:creationId xmlns:a16="http://schemas.microsoft.com/office/drawing/2014/main" id="{0335E5D5-F6CD-4935-A38C-EC1027D39C58}"/>
                </a:ext>
              </a:extLst>
            </p:cNvPr>
            <p:cNvCxnSpPr/>
            <p:nvPr/>
          </p:nvCxnSpPr>
          <p:spPr>
            <a:xfrm>
              <a:off x="2984293" y="464623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5" name="Oval 1834">
              <a:extLst>
                <a:ext uri="{FF2B5EF4-FFF2-40B4-BE49-F238E27FC236}">
                  <a16:creationId xmlns:a16="http://schemas.microsoft.com/office/drawing/2014/main" id="{AC508264-2763-4C80-8CD5-24703E220D4B}"/>
                </a:ext>
              </a:extLst>
            </p:cNvPr>
            <p:cNvSpPr/>
            <p:nvPr/>
          </p:nvSpPr>
          <p:spPr>
            <a:xfrm>
              <a:off x="3023431" y="4482548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836" name="Straight Connector 1835">
              <a:extLst>
                <a:ext uri="{FF2B5EF4-FFF2-40B4-BE49-F238E27FC236}">
                  <a16:creationId xmlns:a16="http://schemas.microsoft.com/office/drawing/2014/main" id="{9AF265A3-E8C1-4897-926A-6D6D9B155FDD}"/>
                </a:ext>
              </a:extLst>
            </p:cNvPr>
            <p:cNvCxnSpPr/>
            <p:nvPr/>
          </p:nvCxnSpPr>
          <p:spPr>
            <a:xfrm flipH="1">
              <a:off x="3055796" y="454116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7" name="Straight Connector 1836">
              <a:extLst>
                <a:ext uri="{FF2B5EF4-FFF2-40B4-BE49-F238E27FC236}">
                  <a16:creationId xmlns:a16="http://schemas.microsoft.com/office/drawing/2014/main" id="{0E940924-F9BF-4D8F-889C-B0BB885676B3}"/>
                </a:ext>
              </a:extLst>
            </p:cNvPr>
            <p:cNvCxnSpPr/>
            <p:nvPr/>
          </p:nvCxnSpPr>
          <p:spPr>
            <a:xfrm>
              <a:off x="3056461" y="452969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8" name="Straight Connector 1837">
              <a:extLst>
                <a:ext uri="{FF2B5EF4-FFF2-40B4-BE49-F238E27FC236}">
                  <a16:creationId xmlns:a16="http://schemas.microsoft.com/office/drawing/2014/main" id="{9038ECE8-47FE-498D-8A7E-779B6F065837}"/>
                </a:ext>
              </a:extLst>
            </p:cNvPr>
            <p:cNvCxnSpPr/>
            <p:nvPr/>
          </p:nvCxnSpPr>
          <p:spPr>
            <a:xfrm>
              <a:off x="3056128" y="455280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9" name="Straight Connector 1838">
              <a:extLst>
                <a:ext uri="{FF2B5EF4-FFF2-40B4-BE49-F238E27FC236}">
                  <a16:creationId xmlns:a16="http://schemas.microsoft.com/office/drawing/2014/main" id="{F8D8DCC5-0C28-402F-AA0E-B85C203CEC5F}"/>
                </a:ext>
              </a:extLst>
            </p:cNvPr>
            <p:cNvCxnSpPr/>
            <p:nvPr/>
          </p:nvCxnSpPr>
          <p:spPr>
            <a:xfrm flipH="1">
              <a:off x="3055464" y="45646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0" name="Straight Connector 1839">
              <a:extLst>
                <a:ext uri="{FF2B5EF4-FFF2-40B4-BE49-F238E27FC236}">
                  <a16:creationId xmlns:a16="http://schemas.microsoft.com/office/drawing/2014/main" id="{FA005388-08F3-4A3A-9876-95809E00739D}"/>
                </a:ext>
              </a:extLst>
            </p:cNvPr>
            <p:cNvCxnSpPr/>
            <p:nvPr/>
          </p:nvCxnSpPr>
          <p:spPr>
            <a:xfrm>
              <a:off x="3055464" y="457648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1" name="Straight Connector 1840">
              <a:extLst>
                <a:ext uri="{FF2B5EF4-FFF2-40B4-BE49-F238E27FC236}">
                  <a16:creationId xmlns:a16="http://schemas.microsoft.com/office/drawing/2014/main" id="{268A6638-9D98-4762-AAED-C98CB52403AF}"/>
                </a:ext>
              </a:extLst>
            </p:cNvPr>
            <p:cNvCxnSpPr/>
            <p:nvPr/>
          </p:nvCxnSpPr>
          <p:spPr>
            <a:xfrm flipH="1">
              <a:off x="3054799" y="45879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2" name="Straight Connector 1841">
              <a:extLst>
                <a:ext uri="{FF2B5EF4-FFF2-40B4-BE49-F238E27FC236}">
                  <a16:creationId xmlns:a16="http://schemas.microsoft.com/office/drawing/2014/main" id="{CB08D81C-1E99-4B60-973E-F5097F3E75A5}"/>
                </a:ext>
              </a:extLst>
            </p:cNvPr>
            <p:cNvCxnSpPr/>
            <p:nvPr/>
          </p:nvCxnSpPr>
          <p:spPr>
            <a:xfrm flipH="1">
              <a:off x="3053802" y="46109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3" name="Straight Connector 1842">
              <a:extLst>
                <a:ext uri="{FF2B5EF4-FFF2-40B4-BE49-F238E27FC236}">
                  <a16:creationId xmlns:a16="http://schemas.microsoft.com/office/drawing/2014/main" id="{B814E8BF-8D57-472F-BF20-BDBBDF3F088E}"/>
                </a:ext>
              </a:extLst>
            </p:cNvPr>
            <p:cNvCxnSpPr/>
            <p:nvPr/>
          </p:nvCxnSpPr>
          <p:spPr>
            <a:xfrm>
              <a:off x="3054466" y="45994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4" name="Straight Connector 1843">
              <a:extLst>
                <a:ext uri="{FF2B5EF4-FFF2-40B4-BE49-F238E27FC236}">
                  <a16:creationId xmlns:a16="http://schemas.microsoft.com/office/drawing/2014/main" id="{D35645A3-9C20-4D9A-805E-D57474D61C13}"/>
                </a:ext>
              </a:extLst>
            </p:cNvPr>
            <p:cNvCxnSpPr/>
            <p:nvPr/>
          </p:nvCxnSpPr>
          <p:spPr>
            <a:xfrm>
              <a:off x="3054134" y="46225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5" name="Straight Connector 1844">
              <a:extLst>
                <a:ext uri="{FF2B5EF4-FFF2-40B4-BE49-F238E27FC236}">
                  <a16:creationId xmlns:a16="http://schemas.microsoft.com/office/drawing/2014/main" id="{A404275A-02DE-426F-98BA-157C08486ECB}"/>
                </a:ext>
              </a:extLst>
            </p:cNvPr>
            <p:cNvCxnSpPr/>
            <p:nvPr/>
          </p:nvCxnSpPr>
          <p:spPr>
            <a:xfrm flipH="1">
              <a:off x="3053470" y="46344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6" name="Straight Connector 1845">
              <a:extLst>
                <a:ext uri="{FF2B5EF4-FFF2-40B4-BE49-F238E27FC236}">
                  <a16:creationId xmlns:a16="http://schemas.microsoft.com/office/drawing/2014/main" id="{534A0EFC-BCE2-4D7C-A6CE-EBFAB459AA3B}"/>
                </a:ext>
              </a:extLst>
            </p:cNvPr>
            <p:cNvCxnSpPr/>
            <p:nvPr/>
          </p:nvCxnSpPr>
          <p:spPr>
            <a:xfrm>
              <a:off x="3053470" y="464623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7" name="Straight Connector 1846">
              <a:extLst>
                <a:ext uri="{FF2B5EF4-FFF2-40B4-BE49-F238E27FC236}">
                  <a16:creationId xmlns:a16="http://schemas.microsoft.com/office/drawing/2014/main" id="{098051C4-8B05-4196-864A-9808FC8A0CB3}"/>
                </a:ext>
              </a:extLst>
            </p:cNvPr>
            <p:cNvCxnSpPr/>
            <p:nvPr/>
          </p:nvCxnSpPr>
          <p:spPr>
            <a:xfrm flipH="1">
              <a:off x="3036636" y="454116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8" name="Straight Connector 1847">
              <a:extLst>
                <a:ext uri="{FF2B5EF4-FFF2-40B4-BE49-F238E27FC236}">
                  <a16:creationId xmlns:a16="http://schemas.microsoft.com/office/drawing/2014/main" id="{7D139D75-2504-4839-814B-C3CAB2B0DEB3}"/>
                </a:ext>
              </a:extLst>
            </p:cNvPr>
            <p:cNvCxnSpPr/>
            <p:nvPr/>
          </p:nvCxnSpPr>
          <p:spPr>
            <a:xfrm>
              <a:off x="3037301" y="452969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9" name="Straight Connector 1848">
              <a:extLst>
                <a:ext uri="{FF2B5EF4-FFF2-40B4-BE49-F238E27FC236}">
                  <a16:creationId xmlns:a16="http://schemas.microsoft.com/office/drawing/2014/main" id="{F39A1AD0-1351-4D9A-BE08-13DB454091F8}"/>
                </a:ext>
              </a:extLst>
            </p:cNvPr>
            <p:cNvCxnSpPr/>
            <p:nvPr/>
          </p:nvCxnSpPr>
          <p:spPr>
            <a:xfrm>
              <a:off x="3036969" y="455280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0" name="Straight Connector 1849">
              <a:extLst>
                <a:ext uri="{FF2B5EF4-FFF2-40B4-BE49-F238E27FC236}">
                  <a16:creationId xmlns:a16="http://schemas.microsoft.com/office/drawing/2014/main" id="{591F4431-2A1F-4681-A325-A0F229D31518}"/>
                </a:ext>
              </a:extLst>
            </p:cNvPr>
            <p:cNvCxnSpPr/>
            <p:nvPr/>
          </p:nvCxnSpPr>
          <p:spPr>
            <a:xfrm flipH="1">
              <a:off x="3036304" y="45646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1" name="Straight Connector 1850">
              <a:extLst>
                <a:ext uri="{FF2B5EF4-FFF2-40B4-BE49-F238E27FC236}">
                  <a16:creationId xmlns:a16="http://schemas.microsoft.com/office/drawing/2014/main" id="{4038575F-2137-44C8-925E-E9FE2E493E2D}"/>
                </a:ext>
              </a:extLst>
            </p:cNvPr>
            <p:cNvCxnSpPr/>
            <p:nvPr/>
          </p:nvCxnSpPr>
          <p:spPr>
            <a:xfrm>
              <a:off x="3036304" y="457648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2" name="Straight Connector 1851">
              <a:extLst>
                <a:ext uri="{FF2B5EF4-FFF2-40B4-BE49-F238E27FC236}">
                  <a16:creationId xmlns:a16="http://schemas.microsoft.com/office/drawing/2014/main" id="{D33F14E3-D1C3-4F64-ABA9-D6D92A2ADB70}"/>
                </a:ext>
              </a:extLst>
            </p:cNvPr>
            <p:cNvCxnSpPr/>
            <p:nvPr/>
          </p:nvCxnSpPr>
          <p:spPr>
            <a:xfrm flipH="1">
              <a:off x="3035639" y="45879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3" name="Straight Connector 1852">
              <a:extLst>
                <a:ext uri="{FF2B5EF4-FFF2-40B4-BE49-F238E27FC236}">
                  <a16:creationId xmlns:a16="http://schemas.microsoft.com/office/drawing/2014/main" id="{7F1A2878-1477-4351-98E2-1998EB9C24A8}"/>
                </a:ext>
              </a:extLst>
            </p:cNvPr>
            <p:cNvCxnSpPr/>
            <p:nvPr/>
          </p:nvCxnSpPr>
          <p:spPr>
            <a:xfrm flipH="1">
              <a:off x="3034642" y="46109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4" name="Straight Connector 1853">
              <a:extLst>
                <a:ext uri="{FF2B5EF4-FFF2-40B4-BE49-F238E27FC236}">
                  <a16:creationId xmlns:a16="http://schemas.microsoft.com/office/drawing/2014/main" id="{C69B8013-FBEE-4DB5-8901-6539B5AF348E}"/>
                </a:ext>
              </a:extLst>
            </p:cNvPr>
            <p:cNvCxnSpPr/>
            <p:nvPr/>
          </p:nvCxnSpPr>
          <p:spPr>
            <a:xfrm>
              <a:off x="3035307" y="45994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5" name="Straight Connector 1854">
              <a:extLst>
                <a:ext uri="{FF2B5EF4-FFF2-40B4-BE49-F238E27FC236}">
                  <a16:creationId xmlns:a16="http://schemas.microsoft.com/office/drawing/2014/main" id="{FC2266F3-7BFA-40B2-A618-B1258A3B98D4}"/>
                </a:ext>
              </a:extLst>
            </p:cNvPr>
            <p:cNvCxnSpPr/>
            <p:nvPr/>
          </p:nvCxnSpPr>
          <p:spPr>
            <a:xfrm>
              <a:off x="3034975" y="46225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6" name="Straight Connector 1855">
              <a:extLst>
                <a:ext uri="{FF2B5EF4-FFF2-40B4-BE49-F238E27FC236}">
                  <a16:creationId xmlns:a16="http://schemas.microsoft.com/office/drawing/2014/main" id="{BA24DD95-58F8-47D5-8CC3-74792A9428AC}"/>
                </a:ext>
              </a:extLst>
            </p:cNvPr>
            <p:cNvCxnSpPr/>
            <p:nvPr/>
          </p:nvCxnSpPr>
          <p:spPr>
            <a:xfrm flipH="1">
              <a:off x="3034310" y="46344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7" name="Straight Connector 1856">
              <a:extLst>
                <a:ext uri="{FF2B5EF4-FFF2-40B4-BE49-F238E27FC236}">
                  <a16:creationId xmlns:a16="http://schemas.microsoft.com/office/drawing/2014/main" id="{991512F7-4D19-47B6-B5E2-8FB1881279DE}"/>
                </a:ext>
              </a:extLst>
            </p:cNvPr>
            <p:cNvCxnSpPr/>
            <p:nvPr/>
          </p:nvCxnSpPr>
          <p:spPr>
            <a:xfrm>
              <a:off x="3034310" y="464623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8" name="Oval 1857">
              <a:extLst>
                <a:ext uri="{FF2B5EF4-FFF2-40B4-BE49-F238E27FC236}">
                  <a16:creationId xmlns:a16="http://schemas.microsoft.com/office/drawing/2014/main" id="{9BE16C39-D918-4494-AA27-80485D4E701F}"/>
                </a:ext>
              </a:extLst>
            </p:cNvPr>
            <p:cNvSpPr/>
            <p:nvPr/>
          </p:nvSpPr>
          <p:spPr>
            <a:xfrm>
              <a:off x="3073447" y="4482548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859" name="Straight Connector 1858">
              <a:extLst>
                <a:ext uri="{FF2B5EF4-FFF2-40B4-BE49-F238E27FC236}">
                  <a16:creationId xmlns:a16="http://schemas.microsoft.com/office/drawing/2014/main" id="{9FA5D33B-5CCB-4012-A201-54E605C5BFEB}"/>
                </a:ext>
              </a:extLst>
            </p:cNvPr>
            <p:cNvCxnSpPr/>
            <p:nvPr/>
          </p:nvCxnSpPr>
          <p:spPr>
            <a:xfrm flipH="1">
              <a:off x="3105812" y="454116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0" name="Straight Connector 1859">
              <a:extLst>
                <a:ext uri="{FF2B5EF4-FFF2-40B4-BE49-F238E27FC236}">
                  <a16:creationId xmlns:a16="http://schemas.microsoft.com/office/drawing/2014/main" id="{51D4A7F7-87D1-4DF6-B713-233EB64749D2}"/>
                </a:ext>
              </a:extLst>
            </p:cNvPr>
            <p:cNvCxnSpPr/>
            <p:nvPr/>
          </p:nvCxnSpPr>
          <p:spPr>
            <a:xfrm>
              <a:off x="3106477" y="452969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1" name="Straight Connector 1860">
              <a:extLst>
                <a:ext uri="{FF2B5EF4-FFF2-40B4-BE49-F238E27FC236}">
                  <a16:creationId xmlns:a16="http://schemas.microsoft.com/office/drawing/2014/main" id="{572FAFF9-A4C8-4C69-9F6E-B3147E22DE6B}"/>
                </a:ext>
              </a:extLst>
            </p:cNvPr>
            <p:cNvCxnSpPr/>
            <p:nvPr/>
          </p:nvCxnSpPr>
          <p:spPr>
            <a:xfrm>
              <a:off x="3106144" y="455280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2" name="Straight Connector 1861">
              <a:extLst>
                <a:ext uri="{FF2B5EF4-FFF2-40B4-BE49-F238E27FC236}">
                  <a16:creationId xmlns:a16="http://schemas.microsoft.com/office/drawing/2014/main" id="{B777CA94-3600-4DD2-9947-B54EBE2FE8F6}"/>
                </a:ext>
              </a:extLst>
            </p:cNvPr>
            <p:cNvCxnSpPr/>
            <p:nvPr/>
          </p:nvCxnSpPr>
          <p:spPr>
            <a:xfrm flipH="1">
              <a:off x="3105480" y="45646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3" name="Straight Connector 1862">
              <a:extLst>
                <a:ext uri="{FF2B5EF4-FFF2-40B4-BE49-F238E27FC236}">
                  <a16:creationId xmlns:a16="http://schemas.microsoft.com/office/drawing/2014/main" id="{D5386D30-D707-459A-A070-A576D9B97F85}"/>
                </a:ext>
              </a:extLst>
            </p:cNvPr>
            <p:cNvCxnSpPr/>
            <p:nvPr/>
          </p:nvCxnSpPr>
          <p:spPr>
            <a:xfrm>
              <a:off x="3105480" y="457648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4" name="Straight Connector 1863">
              <a:extLst>
                <a:ext uri="{FF2B5EF4-FFF2-40B4-BE49-F238E27FC236}">
                  <a16:creationId xmlns:a16="http://schemas.microsoft.com/office/drawing/2014/main" id="{8CEAE22A-8579-41E5-8F6D-EB08F66A72CC}"/>
                </a:ext>
              </a:extLst>
            </p:cNvPr>
            <p:cNvCxnSpPr/>
            <p:nvPr/>
          </p:nvCxnSpPr>
          <p:spPr>
            <a:xfrm flipH="1">
              <a:off x="3104815" y="45879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5" name="Straight Connector 1864">
              <a:extLst>
                <a:ext uri="{FF2B5EF4-FFF2-40B4-BE49-F238E27FC236}">
                  <a16:creationId xmlns:a16="http://schemas.microsoft.com/office/drawing/2014/main" id="{9BF05FE1-F971-4AB3-8500-C415AA6F3E06}"/>
                </a:ext>
              </a:extLst>
            </p:cNvPr>
            <p:cNvCxnSpPr/>
            <p:nvPr/>
          </p:nvCxnSpPr>
          <p:spPr>
            <a:xfrm flipH="1">
              <a:off x="3103818" y="46109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6" name="Straight Connector 1865">
              <a:extLst>
                <a:ext uri="{FF2B5EF4-FFF2-40B4-BE49-F238E27FC236}">
                  <a16:creationId xmlns:a16="http://schemas.microsoft.com/office/drawing/2014/main" id="{73037ED0-9E87-4533-AFEA-312C244ECCEA}"/>
                </a:ext>
              </a:extLst>
            </p:cNvPr>
            <p:cNvCxnSpPr/>
            <p:nvPr/>
          </p:nvCxnSpPr>
          <p:spPr>
            <a:xfrm>
              <a:off x="3104482" y="45994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7" name="Straight Connector 1866">
              <a:extLst>
                <a:ext uri="{FF2B5EF4-FFF2-40B4-BE49-F238E27FC236}">
                  <a16:creationId xmlns:a16="http://schemas.microsoft.com/office/drawing/2014/main" id="{C38D75F2-07F3-42B8-B880-3A945B6DE711}"/>
                </a:ext>
              </a:extLst>
            </p:cNvPr>
            <p:cNvCxnSpPr/>
            <p:nvPr/>
          </p:nvCxnSpPr>
          <p:spPr>
            <a:xfrm>
              <a:off x="3104150" y="46225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8" name="Straight Connector 1867">
              <a:extLst>
                <a:ext uri="{FF2B5EF4-FFF2-40B4-BE49-F238E27FC236}">
                  <a16:creationId xmlns:a16="http://schemas.microsoft.com/office/drawing/2014/main" id="{7D437AA7-9E35-4F75-86F2-9ED30386F198}"/>
                </a:ext>
              </a:extLst>
            </p:cNvPr>
            <p:cNvCxnSpPr/>
            <p:nvPr/>
          </p:nvCxnSpPr>
          <p:spPr>
            <a:xfrm flipH="1">
              <a:off x="3103486" y="46344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9" name="Straight Connector 1868">
              <a:extLst>
                <a:ext uri="{FF2B5EF4-FFF2-40B4-BE49-F238E27FC236}">
                  <a16:creationId xmlns:a16="http://schemas.microsoft.com/office/drawing/2014/main" id="{85328ACE-87F8-4FDB-9F13-E40A0E6179F6}"/>
                </a:ext>
              </a:extLst>
            </p:cNvPr>
            <p:cNvCxnSpPr/>
            <p:nvPr/>
          </p:nvCxnSpPr>
          <p:spPr>
            <a:xfrm>
              <a:off x="3103486" y="464623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0" name="Straight Connector 1869">
              <a:extLst>
                <a:ext uri="{FF2B5EF4-FFF2-40B4-BE49-F238E27FC236}">
                  <a16:creationId xmlns:a16="http://schemas.microsoft.com/office/drawing/2014/main" id="{2FDF49D5-AC7B-4A10-BE55-9D688F030F9B}"/>
                </a:ext>
              </a:extLst>
            </p:cNvPr>
            <p:cNvCxnSpPr/>
            <p:nvPr/>
          </p:nvCxnSpPr>
          <p:spPr>
            <a:xfrm flipH="1">
              <a:off x="3086652" y="454116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1" name="Straight Connector 1870">
              <a:extLst>
                <a:ext uri="{FF2B5EF4-FFF2-40B4-BE49-F238E27FC236}">
                  <a16:creationId xmlns:a16="http://schemas.microsoft.com/office/drawing/2014/main" id="{12013F9E-8F24-4900-AD00-D8A6AF58371D}"/>
                </a:ext>
              </a:extLst>
            </p:cNvPr>
            <p:cNvCxnSpPr/>
            <p:nvPr/>
          </p:nvCxnSpPr>
          <p:spPr>
            <a:xfrm>
              <a:off x="3087317" y="452969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2" name="Straight Connector 1871">
              <a:extLst>
                <a:ext uri="{FF2B5EF4-FFF2-40B4-BE49-F238E27FC236}">
                  <a16:creationId xmlns:a16="http://schemas.microsoft.com/office/drawing/2014/main" id="{AABD0CD0-485C-4324-A536-896C8FB13B70}"/>
                </a:ext>
              </a:extLst>
            </p:cNvPr>
            <p:cNvCxnSpPr/>
            <p:nvPr/>
          </p:nvCxnSpPr>
          <p:spPr>
            <a:xfrm>
              <a:off x="3086985" y="455280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3" name="Straight Connector 1872">
              <a:extLst>
                <a:ext uri="{FF2B5EF4-FFF2-40B4-BE49-F238E27FC236}">
                  <a16:creationId xmlns:a16="http://schemas.microsoft.com/office/drawing/2014/main" id="{7B3BED60-A2CD-4D3D-B99D-19E521D5072F}"/>
                </a:ext>
              </a:extLst>
            </p:cNvPr>
            <p:cNvCxnSpPr/>
            <p:nvPr/>
          </p:nvCxnSpPr>
          <p:spPr>
            <a:xfrm flipH="1">
              <a:off x="3086320" y="45646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4" name="Straight Connector 1873">
              <a:extLst>
                <a:ext uri="{FF2B5EF4-FFF2-40B4-BE49-F238E27FC236}">
                  <a16:creationId xmlns:a16="http://schemas.microsoft.com/office/drawing/2014/main" id="{5D6C15DC-C2A9-4437-9F56-60F5B2D43A2B}"/>
                </a:ext>
              </a:extLst>
            </p:cNvPr>
            <p:cNvCxnSpPr/>
            <p:nvPr/>
          </p:nvCxnSpPr>
          <p:spPr>
            <a:xfrm>
              <a:off x="3086320" y="457648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5" name="Straight Connector 1874">
              <a:extLst>
                <a:ext uri="{FF2B5EF4-FFF2-40B4-BE49-F238E27FC236}">
                  <a16:creationId xmlns:a16="http://schemas.microsoft.com/office/drawing/2014/main" id="{E343F1C9-889E-452B-A6C0-FF55E7ED0102}"/>
                </a:ext>
              </a:extLst>
            </p:cNvPr>
            <p:cNvCxnSpPr/>
            <p:nvPr/>
          </p:nvCxnSpPr>
          <p:spPr>
            <a:xfrm flipH="1">
              <a:off x="3085655" y="45879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6" name="Straight Connector 1875">
              <a:extLst>
                <a:ext uri="{FF2B5EF4-FFF2-40B4-BE49-F238E27FC236}">
                  <a16:creationId xmlns:a16="http://schemas.microsoft.com/office/drawing/2014/main" id="{F2508728-DA52-476A-A159-543F4D60F890}"/>
                </a:ext>
              </a:extLst>
            </p:cNvPr>
            <p:cNvCxnSpPr/>
            <p:nvPr/>
          </p:nvCxnSpPr>
          <p:spPr>
            <a:xfrm flipH="1">
              <a:off x="3084658" y="46109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7" name="Straight Connector 1876">
              <a:extLst>
                <a:ext uri="{FF2B5EF4-FFF2-40B4-BE49-F238E27FC236}">
                  <a16:creationId xmlns:a16="http://schemas.microsoft.com/office/drawing/2014/main" id="{7B621D7C-3AC0-4C83-AFAD-E92C412F06FD}"/>
                </a:ext>
              </a:extLst>
            </p:cNvPr>
            <p:cNvCxnSpPr/>
            <p:nvPr/>
          </p:nvCxnSpPr>
          <p:spPr>
            <a:xfrm>
              <a:off x="3085323" y="45994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8" name="Straight Connector 1877">
              <a:extLst>
                <a:ext uri="{FF2B5EF4-FFF2-40B4-BE49-F238E27FC236}">
                  <a16:creationId xmlns:a16="http://schemas.microsoft.com/office/drawing/2014/main" id="{BA224710-132F-499E-914C-6B3ECB5FEF6E}"/>
                </a:ext>
              </a:extLst>
            </p:cNvPr>
            <p:cNvCxnSpPr/>
            <p:nvPr/>
          </p:nvCxnSpPr>
          <p:spPr>
            <a:xfrm>
              <a:off x="3084991" y="46225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9" name="Straight Connector 1878">
              <a:extLst>
                <a:ext uri="{FF2B5EF4-FFF2-40B4-BE49-F238E27FC236}">
                  <a16:creationId xmlns:a16="http://schemas.microsoft.com/office/drawing/2014/main" id="{1474B5E4-ADC6-4B4E-A52A-129BF23F7F12}"/>
                </a:ext>
              </a:extLst>
            </p:cNvPr>
            <p:cNvCxnSpPr/>
            <p:nvPr/>
          </p:nvCxnSpPr>
          <p:spPr>
            <a:xfrm flipH="1">
              <a:off x="3084325" y="46344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0" name="Straight Connector 1879">
              <a:extLst>
                <a:ext uri="{FF2B5EF4-FFF2-40B4-BE49-F238E27FC236}">
                  <a16:creationId xmlns:a16="http://schemas.microsoft.com/office/drawing/2014/main" id="{1FE10B08-C400-4793-B0F9-03155D83539C}"/>
                </a:ext>
              </a:extLst>
            </p:cNvPr>
            <p:cNvCxnSpPr/>
            <p:nvPr/>
          </p:nvCxnSpPr>
          <p:spPr>
            <a:xfrm>
              <a:off x="3084325" y="464623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1" name="Oval 1880">
              <a:extLst>
                <a:ext uri="{FF2B5EF4-FFF2-40B4-BE49-F238E27FC236}">
                  <a16:creationId xmlns:a16="http://schemas.microsoft.com/office/drawing/2014/main" id="{D713AD2C-75D6-4F5A-95BF-ED8965864885}"/>
                </a:ext>
              </a:extLst>
            </p:cNvPr>
            <p:cNvSpPr/>
            <p:nvPr/>
          </p:nvSpPr>
          <p:spPr>
            <a:xfrm>
              <a:off x="3123463" y="4482806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882" name="Straight Connector 1881">
              <a:extLst>
                <a:ext uri="{FF2B5EF4-FFF2-40B4-BE49-F238E27FC236}">
                  <a16:creationId xmlns:a16="http://schemas.microsoft.com/office/drawing/2014/main" id="{795C31C0-8F2E-4BBB-A232-CA7D3642F724}"/>
                </a:ext>
              </a:extLst>
            </p:cNvPr>
            <p:cNvCxnSpPr/>
            <p:nvPr/>
          </p:nvCxnSpPr>
          <p:spPr>
            <a:xfrm flipH="1">
              <a:off x="3155828" y="454141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3" name="Straight Connector 1882">
              <a:extLst>
                <a:ext uri="{FF2B5EF4-FFF2-40B4-BE49-F238E27FC236}">
                  <a16:creationId xmlns:a16="http://schemas.microsoft.com/office/drawing/2014/main" id="{049F498B-1CF8-428F-9397-87AAF34AF612}"/>
                </a:ext>
              </a:extLst>
            </p:cNvPr>
            <p:cNvCxnSpPr/>
            <p:nvPr/>
          </p:nvCxnSpPr>
          <p:spPr>
            <a:xfrm>
              <a:off x="3156493" y="45299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4" name="Straight Connector 1883">
              <a:extLst>
                <a:ext uri="{FF2B5EF4-FFF2-40B4-BE49-F238E27FC236}">
                  <a16:creationId xmlns:a16="http://schemas.microsoft.com/office/drawing/2014/main" id="{576E3F09-7312-4043-9F8D-6F7185486858}"/>
                </a:ext>
              </a:extLst>
            </p:cNvPr>
            <p:cNvCxnSpPr/>
            <p:nvPr/>
          </p:nvCxnSpPr>
          <p:spPr>
            <a:xfrm>
              <a:off x="3156161" y="455306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5" name="Straight Connector 1884">
              <a:extLst>
                <a:ext uri="{FF2B5EF4-FFF2-40B4-BE49-F238E27FC236}">
                  <a16:creationId xmlns:a16="http://schemas.microsoft.com/office/drawing/2014/main" id="{D3F15736-B40E-4A1A-AB49-2DEA24DDD78B}"/>
                </a:ext>
              </a:extLst>
            </p:cNvPr>
            <p:cNvCxnSpPr/>
            <p:nvPr/>
          </p:nvCxnSpPr>
          <p:spPr>
            <a:xfrm flipH="1">
              <a:off x="3155496" y="45649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6" name="Straight Connector 1885">
              <a:extLst>
                <a:ext uri="{FF2B5EF4-FFF2-40B4-BE49-F238E27FC236}">
                  <a16:creationId xmlns:a16="http://schemas.microsoft.com/office/drawing/2014/main" id="{1D66EC68-100F-4ED6-94F3-EFEC9A55ED49}"/>
                </a:ext>
              </a:extLst>
            </p:cNvPr>
            <p:cNvCxnSpPr/>
            <p:nvPr/>
          </p:nvCxnSpPr>
          <p:spPr>
            <a:xfrm>
              <a:off x="3155496" y="457674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7" name="Straight Connector 1886">
              <a:extLst>
                <a:ext uri="{FF2B5EF4-FFF2-40B4-BE49-F238E27FC236}">
                  <a16:creationId xmlns:a16="http://schemas.microsoft.com/office/drawing/2014/main" id="{0895D88E-472E-4A4F-B2AE-6FB57C3E4103}"/>
                </a:ext>
              </a:extLst>
            </p:cNvPr>
            <p:cNvCxnSpPr/>
            <p:nvPr/>
          </p:nvCxnSpPr>
          <p:spPr>
            <a:xfrm flipH="1">
              <a:off x="3154831" y="45882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8" name="Straight Connector 1887">
              <a:extLst>
                <a:ext uri="{FF2B5EF4-FFF2-40B4-BE49-F238E27FC236}">
                  <a16:creationId xmlns:a16="http://schemas.microsoft.com/office/drawing/2014/main" id="{4BAAE27C-DA3C-4FF6-844F-CE1C87CB70C0}"/>
                </a:ext>
              </a:extLst>
            </p:cNvPr>
            <p:cNvCxnSpPr/>
            <p:nvPr/>
          </p:nvCxnSpPr>
          <p:spPr>
            <a:xfrm flipH="1">
              <a:off x="3153834" y="46111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9" name="Straight Connector 1888">
              <a:extLst>
                <a:ext uri="{FF2B5EF4-FFF2-40B4-BE49-F238E27FC236}">
                  <a16:creationId xmlns:a16="http://schemas.microsoft.com/office/drawing/2014/main" id="{DD823B21-DE42-41CA-8F46-274D6A0F9FF6}"/>
                </a:ext>
              </a:extLst>
            </p:cNvPr>
            <p:cNvCxnSpPr/>
            <p:nvPr/>
          </p:nvCxnSpPr>
          <p:spPr>
            <a:xfrm>
              <a:off x="3154499" y="45997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0" name="Straight Connector 1889">
              <a:extLst>
                <a:ext uri="{FF2B5EF4-FFF2-40B4-BE49-F238E27FC236}">
                  <a16:creationId xmlns:a16="http://schemas.microsoft.com/office/drawing/2014/main" id="{B949FB33-5C58-4C38-AE28-0A63D07380AA}"/>
                </a:ext>
              </a:extLst>
            </p:cNvPr>
            <p:cNvCxnSpPr/>
            <p:nvPr/>
          </p:nvCxnSpPr>
          <p:spPr>
            <a:xfrm>
              <a:off x="3154167" y="462281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1" name="Straight Connector 1890">
              <a:extLst>
                <a:ext uri="{FF2B5EF4-FFF2-40B4-BE49-F238E27FC236}">
                  <a16:creationId xmlns:a16="http://schemas.microsoft.com/office/drawing/2014/main" id="{2970E2DA-9962-4F2F-85D6-7B81F4CAF7CE}"/>
                </a:ext>
              </a:extLst>
            </p:cNvPr>
            <p:cNvCxnSpPr/>
            <p:nvPr/>
          </p:nvCxnSpPr>
          <p:spPr>
            <a:xfrm flipH="1">
              <a:off x="3153502" y="46346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2" name="Straight Connector 1891">
              <a:extLst>
                <a:ext uri="{FF2B5EF4-FFF2-40B4-BE49-F238E27FC236}">
                  <a16:creationId xmlns:a16="http://schemas.microsoft.com/office/drawing/2014/main" id="{51E93E15-9E8D-4259-97A0-1D1369C09CE6}"/>
                </a:ext>
              </a:extLst>
            </p:cNvPr>
            <p:cNvCxnSpPr/>
            <p:nvPr/>
          </p:nvCxnSpPr>
          <p:spPr>
            <a:xfrm>
              <a:off x="3153502" y="46464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3" name="Straight Connector 1892">
              <a:extLst>
                <a:ext uri="{FF2B5EF4-FFF2-40B4-BE49-F238E27FC236}">
                  <a16:creationId xmlns:a16="http://schemas.microsoft.com/office/drawing/2014/main" id="{1D804FCA-F226-4A91-9752-67C2FB529C7A}"/>
                </a:ext>
              </a:extLst>
            </p:cNvPr>
            <p:cNvCxnSpPr/>
            <p:nvPr/>
          </p:nvCxnSpPr>
          <p:spPr>
            <a:xfrm flipH="1">
              <a:off x="3136669" y="454141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4" name="Straight Connector 1893">
              <a:extLst>
                <a:ext uri="{FF2B5EF4-FFF2-40B4-BE49-F238E27FC236}">
                  <a16:creationId xmlns:a16="http://schemas.microsoft.com/office/drawing/2014/main" id="{29DA7DA0-E82E-4F9A-8B01-D423E6BBE15B}"/>
                </a:ext>
              </a:extLst>
            </p:cNvPr>
            <p:cNvCxnSpPr/>
            <p:nvPr/>
          </p:nvCxnSpPr>
          <p:spPr>
            <a:xfrm>
              <a:off x="3137333" y="45299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5" name="Straight Connector 1894">
              <a:extLst>
                <a:ext uri="{FF2B5EF4-FFF2-40B4-BE49-F238E27FC236}">
                  <a16:creationId xmlns:a16="http://schemas.microsoft.com/office/drawing/2014/main" id="{5685130D-9AD0-4C56-9489-19DC0250E408}"/>
                </a:ext>
              </a:extLst>
            </p:cNvPr>
            <p:cNvCxnSpPr/>
            <p:nvPr/>
          </p:nvCxnSpPr>
          <p:spPr>
            <a:xfrm>
              <a:off x="3137001" y="455306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6" name="Straight Connector 1895">
              <a:extLst>
                <a:ext uri="{FF2B5EF4-FFF2-40B4-BE49-F238E27FC236}">
                  <a16:creationId xmlns:a16="http://schemas.microsoft.com/office/drawing/2014/main" id="{985355F3-2931-4CDD-99A5-0FBD7FE9E55B}"/>
                </a:ext>
              </a:extLst>
            </p:cNvPr>
            <p:cNvCxnSpPr/>
            <p:nvPr/>
          </p:nvCxnSpPr>
          <p:spPr>
            <a:xfrm flipH="1">
              <a:off x="3136337" y="45649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7" name="Straight Connector 1896">
              <a:extLst>
                <a:ext uri="{FF2B5EF4-FFF2-40B4-BE49-F238E27FC236}">
                  <a16:creationId xmlns:a16="http://schemas.microsoft.com/office/drawing/2014/main" id="{93253ADD-F17D-40FA-BC70-A7B0B2BB1A6F}"/>
                </a:ext>
              </a:extLst>
            </p:cNvPr>
            <p:cNvCxnSpPr/>
            <p:nvPr/>
          </p:nvCxnSpPr>
          <p:spPr>
            <a:xfrm>
              <a:off x="3136337" y="457674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8" name="Straight Connector 1897">
              <a:extLst>
                <a:ext uri="{FF2B5EF4-FFF2-40B4-BE49-F238E27FC236}">
                  <a16:creationId xmlns:a16="http://schemas.microsoft.com/office/drawing/2014/main" id="{4C36712D-6135-4D50-A600-455578D8CD01}"/>
                </a:ext>
              </a:extLst>
            </p:cNvPr>
            <p:cNvCxnSpPr/>
            <p:nvPr/>
          </p:nvCxnSpPr>
          <p:spPr>
            <a:xfrm flipH="1">
              <a:off x="3135671" y="45882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9" name="Straight Connector 1898">
              <a:extLst>
                <a:ext uri="{FF2B5EF4-FFF2-40B4-BE49-F238E27FC236}">
                  <a16:creationId xmlns:a16="http://schemas.microsoft.com/office/drawing/2014/main" id="{80056A23-D264-4DE7-9A78-43E54ABC5B91}"/>
                </a:ext>
              </a:extLst>
            </p:cNvPr>
            <p:cNvCxnSpPr/>
            <p:nvPr/>
          </p:nvCxnSpPr>
          <p:spPr>
            <a:xfrm flipH="1">
              <a:off x="3134675" y="46111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0" name="Straight Connector 1899">
              <a:extLst>
                <a:ext uri="{FF2B5EF4-FFF2-40B4-BE49-F238E27FC236}">
                  <a16:creationId xmlns:a16="http://schemas.microsoft.com/office/drawing/2014/main" id="{985942DF-20BD-434E-B12F-687B53119B3D}"/>
                </a:ext>
              </a:extLst>
            </p:cNvPr>
            <p:cNvCxnSpPr/>
            <p:nvPr/>
          </p:nvCxnSpPr>
          <p:spPr>
            <a:xfrm>
              <a:off x="3135339" y="45997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1" name="Straight Connector 1900">
              <a:extLst>
                <a:ext uri="{FF2B5EF4-FFF2-40B4-BE49-F238E27FC236}">
                  <a16:creationId xmlns:a16="http://schemas.microsoft.com/office/drawing/2014/main" id="{FE2BF48A-113E-4235-9FA3-08083BC76A73}"/>
                </a:ext>
              </a:extLst>
            </p:cNvPr>
            <p:cNvCxnSpPr/>
            <p:nvPr/>
          </p:nvCxnSpPr>
          <p:spPr>
            <a:xfrm>
              <a:off x="3135007" y="462281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2" name="Straight Connector 1901">
              <a:extLst>
                <a:ext uri="{FF2B5EF4-FFF2-40B4-BE49-F238E27FC236}">
                  <a16:creationId xmlns:a16="http://schemas.microsoft.com/office/drawing/2014/main" id="{5108748D-4FC7-4A67-B4DC-A21BB02AFA7E}"/>
                </a:ext>
              </a:extLst>
            </p:cNvPr>
            <p:cNvCxnSpPr/>
            <p:nvPr/>
          </p:nvCxnSpPr>
          <p:spPr>
            <a:xfrm flipH="1">
              <a:off x="3134342" y="46346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3" name="Straight Connector 1902">
              <a:extLst>
                <a:ext uri="{FF2B5EF4-FFF2-40B4-BE49-F238E27FC236}">
                  <a16:creationId xmlns:a16="http://schemas.microsoft.com/office/drawing/2014/main" id="{6AFA5F77-94F4-49E2-996E-AE260ADFA670}"/>
                </a:ext>
              </a:extLst>
            </p:cNvPr>
            <p:cNvCxnSpPr/>
            <p:nvPr/>
          </p:nvCxnSpPr>
          <p:spPr>
            <a:xfrm>
              <a:off x="3134342" y="46464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4" name="Oval 1903">
              <a:extLst>
                <a:ext uri="{FF2B5EF4-FFF2-40B4-BE49-F238E27FC236}">
                  <a16:creationId xmlns:a16="http://schemas.microsoft.com/office/drawing/2014/main" id="{ADC743C2-E4A3-42D7-879F-CD36F297032D}"/>
                </a:ext>
              </a:extLst>
            </p:cNvPr>
            <p:cNvSpPr/>
            <p:nvPr/>
          </p:nvSpPr>
          <p:spPr>
            <a:xfrm>
              <a:off x="3173479" y="4482806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905" name="Straight Connector 1904">
              <a:extLst>
                <a:ext uri="{FF2B5EF4-FFF2-40B4-BE49-F238E27FC236}">
                  <a16:creationId xmlns:a16="http://schemas.microsoft.com/office/drawing/2014/main" id="{6A138A68-AC09-4D49-A7F2-F75A9A585306}"/>
                </a:ext>
              </a:extLst>
            </p:cNvPr>
            <p:cNvCxnSpPr/>
            <p:nvPr/>
          </p:nvCxnSpPr>
          <p:spPr>
            <a:xfrm flipH="1">
              <a:off x="3205845" y="454141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6" name="Straight Connector 1905">
              <a:extLst>
                <a:ext uri="{FF2B5EF4-FFF2-40B4-BE49-F238E27FC236}">
                  <a16:creationId xmlns:a16="http://schemas.microsoft.com/office/drawing/2014/main" id="{76A178C2-4BAB-4028-B3D0-D81177A0A55B}"/>
                </a:ext>
              </a:extLst>
            </p:cNvPr>
            <p:cNvCxnSpPr/>
            <p:nvPr/>
          </p:nvCxnSpPr>
          <p:spPr>
            <a:xfrm>
              <a:off x="3206510" y="45299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7" name="Straight Connector 1906">
              <a:extLst>
                <a:ext uri="{FF2B5EF4-FFF2-40B4-BE49-F238E27FC236}">
                  <a16:creationId xmlns:a16="http://schemas.microsoft.com/office/drawing/2014/main" id="{93C20366-80EE-44DA-B2A3-D3E07ECD7513}"/>
                </a:ext>
              </a:extLst>
            </p:cNvPr>
            <p:cNvCxnSpPr/>
            <p:nvPr/>
          </p:nvCxnSpPr>
          <p:spPr>
            <a:xfrm>
              <a:off x="3206178" y="455306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8" name="Straight Connector 1907">
              <a:extLst>
                <a:ext uri="{FF2B5EF4-FFF2-40B4-BE49-F238E27FC236}">
                  <a16:creationId xmlns:a16="http://schemas.microsoft.com/office/drawing/2014/main" id="{F354A64D-5B9C-4BB4-B24A-92E3AD821479}"/>
                </a:ext>
              </a:extLst>
            </p:cNvPr>
            <p:cNvCxnSpPr/>
            <p:nvPr/>
          </p:nvCxnSpPr>
          <p:spPr>
            <a:xfrm flipH="1">
              <a:off x="3205513" y="45649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9" name="Straight Connector 1908">
              <a:extLst>
                <a:ext uri="{FF2B5EF4-FFF2-40B4-BE49-F238E27FC236}">
                  <a16:creationId xmlns:a16="http://schemas.microsoft.com/office/drawing/2014/main" id="{483D921D-19AC-4B87-82B1-27EDDA9FE456}"/>
                </a:ext>
              </a:extLst>
            </p:cNvPr>
            <p:cNvCxnSpPr/>
            <p:nvPr/>
          </p:nvCxnSpPr>
          <p:spPr>
            <a:xfrm>
              <a:off x="3205513" y="457674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0" name="Straight Connector 1909">
              <a:extLst>
                <a:ext uri="{FF2B5EF4-FFF2-40B4-BE49-F238E27FC236}">
                  <a16:creationId xmlns:a16="http://schemas.microsoft.com/office/drawing/2014/main" id="{6DF78CEE-9CBB-4339-8F35-3D556470992A}"/>
                </a:ext>
              </a:extLst>
            </p:cNvPr>
            <p:cNvCxnSpPr/>
            <p:nvPr/>
          </p:nvCxnSpPr>
          <p:spPr>
            <a:xfrm flipH="1">
              <a:off x="3204848" y="45882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1" name="Straight Connector 1910">
              <a:extLst>
                <a:ext uri="{FF2B5EF4-FFF2-40B4-BE49-F238E27FC236}">
                  <a16:creationId xmlns:a16="http://schemas.microsoft.com/office/drawing/2014/main" id="{5265D702-6571-423F-8222-F99BE565E2AD}"/>
                </a:ext>
              </a:extLst>
            </p:cNvPr>
            <p:cNvCxnSpPr/>
            <p:nvPr/>
          </p:nvCxnSpPr>
          <p:spPr>
            <a:xfrm flipH="1">
              <a:off x="3203851" y="46111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2" name="Straight Connector 1911">
              <a:extLst>
                <a:ext uri="{FF2B5EF4-FFF2-40B4-BE49-F238E27FC236}">
                  <a16:creationId xmlns:a16="http://schemas.microsoft.com/office/drawing/2014/main" id="{530EB512-9EC4-4A9C-AB51-53C793C4926A}"/>
                </a:ext>
              </a:extLst>
            </p:cNvPr>
            <p:cNvCxnSpPr/>
            <p:nvPr/>
          </p:nvCxnSpPr>
          <p:spPr>
            <a:xfrm>
              <a:off x="3204516" y="45997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3" name="Straight Connector 1912">
              <a:extLst>
                <a:ext uri="{FF2B5EF4-FFF2-40B4-BE49-F238E27FC236}">
                  <a16:creationId xmlns:a16="http://schemas.microsoft.com/office/drawing/2014/main" id="{4FD7184B-68CD-49C5-B563-E45EF9E1CDFB}"/>
                </a:ext>
              </a:extLst>
            </p:cNvPr>
            <p:cNvCxnSpPr/>
            <p:nvPr/>
          </p:nvCxnSpPr>
          <p:spPr>
            <a:xfrm>
              <a:off x="3204183" y="462281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4" name="Straight Connector 1913">
              <a:extLst>
                <a:ext uri="{FF2B5EF4-FFF2-40B4-BE49-F238E27FC236}">
                  <a16:creationId xmlns:a16="http://schemas.microsoft.com/office/drawing/2014/main" id="{90D38A63-B1F1-4853-93A1-B718A6F05E81}"/>
                </a:ext>
              </a:extLst>
            </p:cNvPr>
            <p:cNvCxnSpPr/>
            <p:nvPr/>
          </p:nvCxnSpPr>
          <p:spPr>
            <a:xfrm flipH="1">
              <a:off x="3203518" y="46346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5" name="Straight Connector 1914">
              <a:extLst>
                <a:ext uri="{FF2B5EF4-FFF2-40B4-BE49-F238E27FC236}">
                  <a16:creationId xmlns:a16="http://schemas.microsoft.com/office/drawing/2014/main" id="{85173C61-6ABE-47DA-8BE5-E0E9A0B87820}"/>
                </a:ext>
              </a:extLst>
            </p:cNvPr>
            <p:cNvCxnSpPr/>
            <p:nvPr/>
          </p:nvCxnSpPr>
          <p:spPr>
            <a:xfrm>
              <a:off x="3203518" y="46464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6" name="Straight Connector 1915">
              <a:extLst>
                <a:ext uri="{FF2B5EF4-FFF2-40B4-BE49-F238E27FC236}">
                  <a16:creationId xmlns:a16="http://schemas.microsoft.com/office/drawing/2014/main" id="{0EF9EC91-A941-4567-BE61-55D13E4A924B}"/>
                </a:ext>
              </a:extLst>
            </p:cNvPr>
            <p:cNvCxnSpPr/>
            <p:nvPr/>
          </p:nvCxnSpPr>
          <p:spPr>
            <a:xfrm flipH="1">
              <a:off x="3186685" y="454141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7" name="Straight Connector 1916">
              <a:extLst>
                <a:ext uri="{FF2B5EF4-FFF2-40B4-BE49-F238E27FC236}">
                  <a16:creationId xmlns:a16="http://schemas.microsoft.com/office/drawing/2014/main" id="{EFDBF26D-87A1-4FD6-975E-2844993AC420}"/>
                </a:ext>
              </a:extLst>
            </p:cNvPr>
            <p:cNvCxnSpPr/>
            <p:nvPr/>
          </p:nvCxnSpPr>
          <p:spPr>
            <a:xfrm>
              <a:off x="3187350" y="45299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8" name="Straight Connector 1917">
              <a:extLst>
                <a:ext uri="{FF2B5EF4-FFF2-40B4-BE49-F238E27FC236}">
                  <a16:creationId xmlns:a16="http://schemas.microsoft.com/office/drawing/2014/main" id="{5850E205-B07C-4899-8D67-1102AF538AD5}"/>
                </a:ext>
              </a:extLst>
            </p:cNvPr>
            <p:cNvCxnSpPr/>
            <p:nvPr/>
          </p:nvCxnSpPr>
          <p:spPr>
            <a:xfrm>
              <a:off x="3187017" y="455306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9" name="Straight Connector 1918">
              <a:extLst>
                <a:ext uri="{FF2B5EF4-FFF2-40B4-BE49-F238E27FC236}">
                  <a16:creationId xmlns:a16="http://schemas.microsoft.com/office/drawing/2014/main" id="{1D984406-EDB1-44A7-9DC8-1010832FD16D}"/>
                </a:ext>
              </a:extLst>
            </p:cNvPr>
            <p:cNvCxnSpPr/>
            <p:nvPr/>
          </p:nvCxnSpPr>
          <p:spPr>
            <a:xfrm flipH="1">
              <a:off x="3186353" y="45649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0" name="Straight Connector 1919">
              <a:extLst>
                <a:ext uri="{FF2B5EF4-FFF2-40B4-BE49-F238E27FC236}">
                  <a16:creationId xmlns:a16="http://schemas.microsoft.com/office/drawing/2014/main" id="{22A39872-17AA-4F5D-A910-9183D074D47B}"/>
                </a:ext>
              </a:extLst>
            </p:cNvPr>
            <p:cNvCxnSpPr/>
            <p:nvPr/>
          </p:nvCxnSpPr>
          <p:spPr>
            <a:xfrm>
              <a:off x="3186353" y="457674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1" name="Straight Connector 1920">
              <a:extLst>
                <a:ext uri="{FF2B5EF4-FFF2-40B4-BE49-F238E27FC236}">
                  <a16:creationId xmlns:a16="http://schemas.microsoft.com/office/drawing/2014/main" id="{C485D818-D507-41EE-B349-A8B869927B9B}"/>
                </a:ext>
              </a:extLst>
            </p:cNvPr>
            <p:cNvCxnSpPr/>
            <p:nvPr/>
          </p:nvCxnSpPr>
          <p:spPr>
            <a:xfrm flipH="1">
              <a:off x="3185688" y="45882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2" name="Straight Connector 1921">
              <a:extLst>
                <a:ext uri="{FF2B5EF4-FFF2-40B4-BE49-F238E27FC236}">
                  <a16:creationId xmlns:a16="http://schemas.microsoft.com/office/drawing/2014/main" id="{AF628571-FC69-48F0-8279-2E74DF5D7AA5}"/>
                </a:ext>
              </a:extLst>
            </p:cNvPr>
            <p:cNvCxnSpPr/>
            <p:nvPr/>
          </p:nvCxnSpPr>
          <p:spPr>
            <a:xfrm flipH="1">
              <a:off x="3184691" y="46111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3" name="Straight Connector 1922">
              <a:extLst>
                <a:ext uri="{FF2B5EF4-FFF2-40B4-BE49-F238E27FC236}">
                  <a16:creationId xmlns:a16="http://schemas.microsoft.com/office/drawing/2014/main" id="{3C25A971-2215-4659-B536-860EB4BC5C9F}"/>
                </a:ext>
              </a:extLst>
            </p:cNvPr>
            <p:cNvCxnSpPr/>
            <p:nvPr/>
          </p:nvCxnSpPr>
          <p:spPr>
            <a:xfrm>
              <a:off x="3185356" y="45997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4" name="Straight Connector 1923">
              <a:extLst>
                <a:ext uri="{FF2B5EF4-FFF2-40B4-BE49-F238E27FC236}">
                  <a16:creationId xmlns:a16="http://schemas.microsoft.com/office/drawing/2014/main" id="{DBDCDB3B-C1B7-495C-9AB6-0ABD8EF14036}"/>
                </a:ext>
              </a:extLst>
            </p:cNvPr>
            <p:cNvCxnSpPr/>
            <p:nvPr/>
          </p:nvCxnSpPr>
          <p:spPr>
            <a:xfrm>
              <a:off x="3185023" y="462281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5" name="Straight Connector 1924">
              <a:extLst>
                <a:ext uri="{FF2B5EF4-FFF2-40B4-BE49-F238E27FC236}">
                  <a16:creationId xmlns:a16="http://schemas.microsoft.com/office/drawing/2014/main" id="{F5A132E5-55FA-4F8D-9A2C-67A16ACEB22A}"/>
                </a:ext>
              </a:extLst>
            </p:cNvPr>
            <p:cNvCxnSpPr/>
            <p:nvPr/>
          </p:nvCxnSpPr>
          <p:spPr>
            <a:xfrm flipH="1">
              <a:off x="3184359" y="46346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6" name="Straight Connector 1925">
              <a:extLst>
                <a:ext uri="{FF2B5EF4-FFF2-40B4-BE49-F238E27FC236}">
                  <a16:creationId xmlns:a16="http://schemas.microsoft.com/office/drawing/2014/main" id="{485D28C1-F1FD-4FD3-9A1A-D836FBE1BF28}"/>
                </a:ext>
              </a:extLst>
            </p:cNvPr>
            <p:cNvCxnSpPr/>
            <p:nvPr/>
          </p:nvCxnSpPr>
          <p:spPr>
            <a:xfrm>
              <a:off x="3184359" y="46464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7" name="Oval 1926">
              <a:extLst>
                <a:ext uri="{FF2B5EF4-FFF2-40B4-BE49-F238E27FC236}">
                  <a16:creationId xmlns:a16="http://schemas.microsoft.com/office/drawing/2014/main" id="{D8DD4B0C-C1BC-4902-BA90-EACBEFCB2FAF}"/>
                </a:ext>
              </a:extLst>
            </p:cNvPr>
            <p:cNvSpPr/>
            <p:nvPr/>
          </p:nvSpPr>
          <p:spPr>
            <a:xfrm>
              <a:off x="3223495" y="4482806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928" name="Straight Connector 1927">
              <a:extLst>
                <a:ext uri="{FF2B5EF4-FFF2-40B4-BE49-F238E27FC236}">
                  <a16:creationId xmlns:a16="http://schemas.microsoft.com/office/drawing/2014/main" id="{8F134699-F560-456A-A1B9-E0EBF6536A48}"/>
                </a:ext>
              </a:extLst>
            </p:cNvPr>
            <p:cNvCxnSpPr/>
            <p:nvPr/>
          </p:nvCxnSpPr>
          <p:spPr>
            <a:xfrm flipH="1">
              <a:off x="3255861" y="454141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9" name="Straight Connector 1928">
              <a:extLst>
                <a:ext uri="{FF2B5EF4-FFF2-40B4-BE49-F238E27FC236}">
                  <a16:creationId xmlns:a16="http://schemas.microsoft.com/office/drawing/2014/main" id="{C0A1740C-22D0-4FAD-9C85-10915B6C4193}"/>
                </a:ext>
              </a:extLst>
            </p:cNvPr>
            <p:cNvCxnSpPr/>
            <p:nvPr/>
          </p:nvCxnSpPr>
          <p:spPr>
            <a:xfrm>
              <a:off x="3256526" y="45299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0" name="Straight Connector 1929">
              <a:extLst>
                <a:ext uri="{FF2B5EF4-FFF2-40B4-BE49-F238E27FC236}">
                  <a16:creationId xmlns:a16="http://schemas.microsoft.com/office/drawing/2014/main" id="{DC930658-B802-4A28-B56E-AFD475CB6E78}"/>
                </a:ext>
              </a:extLst>
            </p:cNvPr>
            <p:cNvCxnSpPr/>
            <p:nvPr/>
          </p:nvCxnSpPr>
          <p:spPr>
            <a:xfrm>
              <a:off x="3256193" y="455306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1" name="Straight Connector 1930">
              <a:extLst>
                <a:ext uri="{FF2B5EF4-FFF2-40B4-BE49-F238E27FC236}">
                  <a16:creationId xmlns:a16="http://schemas.microsoft.com/office/drawing/2014/main" id="{E542853C-7B67-4310-8D75-513BB2BF95F6}"/>
                </a:ext>
              </a:extLst>
            </p:cNvPr>
            <p:cNvCxnSpPr/>
            <p:nvPr/>
          </p:nvCxnSpPr>
          <p:spPr>
            <a:xfrm flipH="1">
              <a:off x="3255529" y="45649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2" name="Straight Connector 1931">
              <a:extLst>
                <a:ext uri="{FF2B5EF4-FFF2-40B4-BE49-F238E27FC236}">
                  <a16:creationId xmlns:a16="http://schemas.microsoft.com/office/drawing/2014/main" id="{D378D8F8-167D-4842-9C72-6CDC5628ECC9}"/>
                </a:ext>
              </a:extLst>
            </p:cNvPr>
            <p:cNvCxnSpPr/>
            <p:nvPr/>
          </p:nvCxnSpPr>
          <p:spPr>
            <a:xfrm>
              <a:off x="3255529" y="457674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3" name="Straight Connector 1932">
              <a:extLst>
                <a:ext uri="{FF2B5EF4-FFF2-40B4-BE49-F238E27FC236}">
                  <a16:creationId xmlns:a16="http://schemas.microsoft.com/office/drawing/2014/main" id="{9BD449AF-DB99-422E-BA7B-CE85CEB8A35B}"/>
                </a:ext>
              </a:extLst>
            </p:cNvPr>
            <p:cNvCxnSpPr/>
            <p:nvPr/>
          </p:nvCxnSpPr>
          <p:spPr>
            <a:xfrm flipH="1">
              <a:off x="3254864" y="45882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4" name="Straight Connector 1933">
              <a:extLst>
                <a:ext uri="{FF2B5EF4-FFF2-40B4-BE49-F238E27FC236}">
                  <a16:creationId xmlns:a16="http://schemas.microsoft.com/office/drawing/2014/main" id="{09A12077-4A23-401E-A15C-FA8681A36EFD}"/>
                </a:ext>
              </a:extLst>
            </p:cNvPr>
            <p:cNvCxnSpPr/>
            <p:nvPr/>
          </p:nvCxnSpPr>
          <p:spPr>
            <a:xfrm flipH="1">
              <a:off x="3253867" y="46111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5" name="Straight Connector 1934">
              <a:extLst>
                <a:ext uri="{FF2B5EF4-FFF2-40B4-BE49-F238E27FC236}">
                  <a16:creationId xmlns:a16="http://schemas.microsoft.com/office/drawing/2014/main" id="{A16CF1FF-A1A9-4F05-A939-CAD519B09648}"/>
                </a:ext>
              </a:extLst>
            </p:cNvPr>
            <p:cNvCxnSpPr/>
            <p:nvPr/>
          </p:nvCxnSpPr>
          <p:spPr>
            <a:xfrm>
              <a:off x="3254531" y="45997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6" name="Straight Connector 1935">
              <a:extLst>
                <a:ext uri="{FF2B5EF4-FFF2-40B4-BE49-F238E27FC236}">
                  <a16:creationId xmlns:a16="http://schemas.microsoft.com/office/drawing/2014/main" id="{B2577209-CE57-4C0B-9511-220F61D564F8}"/>
                </a:ext>
              </a:extLst>
            </p:cNvPr>
            <p:cNvCxnSpPr/>
            <p:nvPr/>
          </p:nvCxnSpPr>
          <p:spPr>
            <a:xfrm>
              <a:off x="3254199" y="462281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7" name="Straight Connector 1936">
              <a:extLst>
                <a:ext uri="{FF2B5EF4-FFF2-40B4-BE49-F238E27FC236}">
                  <a16:creationId xmlns:a16="http://schemas.microsoft.com/office/drawing/2014/main" id="{C0045ADF-EEFB-4CE7-B515-225951BD4F7F}"/>
                </a:ext>
              </a:extLst>
            </p:cNvPr>
            <p:cNvCxnSpPr/>
            <p:nvPr/>
          </p:nvCxnSpPr>
          <p:spPr>
            <a:xfrm flipH="1">
              <a:off x="3253534" y="46346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8" name="Straight Connector 1937">
              <a:extLst>
                <a:ext uri="{FF2B5EF4-FFF2-40B4-BE49-F238E27FC236}">
                  <a16:creationId xmlns:a16="http://schemas.microsoft.com/office/drawing/2014/main" id="{749883EA-1766-47DA-8E14-5AFA36FBC638}"/>
                </a:ext>
              </a:extLst>
            </p:cNvPr>
            <p:cNvCxnSpPr/>
            <p:nvPr/>
          </p:nvCxnSpPr>
          <p:spPr>
            <a:xfrm>
              <a:off x="3253534" y="46464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9" name="Straight Connector 1938">
              <a:extLst>
                <a:ext uri="{FF2B5EF4-FFF2-40B4-BE49-F238E27FC236}">
                  <a16:creationId xmlns:a16="http://schemas.microsoft.com/office/drawing/2014/main" id="{1AD6BD21-D1C1-474C-BF23-7DF845F49963}"/>
                </a:ext>
              </a:extLst>
            </p:cNvPr>
            <p:cNvCxnSpPr/>
            <p:nvPr/>
          </p:nvCxnSpPr>
          <p:spPr>
            <a:xfrm flipH="1">
              <a:off x="3236701" y="454141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0" name="Straight Connector 1939">
              <a:extLst>
                <a:ext uri="{FF2B5EF4-FFF2-40B4-BE49-F238E27FC236}">
                  <a16:creationId xmlns:a16="http://schemas.microsoft.com/office/drawing/2014/main" id="{590900CB-36EC-442C-AF73-1FCA61677D4A}"/>
                </a:ext>
              </a:extLst>
            </p:cNvPr>
            <p:cNvCxnSpPr/>
            <p:nvPr/>
          </p:nvCxnSpPr>
          <p:spPr>
            <a:xfrm>
              <a:off x="3237366" y="45299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1" name="Straight Connector 1940">
              <a:extLst>
                <a:ext uri="{FF2B5EF4-FFF2-40B4-BE49-F238E27FC236}">
                  <a16:creationId xmlns:a16="http://schemas.microsoft.com/office/drawing/2014/main" id="{F221AAAC-9124-489D-857E-C9C9E616025F}"/>
                </a:ext>
              </a:extLst>
            </p:cNvPr>
            <p:cNvCxnSpPr/>
            <p:nvPr/>
          </p:nvCxnSpPr>
          <p:spPr>
            <a:xfrm>
              <a:off x="3237033" y="455306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2" name="Straight Connector 1941">
              <a:extLst>
                <a:ext uri="{FF2B5EF4-FFF2-40B4-BE49-F238E27FC236}">
                  <a16:creationId xmlns:a16="http://schemas.microsoft.com/office/drawing/2014/main" id="{F38D8679-2A71-4C74-834B-72DF6E7FCE6F}"/>
                </a:ext>
              </a:extLst>
            </p:cNvPr>
            <p:cNvCxnSpPr/>
            <p:nvPr/>
          </p:nvCxnSpPr>
          <p:spPr>
            <a:xfrm flipH="1">
              <a:off x="3236369" y="45649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3" name="Straight Connector 1942">
              <a:extLst>
                <a:ext uri="{FF2B5EF4-FFF2-40B4-BE49-F238E27FC236}">
                  <a16:creationId xmlns:a16="http://schemas.microsoft.com/office/drawing/2014/main" id="{5DBE5D5F-2723-44B1-A218-A1CA5A6FCE15}"/>
                </a:ext>
              </a:extLst>
            </p:cNvPr>
            <p:cNvCxnSpPr/>
            <p:nvPr/>
          </p:nvCxnSpPr>
          <p:spPr>
            <a:xfrm>
              <a:off x="3236369" y="457674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4" name="Straight Connector 1943">
              <a:extLst>
                <a:ext uri="{FF2B5EF4-FFF2-40B4-BE49-F238E27FC236}">
                  <a16:creationId xmlns:a16="http://schemas.microsoft.com/office/drawing/2014/main" id="{48D8E0B1-828F-4A04-B5E6-7CF580107FCB}"/>
                </a:ext>
              </a:extLst>
            </p:cNvPr>
            <p:cNvCxnSpPr/>
            <p:nvPr/>
          </p:nvCxnSpPr>
          <p:spPr>
            <a:xfrm flipH="1">
              <a:off x="3235704" y="45882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5" name="Straight Connector 1944">
              <a:extLst>
                <a:ext uri="{FF2B5EF4-FFF2-40B4-BE49-F238E27FC236}">
                  <a16:creationId xmlns:a16="http://schemas.microsoft.com/office/drawing/2014/main" id="{A820C4ED-ADFF-4F52-B927-DB0274A82845}"/>
                </a:ext>
              </a:extLst>
            </p:cNvPr>
            <p:cNvCxnSpPr/>
            <p:nvPr/>
          </p:nvCxnSpPr>
          <p:spPr>
            <a:xfrm flipH="1">
              <a:off x="3234707" y="46111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6" name="Straight Connector 1945">
              <a:extLst>
                <a:ext uri="{FF2B5EF4-FFF2-40B4-BE49-F238E27FC236}">
                  <a16:creationId xmlns:a16="http://schemas.microsoft.com/office/drawing/2014/main" id="{F08A5417-B9A9-4FC5-9256-010C3C76F6EB}"/>
                </a:ext>
              </a:extLst>
            </p:cNvPr>
            <p:cNvCxnSpPr/>
            <p:nvPr/>
          </p:nvCxnSpPr>
          <p:spPr>
            <a:xfrm>
              <a:off x="3235372" y="45997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7" name="Straight Connector 1946">
              <a:extLst>
                <a:ext uri="{FF2B5EF4-FFF2-40B4-BE49-F238E27FC236}">
                  <a16:creationId xmlns:a16="http://schemas.microsoft.com/office/drawing/2014/main" id="{657C59EF-2E19-4D01-A418-0F7B63A61505}"/>
                </a:ext>
              </a:extLst>
            </p:cNvPr>
            <p:cNvCxnSpPr/>
            <p:nvPr/>
          </p:nvCxnSpPr>
          <p:spPr>
            <a:xfrm>
              <a:off x="3235039" y="462281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8" name="Straight Connector 1947">
              <a:extLst>
                <a:ext uri="{FF2B5EF4-FFF2-40B4-BE49-F238E27FC236}">
                  <a16:creationId xmlns:a16="http://schemas.microsoft.com/office/drawing/2014/main" id="{FF466CC6-5CC9-4338-9E8F-53AB16BA4EBB}"/>
                </a:ext>
              </a:extLst>
            </p:cNvPr>
            <p:cNvCxnSpPr/>
            <p:nvPr/>
          </p:nvCxnSpPr>
          <p:spPr>
            <a:xfrm flipH="1">
              <a:off x="3234374" y="46346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9" name="Straight Connector 1948">
              <a:extLst>
                <a:ext uri="{FF2B5EF4-FFF2-40B4-BE49-F238E27FC236}">
                  <a16:creationId xmlns:a16="http://schemas.microsoft.com/office/drawing/2014/main" id="{9FC15FFD-2731-457B-9462-18A95EFD7DD5}"/>
                </a:ext>
              </a:extLst>
            </p:cNvPr>
            <p:cNvCxnSpPr/>
            <p:nvPr/>
          </p:nvCxnSpPr>
          <p:spPr>
            <a:xfrm>
              <a:off x="3234374" y="46464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0" name="Oval 1949">
              <a:extLst>
                <a:ext uri="{FF2B5EF4-FFF2-40B4-BE49-F238E27FC236}">
                  <a16:creationId xmlns:a16="http://schemas.microsoft.com/office/drawing/2014/main" id="{E586D7EC-A3A7-45B4-B015-2F2C565783F7}"/>
                </a:ext>
              </a:extLst>
            </p:cNvPr>
            <p:cNvSpPr/>
            <p:nvPr/>
          </p:nvSpPr>
          <p:spPr>
            <a:xfrm>
              <a:off x="3273512" y="4482258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951" name="Straight Connector 1950">
              <a:extLst>
                <a:ext uri="{FF2B5EF4-FFF2-40B4-BE49-F238E27FC236}">
                  <a16:creationId xmlns:a16="http://schemas.microsoft.com/office/drawing/2014/main" id="{757B46E2-406B-497F-9840-4D60D0AE1733}"/>
                </a:ext>
              </a:extLst>
            </p:cNvPr>
            <p:cNvCxnSpPr/>
            <p:nvPr/>
          </p:nvCxnSpPr>
          <p:spPr>
            <a:xfrm flipH="1">
              <a:off x="3305878" y="454087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2" name="Straight Connector 1951">
              <a:extLst>
                <a:ext uri="{FF2B5EF4-FFF2-40B4-BE49-F238E27FC236}">
                  <a16:creationId xmlns:a16="http://schemas.microsoft.com/office/drawing/2014/main" id="{946B70E6-C06A-4195-921C-05E1F5C979E3}"/>
                </a:ext>
              </a:extLst>
            </p:cNvPr>
            <p:cNvCxnSpPr/>
            <p:nvPr/>
          </p:nvCxnSpPr>
          <p:spPr>
            <a:xfrm>
              <a:off x="3306542" y="452940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3" name="Straight Connector 1952">
              <a:extLst>
                <a:ext uri="{FF2B5EF4-FFF2-40B4-BE49-F238E27FC236}">
                  <a16:creationId xmlns:a16="http://schemas.microsoft.com/office/drawing/2014/main" id="{FD2C5171-6A05-40CC-A34D-B4EEDC52175C}"/>
                </a:ext>
              </a:extLst>
            </p:cNvPr>
            <p:cNvCxnSpPr/>
            <p:nvPr/>
          </p:nvCxnSpPr>
          <p:spPr>
            <a:xfrm>
              <a:off x="3306210" y="455251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4" name="Straight Connector 1953">
              <a:extLst>
                <a:ext uri="{FF2B5EF4-FFF2-40B4-BE49-F238E27FC236}">
                  <a16:creationId xmlns:a16="http://schemas.microsoft.com/office/drawing/2014/main" id="{AC430284-8391-4B09-8C8A-BCFCB0FAF5DC}"/>
                </a:ext>
              </a:extLst>
            </p:cNvPr>
            <p:cNvCxnSpPr/>
            <p:nvPr/>
          </p:nvCxnSpPr>
          <p:spPr>
            <a:xfrm flipH="1">
              <a:off x="3305545" y="456436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5" name="Straight Connector 1954">
              <a:extLst>
                <a:ext uri="{FF2B5EF4-FFF2-40B4-BE49-F238E27FC236}">
                  <a16:creationId xmlns:a16="http://schemas.microsoft.com/office/drawing/2014/main" id="{A2AC919A-655F-47AD-BCD1-881A4A1DAE0B}"/>
                </a:ext>
              </a:extLst>
            </p:cNvPr>
            <p:cNvCxnSpPr/>
            <p:nvPr/>
          </p:nvCxnSpPr>
          <p:spPr>
            <a:xfrm>
              <a:off x="3305545" y="457619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6" name="Straight Connector 1955">
              <a:extLst>
                <a:ext uri="{FF2B5EF4-FFF2-40B4-BE49-F238E27FC236}">
                  <a16:creationId xmlns:a16="http://schemas.microsoft.com/office/drawing/2014/main" id="{6D59C924-0DFB-4C6F-AD17-1D466153E31E}"/>
                </a:ext>
              </a:extLst>
            </p:cNvPr>
            <p:cNvCxnSpPr/>
            <p:nvPr/>
          </p:nvCxnSpPr>
          <p:spPr>
            <a:xfrm flipH="1">
              <a:off x="3304880" y="45876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7" name="Straight Connector 1956">
              <a:extLst>
                <a:ext uri="{FF2B5EF4-FFF2-40B4-BE49-F238E27FC236}">
                  <a16:creationId xmlns:a16="http://schemas.microsoft.com/office/drawing/2014/main" id="{CDC952EA-A265-4808-87CE-1EC3C1ADD2F6}"/>
                </a:ext>
              </a:extLst>
            </p:cNvPr>
            <p:cNvCxnSpPr/>
            <p:nvPr/>
          </p:nvCxnSpPr>
          <p:spPr>
            <a:xfrm flipH="1">
              <a:off x="3303883" y="461062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8" name="Straight Connector 1957">
              <a:extLst>
                <a:ext uri="{FF2B5EF4-FFF2-40B4-BE49-F238E27FC236}">
                  <a16:creationId xmlns:a16="http://schemas.microsoft.com/office/drawing/2014/main" id="{434CCD88-C8B4-443B-8E91-DD82FFFDAE04}"/>
                </a:ext>
              </a:extLst>
            </p:cNvPr>
            <p:cNvCxnSpPr/>
            <p:nvPr/>
          </p:nvCxnSpPr>
          <p:spPr>
            <a:xfrm>
              <a:off x="3304548" y="459915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9" name="Straight Connector 1958">
              <a:extLst>
                <a:ext uri="{FF2B5EF4-FFF2-40B4-BE49-F238E27FC236}">
                  <a16:creationId xmlns:a16="http://schemas.microsoft.com/office/drawing/2014/main" id="{491DE22F-3AB2-431D-B5BE-DA2965A14DE0}"/>
                </a:ext>
              </a:extLst>
            </p:cNvPr>
            <p:cNvCxnSpPr/>
            <p:nvPr/>
          </p:nvCxnSpPr>
          <p:spPr>
            <a:xfrm>
              <a:off x="3304215" y="462226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0" name="Straight Connector 1959">
              <a:extLst>
                <a:ext uri="{FF2B5EF4-FFF2-40B4-BE49-F238E27FC236}">
                  <a16:creationId xmlns:a16="http://schemas.microsoft.com/office/drawing/2014/main" id="{5327222F-4B9C-465E-92FE-27A7867465D4}"/>
                </a:ext>
              </a:extLst>
            </p:cNvPr>
            <p:cNvCxnSpPr/>
            <p:nvPr/>
          </p:nvCxnSpPr>
          <p:spPr>
            <a:xfrm flipH="1">
              <a:off x="3303551" y="463411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1" name="Straight Connector 1960">
              <a:extLst>
                <a:ext uri="{FF2B5EF4-FFF2-40B4-BE49-F238E27FC236}">
                  <a16:creationId xmlns:a16="http://schemas.microsoft.com/office/drawing/2014/main" id="{E1E86FF1-AAA9-4F46-9E7F-C69B56616CB0}"/>
                </a:ext>
              </a:extLst>
            </p:cNvPr>
            <p:cNvCxnSpPr/>
            <p:nvPr/>
          </p:nvCxnSpPr>
          <p:spPr>
            <a:xfrm>
              <a:off x="3303551" y="464594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2" name="Straight Connector 1961">
              <a:extLst>
                <a:ext uri="{FF2B5EF4-FFF2-40B4-BE49-F238E27FC236}">
                  <a16:creationId xmlns:a16="http://schemas.microsoft.com/office/drawing/2014/main" id="{5C91436C-FC18-40FD-B7C6-C139E4E9DEAF}"/>
                </a:ext>
              </a:extLst>
            </p:cNvPr>
            <p:cNvCxnSpPr/>
            <p:nvPr/>
          </p:nvCxnSpPr>
          <p:spPr>
            <a:xfrm flipH="1">
              <a:off x="3286718" y="454087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3" name="Straight Connector 1962">
              <a:extLst>
                <a:ext uri="{FF2B5EF4-FFF2-40B4-BE49-F238E27FC236}">
                  <a16:creationId xmlns:a16="http://schemas.microsoft.com/office/drawing/2014/main" id="{F87D629D-5477-4485-88F4-737CA0D52964}"/>
                </a:ext>
              </a:extLst>
            </p:cNvPr>
            <p:cNvCxnSpPr/>
            <p:nvPr/>
          </p:nvCxnSpPr>
          <p:spPr>
            <a:xfrm>
              <a:off x="3287383" y="452940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4" name="Straight Connector 1963">
              <a:extLst>
                <a:ext uri="{FF2B5EF4-FFF2-40B4-BE49-F238E27FC236}">
                  <a16:creationId xmlns:a16="http://schemas.microsoft.com/office/drawing/2014/main" id="{DBA1A5BC-6BF4-479E-85F2-6FB4628D0C5C}"/>
                </a:ext>
              </a:extLst>
            </p:cNvPr>
            <p:cNvCxnSpPr/>
            <p:nvPr/>
          </p:nvCxnSpPr>
          <p:spPr>
            <a:xfrm>
              <a:off x="3287050" y="455251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5" name="Straight Connector 1964">
              <a:extLst>
                <a:ext uri="{FF2B5EF4-FFF2-40B4-BE49-F238E27FC236}">
                  <a16:creationId xmlns:a16="http://schemas.microsoft.com/office/drawing/2014/main" id="{E09B051C-5B4D-4657-A3F4-96AFAC1B1147}"/>
                </a:ext>
              </a:extLst>
            </p:cNvPr>
            <p:cNvCxnSpPr/>
            <p:nvPr/>
          </p:nvCxnSpPr>
          <p:spPr>
            <a:xfrm flipH="1">
              <a:off x="3286385" y="456436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6" name="Straight Connector 1965">
              <a:extLst>
                <a:ext uri="{FF2B5EF4-FFF2-40B4-BE49-F238E27FC236}">
                  <a16:creationId xmlns:a16="http://schemas.microsoft.com/office/drawing/2014/main" id="{77AF31BC-0138-42BF-B989-19B6B68DEB68}"/>
                </a:ext>
              </a:extLst>
            </p:cNvPr>
            <p:cNvCxnSpPr/>
            <p:nvPr/>
          </p:nvCxnSpPr>
          <p:spPr>
            <a:xfrm>
              <a:off x="3286385" y="457619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7" name="Straight Connector 1966">
              <a:extLst>
                <a:ext uri="{FF2B5EF4-FFF2-40B4-BE49-F238E27FC236}">
                  <a16:creationId xmlns:a16="http://schemas.microsoft.com/office/drawing/2014/main" id="{5A777531-600A-406E-A02C-08F22F18CA18}"/>
                </a:ext>
              </a:extLst>
            </p:cNvPr>
            <p:cNvCxnSpPr/>
            <p:nvPr/>
          </p:nvCxnSpPr>
          <p:spPr>
            <a:xfrm flipH="1">
              <a:off x="3285721" y="45876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8" name="Straight Connector 1967">
              <a:extLst>
                <a:ext uri="{FF2B5EF4-FFF2-40B4-BE49-F238E27FC236}">
                  <a16:creationId xmlns:a16="http://schemas.microsoft.com/office/drawing/2014/main" id="{CF12014E-571E-4055-9431-D1B04D36A1C4}"/>
                </a:ext>
              </a:extLst>
            </p:cNvPr>
            <p:cNvCxnSpPr/>
            <p:nvPr/>
          </p:nvCxnSpPr>
          <p:spPr>
            <a:xfrm flipH="1">
              <a:off x="3284723" y="461062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9" name="Straight Connector 1968">
              <a:extLst>
                <a:ext uri="{FF2B5EF4-FFF2-40B4-BE49-F238E27FC236}">
                  <a16:creationId xmlns:a16="http://schemas.microsoft.com/office/drawing/2014/main" id="{F07D811F-9EDF-4315-AA1B-4606E54EF9EC}"/>
                </a:ext>
              </a:extLst>
            </p:cNvPr>
            <p:cNvCxnSpPr/>
            <p:nvPr/>
          </p:nvCxnSpPr>
          <p:spPr>
            <a:xfrm>
              <a:off x="3285388" y="459915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0" name="Straight Connector 1969">
              <a:extLst>
                <a:ext uri="{FF2B5EF4-FFF2-40B4-BE49-F238E27FC236}">
                  <a16:creationId xmlns:a16="http://schemas.microsoft.com/office/drawing/2014/main" id="{A943D06B-9006-4675-8051-8D6CD797E574}"/>
                </a:ext>
              </a:extLst>
            </p:cNvPr>
            <p:cNvCxnSpPr/>
            <p:nvPr/>
          </p:nvCxnSpPr>
          <p:spPr>
            <a:xfrm>
              <a:off x="3285056" y="462226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1" name="Straight Connector 1970">
              <a:extLst>
                <a:ext uri="{FF2B5EF4-FFF2-40B4-BE49-F238E27FC236}">
                  <a16:creationId xmlns:a16="http://schemas.microsoft.com/office/drawing/2014/main" id="{9D6FA113-EDC3-4E53-8B0A-4E19A436E30E}"/>
                </a:ext>
              </a:extLst>
            </p:cNvPr>
            <p:cNvCxnSpPr/>
            <p:nvPr/>
          </p:nvCxnSpPr>
          <p:spPr>
            <a:xfrm flipH="1">
              <a:off x="3284391" y="463411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2" name="Straight Connector 1971">
              <a:extLst>
                <a:ext uri="{FF2B5EF4-FFF2-40B4-BE49-F238E27FC236}">
                  <a16:creationId xmlns:a16="http://schemas.microsoft.com/office/drawing/2014/main" id="{B3DE5EA2-6C24-47E8-807F-4EB48AEB6FFF}"/>
                </a:ext>
              </a:extLst>
            </p:cNvPr>
            <p:cNvCxnSpPr/>
            <p:nvPr/>
          </p:nvCxnSpPr>
          <p:spPr>
            <a:xfrm>
              <a:off x="3284391" y="464594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3" name="Oval 1972">
              <a:extLst>
                <a:ext uri="{FF2B5EF4-FFF2-40B4-BE49-F238E27FC236}">
                  <a16:creationId xmlns:a16="http://schemas.microsoft.com/office/drawing/2014/main" id="{19B22D01-90E1-41E4-ABB3-2DE79C52EE46}"/>
                </a:ext>
              </a:extLst>
            </p:cNvPr>
            <p:cNvSpPr/>
            <p:nvPr/>
          </p:nvSpPr>
          <p:spPr>
            <a:xfrm>
              <a:off x="3323528" y="4482258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974" name="Straight Connector 1973">
              <a:extLst>
                <a:ext uri="{FF2B5EF4-FFF2-40B4-BE49-F238E27FC236}">
                  <a16:creationId xmlns:a16="http://schemas.microsoft.com/office/drawing/2014/main" id="{8CBFE95A-30DD-444C-994A-784B527270AC}"/>
                </a:ext>
              </a:extLst>
            </p:cNvPr>
            <p:cNvCxnSpPr/>
            <p:nvPr/>
          </p:nvCxnSpPr>
          <p:spPr>
            <a:xfrm flipH="1">
              <a:off x="3355894" y="454087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5" name="Straight Connector 1974">
              <a:extLst>
                <a:ext uri="{FF2B5EF4-FFF2-40B4-BE49-F238E27FC236}">
                  <a16:creationId xmlns:a16="http://schemas.microsoft.com/office/drawing/2014/main" id="{97353456-1ABF-4871-BB78-FE7126A56F49}"/>
                </a:ext>
              </a:extLst>
            </p:cNvPr>
            <p:cNvCxnSpPr/>
            <p:nvPr/>
          </p:nvCxnSpPr>
          <p:spPr>
            <a:xfrm>
              <a:off x="3356559" y="452940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6" name="Straight Connector 1975">
              <a:extLst>
                <a:ext uri="{FF2B5EF4-FFF2-40B4-BE49-F238E27FC236}">
                  <a16:creationId xmlns:a16="http://schemas.microsoft.com/office/drawing/2014/main" id="{802606D8-51D6-443B-832A-65475AA78C6D}"/>
                </a:ext>
              </a:extLst>
            </p:cNvPr>
            <p:cNvCxnSpPr/>
            <p:nvPr/>
          </p:nvCxnSpPr>
          <p:spPr>
            <a:xfrm>
              <a:off x="3356226" y="455251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7" name="Straight Connector 1976">
              <a:extLst>
                <a:ext uri="{FF2B5EF4-FFF2-40B4-BE49-F238E27FC236}">
                  <a16:creationId xmlns:a16="http://schemas.microsoft.com/office/drawing/2014/main" id="{312D2F8C-C394-4BA0-88EC-C67E93CDDA5D}"/>
                </a:ext>
              </a:extLst>
            </p:cNvPr>
            <p:cNvCxnSpPr/>
            <p:nvPr/>
          </p:nvCxnSpPr>
          <p:spPr>
            <a:xfrm flipH="1">
              <a:off x="3355561" y="456436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8" name="Straight Connector 1977">
              <a:extLst>
                <a:ext uri="{FF2B5EF4-FFF2-40B4-BE49-F238E27FC236}">
                  <a16:creationId xmlns:a16="http://schemas.microsoft.com/office/drawing/2014/main" id="{489D79E7-DA5F-4C67-8466-D37DDCB0A465}"/>
                </a:ext>
              </a:extLst>
            </p:cNvPr>
            <p:cNvCxnSpPr/>
            <p:nvPr/>
          </p:nvCxnSpPr>
          <p:spPr>
            <a:xfrm>
              <a:off x="3355561" y="457619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9" name="Straight Connector 1978">
              <a:extLst>
                <a:ext uri="{FF2B5EF4-FFF2-40B4-BE49-F238E27FC236}">
                  <a16:creationId xmlns:a16="http://schemas.microsoft.com/office/drawing/2014/main" id="{F644E7A3-6A04-429E-8155-E6795858D959}"/>
                </a:ext>
              </a:extLst>
            </p:cNvPr>
            <p:cNvCxnSpPr/>
            <p:nvPr/>
          </p:nvCxnSpPr>
          <p:spPr>
            <a:xfrm flipH="1">
              <a:off x="3354896" y="45876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0" name="Straight Connector 1979">
              <a:extLst>
                <a:ext uri="{FF2B5EF4-FFF2-40B4-BE49-F238E27FC236}">
                  <a16:creationId xmlns:a16="http://schemas.microsoft.com/office/drawing/2014/main" id="{CEFAE47D-2047-4CD4-B502-F3FCADA36D94}"/>
                </a:ext>
              </a:extLst>
            </p:cNvPr>
            <p:cNvCxnSpPr/>
            <p:nvPr/>
          </p:nvCxnSpPr>
          <p:spPr>
            <a:xfrm flipH="1">
              <a:off x="3353900" y="461062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1" name="Straight Connector 1980">
              <a:extLst>
                <a:ext uri="{FF2B5EF4-FFF2-40B4-BE49-F238E27FC236}">
                  <a16:creationId xmlns:a16="http://schemas.microsoft.com/office/drawing/2014/main" id="{B65E0424-BF9C-46D9-AECC-3CF23F2FA6D9}"/>
                </a:ext>
              </a:extLst>
            </p:cNvPr>
            <p:cNvCxnSpPr/>
            <p:nvPr/>
          </p:nvCxnSpPr>
          <p:spPr>
            <a:xfrm>
              <a:off x="3354564" y="459915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2" name="Straight Connector 1981">
              <a:extLst>
                <a:ext uri="{FF2B5EF4-FFF2-40B4-BE49-F238E27FC236}">
                  <a16:creationId xmlns:a16="http://schemas.microsoft.com/office/drawing/2014/main" id="{0405033A-735F-4579-8DE8-1C27D5F5548A}"/>
                </a:ext>
              </a:extLst>
            </p:cNvPr>
            <p:cNvCxnSpPr/>
            <p:nvPr/>
          </p:nvCxnSpPr>
          <p:spPr>
            <a:xfrm>
              <a:off x="3354232" y="462226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3" name="Straight Connector 1982">
              <a:extLst>
                <a:ext uri="{FF2B5EF4-FFF2-40B4-BE49-F238E27FC236}">
                  <a16:creationId xmlns:a16="http://schemas.microsoft.com/office/drawing/2014/main" id="{82BE6DBF-EEB0-4281-BFE4-964FB6415ECC}"/>
                </a:ext>
              </a:extLst>
            </p:cNvPr>
            <p:cNvCxnSpPr/>
            <p:nvPr/>
          </p:nvCxnSpPr>
          <p:spPr>
            <a:xfrm flipH="1">
              <a:off x="3353567" y="463411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4" name="Straight Connector 1983">
              <a:extLst>
                <a:ext uri="{FF2B5EF4-FFF2-40B4-BE49-F238E27FC236}">
                  <a16:creationId xmlns:a16="http://schemas.microsoft.com/office/drawing/2014/main" id="{48FA93A7-F4F6-4FE0-982C-71526DEB8670}"/>
                </a:ext>
              </a:extLst>
            </p:cNvPr>
            <p:cNvCxnSpPr/>
            <p:nvPr/>
          </p:nvCxnSpPr>
          <p:spPr>
            <a:xfrm>
              <a:off x="3353567" y="464594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5" name="Straight Connector 1984">
              <a:extLst>
                <a:ext uri="{FF2B5EF4-FFF2-40B4-BE49-F238E27FC236}">
                  <a16:creationId xmlns:a16="http://schemas.microsoft.com/office/drawing/2014/main" id="{90E9BE05-B989-42FE-B69E-CB6CB21006BE}"/>
                </a:ext>
              </a:extLst>
            </p:cNvPr>
            <p:cNvCxnSpPr/>
            <p:nvPr/>
          </p:nvCxnSpPr>
          <p:spPr>
            <a:xfrm flipH="1">
              <a:off x="3336734" y="454087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6" name="Straight Connector 1985">
              <a:extLst>
                <a:ext uri="{FF2B5EF4-FFF2-40B4-BE49-F238E27FC236}">
                  <a16:creationId xmlns:a16="http://schemas.microsoft.com/office/drawing/2014/main" id="{D33738FB-4E3C-4E55-A05B-5095C057742E}"/>
                </a:ext>
              </a:extLst>
            </p:cNvPr>
            <p:cNvCxnSpPr/>
            <p:nvPr/>
          </p:nvCxnSpPr>
          <p:spPr>
            <a:xfrm>
              <a:off x="3337399" y="452940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7" name="Straight Connector 1986">
              <a:extLst>
                <a:ext uri="{FF2B5EF4-FFF2-40B4-BE49-F238E27FC236}">
                  <a16:creationId xmlns:a16="http://schemas.microsoft.com/office/drawing/2014/main" id="{65E3D784-EB5A-4182-B917-E14B4C85A667}"/>
                </a:ext>
              </a:extLst>
            </p:cNvPr>
            <p:cNvCxnSpPr/>
            <p:nvPr/>
          </p:nvCxnSpPr>
          <p:spPr>
            <a:xfrm>
              <a:off x="3337066" y="455251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8" name="Straight Connector 1987">
              <a:extLst>
                <a:ext uri="{FF2B5EF4-FFF2-40B4-BE49-F238E27FC236}">
                  <a16:creationId xmlns:a16="http://schemas.microsoft.com/office/drawing/2014/main" id="{50B567E6-B57B-4E85-998B-13B5DA44066B}"/>
                </a:ext>
              </a:extLst>
            </p:cNvPr>
            <p:cNvCxnSpPr/>
            <p:nvPr/>
          </p:nvCxnSpPr>
          <p:spPr>
            <a:xfrm flipH="1">
              <a:off x="3336402" y="456436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9" name="Straight Connector 1988">
              <a:extLst>
                <a:ext uri="{FF2B5EF4-FFF2-40B4-BE49-F238E27FC236}">
                  <a16:creationId xmlns:a16="http://schemas.microsoft.com/office/drawing/2014/main" id="{8B160C3C-C176-438D-9610-EAB8EFCEEECA}"/>
                </a:ext>
              </a:extLst>
            </p:cNvPr>
            <p:cNvCxnSpPr/>
            <p:nvPr/>
          </p:nvCxnSpPr>
          <p:spPr>
            <a:xfrm>
              <a:off x="3336402" y="457619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0" name="Straight Connector 1989">
              <a:extLst>
                <a:ext uri="{FF2B5EF4-FFF2-40B4-BE49-F238E27FC236}">
                  <a16:creationId xmlns:a16="http://schemas.microsoft.com/office/drawing/2014/main" id="{4BDA2572-B5C9-41CA-901B-2FD77CB3BC6A}"/>
                </a:ext>
              </a:extLst>
            </p:cNvPr>
            <p:cNvCxnSpPr/>
            <p:nvPr/>
          </p:nvCxnSpPr>
          <p:spPr>
            <a:xfrm flipH="1">
              <a:off x="3335737" y="45876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1" name="Straight Connector 1990">
              <a:extLst>
                <a:ext uri="{FF2B5EF4-FFF2-40B4-BE49-F238E27FC236}">
                  <a16:creationId xmlns:a16="http://schemas.microsoft.com/office/drawing/2014/main" id="{7AD93AF3-C86F-4224-8B0B-775045994475}"/>
                </a:ext>
              </a:extLst>
            </p:cNvPr>
            <p:cNvCxnSpPr/>
            <p:nvPr/>
          </p:nvCxnSpPr>
          <p:spPr>
            <a:xfrm flipH="1">
              <a:off x="3334740" y="461062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2" name="Straight Connector 1991">
              <a:extLst>
                <a:ext uri="{FF2B5EF4-FFF2-40B4-BE49-F238E27FC236}">
                  <a16:creationId xmlns:a16="http://schemas.microsoft.com/office/drawing/2014/main" id="{C75D7BDA-DA1C-4B77-8C79-A94D085C8FCE}"/>
                </a:ext>
              </a:extLst>
            </p:cNvPr>
            <p:cNvCxnSpPr/>
            <p:nvPr/>
          </p:nvCxnSpPr>
          <p:spPr>
            <a:xfrm>
              <a:off x="3335404" y="459915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3" name="Straight Connector 1992">
              <a:extLst>
                <a:ext uri="{FF2B5EF4-FFF2-40B4-BE49-F238E27FC236}">
                  <a16:creationId xmlns:a16="http://schemas.microsoft.com/office/drawing/2014/main" id="{E2D20F82-AAFC-4729-8B9A-04FDB85339F3}"/>
                </a:ext>
              </a:extLst>
            </p:cNvPr>
            <p:cNvCxnSpPr/>
            <p:nvPr/>
          </p:nvCxnSpPr>
          <p:spPr>
            <a:xfrm>
              <a:off x="3335072" y="462226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4" name="Straight Connector 1993">
              <a:extLst>
                <a:ext uri="{FF2B5EF4-FFF2-40B4-BE49-F238E27FC236}">
                  <a16:creationId xmlns:a16="http://schemas.microsoft.com/office/drawing/2014/main" id="{9BCD02DC-366B-495C-8B32-689EF2F71039}"/>
                </a:ext>
              </a:extLst>
            </p:cNvPr>
            <p:cNvCxnSpPr/>
            <p:nvPr/>
          </p:nvCxnSpPr>
          <p:spPr>
            <a:xfrm flipH="1">
              <a:off x="3334407" y="463411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5" name="Straight Connector 1994">
              <a:extLst>
                <a:ext uri="{FF2B5EF4-FFF2-40B4-BE49-F238E27FC236}">
                  <a16:creationId xmlns:a16="http://schemas.microsoft.com/office/drawing/2014/main" id="{5512527E-4E0E-46F1-A5EB-0B68F61F25D9}"/>
                </a:ext>
              </a:extLst>
            </p:cNvPr>
            <p:cNvCxnSpPr/>
            <p:nvPr/>
          </p:nvCxnSpPr>
          <p:spPr>
            <a:xfrm>
              <a:off x="3334407" y="464594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6" name="Oval 1995">
              <a:extLst>
                <a:ext uri="{FF2B5EF4-FFF2-40B4-BE49-F238E27FC236}">
                  <a16:creationId xmlns:a16="http://schemas.microsoft.com/office/drawing/2014/main" id="{5B2F2E6C-F41F-4B95-8D4E-538BB252A64C}"/>
                </a:ext>
              </a:extLst>
            </p:cNvPr>
            <p:cNvSpPr/>
            <p:nvPr/>
          </p:nvSpPr>
          <p:spPr>
            <a:xfrm>
              <a:off x="3373544" y="4482258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997" name="Straight Connector 1996">
              <a:extLst>
                <a:ext uri="{FF2B5EF4-FFF2-40B4-BE49-F238E27FC236}">
                  <a16:creationId xmlns:a16="http://schemas.microsoft.com/office/drawing/2014/main" id="{DC498251-060E-44F7-B8E1-A149EB697871}"/>
                </a:ext>
              </a:extLst>
            </p:cNvPr>
            <p:cNvCxnSpPr/>
            <p:nvPr/>
          </p:nvCxnSpPr>
          <p:spPr>
            <a:xfrm flipH="1">
              <a:off x="3405910" y="454087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8" name="Straight Connector 1997">
              <a:extLst>
                <a:ext uri="{FF2B5EF4-FFF2-40B4-BE49-F238E27FC236}">
                  <a16:creationId xmlns:a16="http://schemas.microsoft.com/office/drawing/2014/main" id="{151CA2E8-7EF6-45A9-9B74-EC1183B8D5C9}"/>
                </a:ext>
              </a:extLst>
            </p:cNvPr>
            <p:cNvCxnSpPr/>
            <p:nvPr/>
          </p:nvCxnSpPr>
          <p:spPr>
            <a:xfrm>
              <a:off x="3406575" y="452940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9" name="Straight Connector 1998">
              <a:extLst>
                <a:ext uri="{FF2B5EF4-FFF2-40B4-BE49-F238E27FC236}">
                  <a16:creationId xmlns:a16="http://schemas.microsoft.com/office/drawing/2014/main" id="{6C5BDCDE-CF9D-4F11-8106-C3BE2D94A6CA}"/>
                </a:ext>
              </a:extLst>
            </p:cNvPr>
            <p:cNvCxnSpPr/>
            <p:nvPr/>
          </p:nvCxnSpPr>
          <p:spPr>
            <a:xfrm>
              <a:off x="3406242" y="455251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0" name="Straight Connector 1999">
              <a:extLst>
                <a:ext uri="{FF2B5EF4-FFF2-40B4-BE49-F238E27FC236}">
                  <a16:creationId xmlns:a16="http://schemas.microsoft.com/office/drawing/2014/main" id="{C7B2B90E-2E8A-44AC-B383-93807C1D5E48}"/>
                </a:ext>
              </a:extLst>
            </p:cNvPr>
            <p:cNvCxnSpPr/>
            <p:nvPr/>
          </p:nvCxnSpPr>
          <p:spPr>
            <a:xfrm flipH="1">
              <a:off x="3405577" y="456436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1" name="Straight Connector 2000">
              <a:extLst>
                <a:ext uri="{FF2B5EF4-FFF2-40B4-BE49-F238E27FC236}">
                  <a16:creationId xmlns:a16="http://schemas.microsoft.com/office/drawing/2014/main" id="{F4B85B55-7099-4457-B025-C088EFE456D4}"/>
                </a:ext>
              </a:extLst>
            </p:cNvPr>
            <p:cNvCxnSpPr/>
            <p:nvPr/>
          </p:nvCxnSpPr>
          <p:spPr>
            <a:xfrm>
              <a:off x="3405577" y="457619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2" name="Straight Connector 2001">
              <a:extLst>
                <a:ext uri="{FF2B5EF4-FFF2-40B4-BE49-F238E27FC236}">
                  <a16:creationId xmlns:a16="http://schemas.microsoft.com/office/drawing/2014/main" id="{111D93A5-1FCB-4EE3-8B40-341FC307B658}"/>
                </a:ext>
              </a:extLst>
            </p:cNvPr>
            <p:cNvCxnSpPr/>
            <p:nvPr/>
          </p:nvCxnSpPr>
          <p:spPr>
            <a:xfrm flipH="1">
              <a:off x="3404912" y="45876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3" name="Straight Connector 2002">
              <a:extLst>
                <a:ext uri="{FF2B5EF4-FFF2-40B4-BE49-F238E27FC236}">
                  <a16:creationId xmlns:a16="http://schemas.microsoft.com/office/drawing/2014/main" id="{B6B0C751-389A-491C-AA39-C5DEFD8E9577}"/>
                </a:ext>
              </a:extLst>
            </p:cNvPr>
            <p:cNvCxnSpPr/>
            <p:nvPr/>
          </p:nvCxnSpPr>
          <p:spPr>
            <a:xfrm flipH="1">
              <a:off x="3403916" y="461062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4" name="Straight Connector 2003">
              <a:extLst>
                <a:ext uri="{FF2B5EF4-FFF2-40B4-BE49-F238E27FC236}">
                  <a16:creationId xmlns:a16="http://schemas.microsoft.com/office/drawing/2014/main" id="{425F6D62-F985-48CD-A3F1-025091A49F59}"/>
                </a:ext>
              </a:extLst>
            </p:cNvPr>
            <p:cNvCxnSpPr/>
            <p:nvPr/>
          </p:nvCxnSpPr>
          <p:spPr>
            <a:xfrm>
              <a:off x="3404580" y="459915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5" name="Straight Connector 2004">
              <a:extLst>
                <a:ext uri="{FF2B5EF4-FFF2-40B4-BE49-F238E27FC236}">
                  <a16:creationId xmlns:a16="http://schemas.microsoft.com/office/drawing/2014/main" id="{7F0DF5AF-9345-4106-93E2-D2A8B31F809B}"/>
                </a:ext>
              </a:extLst>
            </p:cNvPr>
            <p:cNvCxnSpPr/>
            <p:nvPr/>
          </p:nvCxnSpPr>
          <p:spPr>
            <a:xfrm>
              <a:off x="3404248" y="462226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6" name="Straight Connector 2005">
              <a:extLst>
                <a:ext uri="{FF2B5EF4-FFF2-40B4-BE49-F238E27FC236}">
                  <a16:creationId xmlns:a16="http://schemas.microsoft.com/office/drawing/2014/main" id="{9EED5B52-13CD-4718-8FE8-E9DCD19F1251}"/>
                </a:ext>
              </a:extLst>
            </p:cNvPr>
            <p:cNvCxnSpPr/>
            <p:nvPr/>
          </p:nvCxnSpPr>
          <p:spPr>
            <a:xfrm flipH="1">
              <a:off x="3403583" y="463411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7" name="Straight Connector 2006">
              <a:extLst>
                <a:ext uri="{FF2B5EF4-FFF2-40B4-BE49-F238E27FC236}">
                  <a16:creationId xmlns:a16="http://schemas.microsoft.com/office/drawing/2014/main" id="{6D27A4DE-5414-43B2-9F6C-E7DDEC344810}"/>
                </a:ext>
              </a:extLst>
            </p:cNvPr>
            <p:cNvCxnSpPr/>
            <p:nvPr/>
          </p:nvCxnSpPr>
          <p:spPr>
            <a:xfrm>
              <a:off x="3403583" y="464594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8" name="Straight Connector 2007">
              <a:extLst>
                <a:ext uri="{FF2B5EF4-FFF2-40B4-BE49-F238E27FC236}">
                  <a16:creationId xmlns:a16="http://schemas.microsoft.com/office/drawing/2014/main" id="{738F969A-603B-49E1-A6FB-4E79F321B2AA}"/>
                </a:ext>
              </a:extLst>
            </p:cNvPr>
            <p:cNvCxnSpPr/>
            <p:nvPr/>
          </p:nvCxnSpPr>
          <p:spPr>
            <a:xfrm flipH="1">
              <a:off x="3386750" y="454087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9" name="Straight Connector 2008">
              <a:extLst>
                <a:ext uri="{FF2B5EF4-FFF2-40B4-BE49-F238E27FC236}">
                  <a16:creationId xmlns:a16="http://schemas.microsoft.com/office/drawing/2014/main" id="{2ED9F61D-FD44-4861-8719-E9ADD78E8C0D}"/>
                </a:ext>
              </a:extLst>
            </p:cNvPr>
            <p:cNvCxnSpPr/>
            <p:nvPr/>
          </p:nvCxnSpPr>
          <p:spPr>
            <a:xfrm>
              <a:off x="3387415" y="452940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0" name="Straight Connector 2009">
              <a:extLst>
                <a:ext uri="{FF2B5EF4-FFF2-40B4-BE49-F238E27FC236}">
                  <a16:creationId xmlns:a16="http://schemas.microsoft.com/office/drawing/2014/main" id="{595CD0D0-1F3A-48A6-A60A-D1196003C02C}"/>
                </a:ext>
              </a:extLst>
            </p:cNvPr>
            <p:cNvCxnSpPr/>
            <p:nvPr/>
          </p:nvCxnSpPr>
          <p:spPr>
            <a:xfrm>
              <a:off x="3387082" y="455251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1" name="Straight Connector 2010">
              <a:extLst>
                <a:ext uri="{FF2B5EF4-FFF2-40B4-BE49-F238E27FC236}">
                  <a16:creationId xmlns:a16="http://schemas.microsoft.com/office/drawing/2014/main" id="{3F99A6B5-4625-4F4E-A4F9-BB6F4A120484}"/>
                </a:ext>
              </a:extLst>
            </p:cNvPr>
            <p:cNvCxnSpPr/>
            <p:nvPr/>
          </p:nvCxnSpPr>
          <p:spPr>
            <a:xfrm flipH="1">
              <a:off x="3386418" y="456436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2" name="Straight Connector 2011">
              <a:extLst>
                <a:ext uri="{FF2B5EF4-FFF2-40B4-BE49-F238E27FC236}">
                  <a16:creationId xmlns:a16="http://schemas.microsoft.com/office/drawing/2014/main" id="{15DC8EEC-0BF5-41C9-9D9E-B93E48CF46DC}"/>
                </a:ext>
              </a:extLst>
            </p:cNvPr>
            <p:cNvCxnSpPr/>
            <p:nvPr/>
          </p:nvCxnSpPr>
          <p:spPr>
            <a:xfrm>
              <a:off x="3386418" y="457619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3" name="Straight Connector 2012">
              <a:extLst>
                <a:ext uri="{FF2B5EF4-FFF2-40B4-BE49-F238E27FC236}">
                  <a16:creationId xmlns:a16="http://schemas.microsoft.com/office/drawing/2014/main" id="{1EC5D41D-A77F-4655-8CC3-6EA1FDF12848}"/>
                </a:ext>
              </a:extLst>
            </p:cNvPr>
            <p:cNvCxnSpPr/>
            <p:nvPr/>
          </p:nvCxnSpPr>
          <p:spPr>
            <a:xfrm flipH="1">
              <a:off x="3385753" y="45876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4" name="Straight Connector 2013">
              <a:extLst>
                <a:ext uri="{FF2B5EF4-FFF2-40B4-BE49-F238E27FC236}">
                  <a16:creationId xmlns:a16="http://schemas.microsoft.com/office/drawing/2014/main" id="{0073D274-D73B-40AE-8174-A8904EC02921}"/>
                </a:ext>
              </a:extLst>
            </p:cNvPr>
            <p:cNvCxnSpPr/>
            <p:nvPr/>
          </p:nvCxnSpPr>
          <p:spPr>
            <a:xfrm flipH="1">
              <a:off x="3384756" y="461062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5" name="Straight Connector 2014">
              <a:extLst>
                <a:ext uri="{FF2B5EF4-FFF2-40B4-BE49-F238E27FC236}">
                  <a16:creationId xmlns:a16="http://schemas.microsoft.com/office/drawing/2014/main" id="{44610537-953F-4CD2-AB4A-C95729912AC6}"/>
                </a:ext>
              </a:extLst>
            </p:cNvPr>
            <p:cNvCxnSpPr/>
            <p:nvPr/>
          </p:nvCxnSpPr>
          <p:spPr>
            <a:xfrm>
              <a:off x="3385420" y="459915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6" name="Straight Connector 2015">
              <a:extLst>
                <a:ext uri="{FF2B5EF4-FFF2-40B4-BE49-F238E27FC236}">
                  <a16:creationId xmlns:a16="http://schemas.microsoft.com/office/drawing/2014/main" id="{B589D3DA-40C7-4A6E-8193-8AF2C9F3F37F}"/>
                </a:ext>
              </a:extLst>
            </p:cNvPr>
            <p:cNvCxnSpPr/>
            <p:nvPr/>
          </p:nvCxnSpPr>
          <p:spPr>
            <a:xfrm>
              <a:off x="3385088" y="462226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7" name="Straight Connector 2016">
              <a:extLst>
                <a:ext uri="{FF2B5EF4-FFF2-40B4-BE49-F238E27FC236}">
                  <a16:creationId xmlns:a16="http://schemas.microsoft.com/office/drawing/2014/main" id="{FDD03064-C41D-4D7D-9722-5C24228AF734}"/>
                </a:ext>
              </a:extLst>
            </p:cNvPr>
            <p:cNvCxnSpPr/>
            <p:nvPr/>
          </p:nvCxnSpPr>
          <p:spPr>
            <a:xfrm flipH="1">
              <a:off x="3384423" y="463411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8" name="Straight Connector 2017">
              <a:extLst>
                <a:ext uri="{FF2B5EF4-FFF2-40B4-BE49-F238E27FC236}">
                  <a16:creationId xmlns:a16="http://schemas.microsoft.com/office/drawing/2014/main" id="{A3A8FA69-E31D-4A9C-A1C7-71E1E6F70567}"/>
                </a:ext>
              </a:extLst>
            </p:cNvPr>
            <p:cNvCxnSpPr/>
            <p:nvPr/>
          </p:nvCxnSpPr>
          <p:spPr>
            <a:xfrm>
              <a:off x="3384423" y="464594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9" name="Oval 2018">
              <a:extLst>
                <a:ext uri="{FF2B5EF4-FFF2-40B4-BE49-F238E27FC236}">
                  <a16:creationId xmlns:a16="http://schemas.microsoft.com/office/drawing/2014/main" id="{754B7DFD-D435-424C-9F92-F0FC52BE6A56}"/>
                </a:ext>
              </a:extLst>
            </p:cNvPr>
            <p:cNvSpPr/>
            <p:nvPr/>
          </p:nvSpPr>
          <p:spPr>
            <a:xfrm>
              <a:off x="3423561" y="4482516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020" name="Straight Connector 2019">
              <a:extLst>
                <a:ext uri="{FF2B5EF4-FFF2-40B4-BE49-F238E27FC236}">
                  <a16:creationId xmlns:a16="http://schemas.microsoft.com/office/drawing/2014/main" id="{783939FA-BC3C-4029-944E-1FEDC128304A}"/>
                </a:ext>
              </a:extLst>
            </p:cNvPr>
            <p:cNvCxnSpPr/>
            <p:nvPr/>
          </p:nvCxnSpPr>
          <p:spPr>
            <a:xfrm flipH="1">
              <a:off x="3455927" y="454112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1" name="Straight Connector 2020">
              <a:extLst>
                <a:ext uri="{FF2B5EF4-FFF2-40B4-BE49-F238E27FC236}">
                  <a16:creationId xmlns:a16="http://schemas.microsoft.com/office/drawing/2014/main" id="{6127DAAE-147D-4FF5-80B1-CF9376FFBF3F}"/>
                </a:ext>
              </a:extLst>
            </p:cNvPr>
            <p:cNvCxnSpPr/>
            <p:nvPr/>
          </p:nvCxnSpPr>
          <p:spPr>
            <a:xfrm>
              <a:off x="3456591" y="452966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2" name="Straight Connector 2021">
              <a:extLst>
                <a:ext uri="{FF2B5EF4-FFF2-40B4-BE49-F238E27FC236}">
                  <a16:creationId xmlns:a16="http://schemas.microsoft.com/office/drawing/2014/main" id="{3D5261C0-DFB4-4F2C-8BAE-B2D12491370B}"/>
                </a:ext>
              </a:extLst>
            </p:cNvPr>
            <p:cNvCxnSpPr/>
            <p:nvPr/>
          </p:nvCxnSpPr>
          <p:spPr>
            <a:xfrm>
              <a:off x="3456259" y="455277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3" name="Straight Connector 2022">
              <a:extLst>
                <a:ext uri="{FF2B5EF4-FFF2-40B4-BE49-F238E27FC236}">
                  <a16:creationId xmlns:a16="http://schemas.microsoft.com/office/drawing/2014/main" id="{EFA442B6-EBD7-49ED-99E9-20AAC135EFF6}"/>
                </a:ext>
              </a:extLst>
            </p:cNvPr>
            <p:cNvCxnSpPr/>
            <p:nvPr/>
          </p:nvCxnSpPr>
          <p:spPr>
            <a:xfrm flipH="1">
              <a:off x="3455594" y="456461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4" name="Straight Connector 2023">
              <a:extLst>
                <a:ext uri="{FF2B5EF4-FFF2-40B4-BE49-F238E27FC236}">
                  <a16:creationId xmlns:a16="http://schemas.microsoft.com/office/drawing/2014/main" id="{AEE9E50F-8D53-4FB4-9877-6844B5799FD2}"/>
                </a:ext>
              </a:extLst>
            </p:cNvPr>
            <p:cNvCxnSpPr/>
            <p:nvPr/>
          </p:nvCxnSpPr>
          <p:spPr>
            <a:xfrm>
              <a:off x="3455594" y="457645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5" name="Straight Connector 2024">
              <a:extLst>
                <a:ext uri="{FF2B5EF4-FFF2-40B4-BE49-F238E27FC236}">
                  <a16:creationId xmlns:a16="http://schemas.microsoft.com/office/drawing/2014/main" id="{BACC37BB-89B2-4405-8F5C-E1BDE21E8B30}"/>
                </a:ext>
              </a:extLst>
            </p:cNvPr>
            <p:cNvCxnSpPr/>
            <p:nvPr/>
          </p:nvCxnSpPr>
          <p:spPr>
            <a:xfrm flipH="1">
              <a:off x="3454929" y="45879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6" name="Straight Connector 2025">
              <a:extLst>
                <a:ext uri="{FF2B5EF4-FFF2-40B4-BE49-F238E27FC236}">
                  <a16:creationId xmlns:a16="http://schemas.microsoft.com/office/drawing/2014/main" id="{9602D609-5029-4FF4-A38C-00FBC1E9D6E7}"/>
                </a:ext>
              </a:extLst>
            </p:cNvPr>
            <p:cNvCxnSpPr/>
            <p:nvPr/>
          </p:nvCxnSpPr>
          <p:spPr>
            <a:xfrm flipH="1">
              <a:off x="3453932" y="461088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7" name="Straight Connector 2026">
              <a:extLst>
                <a:ext uri="{FF2B5EF4-FFF2-40B4-BE49-F238E27FC236}">
                  <a16:creationId xmlns:a16="http://schemas.microsoft.com/office/drawing/2014/main" id="{A2C3EE92-056B-48EC-A7DC-A8C843256BBF}"/>
                </a:ext>
              </a:extLst>
            </p:cNvPr>
            <p:cNvCxnSpPr/>
            <p:nvPr/>
          </p:nvCxnSpPr>
          <p:spPr>
            <a:xfrm>
              <a:off x="3454597" y="459941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8" name="Straight Connector 2027">
              <a:extLst>
                <a:ext uri="{FF2B5EF4-FFF2-40B4-BE49-F238E27FC236}">
                  <a16:creationId xmlns:a16="http://schemas.microsoft.com/office/drawing/2014/main" id="{83733B5D-667B-416C-A8FD-61C80A181BDB}"/>
                </a:ext>
              </a:extLst>
            </p:cNvPr>
            <p:cNvCxnSpPr/>
            <p:nvPr/>
          </p:nvCxnSpPr>
          <p:spPr>
            <a:xfrm>
              <a:off x="3454264" y="462252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9" name="Straight Connector 2028">
              <a:extLst>
                <a:ext uri="{FF2B5EF4-FFF2-40B4-BE49-F238E27FC236}">
                  <a16:creationId xmlns:a16="http://schemas.microsoft.com/office/drawing/2014/main" id="{66C988BB-5881-4574-81FD-3A8377118C4C}"/>
                </a:ext>
              </a:extLst>
            </p:cNvPr>
            <p:cNvCxnSpPr/>
            <p:nvPr/>
          </p:nvCxnSpPr>
          <p:spPr>
            <a:xfrm flipH="1">
              <a:off x="3453600" y="46343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0" name="Straight Connector 2029">
              <a:extLst>
                <a:ext uri="{FF2B5EF4-FFF2-40B4-BE49-F238E27FC236}">
                  <a16:creationId xmlns:a16="http://schemas.microsoft.com/office/drawing/2014/main" id="{5A50FDF1-75E8-4854-872C-8AEFF76988AF}"/>
                </a:ext>
              </a:extLst>
            </p:cNvPr>
            <p:cNvCxnSpPr/>
            <p:nvPr/>
          </p:nvCxnSpPr>
          <p:spPr>
            <a:xfrm>
              <a:off x="3453600" y="464620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1" name="Straight Connector 2030">
              <a:extLst>
                <a:ext uri="{FF2B5EF4-FFF2-40B4-BE49-F238E27FC236}">
                  <a16:creationId xmlns:a16="http://schemas.microsoft.com/office/drawing/2014/main" id="{35025822-E520-4DDE-B9F9-5E75C042A54D}"/>
                </a:ext>
              </a:extLst>
            </p:cNvPr>
            <p:cNvCxnSpPr/>
            <p:nvPr/>
          </p:nvCxnSpPr>
          <p:spPr>
            <a:xfrm flipH="1">
              <a:off x="3436766" y="454112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2" name="Straight Connector 2031">
              <a:extLst>
                <a:ext uri="{FF2B5EF4-FFF2-40B4-BE49-F238E27FC236}">
                  <a16:creationId xmlns:a16="http://schemas.microsoft.com/office/drawing/2014/main" id="{5763CAD7-A359-4DF2-A0E3-46478D25137E}"/>
                </a:ext>
              </a:extLst>
            </p:cNvPr>
            <p:cNvCxnSpPr/>
            <p:nvPr/>
          </p:nvCxnSpPr>
          <p:spPr>
            <a:xfrm>
              <a:off x="3437431" y="452966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3" name="Straight Connector 2032">
              <a:extLst>
                <a:ext uri="{FF2B5EF4-FFF2-40B4-BE49-F238E27FC236}">
                  <a16:creationId xmlns:a16="http://schemas.microsoft.com/office/drawing/2014/main" id="{2FC43AD3-3564-405A-A934-1D06FCC3AEB9}"/>
                </a:ext>
              </a:extLst>
            </p:cNvPr>
            <p:cNvCxnSpPr/>
            <p:nvPr/>
          </p:nvCxnSpPr>
          <p:spPr>
            <a:xfrm>
              <a:off x="3437099" y="455277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4" name="Straight Connector 2033">
              <a:extLst>
                <a:ext uri="{FF2B5EF4-FFF2-40B4-BE49-F238E27FC236}">
                  <a16:creationId xmlns:a16="http://schemas.microsoft.com/office/drawing/2014/main" id="{13A242CE-9265-4651-9FD1-8E525C04585F}"/>
                </a:ext>
              </a:extLst>
            </p:cNvPr>
            <p:cNvCxnSpPr/>
            <p:nvPr/>
          </p:nvCxnSpPr>
          <p:spPr>
            <a:xfrm flipH="1">
              <a:off x="3436434" y="456461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5" name="Straight Connector 2034">
              <a:extLst>
                <a:ext uri="{FF2B5EF4-FFF2-40B4-BE49-F238E27FC236}">
                  <a16:creationId xmlns:a16="http://schemas.microsoft.com/office/drawing/2014/main" id="{C45F8A1A-404F-489B-9AA8-5AEBF2D16A96}"/>
                </a:ext>
              </a:extLst>
            </p:cNvPr>
            <p:cNvCxnSpPr/>
            <p:nvPr/>
          </p:nvCxnSpPr>
          <p:spPr>
            <a:xfrm>
              <a:off x="3436434" y="457645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6" name="Straight Connector 2035">
              <a:extLst>
                <a:ext uri="{FF2B5EF4-FFF2-40B4-BE49-F238E27FC236}">
                  <a16:creationId xmlns:a16="http://schemas.microsoft.com/office/drawing/2014/main" id="{5FE10E01-A674-434D-98DA-0972BF32CD33}"/>
                </a:ext>
              </a:extLst>
            </p:cNvPr>
            <p:cNvCxnSpPr/>
            <p:nvPr/>
          </p:nvCxnSpPr>
          <p:spPr>
            <a:xfrm flipH="1">
              <a:off x="3435770" y="45879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7" name="Straight Connector 2036">
              <a:extLst>
                <a:ext uri="{FF2B5EF4-FFF2-40B4-BE49-F238E27FC236}">
                  <a16:creationId xmlns:a16="http://schemas.microsoft.com/office/drawing/2014/main" id="{8DD754D1-1AA3-4CC7-B4E1-DAB68E88E3EE}"/>
                </a:ext>
              </a:extLst>
            </p:cNvPr>
            <p:cNvCxnSpPr/>
            <p:nvPr/>
          </p:nvCxnSpPr>
          <p:spPr>
            <a:xfrm flipH="1">
              <a:off x="3434772" y="461088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8" name="Straight Connector 2037">
              <a:extLst>
                <a:ext uri="{FF2B5EF4-FFF2-40B4-BE49-F238E27FC236}">
                  <a16:creationId xmlns:a16="http://schemas.microsoft.com/office/drawing/2014/main" id="{1BDB5F32-1F2B-45EE-A285-62FED5B3BB9E}"/>
                </a:ext>
              </a:extLst>
            </p:cNvPr>
            <p:cNvCxnSpPr/>
            <p:nvPr/>
          </p:nvCxnSpPr>
          <p:spPr>
            <a:xfrm>
              <a:off x="3435437" y="459941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9" name="Straight Connector 2038">
              <a:extLst>
                <a:ext uri="{FF2B5EF4-FFF2-40B4-BE49-F238E27FC236}">
                  <a16:creationId xmlns:a16="http://schemas.microsoft.com/office/drawing/2014/main" id="{92EF3D68-81FA-43F9-A27D-0E08E95488CC}"/>
                </a:ext>
              </a:extLst>
            </p:cNvPr>
            <p:cNvCxnSpPr/>
            <p:nvPr/>
          </p:nvCxnSpPr>
          <p:spPr>
            <a:xfrm>
              <a:off x="3435105" y="462252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0" name="Straight Connector 2039">
              <a:extLst>
                <a:ext uri="{FF2B5EF4-FFF2-40B4-BE49-F238E27FC236}">
                  <a16:creationId xmlns:a16="http://schemas.microsoft.com/office/drawing/2014/main" id="{BF6AF675-6031-41E4-8635-12E14C2ECFF6}"/>
                </a:ext>
              </a:extLst>
            </p:cNvPr>
            <p:cNvCxnSpPr/>
            <p:nvPr/>
          </p:nvCxnSpPr>
          <p:spPr>
            <a:xfrm flipH="1">
              <a:off x="3434440" y="46343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1" name="Straight Connector 2040">
              <a:extLst>
                <a:ext uri="{FF2B5EF4-FFF2-40B4-BE49-F238E27FC236}">
                  <a16:creationId xmlns:a16="http://schemas.microsoft.com/office/drawing/2014/main" id="{5269702A-6BC3-4275-95FE-57619A04C082}"/>
                </a:ext>
              </a:extLst>
            </p:cNvPr>
            <p:cNvCxnSpPr/>
            <p:nvPr/>
          </p:nvCxnSpPr>
          <p:spPr>
            <a:xfrm>
              <a:off x="3434440" y="464620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2" name="Oval 2041">
              <a:extLst>
                <a:ext uri="{FF2B5EF4-FFF2-40B4-BE49-F238E27FC236}">
                  <a16:creationId xmlns:a16="http://schemas.microsoft.com/office/drawing/2014/main" id="{4E7F1C45-8197-4F4A-BAB4-832F1B632221}"/>
                </a:ext>
              </a:extLst>
            </p:cNvPr>
            <p:cNvSpPr/>
            <p:nvPr/>
          </p:nvSpPr>
          <p:spPr>
            <a:xfrm>
              <a:off x="3473577" y="4482516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043" name="Straight Connector 2042">
              <a:extLst>
                <a:ext uri="{FF2B5EF4-FFF2-40B4-BE49-F238E27FC236}">
                  <a16:creationId xmlns:a16="http://schemas.microsoft.com/office/drawing/2014/main" id="{96A647D7-E05E-4E01-A553-013199E1BF60}"/>
                </a:ext>
              </a:extLst>
            </p:cNvPr>
            <p:cNvCxnSpPr/>
            <p:nvPr/>
          </p:nvCxnSpPr>
          <p:spPr>
            <a:xfrm flipH="1">
              <a:off x="3505942" y="454112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4" name="Straight Connector 2043">
              <a:extLst>
                <a:ext uri="{FF2B5EF4-FFF2-40B4-BE49-F238E27FC236}">
                  <a16:creationId xmlns:a16="http://schemas.microsoft.com/office/drawing/2014/main" id="{B0F03E3E-434A-4F42-9C3B-A85DC1F8B6D0}"/>
                </a:ext>
              </a:extLst>
            </p:cNvPr>
            <p:cNvCxnSpPr/>
            <p:nvPr/>
          </p:nvCxnSpPr>
          <p:spPr>
            <a:xfrm>
              <a:off x="3506607" y="452966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5" name="Straight Connector 2044">
              <a:extLst>
                <a:ext uri="{FF2B5EF4-FFF2-40B4-BE49-F238E27FC236}">
                  <a16:creationId xmlns:a16="http://schemas.microsoft.com/office/drawing/2014/main" id="{9E536D41-792B-4DD8-9076-AA72D6614D0C}"/>
                </a:ext>
              </a:extLst>
            </p:cNvPr>
            <p:cNvCxnSpPr/>
            <p:nvPr/>
          </p:nvCxnSpPr>
          <p:spPr>
            <a:xfrm>
              <a:off x="3506275" y="455277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6" name="Straight Connector 2045">
              <a:extLst>
                <a:ext uri="{FF2B5EF4-FFF2-40B4-BE49-F238E27FC236}">
                  <a16:creationId xmlns:a16="http://schemas.microsoft.com/office/drawing/2014/main" id="{DC1786D9-EBB8-47E5-AAA1-B6C886350E02}"/>
                </a:ext>
              </a:extLst>
            </p:cNvPr>
            <p:cNvCxnSpPr/>
            <p:nvPr/>
          </p:nvCxnSpPr>
          <p:spPr>
            <a:xfrm flipH="1">
              <a:off x="3505610" y="456461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7" name="Straight Connector 2046">
              <a:extLst>
                <a:ext uri="{FF2B5EF4-FFF2-40B4-BE49-F238E27FC236}">
                  <a16:creationId xmlns:a16="http://schemas.microsoft.com/office/drawing/2014/main" id="{78433878-9444-4925-B7A7-BCFF962244D9}"/>
                </a:ext>
              </a:extLst>
            </p:cNvPr>
            <p:cNvCxnSpPr/>
            <p:nvPr/>
          </p:nvCxnSpPr>
          <p:spPr>
            <a:xfrm>
              <a:off x="3505610" y="457645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8" name="Straight Connector 2047">
              <a:extLst>
                <a:ext uri="{FF2B5EF4-FFF2-40B4-BE49-F238E27FC236}">
                  <a16:creationId xmlns:a16="http://schemas.microsoft.com/office/drawing/2014/main" id="{5FED0692-A103-43AC-990B-290FAC1D7D80}"/>
                </a:ext>
              </a:extLst>
            </p:cNvPr>
            <p:cNvCxnSpPr/>
            <p:nvPr/>
          </p:nvCxnSpPr>
          <p:spPr>
            <a:xfrm flipH="1">
              <a:off x="3504945" y="45879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9" name="Straight Connector 2048">
              <a:extLst>
                <a:ext uri="{FF2B5EF4-FFF2-40B4-BE49-F238E27FC236}">
                  <a16:creationId xmlns:a16="http://schemas.microsoft.com/office/drawing/2014/main" id="{0CEF4BDF-1BD0-4D35-8DE2-B9FA38B63DE9}"/>
                </a:ext>
              </a:extLst>
            </p:cNvPr>
            <p:cNvCxnSpPr/>
            <p:nvPr/>
          </p:nvCxnSpPr>
          <p:spPr>
            <a:xfrm flipH="1">
              <a:off x="3503948" y="461088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0" name="Straight Connector 2049">
              <a:extLst>
                <a:ext uri="{FF2B5EF4-FFF2-40B4-BE49-F238E27FC236}">
                  <a16:creationId xmlns:a16="http://schemas.microsoft.com/office/drawing/2014/main" id="{2CABAE4F-6B6A-4730-90C6-AD88E494D60F}"/>
                </a:ext>
              </a:extLst>
            </p:cNvPr>
            <p:cNvCxnSpPr/>
            <p:nvPr/>
          </p:nvCxnSpPr>
          <p:spPr>
            <a:xfrm>
              <a:off x="3504613" y="459941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1" name="Straight Connector 2050">
              <a:extLst>
                <a:ext uri="{FF2B5EF4-FFF2-40B4-BE49-F238E27FC236}">
                  <a16:creationId xmlns:a16="http://schemas.microsoft.com/office/drawing/2014/main" id="{74E55C1D-D6DE-4B12-B179-EEBA52CF8453}"/>
                </a:ext>
              </a:extLst>
            </p:cNvPr>
            <p:cNvCxnSpPr/>
            <p:nvPr/>
          </p:nvCxnSpPr>
          <p:spPr>
            <a:xfrm>
              <a:off x="3504280" y="462252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2" name="Straight Connector 2051">
              <a:extLst>
                <a:ext uri="{FF2B5EF4-FFF2-40B4-BE49-F238E27FC236}">
                  <a16:creationId xmlns:a16="http://schemas.microsoft.com/office/drawing/2014/main" id="{FDD3029A-CA60-4ACB-9836-4C0963F893C0}"/>
                </a:ext>
              </a:extLst>
            </p:cNvPr>
            <p:cNvCxnSpPr/>
            <p:nvPr/>
          </p:nvCxnSpPr>
          <p:spPr>
            <a:xfrm flipH="1">
              <a:off x="3503616" y="46343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3" name="Straight Connector 2052">
              <a:extLst>
                <a:ext uri="{FF2B5EF4-FFF2-40B4-BE49-F238E27FC236}">
                  <a16:creationId xmlns:a16="http://schemas.microsoft.com/office/drawing/2014/main" id="{71E4A6AD-EE4D-4BD0-808B-5D86FD20B6B0}"/>
                </a:ext>
              </a:extLst>
            </p:cNvPr>
            <p:cNvCxnSpPr/>
            <p:nvPr/>
          </p:nvCxnSpPr>
          <p:spPr>
            <a:xfrm>
              <a:off x="3503616" y="464620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4" name="Straight Connector 2053">
              <a:extLst>
                <a:ext uri="{FF2B5EF4-FFF2-40B4-BE49-F238E27FC236}">
                  <a16:creationId xmlns:a16="http://schemas.microsoft.com/office/drawing/2014/main" id="{CDD25E4E-4BC1-45D2-B24E-BFE9064C11C7}"/>
                </a:ext>
              </a:extLst>
            </p:cNvPr>
            <p:cNvCxnSpPr/>
            <p:nvPr/>
          </p:nvCxnSpPr>
          <p:spPr>
            <a:xfrm flipH="1">
              <a:off x="3486782" y="454112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5" name="Straight Connector 2054">
              <a:extLst>
                <a:ext uri="{FF2B5EF4-FFF2-40B4-BE49-F238E27FC236}">
                  <a16:creationId xmlns:a16="http://schemas.microsoft.com/office/drawing/2014/main" id="{166EAA8D-0A52-44D0-8934-81B29FE57BD8}"/>
                </a:ext>
              </a:extLst>
            </p:cNvPr>
            <p:cNvCxnSpPr/>
            <p:nvPr/>
          </p:nvCxnSpPr>
          <p:spPr>
            <a:xfrm>
              <a:off x="3487448" y="452966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6" name="Straight Connector 2055">
              <a:extLst>
                <a:ext uri="{FF2B5EF4-FFF2-40B4-BE49-F238E27FC236}">
                  <a16:creationId xmlns:a16="http://schemas.microsoft.com/office/drawing/2014/main" id="{2E7FFC34-5A75-4C9B-94E4-933A81673551}"/>
                </a:ext>
              </a:extLst>
            </p:cNvPr>
            <p:cNvCxnSpPr/>
            <p:nvPr/>
          </p:nvCxnSpPr>
          <p:spPr>
            <a:xfrm>
              <a:off x="3487115" y="455277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7" name="Straight Connector 2056">
              <a:extLst>
                <a:ext uri="{FF2B5EF4-FFF2-40B4-BE49-F238E27FC236}">
                  <a16:creationId xmlns:a16="http://schemas.microsoft.com/office/drawing/2014/main" id="{18DA5840-855D-4F88-A281-928E52D59A37}"/>
                </a:ext>
              </a:extLst>
            </p:cNvPr>
            <p:cNvCxnSpPr/>
            <p:nvPr/>
          </p:nvCxnSpPr>
          <p:spPr>
            <a:xfrm flipH="1">
              <a:off x="3486450" y="456461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8" name="Straight Connector 2057">
              <a:extLst>
                <a:ext uri="{FF2B5EF4-FFF2-40B4-BE49-F238E27FC236}">
                  <a16:creationId xmlns:a16="http://schemas.microsoft.com/office/drawing/2014/main" id="{F1B07A97-323A-47BD-9432-DDA6DCE697F8}"/>
                </a:ext>
              </a:extLst>
            </p:cNvPr>
            <p:cNvCxnSpPr/>
            <p:nvPr/>
          </p:nvCxnSpPr>
          <p:spPr>
            <a:xfrm>
              <a:off x="3486450" y="457645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9" name="Straight Connector 2058">
              <a:extLst>
                <a:ext uri="{FF2B5EF4-FFF2-40B4-BE49-F238E27FC236}">
                  <a16:creationId xmlns:a16="http://schemas.microsoft.com/office/drawing/2014/main" id="{2245A3B0-AD04-48AD-8C1D-718AB083DC7A}"/>
                </a:ext>
              </a:extLst>
            </p:cNvPr>
            <p:cNvCxnSpPr/>
            <p:nvPr/>
          </p:nvCxnSpPr>
          <p:spPr>
            <a:xfrm flipH="1">
              <a:off x="3485786" y="45879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0" name="Straight Connector 2059">
              <a:extLst>
                <a:ext uri="{FF2B5EF4-FFF2-40B4-BE49-F238E27FC236}">
                  <a16:creationId xmlns:a16="http://schemas.microsoft.com/office/drawing/2014/main" id="{7D456459-EFFB-4296-8B55-141CD55F262E}"/>
                </a:ext>
              </a:extLst>
            </p:cNvPr>
            <p:cNvCxnSpPr/>
            <p:nvPr/>
          </p:nvCxnSpPr>
          <p:spPr>
            <a:xfrm flipH="1">
              <a:off x="3484788" y="461088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1" name="Straight Connector 2060">
              <a:extLst>
                <a:ext uri="{FF2B5EF4-FFF2-40B4-BE49-F238E27FC236}">
                  <a16:creationId xmlns:a16="http://schemas.microsoft.com/office/drawing/2014/main" id="{0FAC0D8A-9526-487C-B279-3CD01B80A260}"/>
                </a:ext>
              </a:extLst>
            </p:cNvPr>
            <p:cNvCxnSpPr/>
            <p:nvPr/>
          </p:nvCxnSpPr>
          <p:spPr>
            <a:xfrm>
              <a:off x="3485453" y="459941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2" name="Straight Connector 2061">
              <a:extLst>
                <a:ext uri="{FF2B5EF4-FFF2-40B4-BE49-F238E27FC236}">
                  <a16:creationId xmlns:a16="http://schemas.microsoft.com/office/drawing/2014/main" id="{E43C5301-A845-465B-B5C1-EC1BF95B5A62}"/>
                </a:ext>
              </a:extLst>
            </p:cNvPr>
            <p:cNvCxnSpPr/>
            <p:nvPr/>
          </p:nvCxnSpPr>
          <p:spPr>
            <a:xfrm>
              <a:off x="3485121" y="462252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3" name="Straight Connector 2062">
              <a:extLst>
                <a:ext uri="{FF2B5EF4-FFF2-40B4-BE49-F238E27FC236}">
                  <a16:creationId xmlns:a16="http://schemas.microsoft.com/office/drawing/2014/main" id="{0F27F42A-09F1-4DF1-8BA5-9CE6A6E9070A}"/>
                </a:ext>
              </a:extLst>
            </p:cNvPr>
            <p:cNvCxnSpPr/>
            <p:nvPr/>
          </p:nvCxnSpPr>
          <p:spPr>
            <a:xfrm flipH="1">
              <a:off x="3484456" y="46343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4" name="Straight Connector 2063">
              <a:extLst>
                <a:ext uri="{FF2B5EF4-FFF2-40B4-BE49-F238E27FC236}">
                  <a16:creationId xmlns:a16="http://schemas.microsoft.com/office/drawing/2014/main" id="{5B3CA0F1-56F9-43DA-8EB2-3412628BC256}"/>
                </a:ext>
              </a:extLst>
            </p:cNvPr>
            <p:cNvCxnSpPr/>
            <p:nvPr/>
          </p:nvCxnSpPr>
          <p:spPr>
            <a:xfrm>
              <a:off x="3484456" y="464620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5" name="Oval 2064">
              <a:extLst>
                <a:ext uri="{FF2B5EF4-FFF2-40B4-BE49-F238E27FC236}">
                  <a16:creationId xmlns:a16="http://schemas.microsoft.com/office/drawing/2014/main" id="{42A55362-458B-45AD-B581-4163B0DD2116}"/>
                </a:ext>
              </a:extLst>
            </p:cNvPr>
            <p:cNvSpPr/>
            <p:nvPr/>
          </p:nvSpPr>
          <p:spPr>
            <a:xfrm>
              <a:off x="3523593" y="4482516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066" name="Straight Connector 2065">
              <a:extLst>
                <a:ext uri="{FF2B5EF4-FFF2-40B4-BE49-F238E27FC236}">
                  <a16:creationId xmlns:a16="http://schemas.microsoft.com/office/drawing/2014/main" id="{3DD51EB8-AB13-4AC2-A086-8989220090DE}"/>
                </a:ext>
              </a:extLst>
            </p:cNvPr>
            <p:cNvCxnSpPr/>
            <p:nvPr/>
          </p:nvCxnSpPr>
          <p:spPr>
            <a:xfrm flipH="1">
              <a:off x="3555959" y="454112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7" name="Straight Connector 2066">
              <a:extLst>
                <a:ext uri="{FF2B5EF4-FFF2-40B4-BE49-F238E27FC236}">
                  <a16:creationId xmlns:a16="http://schemas.microsoft.com/office/drawing/2014/main" id="{2366B539-121D-4A5F-A2DC-14C94B2D6EE9}"/>
                </a:ext>
              </a:extLst>
            </p:cNvPr>
            <p:cNvCxnSpPr/>
            <p:nvPr/>
          </p:nvCxnSpPr>
          <p:spPr>
            <a:xfrm>
              <a:off x="3556623" y="452966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8" name="Straight Connector 2067">
              <a:extLst>
                <a:ext uri="{FF2B5EF4-FFF2-40B4-BE49-F238E27FC236}">
                  <a16:creationId xmlns:a16="http://schemas.microsoft.com/office/drawing/2014/main" id="{9CC20919-114B-4660-AEA7-F381FEE8601E}"/>
                </a:ext>
              </a:extLst>
            </p:cNvPr>
            <p:cNvCxnSpPr/>
            <p:nvPr/>
          </p:nvCxnSpPr>
          <p:spPr>
            <a:xfrm>
              <a:off x="3556291" y="455277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9" name="Straight Connector 2068">
              <a:extLst>
                <a:ext uri="{FF2B5EF4-FFF2-40B4-BE49-F238E27FC236}">
                  <a16:creationId xmlns:a16="http://schemas.microsoft.com/office/drawing/2014/main" id="{1CA83D7E-C92A-4559-834F-34811E274B00}"/>
                </a:ext>
              </a:extLst>
            </p:cNvPr>
            <p:cNvCxnSpPr/>
            <p:nvPr/>
          </p:nvCxnSpPr>
          <p:spPr>
            <a:xfrm flipH="1">
              <a:off x="3555626" y="456461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0" name="Straight Connector 2069">
              <a:extLst>
                <a:ext uri="{FF2B5EF4-FFF2-40B4-BE49-F238E27FC236}">
                  <a16:creationId xmlns:a16="http://schemas.microsoft.com/office/drawing/2014/main" id="{7F8BFCE0-B5C0-48B9-9AA3-32F8219793AF}"/>
                </a:ext>
              </a:extLst>
            </p:cNvPr>
            <p:cNvCxnSpPr/>
            <p:nvPr/>
          </p:nvCxnSpPr>
          <p:spPr>
            <a:xfrm>
              <a:off x="3555626" y="457645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1" name="Straight Connector 2070">
              <a:extLst>
                <a:ext uri="{FF2B5EF4-FFF2-40B4-BE49-F238E27FC236}">
                  <a16:creationId xmlns:a16="http://schemas.microsoft.com/office/drawing/2014/main" id="{8D3E094D-6D46-40B4-923C-924880258961}"/>
                </a:ext>
              </a:extLst>
            </p:cNvPr>
            <p:cNvCxnSpPr/>
            <p:nvPr/>
          </p:nvCxnSpPr>
          <p:spPr>
            <a:xfrm flipH="1">
              <a:off x="3554962" y="45879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2" name="Straight Connector 2071">
              <a:extLst>
                <a:ext uri="{FF2B5EF4-FFF2-40B4-BE49-F238E27FC236}">
                  <a16:creationId xmlns:a16="http://schemas.microsoft.com/office/drawing/2014/main" id="{D95EFF2A-147E-426E-AED3-1C4A4B1A59EB}"/>
                </a:ext>
              </a:extLst>
            </p:cNvPr>
            <p:cNvCxnSpPr/>
            <p:nvPr/>
          </p:nvCxnSpPr>
          <p:spPr>
            <a:xfrm flipH="1">
              <a:off x="3553964" y="461088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3" name="Straight Connector 2072">
              <a:extLst>
                <a:ext uri="{FF2B5EF4-FFF2-40B4-BE49-F238E27FC236}">
                  <a16:creationId xmlns:a16="http://schemas.microsoft.com/office/drawing/2014/main" id="{5AEFED7A-1822-4923-8D27-ED7EE0202182}"/>
                </a:ext>
              </a:extLst>
            </p:cNvPr>
            <p:cNvCxnSpPr/>
            <p:nvPr/>
          </p:nvCxnSpPr>
          <p:spPr>
            <a:xfrm>
              <a:off x="3554629" y="459941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4" name="Straight Connector 2073">
              <a:extLst>
                <a:ext uri="{FF2B5EF4-FFF2-40B4-BE49-F238E27FC236}">
                  <a16:creationId xmlns:a16="http://schemas.microsoft.com/office/drawing/2014/main" id="{B3B2CC80-35EB-4BD3-9B86-4BE34C0D318D}"/>
                </a:ext>
              </a:extLst>
            </p:cNvPr>
            <p:cNvCxnSpPr/>
            <p:nvPr/>
          </p:nvCxnSpPr>
          <p:spPr>
            <a:xfrm>
              <a:off x="3554297" y="462252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5" name="Straight Connector 2074">
              <a:extLst>
                <a:ext uri="{FF2B5EF4-FFF2-40B4-BE49-F238E27FC236}">
                  <a16:creationId xmlns:a16="http://schemas.microsoft.com/office/drawing/2014/main" id="{2E39BD4A-8C74-4837-8899-A08761095CC6}"/>
                </a:ext>
              </a:extLst>
            </p:cNvPr>
            <p:cNvCxnSpPr/>
            <p:nvPr/>
          </p:nvCxnSpPr>
          <p:spPr>
            <a:xfrm flipH="1">
              <a:off x="3553632" y="46343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6" name="Straight Connector 2075">
              <a:extLst>
                <a:ext uri="{FF2B5EF4-FFF2-40B4-BE49-F238E27FC236}">
                  <a16:creationId xmlns:a16="http://schemas.microsoft.com/office/drawing/2014/main" id="{9BA6A890-03AE-4BF2-8E63-C8E97FC7F79D}"/>
                </a:ext>
              </a:extLst>
            </p:cNvPr>
            <p:cNvCxnSpPr/>
            <p:nvPr/>
          </p:nvCxnSpPr>
          <p:spPr>
            <a:xfrm>
              <a:off x="3553632" y="464620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7" name="Straight Connector 2076">
              <a:extLst>
                <a:ext uri="{FF2B5EF4-FFF2-40B4-BE49-F238E27FC236}">
                  <a16:creationId xmlns:a16="http://schemas.microsoft.com/office/drawing/2014/main" id="{A97625A7-2E9A-4E62-9681-3270B23C040D}"/>
                </a:ext>
              </a:extLst>
            </p:cNvPr>
            <p:cNvCxnSpPr/>
            <p:nvPr/>
          </p:nvCxnSpPr>
          <p:spPr>
            <a:xfrm flipH="1">
              <a:off x="3536799" y="454112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8" name="Straight Connector 2077">
              <a:extLst>
                <a:ext uri="{FF2B5EF4-FFF2-40B4-BE49-F238E27FC236}">
                  <a16:creationId xmlns:a16="http://schemas.microsoft.com/office/drawing/2014/main" id="{BDA3DB21-5CBD-4AEB-8FC5-BE04A21784AF}"/>
                </a:ext>
              </a:extLst>
            </p:cNvPr>
            <p:cNvCxnSpPr/>
            <p:nvPr/>
          </p:nvCxnSpPr>
          <p:spPr>
            <a:xfrm>
              <a:off x="3537464" y="452966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9" name="Straight Connector 2078">
              <a:extLst>
                <a:ext uri="{FF2B5EF4-FFF2-40B4-BE49-F238E27FC236}">
                  <a16:creationId xmlns:a16="http://schemas.microsoft.com/office/drawing/2014/main" id="{0B60C310-553B-4864-B696-65CEF53ADB7B}"/>
                </a:ext>
              </a:extLst>
            </p:cNvPr>
            <p:cNvCxnSpPr/>
            <p:nvPr/>
          </p:nvCxnSpPr>
          <p:spPr>
            <a:xfrm>
              <a:off x="3537131" y="455277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0" name="Straight Connector 2079">
              <a:extLst>
                <a:ext uri="{FF2B5EF4-FFF2-40B4-BE49-F238E27FC236}">
                  <a16:creationId xmlns:a16="http://schemas.microsoft.com/office/drawing/2014/main" id="{B914CE71-493B-4BE4-80A2-14E42184EA00}"/>
                </a:ext>
              </a:extLst>
            </p:cNvPr>
            <p:cNvCxnSpPr/>
            <p:nvPr/>
          </p:nvCxnSpPr>
          <p:spPr>
            <a:xfrm flipH="1">
              <a:off x="3536467" y="456461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1" name="Straight Connector 2080">
              <a:extLst>
                <a:ext uri="{FF2B5EF4-FFF2-40B4-BE49-F238E27FC236}">
                  <a16:creationId xmlns:a16="http://schemas.microsoft.com/office/drawing/2014/main" id="{E25B2769-8386-4ACD-8E13-B6239F9E4567}"/>
                </a:ext>
              </a:extLst>
            </p:cNvPr>
            <p:cNvCxnSpPr/>
            <p:nvPr/>
          </p:nvCxnSpPr>
          <p:spPr>
            <a:xfrm>
              <a:off x="3536467" y="457645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2" name="Straight Connector 2081">
              <a:extLst>
                <a:ext uri="{FF2B5EF4-FFF2-40B4-BE49-F238E27FC236}">
                  <a16:creationId xmlns:a16="http://schemas.microsoft.com/office/drawing/2014/main" id="{234C05FD-4F0A-4CB2-99AB-19C1D0133E45}"/>
                </a:ext>
              </a:extLst>
            </p:cNvPr>
            <p:cNvCxnSpPr/>
            <p:nvPr/>
          </p:nvCxnSpPr>
          <p:spPr>
            <a:xfrm flipH="1">
              <a:off x="3535802" y="45879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3" name="Straight Connector 2082">
              <a:extLst>
                <a:ext uri="{FF2B5EF4-FFF2-40B4-BE49-F238E27FC236}">
                  <a16:creationId xmlns:a16="http://schemas.microsoft.com/office/drawing/2014/main" id="{FCAA59F0-D52A-445B-99A9-AD29C8A4FD6A}"/>
                </a:ext>
              </a:extLst>
            </p:cNvPr>
            <p:cNvCxnSpPr/>
            <p:nvPr/>
          </p:nvCxnSpPr>
          <p:spPr>
            <a:xfrm flipH="1">
              <a:off x="3534805" y="461088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4" name="Straight Connector 2083">
              <a:extLst>
                <a:ext uri="{FF2B5EF4-FFF2-40B4-BE49-F238E27FC236}">
                  <a16:creationId xmlns:a16="http://schemas.microsoft.com/office/drawing/2014/main" id="{8B07692C-3715-411F-952D-ADDB7EBD80A3}"/>
                </a:ext>
              </a:extLst>
            </p:cNvPr>
            <p:cNvCxnSpPr/>
            <p:nvPr/>
          </p:nvCxnSpPr>
          <p:spPr>
            <a:xfrm>
              <a:off x="3535469" y="459941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5" name="Straight Connector 2084">
              <a:extLst>
                <a:ext uri="{FF2B5EF4-FFF2-40B4-BE49-F238E27FC236}">
                  <a16:creationId xmlns:a16="http://schemas.microsoft.com/office/drawing/2014/main" id="{1D3C2413-3DC8-4D62-A47B-68200C9C5854}"/>
                </a:ext>
              </a:extLst>
            </p:cNvPr>
            <p:cNvCxnSpPr/>
            <p:nvPr/>
          </p:nvCxnSpPr>
          <p:spPr>
            <a:xfrm>
              <a:off x="3535137" y="462252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6" name="Straight Connector 2085">
              <a:extLst>
                <a:ext uri="{FF2B5EF4-FFF2-40B4-BE49-F238E27FC236}">
                  <a16:creationId xmlns:a16="http://schemas.microsoft.com/office/drawing/2014/main" id="{81B4B975-B70C-400C-ABF1-9FDD4C026F16}"/>
                </a:ext>
              </a:extLst>
            </p:cNvPr>
            <p:cNvCxnSpPr/>
            <p:nvPr/>
          </p:nvCxnSpPr>
          <p:spPr>
            <a:xfrm flipH="1">
              <a:off x="3534472" y="46343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7" name="Straight Connector 2086">
              <a:extLst>
                <a:ext uri="{FF2B5EF4-FFF2-40B4-BE49-F238E27FC236}">
                  <a16:creationId xmlns:a16="http://schemas.microsoft.com/office/drawing/2014/main" id="{BBD857F6-3F05-4F9A-99A6-40A35FBB788C}"/>
                </a:ext>
              </a:extLst>
            </p:cNvPr>
            <p:cNvCxnSpPr/>
            <p:nvPr/>
          </p:nvCxnSpPr>
          <p:spPr>
            <a:xfrm>
              <a:off x="3534472" y="464620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8" name="Oval 2087">
              <a:extLst>
                <a:ext uri="{FF2B5EF4-FFF2-40B4-BE49-F238E27FC236}">
                  <a16:creationId xmlns:a16="http://schemas.microsoft.com/office/drawing/2014/main" id="{E1954654-DF88-400A-B4AC-104A6B2B78F8}"/>
                </a:ext>
              </a:extLst>
            </p:cNvPr>
            <p:cNvSpPr/>
            <p:nvPr/>
          </p:nvSpPr>
          <p:spPr>
            <a:xfrm>
              <a:off x="3573609" y="4482258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089" name="Straight Connector 2088">
              <a:extLst>
                <a:ext uri="{FF2B5EF4-FFF2-40B4-BE49-F238E27FC236}">
                  <a16:creationId xmlns:a16="http://schemas.microsoft.com/office/drawing/2014/main" id="{ED32EA89-41CB-4ED3-B878-C2FE3CFCB9B1}"/>
                </a:ext>
              </a:extLst>
            </p:cNvPr>
            <p:cNvCxnSpPr/>
            <p:nvPr/>
          </p:nvCxnSpPr>
          <p:spPr>
            <a:xfrm flipH="1">
              <a:off x="3605975" y="454087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0" name="Straight Connector 2089">
              <a:extLst>
                <a:ext uri="{FF2B5EF4-FFF2-40B4-BE49-F238E27FC236}">
                  <a16:creationId xmlns:a16="http://schemas.microsoft.com/office/drawing/2014/main" id="{E304FCD9-54FA-46E6-8932-1E16C373962E}"/>
                </a:ext>
              </a:extLst>
            </p:cNvPr>
            <p:cNvCxnSpPr/>
            <p:nvPr/>
          </p:nvCxnSpPr>
          <p:spPr>
            <a:xfrm>
              <a:off x="3606640" y="452940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1" name="Straight Connector 2090">
              <a:extLst>
                <a:ext uri="{FF2B5EF4-FFF2-40B4-BE49-F238E27FC236}">
                  <a16:creationId xmlns:a16="http://schemas.microsoft.com/office/drawing/2014/main" id="{A6058384-8A88-438D-9A4F-7E577888FA05}"/>
                </a:ext>
              </a:extLst>
            </p:cNvPr>
            <p:cNvCxnSpPr/>
            <p:nvPr/>
          </p:nvCxnSpPr>
          <p:spPr>
            <a:xfrm>
              <a:off x="3606307" y="455251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2" name="Straight Connector 2091">
              <a:extLst>
                <a:ext uri="{FF2B5EF4-FFF2-40B4-BE49-F238E27FC236}">
                  <a16:creationId xmlns:a16="http://schemas.microsoft.com/office/drawing/2014/main" id="{4010B41F-64FB-41FC-9F19-AF0E0AB55E09}"/>
                </a:ext>
              </a:extLst>
            </p:cNvPr>
            <p:cNvCxnSpPr/>
            <p:nvPr/>
          </p:nvCxnSpPr>
          <p:spPr>
            <a:xfrm flipH="1">
              <a:off x="3605643" y="456436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3" name="Straight Connector 2092">
              <a:extLst>
                <a:ext uri="{FF2B5EF4-FFF2-40B4-BE49-F238E27FC236}">
                  <a16:creationId xmlns:a16="http://schemas.microsoft.com/office/drawing/2014/main" id="{C5838544-4D91-497C-8211-93DF04BAEDD0}"/>
                </a:ext>
              </a:extLst>
            </p:cNvPr>
            <p:cNvCxnSpPr/>
            <p:nvPr/>
          </p:nvCxnSpPr>
          <p:spPr>
            <a:xfrm>
              <a:off x="3605643" y="457619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4" name="Straight Connector 2093">
              <a:extLst>
                <a:ext uri="{FF2B5EF4-FFF2-40B4-BE49-F238E27FC236}">
                  <a16:creationId xmlns:a16="http://schemas.microsoft.com/office/drawing/2014/main" id="{8C5FDBCA-6BBD-49A8-9813-A64A20A8D9F8}"/>
                </a:ext>
              </a:extLst>
            </p:cNvPr>
            <p:cNvCxnSpPr/>
            <p:nvPr/>
          </p:nvCxnSpPr>
          <p:spPr>
            <a:xfrm flipH="1">
              <a:off x="3604978" y="45876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5" name="Straight Connector 2094">
              <a:extLst>
                <a:ext uri="{FF2B5EF4-FFF2-40B4-BE49-F238E27FC236}">
                  <a16:creationId xmlns:a16="http://schemas.microsoft.com/office/drawing/2014/main" id="{1EF54D8E-6B60-4BC1-B465-5DE931C945A0}"/>
                </a:ext>
              </a:extLst>
            </p:cNvPr>
            <p:cNvCxnSpPr/>
            <p:nvPr/>
          </p:nvCxnSpPr>
          <p:spPr>
            <a:xfrm flipH="1">
              <a:off x="3603981" y="461062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6" name="Straight Connector 2095">
              <a:extLst>
                <a:ext uri="{FF2B5EF4-FFF2-40B4-BE49-F238E27FC236}">
                  <a16:creationId xmlns:a16="http://schemas.microsoft.com/office/drawing/2014/main" id="{681805EC-B07A-4788-9600-0B718C5C8DB3}"/>
                </a:ext>
              </a:extLst>
            </p:cNvPr>
            <p:cNvCxnSpPr/>
            <p:nvPr/>
          </p:nvCxnSpPr>
          <p:spPr>
            <a:xfrm>
              <a:off x="3604645" y="459915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7" name="Straight Connector 2096">
              <a:extLst>
                <a:ext uri="{FF2B5EF4-FFF2-40B4-BE49-F238E27FC236}">
                  <a16:creationId xmlns:a16="http://schemas.microsoft.com/office/drawing/2014/main" id="{44A189CA-3600-4152-BF32-E73E13EE8342}"/>
                </a:ext>
              </a:extLst>
            </p:cNvPr>
            <p:cNvCxnSpPr/>
            <p:nvPr/>
          </p:nvCxnSpPr>
          <p:spPr>
            <a:xfrm>
              <a:off x="3604313" y="462226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8" name="Straight Connector 2097">
              <a:extLst>
                <a:ext uri="{FF2B5EF4-FFF2-40B4-BE49-F238E27FC236}">
                  <a16:creationId xmlns:a16="http://schemas.microsoft.com/office/drawing/2014/main" id="{6F78E3EF-65E1-45DA-AB01-907E9114F643}"/>
                </a:ext>
              </a:extLst>
            </p:cNvPr>
            <p:cNvCxnSpPr/>
            <p:nvPr/>
          </p:nvCxnSpPr>
          <p:spPr>
            <a:xfrm flipH="1">
              <a:off x="3603648" y="463411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9" name="Straight Connector 2098">
              <a:extLst>
                <a:ext uri="{FF2B5EF4-FFF2-40B4-BE49-F238E27FC236}">
                  <a16:creationId xmlns:a16="http://schemas.microsoft.com/office/drawing/2014/main" id="{61A5BD90-E9AA-45DA-9F8F-88DD824D091B}"/>
                </a:ext>
              </a:extLst>
            </p:cNvPr>
            <p:cNvCxnSpPr/>
            <p:nvPr/>
          </p:nvCxnSpPr>
          <p:spPr>
            <a:xfrm>
              <a:off x="3603648" y="464594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0" name="Straight Connector 2099">
              <a:extLst>
                <a:ext uri="{FF2B5EF4-FFF2-40B4-BE49-F238E27FC236}">
                  <a16:creationId xmlns:a16="http://schemas.microsoft.com/office/drawing/2014/main" id="{F229339F-F343-4139-8EBB-99A5FD449420}"/>
                </a:ext>
              </a:extLst>
            </p:cNvPr>
            <p:cNvCxnSpPr/>
            <p:nvPr/>
          </p:nvCxnSpPr>
          <p:spPr>
            <a:xfrm flipH="1">
              <a:off x="3586815" y="454087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1" name="Straight Connector 2100">
              <a:extLst>
                <a:ext uri="{FF2B5EF4-FFF2-40B4-BE49-F238E27FC236}">
                  <a16:creationId xmlns:a16="http://schemas.microsoft.com/office/drawing/2014/main" id="{3F2D5D57-E0A9-4933-BFB8-808A0AB92011}"/>
                </a:ext>
              </a:extLst>
            </p:cNvPr>
            <p:cNvCxnSpPr/>
            <p:nvPr/>
          </p:nvCxnSpPr>
          <p:spPr>
            <a:xfrm>
              <a:off x="3587480" y="452940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2" name="Straight Connector 2101">
              <a:extLst>
                <a:ext uri="{FF2B5EF4-FFF2-40B4-BE49-F238E27FC236}">
                  <a16:creationId xmlns:a16="http://schemas.microsoft.com/office/drawing/2014/main" id="{AFB553E8-D949-461C-A38E-9E7FD0633E66}"/>
                </a:ext>
              </a:extLst>
            </p:cNvPr>
            <p:cNvCxnSpPr/>
            <p:nvPr/>
          </p:nvCxnSpPr>
          <p:spPr>
            <a:xfrm>
              <a:off x="3587147" y="455251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3" name="Straight Connector 2102">
              <a:extLst>
                <a:ext uri="{FF2B5EF4-FFF2-40B4-BE49-F238E27FC236}">
                  <a16:creationId xmlns:a16="http://schemas.microsoft.com/office/drawing/2014/main" id="{B49DE294-D133-4D92-9BC6-489422C98B40}"/>
                </a:ext>
              </a:extLst>
            </p:cNvPr>
            <p:cNvCxnSpPr/>
            <p:nvPr/>
          </p:nvCxnSpPr>
          <p:spPr>
            <a:xfrm flipH="1">
              <a:off x="3586483" y="456436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4" name="Straight Connector 2103">
              <a:extLst>
                <a:ext uri="{FF2B5EF4-FFF2-40B4-BE49-F238E27FC236}">
                  <a16:creationId xmlns:a16="http://schemas.microsoft.com/office/drawing/2014/main" id="{39E9A7B4-5346-44DE-BF60-489C63ECFCC8}"/>
                </a:ext>
              </a:extLst>
            </p:cNvPr>
            <p:cNvCxnSpPr/>
            <p:nvPr/>
          </p:nvCxnSpPr>
          <p:spPr>
            <a:xfrm>
              <a:off x="3586483" y="457619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5" name="Straight Connector 2104">
              <a:extLst>
                <a:ext uri="{FF2B5EF4-FFF2-40B4-BE49-F238E27FC236}">
                  <a16:creationId xmlns:a16="http://schemas.microsoft.com/office/drawing/2014/main" id="{B83888B2-2D16-460A-8A82-371B61E07819}"/>
                </a:ext>
              </a:extLst>
            </p:cNvPr>
            <p:cNvCxnSpPr/>
            <p:nvPr/>
          </p:nvCxnSpPr>
          <p:spPr>
            <a:xfrm flipH="1">
              <a:off x="3585818" y="45876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6" name="Straight Connector 2105">
              <a:extLst>
                <a:ext uri="{FF2B5EF4-FFF2-40B4-BE49-F238E27FC236}">
                  <a16:creationId xmlns:a16="http://schemas.microsoft.com/office/drawing/2014/main" id="{C4388BFA-35C8-4E92-9BC5-47C1156DA221}"/>
                </a:ext>
              </a:extLst>
            </p:cNvPr>
            <p:cNvCxnSpPr/>
            <p:nvPr/>
          </p:nvCxnSpPr>
          <p:spPr>
            <a:xfrm flipH="1">
              <a:off x="3584821" y="461062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7" name="Straight Connector 2106">
              <a:extLst>
                <a:ext uri="{FF2B5EF4-FFF2-40B4-BE49-F238E27FC236}">
                  <a16:creationId xmlns:a16="http://schemas.microsoft.com/office/drawing/2014/main" id="{E377E1DF-6F48-49FE-B9CE-CE02CE1BAED6}"/>
                </a:ext>
              </a:extLst>
            </p:cNvPr>
            <p:cNvCxnSpPr/>
            <p:nvPr/>
          </p:nvCxnSpPr>
          <p:spPr>
            <a:xfrm>
              <a:off x="3585486" y="459915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8" name="Straight Connector 2107">
              <a:extLst>
                <a:ext uri="{FF2B5EF4-FFF2-40B4-BE49-F238E27FC236}">
                  <a16:creationId xmlns:a16="http://schemas.microsoft.com/office/drawing/2014/main" id="{A817860B-40A1-4BFD-9373-BC4A02D3C41A}"/>
                </a:ext>
              </a:extLst>
            </p:cNvPr>
            <p:cNvCxnSpPr/>
            <p:nvPr/>
          </p:nvCxnSpPr>
          <p:spPr>
            <a:xfrm>
              <a:off x="3585153" y="462226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9" name="Straight Connector 2108">
              <a:extLst>
                <a:ext uri="{FF2B5EF4-FFF2-40B4-BE49-F238E27FC236}">
                  <a16:creationId xmlns:a16="http://schemas.microsoft.com/office/drawing/2014/main" id="{1FC86621-DBDF-4560-A187-41CEABF1551E}"/>
                </a:ext>
              </a:extLst>
            </p:cNvPr>
            <p:cNvCxnSpPr/>
            <p:nvPr/>
          </p:nvCxnSpPr>
          <p:spPr>
            <a:xfrm flipH="1">
              <a:off x="3584488" y="463411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0" name="Straight Connector 2109">
              <a:extLst>
                <a:ext uri="{FF2B5EF4-FFF2-40B4-BE49-F238E27FC236}">
                  <a16:creationId xmlns:a16="http://schemas.microsoft.com/office/drawing/2014/main" id="{3AD32CF8-3770-4EA3-9217-7B689409F80D}"/>
                </a:ext>
              </a:extLst>
            </p:cNvPr>
            <p:cNvCxnSpPr/>
            <p:nvPr/>
          </p:nvCxnSpPr>
          <p:spPr>
            <a:xfrm>
              <a:off x="3584488" y="464594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1" name="Oval 2110">
              <a:extLst>
                <a:ext uri="{FF2B5EF4-FFF2-40B4-BE49-F238E27FC236}">
                  <a16:creationId xmlns:a16="http://schemas.microsoft.com/office/drawing/2014/main" id="{4B6D1EA2-6FB3-48C7-8313-8012A5E6D5A4}"/>
                </a:ext>
              </a:extLst>
            </p:cNvPr>
            <p:cNvSpPr/>
            <p:nvPr/>
          </p:nvSpPr>
          <p:spPr>
            <a:xfrm>
              <a:off x="3623625" y="4482258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112" name="Straight Connector 2111">
              <a:extLst>
                <a:ext uri="{FF2B5EF4-FFF2-40B4-BE49-F238E27FC236}">
                  <a16:creationId xmlns:a16="http://schemas.microsoft.com/office/drawing/2014/main" id="{3E424BC3-C05E-4C3D-B833-366742F65A04}"/>
                </a:ext>
              </a:extLst>
            </p:cNvPr>
            <p:cNvCxnSpPr/>
            <p:nvPr/>
          </p:nvCxnSpPr>
          <p:spPr>
            <a:xfrm flipH="1">
              <a:off x="3655991" y="454087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3" name="Straight Connector 2112">
              <a:extLst>
                <a:ext uri="{FF2B5EF4-FFF2-40B4-BE49-F238E27FC236}">
                  <a16:creationId xmlns:a16="http://schemas.microsoft.com/office/drawing/2014/main" id="{D2D6BFA8-D671-4A58-B6D5-EAEA863564C6}"/>
                </a:ext>
              </a:extLst>
            </p:cNvPr>
            <p:cNvCxnSpPr/>
            <p:nvPr/>
          </p:nvCxnSpPr>
          <p:spPr>
            <a:xfrm>
              <a:off x="3656656" y="452940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4" name="Straight Connector 2113">
              <a:extLst>
                <a:ext uri="{FF2B5EF4-FFF2-40B4-BE49-F238E27FC236}">
                  <a16:creationId xmlns:a16="http://schemas.microsoft.com/office/drawing/2014/main" id="{8D210F60-4E4D-4D03-A654-8E3A46C818F9}"/>
                </a:ext>
              </a:extLst>
            </p:cNvPr>
            <p:cNvCxnSpPr/>
            <p:nvPr/>
          </p:nvCxnSpPr>
          <p:spPr>
            <a:xfrm>
              <a:off x="3656324" y="455251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5" name="Straight Connector 2114">
              <a:extLst>
                <a:ext uri="{FF2B5EF4-FFF2-40B4-BE49-F238E27FC236}">
                  <a16:creationId xmlns:a16="http://schemas.microsoft.com/office/drawing/2014/main" id="{2B82421F-8681-4A3F-A374-4620BB665383}"/>
                </a:ext>
              </a:extLst>
            </p:cNvPr>
            <p:cNvCxnSpPr/>
            <p:nvPr/>
          </p:nvCxnSpPr>
          <p:spPr>
            <a:xfrm flipH="1">
              <a:off x="3655659" y="456436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6" name="Straight Connector 2115">
              <a:extLst>
                <a:ext uri="{FF2B5EF4-FFF2-40B4-BE49-F238E27FC236}">
                  <a16:creationId xmlns:a16="http://schemas.microsoft.com/office/drawing/2014/main" id="{277090AB-A9DE-4CF1-8CAD-74B957B1D0BC}"/>
                </a:ext>
              </a:extLst>
            </p:cNvPr>
            <p:cNvCxnSpPr/>
            <p:nvPr/>
          </p:nvCxnSpPr>
          <p:spPr>
            <a:xfrm>
              <a:off x="3655659" y="457619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7" name="Straight Connector 2116">
              <a:extLst>
                <a:ext uri="{FF2B5EF4-FFF2-40B4-BE49-F238E27FC236}">
                  <a16:creationId xmlns:a16="http://schemas.microsoft.com/office/drawing/2014/main" id="{0E3A8EFE-A6BB-42E0-A90F-AAEE21574C02}"/>
                </a:ext>
              </a:extLst>
            </p:cNvPr>
            <p:cNvCxnSpPr/>
            <p:nvPr/>
          </p:nvCxnSpPr>
          <p:spPr>
            <a:xfrm flipH="1">
              <a:off x="3654994" y="45876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8" name="Straight Connector 2117">
              <a:extLst>
                <a:ext uri="{FF2B5EF4-FFF2-40B4-BE49-F238E27FC236}">
                  <a16:creationId xmlns:a16="http://schemas.microsoft.com/office/drawing/2014/main" id="{FE1E0ADA-0D42-4F82-A3FC-577CF5FA12E2}"/>
                </a:ext>
              </a:extLst>
            </p:cNvPr>
            <p:cNvCxnSpPr/>
            <p:nvPr/>
          </p:nvCxnSpPr>
          <p:spPr>
            <a:xfrm flipH="1">
              <a:off x="3653997" y="461062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9" name="Straight Connector 2118">
              <a:extLst>
                <a:ext uri="{FF2B5EF4-FFF2-40B4-BE49-F238E27FC236}">
                  <a16:creationId xmlns:a16="http://schemas.microsoft.com/office/drawing/2014/main" id="{60F3C5BF-B4CA-43EB-AC5D-70C79D244A9C}"/>
                </a:ext>
              </a:extLst>
            </p:cNvPr>
            <p:cNvCxnSpPr/>
            <p:nvPr/>
          </p:nvCxnSpPr>
          <p:spPr>
            <a:xfrm>
              <a:off x="3654662" y="459915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0" name="Straight Connector 2119">
              <a:extLst>
                <a:ext uri="{FF2B5EF4-FFF2-40B4-BE49-F238E27FC236}">
                  <a16:creationId xmlns:a16="http://schemas.microsoft.com/office/drawing/2014/main" id="{FD0CA964-F58A-425F-81B9-1B0663D0059F}"/>
                </a:ext>
              </a:extLst>
            </p:cNvPr>
            <p:cNvCxnSpPr/>
            <p:nvPr/>
          </p:nvCxnSpPr>
          <p:spPr>
            <a:xfrm>
              <a:off x="3654329" y="462226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1" name="Straight Connector 2120">
              <a:extLst>
                <a:ext uri="{FF2B5EF4-FFF2-40B4-BE49-F238E27FC236}">
                  <a16:creationId xmlns:a16="http://schemas.microsoft.com/office/drawing/2014/main" id="{E8919AC5-6244-436A-9F7D-8DF0B31E866F}"/>
                </a:ext>
              </a:extLst>
            </p:cNvPr>
            <p:cNvCxnSpPr/>
            <p:nvPr/>
          </p:nvCxnSpPr>
          <p:spPr>
            <a:xfrm flipH="1">
              <a:off x="3653664" y="463411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2" name="Straight Connector 2121">
              <a:extLst>
                <a:ext uri="{FF2B5EF4-FFF2-40B4-BE49-F238E27FC236}">
                  <a16:creationId xmlns:a16="http://schemas.microsoft.com/office/drawing/2014/main" id="{666967A9-13EE-4B2A-8A08-A71B295EB140}"/>
                </a:ext>
              </a:extLst>
            </p:cNvPr>
            <p:cNvCxnSpPr/>
            <p:nvPr/>
          </p:nvCxnSpPr>
          <p:spPr>
            <a:xfrm>
              <a:off x="3653664" y="464594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3" name="Straight Connector 2122">
              <a:extLst>
                <a:ext uri="{FF2B5EF4-FFF2-40B4-BE49-F238E27FC236}">
                  <a16:creationId xmlns:a16="http://schemas.microsoft.com/office/drawing/2014/main" id="{263FD6DB-00DD-4609-AB7D-3BB4AF352B78}"/>
                </a:ext>
              </a:extLst>
            </p:cNvPr>
            <p:cNvCxnSpPr/>
            <p:nvPr/>
          </p:nvCxnSpPr>
          <p:spPr>
            <a:xfrm flipH="1">
              <a:off x="3636831" y="454087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4" name="Straight Connector 2123">
              <a:extLst>
                <a:ext uri="{FF2B5EF4-FFF2-40B4-BE49-F238E27FC236}">
                  <a16:creationId xmlns:a16="http://schemas.microsoft.com/office/drawing/2014/main" id="{30702481-0396-4D2E-8E4A-4686DCAEAC7B}"/>
                </a:ext>
              </a:extLst>
            </p:cNvPr>
            <p:cNvCxnSpPr/>
            <p:nvPr/>
          </p:nvCxnSpPr>
          <p:spPr>
            <a:xfrm>
              <a:off x="3637496" y="452940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5" name="Straight Connector 2124">
              <a:extLst>
                <a:ext uri="{FF2B5EF4-FFF2-40B4-BE49-F238E27FC236}">
                  <a16:creationId xmlns:a16="http://schemas.microsoft.com/office/drawing/2014/main" id="{1C6D793D-1682-417D-96A8-8E161E6CFBB3}"/>
                </a:ext>
              </a:extLst>
            </p:cNvPr>
            <p:cNvCxnSpPr/>
            <p:nvPr/>
          </p:nvCxnSpPr>
          <p:spPr>
            <a:xfrm>
              <a:off x="3637163" y="455251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6" name="Straight Connector 2125">
              <a:extLst>
                <a:ext uri="{FF2B5EF4-FFF2-40B4-BE49-F238E27FC236}">
                  <a16:creationId xmlns:a16="http://schemas.microsoft.com/office/drawing/2014/main" id="{BCE4EE52-14CF-4B0C-B8E3-E0628ECC92BC}"/>
                </a:ext>
              </a:extLst>
            </p:cNvPr>
            <p:cNvCxnSpPr/>
            <p:nvPr/>
          </p:nvCxnSpPr>
          <p:spPr>
            <a:xfrm flipH="1">
              <a:off x="3636499" y="456436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7" name="Straight Connector 2126">
              <a:extLst>
                <a:ext uri="{FF2B5EF4-FFF2-40B4-BE49-F238E27FC236}">
                  <a16:creationId xmlns:a16="http://schemas.microsoft.com/office/drawing/2014/main" id="{712A7505-7351-4DFC-8D97-BB44D81FE92A}"/>
                </a:ext>
              </a:extLst>
            </p:cNvPr>
            <p:cNvCxnSpPr/>
            <p:nvPr/>
          </p:nvCxnSpPr>
          <p:spPr>
            <a:xfrm>
              <a:off x="3636499" y="457619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8" name="Straight Connector 2127">
              <a:extLst>
                <a:ext uri="{FF2B5EF4-FFF2-40B4-BE49-F238E27FC236}">
                  <a16:creationId xmlns:a16="http://schemas.microsoft.com/office/drawing/2014/main" id="{54E34CFF-C061-4A05-879E-2DABE6E1FFF7}"/>
                </a:ext>
              </a:extLst>
            </p:cNvPr>
            <p:cNvCxnSpPr/>
            <p:nvPr/>
          </p:nvCxnSpPr>
          <p:spPr>
            <a:xfrm flipH="1">
              <a:off x="3635834" y="45876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9" name="Straight Connector 2128">
              <a:extLst>
                <a:ext uri="{FF2B5EF4-FFF2-40B4-BE49-F238E27FC236}">
                  <a16:creationId xmlns:a16="http://schemas.microsoft.com/office/drawing/2014/main" id="{4F0C6849-AD68-4C8D-882E-7AA2967D4EC3}"/>
                </a:ext>
              </a:extLst>
            </p:cNvPr>
            <p:cNvCxnSpPr/>
            <p:nvPr/>
          </p:nvCxnSpPr>
          <p:spPr>
            <a:xfrm flipH="1">
              <a:off x="3634837" y="461062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0" name="Straight Connector 2129">
              <a:extLst>
                <a:ext uri="{FF2B5EF4-FFF2-40B4-BE49-F238E27FC236}">
                  <a16:creationId xmlns:a16="http://schemas.microsoft.com/office/drawing/2014/main" id="{EE53A7E6-360E-4720-9E67-47859D1ACC7C}"/>
                </a:ext>
              </a:extLst>
            </p:cNvPr>
            <p:cNvCxnSpPr/>
            <p:nvPr/>
          </p:nvCxnSpPr>
          <p:spPr>
            <a:xfrm>
              <a:off x="3635502" y="459915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1" name="Straight Connector 2130">
              <a:extLst>
                <a:ext uri="{FF2B5EF4-FFF2-40B4-BE49-F238E27FC236}">
                  <a16:creationId xmlns:a16="http://schemas.microsoft.com/office/drawing/2014/main" id="{040B8EB1-267A-4F63-ADB8-79F636D9A107}"/>
                </a:ext>
              </a:extLst>
            </p:cNvPr>
            <p:cNvCxnSpPr/>
            <p:nvPr/>
          </p:nvCxnSpPr>
          <p:spPr>
            <a:xfrm>
              <a:off x="3635169" y="462226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2" name="Straight Connector 2131">
              <a:extLst>
                <a:ext uri="{FF2B5EF4-FFF2-40B4-BE49-F238E27FC236}">
                  <a16:creationId xmlns:a16="http://schemas.microsoft.com/office/drawing/2014/main" id="{4799377F-9A43-4CAD-8E09-118C6B2C0D9A}"/>
                </a:ext>
              </a:extLst>
            </p:cNvPr>
            <p:cNvCxnSpPr/>
            <p:nvPr/>
          </p:nvCxnSpPr>
          <p:spPr>
            <a:xfrm flipH="1">
              <a:off x="3634505" y="463411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3" name="Straight Connector 2132">
              <a:extLst>
                <a:ext uri="{FF2B5EF4-FFF2-40B4-BE49-F238E27FC236}">
                  <a16:creationId xmlns:a16="http://schemas.microsoft.com/office/drawing/2014/main" id="{437E3843-4579-48EC-93C9-76E65B4F7AF8}"/>
                </a:ext>
              </a:extLst>
            </p:cNvPr>
            <p:cNvCxnSpPr/>
            <p:nvPr/>
          </p:nvCxnSpPr>
          <p:spPr>
            <a:xfrm>
              <a:off x="3634505" y="464594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4" name="Oval 2133">
              <a:extLst>
                <a:ext uri="{FF2B5EF4-FFF2-40B4-BE49-F238E27FC236}">
                  <a16:creationId xmlns:a16="http://schemas.microsoft.com/office/drawing/2014/main" id="{C88D19C4-25A8-43B6-8882-1E7D259A7948}"/>
                </a:ext>
              </a:extLst>
            </p:cNvPr>
            <p:cNvSpPr/>
            <p:nvPr/>
          </p:nvSpPr>
          <p:spPr>
            <a:xfrm>
              <a:off x="3673642" y="4482258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135" name="Straight Connector 2134">
              <a:extLst>
                <a:ext uri="{FF2B5EF4-FFF2-40B4-BE49-F238E27FC236}">
                  <a16:creationId xmlns:a16="http://schemas.microsoft.com/office/drawing/2014/main" id="{E245A8E4-6735-437C-A9EB-D21A50653F14}"/>
                </a:ext>
              </a:extLst>
            </p:cNvPr>
            <p:cNvCxnSpPr/>
            <p:nvPr/>
          </p:nvCxnSpPr>
          <p:spPr>
            <a:xfrm flipH="1">
              <a:off x="3706007" y="454087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6" name="Straight Connector 2135">
              <a:extLst>
                <a:ext uri="{FF2B5EF4-FFF2-40B4-BE49-F238E27FC236}">
                  <a16:creationId xmlns:a16="http://schemas.microsoft.com/office/drawing/2014/main" id="{4E8D7E5C-BE88-4D5C-8315-19B600CD1468}"/>
                </a:ext>
              </a:extLst>
            </p:cNvPr>
            <p:cNvCxnSpPr/>
            <p:nvPr/>
          </p:nvCxnSpPr>
          <p:spPr>
            <a:xfrm>
              <a:off x="3706672" y="452940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7" name="Straight Connector 2136">
              <a:extLst>
                <a:ext uri="{FF2B5EF4-FFF2-40B4-BE49-F238E27FC236}">
                  <a16:creationId xmlns:a16="http://schemas.microsoft.com/office/drawing/2014/main" id="{3FA3ABBD-F243-481A-8CCD-935DEB750114}"/>
                </a:ext>
              </a:extLst>
            </p:cNvPr>
            <p:cNvCxnSpPr/>
            <p:nvPr/>
          </p:nvCxnSpPr>
          <p:spPr>
            <a:xfrm>
              <a:off x="3706340" y="455251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8" name="Straight Connector 2137">
              <a:extLst>
                <a:ext uri="{FF2B5EF4-FFF2-40B4-BE49-F238E27FC236}">
                  <a16:creationId xmlns:a16="http://schemas.microsoft.com/office/drawing/2014/main" id="{3455C07E-B9F4-4FF1-B72C-FBC2D2B6D35D}"/>
                </a:ext>
              </a:extLst>
            </p:cNvPr>
            <p:cNvCxnSpPr/>
            <p:nvPr/>
          </p:nvCxnSpPr>
          <p:spPr>
            <a:xfrm flipH="1">
              <a:off x="3705675" y="456436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9" name="Straight Connector 2138">
              <a:extLst>
                <a:ext uri="{FF2B5EF4-FFF2-40B4-BE49-F238E27FC236}">
                  <a16:creationId xmlns:a16="http://schemas.microsoft.com/office/drawing/2014/main" id="{F469F164-1D49-4165-9FC1-34C184160704}"/>
                </a:ext>
              </a:extLst>
            </p:cNvPr>
            <p:cNvCxnSpPr/>
            <p:nvPr/>
          </p:nvCxnSpPr>
          <p:spPr>
            <a:xfrm>
              <a:off x="3705675" y="457619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0" name="Straight Connector 2139">
              <a:extLst>
                <a:ext uri="{FF2B5EF4-FFF2-40B4-BE49-F238E27FC236}">
                  <a16:creationId xmlns:a16="http://schemas.microsoft.com/office/drawing/2014/main" id="{2CF98D95-19BC-4250-95F3-D206B7520CAD}"/>
                </a:ext>
              </a:extLst>
            </p:cNvPr>
            <p:cNvCxnSpPr/>
            <p:nvPr/>
          </p:nvCxnSpPr>
          <p:spPr>
            <a:xfrm flipH="1">
              <a:off x="3705010" y="45876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1" name="Straight Connector 2140">
              <a:extLst>
                <a:ext uri="{FF2B5EF4-FFF2-40B4-BE49-F238E27FC236}">
                  <a16:creationId xmlns:a16="http://schemas.microsoft.com/office/drawing/2014/main" id="{1D5EDC70-6745-42CC-B0CD-13D8482F3B29}"/>
                </a:ext>
              </a:extLst>
            </p:cNvPr>
            <p:cNvCxnSpPr/>
            <p:nvPr/>
          </p:nvCxnSpPr>
          <p:spPr>
            <a:xfrm flipH="1">
              <a:off x="3704013" y="461062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2" name="Straight Connector 2141">
              <a:extLst>
                <a:ext uri="{FF2B5EF4-FFF2-40B4-BE49-F238E27FC236}">
                  <a16:creationId xmlns:a16="http://schemas.microsoft.com/office/drawing/2014/main" id="{EB0998CF-D1F5-45A6-AC9D-61C97DF579EA}"/>
                </a:ext>
              </a:extLst>
            </p:cNvPr>
            <p:cNvCxnSpPr/>
            <p:nvPr/>
          </p:nvCxnSpPr>
          <p:spPr>
            <a:xfrm>
              <a:off x="3704678" y="459915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3" name="Straight Connector 2142">
              <a:extLst>
                <a:ext uri="{FF2B5EF4-FFF2-40B4-BE49-F238E27FC236}">
                  <a16:creationId xmlns:a16="http://schemas.microsoft.com/office/drawing/2014/main" id="{D15D4CFB-3251-40B7-80B1-9926C57B5C82}"/>
                </a:ext>
              </a:extLst>
            </p:cNvPr>
            <p:cNvCxnSpPr/>
            <p:nvPr/>
          </p:nvCxnSpPr>
          <p:spPr>
            <a:xfrm>
              <a:off x="3704345" y="462226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4" name="Straight Connector 2143">
              <a:extLst>
                <a:ext uri="{FF2B5EF4-FFF2-40B4-BE49-F238E27FC236}">
                  <a16:creationId xmlns:a16="http://schemas.microsoft.com/office/drawing/2014/main" id="{EED5F53D-5B09-4986-A552-67D4C0244D7B}"/>
                </a:ext>
              </a:extLst>
            </p:cNvPr>
            <p:cNvCxnSpPr/>
            <p:nvPr/>
          </p:nvCxnSpPr>
          <p:spPr>
            <a:xfrm flipH="1">
              <a:off x="3703681" y="463411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5" name="Straight Connector 2144">
              <a:extLst>
                <a:ext uri="{FF2B5EF4-FFF2-40B4-BE49-F238E27FC236}">
                  <a16:creationId xmlns:a16="http://schemas.microsoft.com/office/drawing/2014/main" id="{63BCB3A4-140B-426E-8DC6-D9B79C7E3691}"/>
                </a:ext>
              </a:extLst>
            </p:cNvPr>
            <p:cNvCxnSpPr/>
            <p:nvPr/>
          </p:nvCxnSpPr>
          <p:spPr>
            <a:xfrm>
              <a:off x="3703681" y="464594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6" name="Straight Connector 2145">
              <a:extLst>
                <a:ext uri="{FF2B5EF4-FFF2-40B4-BE49-F238E27FC236}">
                  <a16:creationId xmlns:a16="http://schemas.microsoft.com/office/drawing/2014/main" id="{6F63332D-A784-4621-B502-02D0EB897076}"/>
                </a:ext>
              </a:extLst>
            </p:cNvPr>
            <p:cNvCxnSpPr/>
            <p:nvPr/>
          </p:nvCxnSpPr>
          <p:spPr>
            <a:xfrm flipH="1">
              <a:off x="3686848" y="454087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7" name="Straight Connector 2146">
              <a:extLst>
                <a:ext uri="{FF2B5EF4-FFF2-40B4-BE49-F238E27FC236}">
                  <a16:creationId xmlns:a16="http://schemas.microsoft.com/office/drawing/2014/main" id="{E40ED347-BF53-40D7-99CF-45185233FF53}"/>
                </a:ext>
              </a:extLst>
            </p:cNvPr>
            <p:cNvCxnSpPr/>
            <p:nvPr/>
          </p:nvCxnSpPr>
          <p:spPr>
            <a:xfrm>
              <a:off x="3687512" y="452940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8" name="Straight Connector 2147">
              <a:extLst>
                <a:ext uri="{FF2B5EF4-FFF2-40B4-BE49-F238E27FC236}">
                  <a16:creationId xmlns:a16="http://schemas.microsoft.com/office/drawing/2014/main" id="{BCA5EF2D-AC7E-4A65-A238-645E00D856A4}"/>
                </a:ext>
              </a:extLst>
            </p:cNvPr>
            <p:cNvCxnSpPr/>
            <p:nvPr/>
          </p:nvCxnSpPr>
          <p:spPr>
            <a:xfrm>
              <a:off x="3687180" y="455251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9" name="Straight Connector 2148">
              <a:extLst>
                <a:ext uri="{FF2B5EF4-FFF2-40B4-BE49-F238E27FC236}">
                  <a16:creationId xmlns:a16="http://schemas.microsoft.com/office/drawing/2014/main" id="{6FA45C83-5D34-47DE-ABB6-77D611A3CBDE}"/>
                </a:ext>
              </a:extLst>
            </p:cNvPr>
            <p:cNvCxnSpPr/>
            <p:nvPr/>
          </p:nvCxnSpPr>
          <p:spPr>
            <a:xfrm flipH="1">
              <a:off x="3686515" y="456436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0" name="Straight Connector 2149">
              <a:extLst>
                <a:ext uri="{FF2B5EF4-FFF2-40B4-BE49-F238E27FC236}">
                  <a16:creationId xmlns:a16="http://schemas.microsoft.com/office/drawing/2014/main" id="{9575F792-2FB1-4088-82E5-BA4EC2275F24}"/>
                </a:ext>
              </a:extLst>
            </p:cNvPr>
            <p:cNvCxnSpPr/>
            <p:nvPr/>
          </p:nvCxnSpPr>
          <p:spPr>
            <a:xfrm>
              <a:off x="3686515" y="457619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1" name="Straight Connector 2150">
              <a:extLst>
                <a:ext uri="{FF2B5EF4-FFF2-40B4-BE49-F238E27FC236}">
                  <a16:creationId xmlns:a16="http://schemas.microsoft.com/office/drawing/2014/main" id="{17E671AC-6213-46B5-99CB-12AE3163330D}"/>
                </a:ext>
              </a:extLst>
            </p:cNvPr>
            <p:cNvCxnSpPr/>
            <p:nvPr/>
          </p:nvCxnSpPr>
          <p:spPr>
            <a:xfrm flipH="1">
              <a:off x="3685850" y="45876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2" name="Straight Connector 2151">
              <a:extLst>
                <a:ext uri="{FF2B5EF4-FFF2-40B4-BE49-F238E27FC236}">
                  <a16:creationId xmlns:a16="http://schemas.microsoft.com/office/drawing/2014/main" id="{4DA8E5F9-A838-4848-9CE2-F93BC26B574C}"/>
                </a:ext>
              </a:extLst>
            </p:cNvPr>
            <p:cNvCxnSpPr/>
            <p:nvPr/>
          </p:nvCxnSpPr>
          <p:spPr>
            <a:xfrm flipH="1">
              <a:off x="3684853" y="461062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3" name="Straight Connector 2152">
              <a:extLst>
                <a:ext uri="{FF2B5EF4-FFF2-40B4-BE49-F238E27FC236}">
                  <a16:creationId xmlns:a16="http://schemas.microsoft.com/office/drawing/2014/main" id="{8C304A0A-94EB-4C29-B36B-1F4C418A9858}"/>
                </a:ext>
              </a:extLst>
            </p:cNvPr>
            <p:cNvCxnSpPr/>
            <p:nvPr/>
          </p:nvCxnSpPr>
          <p:spPr>
            <a:xfrm>
              <a:off x="3685518" y="459915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4" name="Straight Connector 2153">
              <a:extLst>
                <a:ext uri="{FF2B5EF4-FFF2-40B4-BE49-F238E27FC236}">
                  <a16:creationId xmlns:a16="http://schemas.microsoft.com/office/drawing/2014/main" id="{47FB3BC7-9ED6-41EC-852A-E40CC7D6C013}"/>
                </a:ext>
              </a:extLst>
            </p:cNvPr>
            <p:cNvCxnSpPr/>
            <p:nvPr/>
          </p:nvCxnSpPr>
          <p:spPr>
            <a:xfrm>
              <a:off x="3685186" y="462226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5" name="Straight Connector 2154">
              <a:extLst>
                <a:ext uri="{FF2B5EF4-FFF2-40B4-BE49-F238E27FC236}">
                  <a16:creationId xmlns:a16="http://schemas.microsoft.com/office/drawing/2014/main" id="{82D3AA42-E313-4BB0-B493-5E3B6D134F09}"/>
                </a:ext>
              </a:extLst>
            </p:cNvPr>
            <p:cNvCxnSpPr/>
            <p:nvPr/>
          </p:nvCxnSpPr>
          <p:spPr>
            <a:xfrm flipH="1">
              <a:off x="3684521" y="463411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6" name="Straight Connector 2155">
              <a:extLst>
                <a:ext uri="{FF2B5EF4-FFF2-40B4-BE49-F238E27FC236}">
                  <a16:creationId xmlns:a16="http://schemas.microsoft.com/office/drawing/2014/main" id="{4D75C11D-08B0-49B1-8D3C-91FD2E13BC98}"/>
                </a:ext>
              </a:extLst>
            </p:cNvPr>
            <p:cNvCxnSpPr/>
            <p:nvPr/>
          </p:nvCxnSpPr>
          <p:spPr>
            <a:xfrm>
              <a:off x="3684521" y="464594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7" name="Oval 2156">
              <a:extLst>
                <a:ext uri="{FF2B5EF4-FFF2-40B4-BE49-F238E27FC236}">
                  <a16:creationId xmlns:a16="http://schemas.microsoft.com/office/drawing/2014/main" id="{88215994-CBEF-49F9-9D2C-9030100210BC}"/>
                </a:ext>
              </a:extLst>
            </p:cNvPr>
            <p:cNvSpPr/>
            <p:nvPr/>
          </p:nvSpPr>
          <p:spPr>
            <a:xfrm>
              <a:off x="3723658" y="4482516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158" name="Straight Connector 2157">
              <a:extLst>
                <a:ext uri="{FF2B5EF4-FFF2-40B4-BE49-F238E27FC236}">
                  <a16:creationId xmlns:a16="http://schemas.microsoft.com/office/drawing/2014/main" id="{C2240776-BB10-4D8A-93B6-98E727B070E7}"/>
                </a:ext>
              </a:extLst>
            </p:cNvPr>
            <p:cNvCxnSpPr/>
            <p:nvPr/>
          </p:nvCxnSpPr>
          <p:spPr>
            <a:xfrm flipH="1">
              <a:off x="3756024" y="454112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9" name="Straight Connector 2158">
              <a:extLst>
                <a:ext uri="{FF2B5EF4-FFF2-40B4-BE49-F238E27FC236}">
                  <a16:creationId xmlns:a16="http://schemas.microsoft.com/office/drawing/2014/main" id="{057CBC0E-5ED1-4623-AF9E-A1AC16CB5D90}"/>
                </a:ext>
              </a:extLst>
            </p:cNvPr>
            <p:cNvCxnSpPr/>
            <p:nvPr/>
          </p:nvCxnSpPr>
          <p:spPr>
            <a:xfrm>
              <a:off x="3756689" y="452966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0" name="Straight Connector 2159">
              <a:extLst>
                <a:ext uri="{FF2B5EF4-FFF2-40B4-BE49-F238E27FC236}">
                  <a16:creationId xmlns:a16="http://schemas.microsoft.com/office/drawing/2014/main" id="{ABEC95D5-2D63-4F8B-BCC0-88AAA21CF89A}"/>
                </a:ext>
              </a:extLst>
            </p:cNvPr>
            <p:cNvCxnSpPr/>
            <p:nvPr/>
          </p:nvCxnSpPr>
          <p:spPr>
            <a:xfrm>
              <a:off x="3756356" y="455277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1" name="Straight Connector 2160">
              <a:extLst>
                <a:ext uri="{FF2B5EF4-FFF2-40B4-BE49-F238E27FC236}">
                  <a16:creationId xmlns:a16="http://schemas.microsoft.com/office/drawing/2014/main" id="{5F1D66CD-8ACE-46DC-8FAE-192C0B41DC40}"/>
                </a:ext>
              </a:extLst>
            </p:cNvPr>
            <p:cNvCxnSpPr/>
            <p:nvPr/>
          </p:nvCxnSpPr>
          <p:spPr>
            <a:xfrm flipH="1">
              <a:off x="3755691" y="456461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2" name="Straight Connector 2161">
              <a:extLst>
                <a:ext uri="{FF2B5EF4-FFF2-40B4-BE49-F238E27FC236}">
                  <a16:creationId xmlns:a16="http://schemas.microsoft.com/office/drawing/2014/main" id="{3856AF1C-1A17-47A3-A994-B4A66A3545C1}"/>
                </a:ext>
              </a:extLst>
            </p:cNvPr>
            <p:cNvCxnSpPr/>
            <p:nvPr/>
          </p:nvCxnSpPr>
          <p:spPr>
            <a:xfrm>
              <a:off x="3755691" y="457645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3" name="Straight Connector 2162">
              <a:extLst>
                <a:ext uri="{FF2B5EF4-FFF2-40B4-BE49-F238E27FC236}">
                  <a16:creationId xmlns:a16="http://schemas.microsoft.com/office/drawing/2014/main" id="{49AC563E-1E6B-4151-ABD8-65E2970232AA}"/>
                </a:ext>
              </a:extLst>
            </p:cNvPr>
            <p:cNvCxnSpPr/>
            <p:nvPr/>
          </p:nvCxnSpPr>
          <p:spPr>
            <a:xfrm flipH="1">
              <a:off x="3755027" y="45879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4" name="Straight Connector 2163">
              <a:extLst>
                <a:ext uri="{FF2B5EF4-FFF2-40B4-BE49-F238E27FC236}">
                  <a16:creationId xmlns:a16="http://schemas.microsoft.com/office/drawing/2014/main" id="{F1EDAA99-94E8-480C-A6CC-DA3F6EABDF54}"/>
                </a:ext>
              </a:extLst>
            </p:cNvPr>
            <p:cNvCxnSpPr/>
            <p:nvPr/>
          </p:nvCxnSpPr>
          <p:spPr>
            <a:xfrm flipH="1">
              <a:off x="3754030" y="461088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5" name="Straight Connector 2164">
              <a:extLst>
                <a:ext uri="{FF2B5EF4-FFF2-40B4-BE49-F238E27FC236}">
                  <a16:creationId xmlns:a16="http://schemas.microsoft.com/office/drawing/2014/main" id="{05D27CC6-05EE-4ABD-884B-0BFB040028E2}"/>
                </a:ext>
              </a:extLst>
            </p:cNvPr>
            <p:cNvCxnSpPr/>
            <p:nvPr/>
          </p:nvCxnSpPr>
          <p:spPr>
            <a:xfrm>
              <a:off x="3754695" y="459941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6" name="Straight Connector 2165">
              <a:extLst>
                <a:ext uri="{FF2B5EF4-FFF2-40B4-BE49-F238E27FC236}">
                  <a16:creationId xmlns:a16="http://schemas.microsoft.com/office/drawing/2014/main" id="{EA5B22D9-28D7-46FB-8528-DD1E628F11C7}"/>
                </a:ext>
              </a:extLst>
            </p:cNvPr>
            <p:cNvCxnSpPr/>
            <p:nvPr/>
          </p:nvCxnSpPr>
          <p:spPr>
            <a:xfrm>
              <a:off x="3754362" y="462252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7" name="Straight Connector 2166">
              <a:extLst>
                <a:ext uri="{FF2B5EF4-FFF2-40B4-BE49-F238E27FC236}">
                  <a16:creationId xmlns:a16="http://schemas.microsoft.com/office/drawing/2014/main" id="{0B4EDD95-F523-4584-8863-D57E40F1360B}"/>
                </a:ext>
              </a:extLst>
            </p:cNvPr>
            <p:cNvCxnSpPr/>
            <p:nvPr/>
          </p:nvCxnSpPr>
          <p:spPr>
            <a:xfrm flipH="1">
              <a:off x="3753697" y="46343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8" name="Straight Connector 2167">
              <a:extLst>
                <a:ext uri="{FF2B5EF4-FFF2-40B4-BE49-F238E27FC236}">
                  <a16:creationId xmlns:a16="http://schemas.microsoft.com/office/drawing/2014/main" id="{E68812C9-6D5E-414F-BECD-DC9423CBA05C}"/>
                </a:ext>
              </a:extLst>
            </p:cNvPr>
            <p:cNvCxnSpPr/>
            <p:nvPr/>
          </p:nvCxnSpPr>
          <p:spPr>
            <a:xfrm>
              <a:off x="3753697" y="464620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9" name="Straight Connector 2168">
              <a:extLst>
                <a:ext uri="{FF2B5EF4-FFF2-40B4-BE49-F238E27FC236}">
                  <a16:creationId xmlns:a16="http://schemas.microsoft.com/office/drawing/2014/main" id="{A57F0384-4A88-438A-BD98-10BE6A5FB3EB}"/>
                </a:ext>
              </a:extLst>
            </p:cNvPr>
            <p:cNvCxnSpPr/>
            <p:nvPr/>
          </p:nvCxnSpPr>
          <p:spPr>
            <a:xfrm flipH="1">
              <a:off x="3736864" y="454112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0" name="Straight Connector 2169">
              <a:extLst>
                <a:ext uri="{FF2B5EF4-FFF2-40B4-BE49-F238E27FC236}">
                  <a16:creationId xmlns:a16="http://schemas.microsoft.com/office/drawing/2014/main" id="{C3FE65B7-F8EA-4E59-9261-54EED7E9126C}"/>
                </a:ext>
              </a:extLst>
            </p:cNvPr>
            <p:cNvCxnSpPr/>
            <p:nvPr/>
          </p:nvCxnSpPr>
          <p:spPr>
            <a:xfrm>
              <a:off x="3737529" y="452966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1" name="Straight Connector 2170">
              <a:extLst>
                <a:ext uri="{FF2B5EF4-FFF2-40B4-BE49-F238E27FC236}">
                  <a16:creationId xmlns:a16="http://schemas.microsoft.com/office/drawing/2014/main" id="{9F1B9A0E-C546-4D20-8EAE-6068480A6B51}"/>
                </a:ext>
              </a:extLst>
            </p:cNvPr>
            <p:cNvCxnSpPr/>
            <p:nvPr/>
          </p:nvCxnSpPr>
          <p:spPr>
            <a:xfrm>
              <a:off x="3737196" y="455277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2" name="Straight Connector 2171">
              <a:extLst>
                <a:ext uri="{FF2B5EF4-FFF2-40B4-BE49-F238E27FC236}">
                  <a16:creationId xmlns:a16="http://schemas.microsoft.com/office/drawing/2014/main" id="{6D61ECBC-4B7A-4907-AD60-29B99426A3A1}"/>
                </a:ext>
              </a:extLst>
            </p:cNvPr>
            <p:cNvCxnSpPr/>
            <p:nvPr/>
          </p:nvCxnSpPr>
          <p:spPr>
            <a:xfrm flipH="1">
              <a:off x="3736532" y="456461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3" name="Straight Connector 2172">
              <a:extLst>
                <a:ext uri="{FF2B5EF4-FFF2-40B4-BE49-F238E27FC236}">
                  <a16:creationId xmlns:a16="http://schemas.microsoft.com/office/drawing/2014/main" id="{751DED05-5831-4A6B-920E-91320CB7D677}"/>
                </a:ext>
              </a:extLst>
            </p:cNvPr>
            <p:cNvCxnSpPr/>
            <p:nvPr/>
          </p:nvCxnSpPr>
          <p:spPr>
            <a:xfrm>
              <a:off x="3736532" y="457645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4" name="Straight Connector 2173">
              <a:extLst>
                <a:ext uri="{FF2B5EF4-FFF2-40B4-BE49-F238E27FC236}">
                  <a16:creationId xmlns:a16="http://schemas.microsoft.com/office/drawing/2014/main" id="{7CF6EF49-0D23-47D3-B712-09A38A09D8A4}"/>
                </a:ext>
              </a:extLst>
            </p:cNvPr>
            <p:cNvCxnSpPr/>
            <p:nvPr/>
          </p:nvCxnSpPr>
          <p:spPr>
            <a:xfrm flipH="1">
              <a:off x="3735867" y="45879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5" name="Straight Connector 2174">
              <a:extLst>
                <a:ext uri="{FF2B5EF4-FFF2-40B4-BE49-F238E27FC236}">
                  <a16:creationId xmlns:a16="http://schemas.microsoft.com/office/drawing/2014/main" id="{25F8D883-A61A-4921-83C7-804A627C7748}"/>
                </a:ext>
              </a:extLst>
            </p:cNvPr>
            <p:cNvCxnSpPr/>
            <p:nvPr/>
          </p:nvCxnSpPr>
          <p:spPr>
            <a:xfrm flipH="1">
              <a:off x="3734870" y="461088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6" name="Straight Connector 2175">
              <a:extLst>
                <a:ext uri="{FF2B5EF4-FFF2-40B4-BE49-F238E27FC236}">
                  <a16:creationId xmlns:a16="http://schemas.microsoft.com/office/drawing/2014/main" id="{3876FE9E-07C9-4619-846F-2B9792DA7E80}"/>
                </a:ext>
              </a:extLst>
            </p:cNvPr>
            <p:cNvCxnSpPr/>
            <p:nvPr/>
          </p:nvCxnSpPr>
          <p:spPr>
            <a:xfrm>
              <a:off x="3735534" y="459941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7" name="Straight Connector 2176">
              <a:extLst>
                <a:ext uri="{FF2B5EF4-FFF2-40B4-BE49-F238E27FC236}">
                  <a16:creationId xmlns:a16="http://schemas.microsoft.com/office/drawing/2014/main" id="{B35E46D5-09BE-4497-BCF7-BDAE86F13C66}"/>
                </a:ext>
              </a:extLst>
            </p:cNvPr>
            <p:cNvCxnSpPr/>
            <p:nvPr/>
          </p:nvCxnSpPr>
          <p:spPr>
            <a:xfrm>
              <a:off x="3735202" y="462252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8" name="Straight Connector 2177">
              <a:extLst>
                <a:ext uri="{FF2B5EF4-FFF2-40B4-BE49-F238E27FC236}">
                  <a16:creationId xmlns:a16="http://schemas.microsoft.com/office/drawing/2014/main" id="{908BA784-E30D-4CC0-A970-BE6FFEE06F72}"/>
                </a:ext>
              </a:extLst>
            </p:cNvPr>
            <p:cNvCxnSpPr/>
            <p:nvPr/>
          </p:nvCxnSpPr>
          <p:spPr>
            <a:xfrm flipH="1">
              <a:off x="3734538" y="46343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9" name="Straight Connector 2178">
              <a:extLst>
                <a:ext uri="{FF2B5EF4-FFF2-40B4-BE49-F238E27FC236}">
                  <a16:creationId xmlns:a16="http://schemas.microsoft.com/office/drawing/2014/main" id="{EF5970F7-CF76-4E6C-A6A0-8C4FEB1357E2}"/>
                </a:ext>
              </a:extLst>
            </p:cNvPr>
            <p:cNvCxnSpPr/>
            <p:nvPr/>
          </p:nvCxnSpPr>
          <p:spPr>
            <a:xfrm>
              <a:off x="3734538" y="464620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0" name="Oval 2179">
              <a:extLst>
                <a:ext uri="{FF2B5EF4-FFF2-40B4-BE49-F238E27FC236}">
                  <a16:creationId xmlns:a16="http://schemas.microsoft.com/office/drawing/2014/main" id="{3793C229-B06C-4914-BFE7-78FD44A87953}"/>
                </a:ext>
              </a:extLst>
            </p:cNvPr>
            <p:cNvSpPr/>
            <p:nvPr/>
          </p:nvSpPr>
          <p:spPr>
            <a:xfrm>
              <a:off x="3773674" y="4482516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181" name="Straight Connector 2180">
              <a:extLst>
                <a:ext uri="{FF2B5EF4-FFF2-40B4-BE49-F238E27FC236}">
                  <a16:creationId xmlns:a16="http://schemas.microsoft.com/office/drawing/2014/main" id="{C23FE99F-3DF0-4DDF-B7E4-7D15382BE53A}"/>
                </a:ext>
              </a:extLst>
            </p:cNvPr>
            <p:cNvCxnSpPr/>
            <p:nvPr/>
          </p:nvCxnSpPr>
          <p:spPr>
            <a:xfrm flipH="1">
              <a:off x="3806040" y="454112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2" name="Straight Connector 2181">
              <a:extLst>
                <a:ext uri="{FF2B5EF4-FFF2-40B4-BE49-F238E27FC236}">
                  <a16:creationId xmlns:a16="http://schemas.microsoft.com/office/drawing/2014/main" id="{9DF087FD-E034-49FF-976B-976176BB6D3C}"/>
                </a:ext>
              </a:extLst>
            </p:cNvPr>
            <p:cNvCxnSpPr/>
            <p:nvPr/>
          </p:nvCxnSpPr>
          <p:spPr>
            <a:xfrm>
              <a:off x="3806705" y="452966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3" name="Straight Connector 2182">
              <a:extLst>
                <a:ext uri="{FF2B5EF4-FFF2-40B4-BE49-F238E27FC236}">
                  <a16:creationId xmlns:a16="http://schemas.microsoft.com/office/drawing/2014/main" id="{389B4548-ABA5-4A84-869C-7777A89E6C95}"/>
                </a:ext>
              </a:extLst>
            </p:cNvPr>
            <p:cNvCxnSpPr/>
            <p:nvPr/>
          </p:nvCxnSpPr>
          <p:spPr>
            <a:xfrm>
              <a:off x="3806372" y="455277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4" name="Straight Connector 2183">
              <a:extLst>
                <a:ext uri="{FF2B5EF4-FFF2-40B4-BE49-F238E27FC236}">
                  <a16:creationId xmlns:a16="http://schemas.microsoft.com/office/drawing/2014/main" id="{1651A590-8E31-46E5-8BB7-BBE7261AF467}"/>
                </a:ext>
              </a:extLst>
            </p:cNvPr>
            <p:cNvCxnSpPr/>
            <p:nvPr/>
          </p:nvCxnSpPr>
          <p:spPr>
            <a:xfrm flipH="1">
              <a:off x="3805707" y="456461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5" name="Straight Connector 2184">
              <a:extLst>
                <a:ext uri="{FF2B5EF4-FFF2-40B4-BE49-F238E27FC236}">
                  <a16:creationId xmlns:a16="http://schemas.microsoft.com/office/drawing/2014/main" id="{DB35D4B6-085B-400A-ACB0-5796EA770244}"/>
                </a:ext>
              </a:extLst>
            </p:cNvPr>
            <p:cNvCxnSpPr/>
            <p:nvPr/>
          </p:nvCxnSpPr>
          <p:spPr>
            <a:xfrm>
              <a:off x="3805707" y="457645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6" name="Straight Connector 2185">
              <a:extLst>
                <a:ext uri="{FF2B5EF4-FFF2-40B4-BE49-F238E27FC236}">
                  <a16:creationId xmlns:a16="http://schemas.microsoft.com/office/drawing/2014/main" id="{0A1AB6D4-EAC9-4A21-B971-B734D12B7869}"/>
                </a:ext>
              </a:extLst>
            </p:cNvPr>
            <p:cNvCxnSpPr/>
            <p:nvPr/>
          </p:nvCxnSpPr>
          <p:spPr>
            <a:xfrm flipH="1">
              <a:off x="3805043" y="45879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7" name="Straight Connector 2186">
              <a:extLst>
                <a:ext uri="{FF2B5EF4-FFF2-40B4-BE49-F238E27FC236}">
                  <a16:creationId xmlns:a16="http://schemas.microsoft.com/office/drawing/2014/main" id="{21D4FC2C-3B6B-4F81-90AE-E91DF883AF84}"/>
                </a:ext>
              </a:extLst>
            </p:cNvPr>
            <p:cNvCxnSpPr/>
            <p:nvPr/>
          </p:nvCxnSpPr>
          <p:spPr>
            <a:xfrm flipH="1">
              <a:off x="3804046" y="461088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8" name="Straight Connector 2187">
              <a:extLst>
                <a:ext uri="{FF2B5EF4-FFF2-40B4-BE49-F238E27FC236}">
                  <a16:creationId xmlns:a16="http://schemas.microsoft.com/office/drawing/2014/main" id="{73AFF8F6-966C-421A-BC28-A2055C9314D9}"/>
                </a:ext>
              </a:extLst>
            </p:cNvPr>
            <p:cNvCxnSpPr/>
            <p:nvPr/>
          </p:nvCxnSpPr>
          <p:spPr>
            <a:xfrm>
              <a:off x="3804711" y="459941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9" name="Straight Connector 2188">
              <a:extLst>
                <a:ext uri="{FF2B5EF4-FFF2-40B4-BE49-F238E27FC236}">
                  <a16:creationId xmlns:a16="http://schemas.microsoft.com/office/drawing/2014/main" id="{3291EEA6-0A7B-4379-9F2D-FDE6E950854B}"/>
                </a:ext>
              </a:extLst>
            </p:cNvPr>
            <p:cNvCxnSpPr/>
            <p:nvPr/>
          </p:nvCxnSpPr>
          <p:spPr>
            <a:xfrm>
              <a:off x="3804378" y="462252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0" name="Straight Connector 2189">
              <a:extLst>
                <a:ext uri="{FF2B5EF4-FFF2-40B4-BE49-F238E27FC236}">
                  <a16:creationId xmlns:a16="http://schemas.microsoft.com/office/drawing/2014/main" id="{C0C26683-855B-4619-90B5-DD828D6092B7}"/>
                </a:ext>
              </a:extLst>
            </p:cNvPr>
            <p:cNvCxnSpPr/>
            <p:nvPr/>
          </p:nvCxnSpPr>
          <p:spPr>
            <a:xfrm flipH="1">
              <a:off x="3803713" y="46343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1" name="Straight Connector 2190">
              <a:extLst>
                <a:ext uri="{FF2B5EF4-FFF2-40B4-BE49-F238E27FC236}">
                  <a16:creationId xmlns:a16="http://schemas.microsoft.com/office/drawing/2014/main" id="{284078F6-0AAF-468E-A970-A721B134DBCC}"/>
                </a:ext>
              </a:extLst>
            </p:cNvPr>
            <p:cNvCxnSpPr/>
            <p:nvPr/>
          </p:nvCxnSpPr>
          <p:spPr>
            <a:xfrm>
              <a:off x="3803713" y="464620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2" name="Straight Connector 2191">
              <a:extLst>
                <a:ext uri="{FF2B5EF4-FFF2-40B4-BE49-F238E27FC236}">
                  <a16:creationId xmlns:a16="http://schemas.microsoft.com/office/drawing/2014/main" id="{305DF600-000F-4A6F-AA86-707E5BB0E6F3}"/>
                </a:ext>
              </a:extLst>
            </p:cNvPr>
            <p:cNvCxnSpPr/>
            <p:nvPr/>
          </p:nvCxnSpPr>
          <p:spPr>
            <a:xfrm flipH="1">
              <a:off x="3786880" y="454112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3" name="Straight Connector 2192">
              <a:extLst>
                <a:ext uri="{FF2B5EF4-FFF2-40B4-BE49-F238E27FC236}">
                  <a16:creationId xmlns:a16="http://schemas.microsoft.com/office/drawing/2014/main" id="{50E3C24A-D294-47A9-ABA3-2949FEF93334}"/>
                </a:ext>
              </a:extLst>
            </p:cNvPr>
            <p:cNvCxnSpPr/>
            <p:nvPr/>
          </p:nvCxnSpPr>
          <p:spPr>
            <a:xfrm>
              <a:off x="3787545" y="452966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4" name="Straight Connector 2193">
              <a:extLst>
                <a:ext uri="{FF2B5EF4-FFF2-40B4-BE49-F238E27FC236}">
                  <a16:creationId xmlns:a16="http://schemas.microsoft.com/office/drawing/2014/main" id="{53567B2F-FA39-462E-A97C-6C0B86891297}"/>
                </a:ext>
              </a:extLst>
            </p:cNvPr>
            <p:cNvCxnSpPr/>
            <p:nvPr/>
          </p:nvCxnSpPr>
          <p:spPr>
            <a:xfrm>
              <a:off x="3787212" y="455277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5" name="Straight Connector 2194">
              <a:extLst>
                <a:ext uri="{FF2B5EF4-FFF2-40B4-BE49-F238E27FC236}">
                  <a16:creationId xmlns:a16="http://schemas.microsoft.com/office/drawing/2014/main" id="{D9671DA2-24FA-47A9-937C-69A29E867635}"/>
                </a:ext>
              </a:extLst>
            </p:cNvPr>
            <p:cNvCxnSpPr/>
            <p:nvPr/>
          </p:nvCxnSpPr>
          <p:spPr>
            <a:xfrm flipH="1">
              <a:off x="3786548" y="456461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6" name="Straight Connector 2195">
              <a:extLst>
                <a:ext uri="{FF2B5EF4-FFF2-40B4-BE49-F238E27FC236}">
                  <a16:creationId xmlns:a16="http://schemas.microsoft.com/office/drawing/2014/main" id="{DF2982E4-7D5C-40D1-9AB4-DBFE2CED85E8}"/>
                </a:ext>
              </a:extLst>
            </p:cNvPr>
            <p:cNvCxnSpPr/>
            <p:nvPr/>
          </p:nvCxnSpPr>
          <p:spPr>
            <a:xfrm>
              <a:off x="3786548" y="457645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7" name="Straight Connector 2196">
              <a:extLst>
                <a:ext uri="{FF2B5EF4-FFF2-40B4-BE49-F238E27FC236}">
                  <a16:creationId xmlns:a16="http://schemas.microsoft.com/office/drawing/2014/main" id="{1E059866-7223-4A72-BB12-4C074194343A}"/>
                </a:ext>
              </a:extLst>
            </p:cNvPr>
            <p:cNvCxnSpPr/>
            <p:nvPr/>
          </p:nvCxnSpPr>
          <p:spPr>
            <a:xfrm flipH="1">
              <a:off x="3785883" y="45879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8" name="Straight Connector 2197">
              <a:extLst>
                <a:ext uri="{FF2B5EF4-FFF2-40B4-BE49-F238E27FC236}">
                  <a16:creationId xmlns:a16="http://schemas.microsoft.com/office/drawing/2014/main" id="{B137B129-131A-452D-AC1B-27B4ED4BEB44}"/>
                </a:ext>
              </a:extLst>
            </p:cNvPr>
            <p:cNvCxnSpPr/>
            <p:nvPr/>
          </p:nvCxnSpPr>
          <p:spPr>
            <a:xfrm flipH="1">
              <a:off x="3784886" y="461088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9" name="Straight Connector 2198">
              <a:extLst>
                <a:ext uri="{FF2B5EF4-FFF2-40B4-BE49-F238E27FC236}">
                  <a16:creationId xmlns:a16="http://schemas.microsoft.com/office/drawing/2014/main" id="{0E7E3B82-525F-4384-BE61-9C622973A065}"/>
                </a:ext>
              </a:extLst>
            </p:cNvPr>
            <p:cNvCxnSpPr/>
            <p:nvPr/>
          </p:nvCxnSpPr>
          <p:spPr>
            <a:xfrm>
              <a:off x="3785550" y="459941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0" name="Straight Connector 2199">
              <a:extLst>
                <a:ext uri="{FF2B5EF4-FFF2-40B4-BE49-F238E27FC236}">
                  <a16:creationId xmlns:a16="http://schemas.microsoft.com/office/drawing/2014/main" id="{690A2E35-36DA-437B-9553-1DF75E644653}"/>
                </a:ext>
              </a:extLst>
            </p:cNvPr>
            <p:cNvCxnSpPr/>
            <p:nvPr/>
          </p:nvCxnSpPr>
          <p:spPr>
            <a:xfrm>
              <a:off x="3785218" y="462252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1" name="Straight Connector 2200">
              <a:extLst>
                <a:ext uri="{FF2B5EF4-FFF2-40B4-BE49-F238E27FC236}">
                  <a16:creationId xmlns:a16="http://schemas.microsoft.com/office/drawing/2014/main" id="{ABB37EB1-C952-4CEA-BCE8-86DCC4347CFA}"/>
                </a:ext>
              </a:extLst>
            </p:cNvPr>
            <p:cNvCxnSpPr/>
            <p:nvPr/>
          </p:nvCxnSpPr>
          <p:spPr>
            <a:xfrm flipH="1">
              <a:off x="3784554" y="46343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2" name="Straight Connector 2201">
              <a:extLst>
                <a:ext uri="{FF2B5EF4-FFF2-40B4-BE49-F238E27FC236}">
                  <a16:creationId xmlns:a16="http://schemas.microsoft.com/office/drawing/2014/main" id="{9C097F3D-5124-412D-9F9B-59BDD15FCEE3}"/>
                </a:ext>
              </a:extLst>
            </p:cNvPr>
            <p:cNvCxnSpPr/>
            <p:nvPr/>
          </p:nvCxnSpPr>
          <p:spPr>
            <a:xfrm>
              <a:off x="3784554" y="464620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3" name="Oval 2202">
              <a:extLst>
                <a:ext uri="{FF2B5EF4-FFF2-40B4-BE49-F238E27FC236}">
                  <a16:creationId xmlns:a16="http://schemas.microsoft.com/office/drawing/2014/main" id="{CB3D123F-DB5D-4463-BA7C-A618FF2F4226}"/>
                </a:ext>
              </a:extLst>
            </p:cNvPr>
            <p:cNvSpPr/>
            <p:nvPr/>
          </p:nvSpPr>
          <p:spPr>
            <a:xfrm>
              <a:off x="3823691" y="4482516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204" name="Straight Connector 2203">
              <a:extLst>
                <a:ext uri="{FF2B5EF4-FFF2-40B4-BE49-F238E27FC236}">
                  <a16:creationId xmlns:a16="http://schemas.microsoft.com/office/drawing/2014/main" id="{0C44398C-06FA-4B57-82AD-93AA4B59D46D}"/>
                </a:ext>
              </a:extLst>
            </p:cNvPr>
            <p:cNvCxnSpPr/>
            <p:nvPr/>
          </p:nvCxnSpPr>
          <p:spPr>
            <a:xfrm flipH="1">
              <a:off x="3856056" y="454112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5" name="Straight Connector 2204">
              <a:extLst>
                <a:ext uri="{FF2B5EF4-FFF2-40B4-BE49-F238E27FC236}">
                  <a16:creationId xmlns:a16="http://schemas.microsoft.com/office/drawing/2014/main" id="{FD44BE3B-C756-4E16-95DC-63D14E2C7B5D}"/>
                </a:ext>
              </a:extLst>
            </p:cNvPr>
            <p:cNvCxnSpPr/>
            <p:nvPr/>
          </p:nvCxnSpPr>
          <p:spPr>
            <a:xfrm>
              <a:off x="3856721" y="452966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6" name="Straight Connector 2205">
              <a:extLst>
                <a:ext uri="{FF2B5EF4-FFF2-40B4-BE49-F238E27FC236}">
                  <a16:creationId xmlns:a16="http://schemas.microsoft.com/office/drawing/2014/main" id="{D70A62E9-3E52-4D98-9EE6-F24EAF60665A}"/>
                </a:ext>
              </a:extLst>
            </p:cNvPr>
            <p:cNvCxnSpPr/>
            <p:nvPr/>
          </p:nvCxnSpPr>
          <p:spPr>
            <a:xfrm>
              <a:off x="3856388" y="455277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7" name="Straight Connector 2206">
              <a:extLst>
                <a:ext uri="{FF2B5EF4-FFF2-40B4-BE49-F238E27FC236}">
                  <a16:creationId xmlns:a16="http://schemas.microsoft.com/office/drawing/2014/main" id="{D415CDAE-BEBB-4577-B0D1-C4679DC96F3B}"/>
                </a:ext>
              </a:extLst>
            </p:cNvPr>
            <p:cNvCxnSpPr/>
            <p:nvPr/>
          </p:nvCxnSpPr>
          <p:spPr>
            <a:xfrm flipH="1">
              <a:off x="3855724" y="456461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8" name="Straight Connector 2207">
              <a:extLst>
                <a:ext uri="{FF2B5EF4-FFF2-40B4-BE49-F238E27FC236}">
                  <a16:creationId xmlns:a16="http://schemas.microsoft.com/office/drawing/2014/main" id="{72BCC0AE-68B1-4A96-81B2-5AA22C3097DE}"/>
                </a:ext>
              </a:extLst>
            </p:cNvPr>
            <p:cNvCxnSpPr/>
            <p:nvPr/>
          </p:nvCxnSpPr>
          <p:spPr>
            <a:xfrm>
              <a:off x="3855724" y="457645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9" name="Straight Connector 2208">
              <a:extLst>
                <a:ext uri="{FF2B5EF4-FFF2-40B4-BE49-F238E27FC236}">
                  <a16:creationId xmlns:a16="http://schemas.microsoft.com/office/drawing/2014/main" id="{FD83E9A8-9552-4F51-B4FA-3F1906C5FEBE}"/>
                </a:ext>
              </a:extLst>
            </p:cNvPr>
            <p:cNvCxnSpPr/>
            <p:nvPr/>
          </p:nvCxnSpPr>
          <p:spPr>
            <a:xfrm flipH="1">
              <a:off x="3855059" y="45879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0" name="Straight Connector 2209">
              <a:extLst>
                <a:ext uri="{FF2B5EF4-FFF2-40B4-BE49-F238E27FC236}">
                  <a16:creationId xmlns:a16="http://schemas.microsoft.com/office/drawing/2014/main" id="{60F530D2-5851-4742-9F80-6600EBD41228}"/>
                </a:ext>
              </a:extLst>
            </p:cNvPr>
            <p:cNvCxnSpPr/>
            <p:nvPr/>
          </p:nvCxnSpPr>
          <p:spPr>
            <a:xfrm flipH="1">
              <a:off x="3854062" y="461088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1" name="Straight Connector 2210">
              <a:extLst>
                <a:ext uri="{FF2B5EF4-FFF2-40B4-BE49-F238E27FC236}">
                  <a16:creationId xmlns:a16="http://schemas.microsoft.com/office/drawing/2014/main" id="{884276E9-B7BD-428B-9AD1-BF136298E600}"/>
                </a:ext>
              </a:extLst>
            </p:cNvPr>
            <p:cNvCxnSpPr/>
            <p:nvPr/>
          </p:nvCxnSpPr>
          <p:spPr>
            <a:xfrm>
              <a:off x="3854726" y="459941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2" name="Straight Connector 2211">
              <a:extLst>
                <a:ext uri="{FF2B5EF4-FFF2-40B4-BE49-F238E27FC236}">
                  <a16:creationId xmlns:a16="http://schemas.microsoft.com/office/drawing/2014/main" id="{00103429-5CBD-47ED-84BB-A8FCBDA65693}"/>
                </a:ext>
              </a:extLst>
            </p:cNvPr>
            <p:cNvCxnSpPr/>
            <p:nvPr/>
          </p:nvCxnSpPr>
          <p:spPr>
            <a:xfrm>
              <a:off x="3854394" y="462252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3" name="Straight Connector 2212">
              <a:extLst>
                <a:ext uri="{FF2B5EF4-FFF2-40B4-BE49-F238E27FC236}">
                  <a16:creationId xmlns:a16="http://schemas.microsoft.com/office/drawing/2014/main" id="{FD391F26-217C-404A-9881-0277CF367DC6}"/>
                </a:ext>
              </a:extLst>
            </p:cNvPr>
            <p:cNvCxnSpPr/>
            <p:nvPr/>
          </p:nvCxnSpPr>
          <p:spPr>
            <a:xfrm flipH="1">
              <a:off x="3853730" y="46343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4" name="Straight Connector 2213">
              <a:extLst>
                <a:ext uri="{FF2B5EF4-FFF2-40B4-BE49-F238E27FC236}">
                  <a16:creationId xmlns:a16="http://schemas.microsoft.com/office/drawing/2014/main" id="{B583054A-9E5A-430A-AB45-51007D23ACF2}"/>
                </a:ext>
              </a:extLst>
            </p:cNvPr>
            <p:cNvCxnSpPr/>
            <p:nvPr/>
          </p:nvCxnSpPr>
          <p:spPr>
            <a:xfrm>
              <a:off x="3853730" y="464620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5" name="Straight Connector 2214">
              <a:extLst>
                <a:ext uri="{FF2B5EF4-FFF2-40B4-BE49-F238E27FC236}">
                  <a16:creationId xmlns:a16="http://schemas.microsoft.com/office/drawing/2014/main" id="{EA5C429C-F275-4B46-AE59-F625BD0A31D0}"/>
                </a:ext>
              </a:extLst>
            </p:cNvPr>
            <p:cNvCxnSpPr/>
            <p:nvPr/>
          </p:nvCxnSpPr>
          <p:spPr>
            <a:xfrm flipH="1">
              <a:off x="3836896" y="454112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6" name="Straight Connector 2215">
              <a:extLst>
                <a:ext uri="{FF2B5EF4-FFF2-40B4-BE49-F238E27FC236}">
                  <a16:creationId xmlns:a16="http://schemas.microsoft.com/office/drawing/2014/main" id="{8969A59A-E473-4084-B4B7-06280A70E91D}"/>
                </a:ext>
              </a:extLst>
            </p:cNvPr>
            <p:cNvCxnSpPr/>
            <p:nvPr/>
          </p:nvCxnSpPr>
          <p:spPr>
            <a:xfrm>
              <a:off x="3837561" y="452966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7" name="Straight Connector 2216">
              <a:extLst>
                <a:ext uri="{FF2B5EF4-FFF2-40B4-BE49-F238E27FC236}">
                  <a16:creationId xmlns:a16="http://schemas.microsoft.com/office/drawing/2014/main" id="{EC854CA2-1DB1-41C1-9843-BDB0D7E82433}"/>
                </a:ext>
              </a:extLst>
            </p:cNvPr>
            <p:cNvCxnSpPr/>
            <p:nvPr/>
          </p:nvCxnSpPr>
          <p:spPr>
            <a:xfrm>
              <a:off x="3837229" y="455277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8" name="Straight Connector 2217">
              <a:extLst>
                <a:ext uri="{FF2B5EF4-FFF2-40B4-BE49-F238E27FC236}">
                  <a16:creationId xmlns:a16="http://schemas.microsoft.com/office/drawing/2014/main" id="{DD579F24-6CB8-45B6-AD04-3A43E9028072}"/>
                </a:ext>
              </a:extLst>
            </p:cNvPr>
            <p:cNvCxnSpPr/>
            <p:nvPr/>
          </p:nvCxnSpPr>
          <p:spPr>
            <a:xfrm flipH="1">
              <a:off x="3836564" y="456461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9" name="Straight Connector 2218">
              <a:extLst>
                <a:ext uri="{FF2B5EF4-FFF2-40B4-BE49-F238E27FC236}">
                  <a16:creationId xmlns:a16="http://schemas.microsoft.com/office/drawing/2014/main" id="{ECAD2679-A8EF-48D6-A2F9-4515600BC2A8}"/>
                </a:ext>
              </a:extLst>
            </p:cNvPr>
            <p:cNvCxnSpPr/>
            <p:nvPr/>
          </p:nvCxnSpPr>
          <p:spPr>
            <a:xfrm>
              <a:off x="3836564" y="457645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0" name="Straight Connector 2219">
              <a:extLst>
                <a:ext uri="{FF2B5EF4-FFF2-40B4-BE49-F238E27FC236}">
                  <a16:creationId xmlns:a16="http://schemas.microsoft.com/office/drawing/2014/main" id="{57AD6737-DDAE-4910-BFA2-E73E27C343F8}"/>
                </a:ext>
              </a:extLst>
            </p:cNvPr>
            <p:cNvCxnSpPr/>
            <p:nvPr/>
          </p:nvCxnSpPr>
          <p:spPr>
            <a:xfrm flipH="1">
              <a:off x="3835899" y="45879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1" name="Straight Connector 2220">
              <a:extLst>
                <a:ext uri="{FF2B5EF4-FFF2-40B4-BE49-F238E27FC236}">
                  <a16:creationId xmlns:a16="http://schemas.microsoft.com/office/drawing/2014/main" id="{79CF7BD8-0108-4C38-84F8-6C4D87FAF54D}"/>
                </a:ext>
              </a:extLst>
            </p:cNvPr>
            <p:cNvCxnSpPr/>
            <p:nvPr/>
          </p:nvCxnSpPr>
          <p:spPr>
            <a:xfrm flipH="1">
              <a:off x="3834902" y="461088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2" name="Straight Connector 2221">
              <a:extLst>
                <a:ext uri="{FF2B5EF4-FFF2-40B4-BE49-F238E27FC236}">
                  <a16:creationId xmlns:a16="http://schemas.microsoft.com/office/drawing/2014/main" id="{5E069C5C-7CC6-4C06-8A88-F1DE7C7D18A7}"/>
                </a:ext>
              </a:extLst>
            </p:cNvPr>
            <p:cNvCxnSpPr/>
            <p:nvPr/>
          </p:nvCxnSpPr>
          <p:spPr>
            <a:xfrm>
              <a:off x="3835567" y="459941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3" name="Straight Connector 2222">
              <a:extLst>
                <a:ext uri="{FF2B5EF4-FFF2-40B4-BE49-F238E27FC236}">
                  <a16:creationId xmlns:a16="http://schemas.microsoft.com/office/drawing/2014/main" id="{5EF237AE-B6F1-4134-8B4A-5F1EE01FBB3A}"/>
                </a:ext>
              </a:extLst>
            </p:cNvPr>
            <p:cNvCxnSpPr/>
            <p:nvPr/>
          </p:nvCxnSpPr>
          <p:spPr>
            <a:xfrm>
              <a:off x="3835235" y="462252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4" name="Straight Connector 2223">
              <a:extLst>
                <a:ext uri="{FF2B5EF4-FFF2-40B4-BE49-F238E27FC236}">
                  <a16:creationId xmlns:a16="http://schemas.microsoft.com/office/drawing/2014/main" id="{1D10F917-BB7B-47CC-BF95-F610B5F723FD}"/>
                </a:ext>
              </a:extLst>
            </p:cNvPr>
            <p:cNvCxnSpPr/>
            <p:nvPr/>
          </p:nvCxnSpPr>
          <p:spPr>
            <a:xfrm flipH="1">
              <a:off x="3834570" y="46343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5" name="Straight Connector 2224">
              <a:extLst>
                <a:ext uri="{FF2B5EF4-FFF2-40B4-BE49-F238E27FC236}">
                  <a16:creationId xmlns:a16="http://schemas.microsoft.com/office/drawing/2014/main" id="{1FC2AE95-44C3-414A-8EB0-F7A7DAD4A120}"/>
                </a:ext>
              </a:extLst>
            </p:cNvPr>
            <p:cNvCxnSpPr/>
            <p:nvPr/>
          </p:nvCxnSpPr>
          <p:spPr>
            <a:xfrm>
              <a:off x="3834570" y="464620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6" name="Oval 2225">
              <a:extLst>
                <a:ext uri="{FF2B5EF4-FFF2-40B4-BE49-F238E27FC236}">
                  <a16:creationId xmlns:a16="http://schemas.microsoft.com/office/drawing/2014/main" id="{BFDDBED9-7320-49B4-8669-A9D3F5750160}"/>
                </a:ext>
              </a:extLst>
            </p:cNvPr>
            <p:cNvSpPr/>
            <p:nvPr/>
          </p:nvSpPr>
          <p:spPr>
            <a:xfrm rot="10800000">
              <a:off x="3828208" y="4794267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227" name="Straight Connector 2226">
              <a:extLst>
                <a:ext uri="{FF2B5EF4-FFF2-40B4-BE49-F238E27FC236}">
                  <a16:creationId xmlns:a16="http://schemas.microsoft.com/office/drawing/2014/main" id="{6223A909-8C9D-4F9D-9E0A-C5347296CFC7}"/>
                </a:ext>
              </a:extLst>
            </p:cNvPr>
            <p:cNvCxnSpPr/>
            <p:nvPr/>
          </p:nvCxnSpPr>
          <p:spPr>
            <a:xfrm rot="10800000" flipH="1">
              <a:off x="3831728" y="47722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8" name="Straight Connector 2227">
              <a:extLst>
                <a:ext uri="{FF2B5EF4-FFF2-40B4-BE49-F238E27FC236}">
                  <a16:creationId xmlns:a16="http://schemas.microsoft.com/office/drawing/2014/main" id="{ED6887D8-75FD-42D7-8E32-B2F0896F7150}"/>
                </a:ext>
              </a:extLst>
            </p:cNvPr>
            <p:cNvCxnSpPr/>
            <p:nvPr/>
          </p:nvCxnSpPr>
          <p:spPr>
            <a:xfrm rot="10800000">
              <a:off x="3831728" y="478366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9" name="Straight Connector 2228">
              <a:extLst>
                <a:ext uri="{FF2B5EF4-FFF2-40B4-BE49-F238E27FC236}">
                  <a16:creationId xmlns:a16="http://schemas.microsoft.com/office/drawing/2014/main" id="{C1EEF711-00A8-41F9-8945-AA8DBAFAD822}"/>
                </a:ext>
              </a:extLst>
            </p:cNvPr>
            <p:cNvCxnSpPr/>
            <p:nvPr/>
          </p:nvCxnSpPr>
          <p:spPr>
            <a:xfrm rot="10800000">
              <a:off x="3832060" y="47605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0" name="Straight Connector 2229">
              <a:extLst>
                <a:ext uri="{FF2B5EF4-FFF2-40B4-BE49-F238E27FC236}">
                  <a16:creationId xmlns:a16="http://schemas.microsoft.com/office/drawing/2014/main" id="{83203EDB-605E-4031-AB10-F578B94D2A60}"/>
                </a:ext>
              </a:extLst>
            </p:cNvPr>
            <p:cNvCxnSpPr/>
            <p:nvPr/>
          </p:nvCxnSpPr>
          <p:spPr>
            <a:xfrm rot="10800000" flipH="1">
              <a:off x="3832060" y="474871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1" name="Straight Connector 2230">
              <a:extLst>
                <a:ext uri="{FF2B5EF4-FFF2-40B4-BE49-F238E27FC236}">
                  <a16:creationId xmlns:a16="http://schemas.microsoft.com/office/drawing/2014/main" id="{AED54E33-FA37-488C-88DF-5F2BE1C592ED}"/>
                </a:ext>
              </a:extLst>
            </p:cNvPr>
            <p:cNvCxnSpPr/>
            <p:nvPr/>
          </p:nvCxnSpPr>
          <p:spPr>
            <a:xfrm rot="10800000">
              <a:off x="3832725" y="473687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2" name="Straight Connector 2231">
              <a:extLst>
                <a:ext uri="{FF2B5EF4-FFF2-40B4-BE49-F238E27FC236}">
                  <a16:creationId xmlns:a16="http://schemas.microsoft.com/office/drawing/2014/main" id="{D529B628-A85C-4E0C-B8ED-CE140CE91BE2}"/>
                </a:ext>
              </a:extLst>
            </p:cNvPr>
            <p:cNvCxnSpPr/>
            <p:nvPr/>
          </p:nvCxnSpPr>
          <p:spPr>
            <a:xfrm rot="10800000" flipH="1">
              <a:off x="3832725" y="472538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3" name="Straight Connector 2232">
              <a:extLst>
                <a:ext uri="{FF2B5EF4-FFF2-40B4-BE49-F238E27FC236}">
                  <a16:creationId xmlns:a16="http://schemas.microsoft.com/office/drawing/2014/main" id="{10750E53-BEE9-4D32-AEEF-031CFEF5964F}"/>
                </a:ext>
              </a:extLst>
            </p:cNvPr>
            <p:cNvCxnSpPr/>
            <p:nvPr/>
          </p:nvCxnSpPr>
          <p:spPr>
            <a:xfrm rot="10800000" flipH="1">
              <a:off x="3833722" y="47024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4" name="Straight Connector 2233">
              <a:extLst>
                <a:ext uri="{FF2B5EF4-FFF2-40B4-BE49-F238E27FC236}">
                  <a16:creationId xmlns:a16="http://schemas.microsoft.com/office/drawing/2014/main" id="{31869B2A-1F19-40A3-9D88-CD05BD1C5167}"/>
                </a:ext>
              </a:extLst>
            </p:cNvPr>
            <p:cNvCxnSpPr/>
            <p:nvPr/>
          </p:nvCxnSpPr>
          <p:spPr>
            <a:xfrm rot="10800000">
              <a:off x="3833722" y="471391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5" name="Straight Connector 2234">
              <a:extLst>
                <a:ext uri="{FF2B5EF4-FFF2-40B4-BE49-F238E27FC236}">
                  <a16:creationId xmlns:a16="http://schemas.microsoft.com/office/drawing/2014/main" id="{02B6358C-AE32-4F50-A64E-B4D32D6717DC}"/>
                </a:ext>
              </a:extLst>
            </p:cNvPr>
            <p:cNvCxnSpPr/>
            <p:nvPr/>
          </p:nvCxnSpPr>
          <p:spPr>
            <a:xfrm rot="10800000">
              <a:off x="3834054" y="469080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6" name="Straight Connector 2235">
              <a:extLst>
                <a:ext uri="{FF2B5EF4-FFF2-40B4-BE49-F238E27FC236}">
                  <a16:creationId xmlns:a16="http://schemas.microsoft.com/office/drawing/2014/main" id="{53F82535-26FF-450A-8AC8-7377D9B49C8C}"/>
                </a:ext>
              </a:extLst>
            </p:cNvPr>
            <p:cNvCxnSpPr/>
            <p:nvPr/>
          </p:nvCxnSpPr>
          <p:spPr>
            <a:xfrm rot="10800000" flipH="1">
              <a:off x="3834054" y="467896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7" name="Straight Connector 2236">
              <a:extLst>
                <a:ext uri="{FF2B5EF4-FFF2-40B4-BE49-F238E27FC236}">
                  <a16:creationId xmlns:a16="http://schemas.microsoft.com/office/drawing/2014/main" id="{894448BD-9523-4951-AA48-A9D10F64A6C2}"/>
                </a:ext>
              </a:extLst>
            </p:cNvPr>
            <p:cNvCxnSpPr/>
            <p:nvPr/>
          </p:nvCxnSpPr>
          <p:spPr>
            <a:xfrm rot="10800000">
              <a:off x="3834719" y="466712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8" name="Straight Connector 2237">
              <a:extLst>
                <a:ext uri="{FF2B5EF4-FFF2-40B4-BE49-F238E27FC236}">
                  <a16:creationId xmlns:a16="http://schemas.microsoft.com/office/drawing/2014/main" id="{AED060E1-8027-4A8F-8379-A816B2AB7282}"/>
                </a:ext>
              </a:extLst>
            </p:cNvPr>
            <p:cNvCxnSpPr/>
            <p:nvPr/>
          </p:nvCxnSpPr>
          <p:spPr>
            <a:xfrm rot="10800000" flipH="1">
              <a:off x="3850888" y="47722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9" name="Straight Connector 2238">
              <a:extLst>
                <a:ext uri="{FF2B5EF4-FFF2-40B4-BE49-F238E27FC236}">
                  <a16:creationId xmlns:a16="http://schemas.microsoft.com/office/drawing/2014/main" id="{821911D7-891D-4869-9DF5-C5429FAFDAB7}"/>
                </a:ext>
              </a:extLst>
            </p:cNvPr>
            <p:cNvCxnSpPr/>
            <p:nvPr/>
          </p:nvCxnSpPr>
          <p:spPr>
            <a:xfrm rot="10800000">
              <a:off x="3850888" y="478366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0" name="Straight Connector 2239">
              <a:extLst>
                <a:ext uri="{FF2B5EF4-FFF2-40B4-BE49-F238E27FC236}">
                  <a16:creationId xmlns:a16="http://schemas.microsoft.com/office/drawing/2014/main" id="{7654E9F7-8A47-46B6-A501-70C6882FC152}"/>
                </a:ext>
              </a:extLst>
            </p:cNvPr>
            <p:cNvCxnSpPr/>
            <p:nvPr/>
          </p:nvCxnSpPr>
          <p:spPr>
            <a:xfrm rot="10800000">
              <a:off x="3851220" y="47605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1" name="Straight Connector 2240">
              <a:extLst>
                <a:ext uri="{FF2B5EF4-FFF2-40B4-BE49-F238E27FC236}">
                  <a16:creationId xmlns:a16="http://schemas.microsoft.com/office/drawing/2014/main" id="{69247D8A-DCEF-4885-990A-BC3801005CA2}"/>
                </a:ext>
              </a:extLst>
            </p:cNvPr>
            <p:cNvCxnSpPr/>
            <p:nvPr/>
          </p:nvCxnSpPr>
          <p:spPr>
            <a:xfrm rot="10800000" flipH="1">
              <a:off x="3851220" y="474871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2" name="Straight Connector 2241">
              <a:extLst>
                <a:ext uri="{FF2B5EF4-FFF2-40B4-BE49-F238E27FC236}">
                  <a16:creationId xmlns:a16="http://schemas.microsoft.com/office/drawing/2014/main" id="{8644E0E6-D74A-4B56-9635-33414E27916E}"/>
                </a:ext>
              </a:extLst>
            </p:cNvPr>
            <p:cNvCxnSpPr/>
            <p:nvPr/>
          </p:nvCxnSpPr>
          <p:spPr>
            <a:xfrm rot="10800000">
              <a:off x="3851885" y="473687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3" name="Straight Connector 2242">
              <a:extLst>
                <a:ext uri="{FF2B5EF4-FFF2-40B4-BE49-F238E27FC236}">
                  <a16:creationId xmlns:a16="http://schemas.microsoft.com/office/drawing/2014/main" id="{8945953E-EA57-4F5C-A63F-6D82B33F88BC}"/>
                </a:ext>
              </a:extLst>
            </p:cNvPr>
            <p:cNvCxnSpPr/>
            <p:nvPr/>
          </p:nvCxnSpPr>
          <p:spPr>
            <a:xfrm rot="10800000" flipH="1">
              <a:off x="3851885" y="472538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4" name="Straight Connector 2243">
              <a:extLst>
                <a:ext uri="{FF2B5EF4-FFF2-40B4-BE49-F238E27FC236}">
                  <a16:creationId xmlns:a16="http://schemas.microsoft.com/office/drawing/2014/main" id="{52019F52-4A93-4F6D-B7E5-325D1B0860A6}"/>
                </a:ext>
              </a:extLst>
            </p:cNvPr>
            <p:cNvCxnSpPr/>
            <p:nvPr/>
          </p:nvCxnSpPr>
          <p:spPr>
            <a:xfrm rot="10800000" flipH="1">
              <a:off x="3852882" y="47024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5" name="Straight Connector 2244">
              <a:extLst>
                <a:ext uri="{FF2B5EF4-FFF2-40B4-BE49-F238E27FC236}">
                  <a16:creationId xmlns:a16="http://schemas.microsoft.com/office/drawing/2014/main" id="{222FC304-86E5-401E-A6FB-E889B3FEB268}"/>
                </a:ext>
              </a:extLst>
            </p:cNvPr>
            <p:cNvCxnSpPr/>
            <p:nvPr/>
          </p:nvCxnSpPr>
          <p:spPr>
            <a:xfrm rot="10800000">
              <a:off x="3852882" y="471391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6" name="Straight Connector 2245">
              <a:extLst>
                <a:ext uri="{FF2B5EF4-FFF2-40B4-BE49-F238E27FC236}">
                  <a16:creationId xmlns:a16="http://schemas.microsoft.com/office/drawing/2014/main" id="{67E15595-FD7E-4178-9FEB-CD276FE46D9E}"/>
                </a:ext>
              </a:extLst>
            </p:cNvPr>
            <p:cNvCxnSpPr/>
            <p:nvPr/>
          </p:nvCxnSpPr>
          <p:spPr>
            <a:xfrm rot="10800000">
              <a:off x="3853214" y="469080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7" name="Straight Connector 2246">
              <a:extLst>
                <a:ext uri="{FF2B5EF4-FFF2-40B4-BE49-F238E27FC236}">
                  <a16:creationId xmlns:a16="http://schemas.microsoft.com/office/drawing/2014/main" id="{BBD4785E-1BAB-48D6-B021-702676D9C8BB}"/>
                </a:ext>
              </a:extLst>
            </p:cNvPr>
            <p:cNvCxnSpPr/>
            <p:nvPr/>
          </p:nvCxnSpPr>
          <p:spPr>
            <a:xfrm rot="10800000" flipH="1">
              <a:off x="3853214" y="467896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8" name="Straight Connector 2247">
              <a:extLst>
                <a:ext uri="{FF2B5EF4-FFF2-40B4-BE49-F238E27FC236}">
                  <a16:creationId xmlns:a16="http://schemas.microsoft.com/office/drawing/2014/main" id="{2AF6EDFE-C4D6-4568-8110-9F7B07CA01A6}"/>
                </a:ext>
              </a:extLst>
            </p:cNvPr>
            <p:cNvCxnSpPr/>
            <p:nvPr/>
          </p:nvCxnSpPr>
          <p:spPr>
            <a:xfrm rot="10800000">
              <a:off x="3853879" y="466712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9" name="Oval 2248">
              <a:extLst>
                <a:ext uri="{FF2B5EF4-FFF2-40B4-BE49-F238E27FC236}">
                  <a16:creationId xmlns:a16="http://schemas.microsoft.com/office/drawing/2014/main" id="{706FE7F9-C72C-4808-9847-372A44BD6CE6}"/>
                </a:ext>
              </a:extLst>
            </p:cNvPr>
            <p:cNvSpPr/>
            <p:nvPr/>
          </p:nvSpPr>
          <p:spPr>
            <a:xfrm rot="10800000">
              <a:off x="3778192" y="4794267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250" name="Straight Connector 2249">
              <a:extLst>
                <a:ext uri="{FF2B5EF4-FFF2-40B4-BE49-F238E27FC236}">
                  <a16:creationId xmlns:a16="http://schemas.microsoft.com/office/drawing/2014/main" id="{3B7566D0-68FE-4027-A190-B70FDC791D97}"/>
                </a:ext>
              </a:extLst>
            </p:cNvPr>
            <p:cNvCxnSpPr/>
            <p:nvPr/>
          </p:nvCxnSpPr>
          <p:spPr>
            <a:xfrm rot="10800000" flipH="1">
              <a:off x="3781712" y="47722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1" name="Straight Connector 2250">
              <a:extLst>
                <a:ext uri="{FF2B5EF4-FFF2-40B4-BE49-F238E27FC236}">
                  <a16:creationId xmlns:a16="http://schemas.microsoft.com/office/drawing/2014/main" id="{C108AF1B-6E57-49BA-B88E-8F6289BB6D26}"/>
                </a:ext>
              </a:extLst>
            </p:cNvPr>
            <p:cNvCxnSpPr/>
            <p:nvPr/>
          </p:nvCxnSpPr>
          <p:spPr>
            <a:xfrm rot="10800000">
              <a:off x="3781712" y="478366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2" name="Straight Connector 2251">
              <a:extLst>
                <a:ext uri="{FF2B5EF4-FFF2-40B4-BE49-F238E27FC236}">
                  <a16:creationId xmlns:a16="http://schemas.microsoft.com/office/drawing/2014/main" id="{474B44A0-1261-4D0C-921F-4673DDBFD87A}"/>
                </a:ext>
              </a:extLst>
            </p:cNvPr>
            <p:cNvCxnSpPr/>
            <p:nvPr/>
          </p:nvCxnSpPr>
          <p:spPr>
            <a:xfrm rot="10800000">
              <a:off x="3782044" y="47605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3" name="Straight Connector 2252">
              <a:extLst>
                <a:ext uri="{FF2B5EF4-FFF2-40B4-BE49-F238E27FC236}">
                  <a16:creationId xmlns:a16="http://schemas.microsoft.com/office/drawing/2014/main" id="{3F0D2C45-CF93-44ED-A503-B81EA16A8CDE}"/>
                </a:ext>
              </a:extLst>
            </p:cNvPr>
            <p:cNvCxnSpPr/>
            <p:nvPr/>
          </p:nvCxnSpPr>
          <p:spPr>
            <a:xfrm rot="10800000" flipH="1">
              <a:off x="3782044" y="474871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4" name="Straight Connector 2253">
              <a:extLst>
                <a:ext uri="{FF2B5EF4-FFF2-40B4-BE49-F238E27FC236}">
                  <a16:creationId xmlns:a16="http://schemas.microsoft.com/office/drawing/2014/main" id="{14942B5D-B476-4266-9E84-C5B0F15DCDC2}"/>
                </a:ext>
              </a:extLst>
            </p:cNvPr>
            <p:cNvCxnSpPr/>
            <p:nvPr/>
          </p:nvCxnSpPr>
          <p:spPr>
            <a:xfrm rot="10800000">
              <a:off x="3782709" y="473687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5" name="Straight Connector 2254">
              <a:extLst>
                <a:ext uri="{FF2B5EF4-FFF2-40B4-BE49-F238E27FC236}">
                  <a16:creationId xmlns:a16="http://schemas.microsoft.com/office/drawing/2014/main" id="{4D88AADE-AE54-4E93-A10D-1C06B3EF9198}"/>
                </a:ext>
              </a:extLst>
            </p:cNvPr>
            <p:cNvCxnSpPr/>
            <p:nvPr/>
          </p:nvCxnSpPr>
          <p:spPr>
            <a:xfrm rot="10800000" flipH="1">
              <a:off x="3782709" y="472538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6" name="Straight Connector 2255">
              <a:extLst>
                <a:ext uri="{FF2B5EF4-FFF2-40B4-BE49-F238E27FC236}">
                  <a16:creationId xmlns:a16="http://schemas.microsoft.com/office/drawing/2014/main" id="{CFF4A779-F9A5-470B-B909-DB1B7F9A06B1}"/>
                </a:ext>
              </a:extLst>
            </p:cNvPr>
            <p:cNvCxnSpPr/>
            <p:nvPr/>
          </p:nvCxnSpPr>
          <p:spPr>
            <a:xfrm rot="10800000" flipH="1">
              <a:off x="3783706" y="47024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7" name="Straight Connector 2256">
              <a:extLst>
                <a:ext uri="{FF2B5EF4-FFF2-40B4-BE49-F238E27FC236}">
                  <a16:creationId xmlns:a16="http://schemas.microsoft.com/office/drawing/2014/main" id="{795D32A1-D804-4038-ADEA-00EEF8ACD478}"/>
                </a:ext>
              </a:extLst>
            </p:cNvPr>
            <p:cNvCxnSpPr/>
            <p:nvPr/>
          </p:nvCxnSpPr>
          <p:spPr>
            <a:xfrm rot="10800000">
              <a:off x="3783706" y="471391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8" name="Straight Connector 2257">
              <a:extLst>
                <a:ext uri="{FF2B5EF4-FFF2-40B4-BE49-F238E27FC236}">
                  <a16:creationId xmlns:a16="http://schemas.microsoft.com/office/drawing/2014/main" id="{79356ABA-A253-4439-8E86-1A57A1F840A2}"/>
                </a:ext>
              </a:extLst>
            </p:cNvPr>
            <p:cNvCxnSpPr/>
            <p:nvPr/>
          </p:nvCxnSpPr>
          <p:spPr>
            <a:xfrm rot="10800000">
              <a:off x="3784038" y="469080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9" name="Straight Connector 2258">
              <a:extLst>
                <a:ext uri="{FF2B5EF4-FFF2-40B4-BE49-F238E27FC236}">
                  <a16:creationId xmlns:a16="http://schemas.microsoft.com/office/drawing/2014/main" id="{AE45C6AE-12C3-4868-BC5F-536A1D53360F}"/>
                </a:ext>
              </a:extLst>
            </p:cNvPr>
            <p:cNvCxnSpPr/>
            <p:nvPr/>
          </p:nvCxnSpPr>
          <p:spPr>
            <a:xfrm rot="10800000" flipH="1">
              <a:off x="3784038" y="467896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0" name="Straight Connector 2259">
              <a:extLst>
                <a:ext uri="{FF2B5EF4-FFF2-40B4-BE49-F238E27FC236}">
                  <a16:creationId xmlns:a16="http://schemas.microsoft.com/office/drawing/2014/main" id="{C088A66B-DF1F-45A1-B302-CB59CEA6945D}"/>
                </a:ext>
              </a:extLst>
            </p:cNvPr>
            <p:cNvCxnSpPr/>
            <p:nvPr/>
          </p:nvCxnSpPr>
          <p:spPr>
            <a:xfrm rot="10800000">
              <a:off x="3784703" y="466712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1" name="Straight Connector 2260">
              <a:extLst>
                <a:ext uri="{FF2B5EF4-FFF2-40B4-BE49-F238E27FC236}">
                  <a16:creationId xmlns:a16="http://schemas.microsoft.com/office/drawing/2014/main" id="{66B71991-14BA-453A-B300-DF9C3B1E9E53}"/>
                </a:ext>
              </a:extLst>
            </p:cNvPr>
            <p:cNvCxnSpPr/>
            <p:nvPr/>
          </p:nvCxnSpPr>
          <p:spPr>
            <a:xfrm rot="10800000" flipH="1">
              <a:off x="3800872" y="47722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2" name="Straight Connector 2261">
              <a:extLst>
                <a:ext uri="{FF2B5EF4-FFF2-40B4-BE49-F238E27FC236}">
                  <a16:creationId xmlns:a16="http://schemas.microsoft.com/office/drawing/2014/main" id="{24550E05-6339-4BB5-A34B-85A4111C2A3A}"/>
                </a:ext>
              </a:extLst>
            </p:cNvPr>
            <p:cNvCxnSpPr/>
            <p:nvPr/>
          </p:nvCxnSpPr>
          <p:spPr>
            <a:xfrm rot="10800000">
              <a:off x="3800872" y="478366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3" name="Straight Connector 2262">
              <a:extLst>
                <a:ext uri="{FF2B5EF4-FFF2-40B4-BE49-F238E27FC236}">
                  <a16:creationId xmlns:a16="http://schemas.microsoft.com/office/drawing/2014/main" id="{2DDE7108-6EC4-433C-B21F-CCE5DD26E71D}"/>
                </a:ext>
              </a:extLst>
            </p:cNvPr>
            <p:cNvCxnSpPr/>
            <p:nvPr/>
          </p:nvCxnSpPr>
          <p:spPr>
            <a:xfrm rot="10800000">
              <a:off x="3801204" y="47605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4" name="Straight Connector 2263">
              <a:extLst>
                <a:ext uri="{FF2B5EF4-FFF2-40B4-BE49-F238E27FC236}">
                  <a16:creationId xmlns:a16="http://schemas.microsoft.com/office/drawing/2014/main" id="{863CCCED-C446-4565-96B8-AF9AEB89A17E}"/>
                </a:ext>
              </a:extLst>
            </p:cNvPr>
            <p:cNvCxnSpPr/>
            <p:nvPr/>
          </p:nvCxnSpPr>
          <p:spPr>
            <a:xfrm rot="10800000" flipH="1">
              <a:off x="3801204" y="474871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5" name="Straight Connector 2264">
              <a:extLst>
                <a:ext uri="{FF2B5EF4-FFF2-40B4-BE49-F238E27FC236}">
                  <a16:creationId xmlns:a16="http://schemas.microsoft.com/office/drawing/2014/main" id="{370775A3-E031-4170-94EF-2FA47A46C318}"/>
                </a:ext>
              </a:extLst>
            </p:cNvPr>
            <p:cNvCxnSpPr/>
            <p:nvPr/>
          </p:nvCxnSpPr>
          <p:spPr>
            <a:xfrm rot="10800000">
              <a:off x="3801869" y="473687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6" name="Straight Connector 2265">
              <a:extLst>
                <a:ext uri="{FF2B5EF4-FFF2-40B4-BE49-F238E27FC236}">
                  <a16:creationId xmlns:a16="http://schemas.microsoft.com/office/drawing/2014/main" id="{0A646482-236A-4B67-A6E6-4B755BB4E600}"/>
                </a:ext>
              </a:extLst>
            </p:cNvPr>
            <p:cNvCxnSpPr/>
            <p:nvPr/>
          </p:nvCxnSpPr>
          <p:spPr>
            <a:xfrm rot="10800000" flipH="1">
              <a:off x="3801869" y="472538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7" name="Straight Connector 2266">
              <a:extLst>
                <a:ext uri="{FF2B5EF4-FFF2-40B4-BE49-F238E27FC236}">
                  <a16:creationId xmlns:a16="http://schemas.microsoft.com/office/drawing/2014/main" id="{34D82539-6F72-440E-8925-C1DB6F7C0F54}"/>
                </a:ext>
              </a:extLst>
            </p:cNvPr>
            <p:cNvCxnSpPr/>
            <p:nvPr/>
          </p:nvCxnSpPr>
          <p:spPr>
            <a:xfrm rot="10800000" flipH="1">
              <a:off x="3802866" y="47024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8" name="Straight Connector 2267">
              <a:extLst>
                <a:ext uri="{FF2B5EF4-FFF2-40B4-BE49-F238E27FC236}">
                  <a16:creationId xmlns:a16="http://schemas.microsoft.com/office/drawing/2014/main" id="{C81BA586-3710-4EAA-9370-6ED6F18A5461}"/>
                </a:ext>
              </a:extLst>
            </p:cNvPr>
            <p:cNvCxnSpPr/>
            <p:nvPr/>
          </p:nvCxnSpPr>
          <p:spPr>
            <a:xfrm rot="10800000">
              <a:off x="3802866" y="471391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9" name="Straight Connector 2268">
              <a:extLst>
                <a:ext uri="{FF2B5EF4-FFF2-40B4-BE49-F238E27FC236}">
                  <a16:creationId xmlns:a16="http://schemas.microsoft.com/office/drawing/2014/main" id="{C1918B85-3DBE-4E5D-86DB-9F29D0484A59}"/>
                </a:ext>
              </a:extLst>
            </p:cNvPr>
            <p:cNvCxnSpPr/>
            <p:nvPr/>
          </p:nvCxnSpPr>
          <p:spPr>
            <a:xfrm rot="10800000">
              <a:off x="3803198" y="469080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0" name="Straight Connector 2269">
              <a:extLst>
                <a:ext uri="{FF2B5EF4-FFF2-40B4-BE49-F238E27FC236}">
                  <a16:creationId xmlns:a16="http://schemas.microsoft.com/office/drawing/2014/main" id="{BB4D2051-9759-42A1-A2EB-FADC7590977C}"/>
                </a:ext>
              </a:extLst>
            </p:cNvPr>
            <p:cNvCxnSpPr/>
            <p:nvPr/>
          </p:nvCxnSpPr>
          <p:spPr>
            <a:xfrm rot="10800000" flipH="1">
              <a:off x="3803198" y="467896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1" name="Straight Connector 2270">
              <a:extLst>
                <a:ext uri="{FF2B5EF4-FFF2-40B4-BE49-F238E27FC236}">
                  <a16:creationId xmlns:a16="http://schemas.microsoft.com/office/drawing/2014/main" id="{124CF8A9-E3F6-4C34-8F53-BB78953DF00F}"/>
                </a:ext>
              </a:extLst>
            </p:cNvPr>
            <p:cNvCxnSpPr/>
            <p:nvPr/>
          </p:nvCxnSpPr>
          <p:spPr>
            <a:xfrm rot="10800000">
              <a:off x="3803863" y="466712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2" name="Oval 2271">
              <a:extLst>
                <a:ext uri="{FF2B5EF4-FFF2-40B4-BE49-F238E27FC236}">
                  <a16:creationId xmlns:a16="http://schemas.microsoft.com/office/drawing/2014/main" id="{45185B2E-BE70-4854-84A4-CC078FF70B81}"/>
                </a:ext>
              </a:extLst>
            </p:cNvPr>
            <p:cNvSpPr/>
            <p:nvPr/>
          </p:nvSpPr>
          <p:spPr>
            <a:xfrm rot="10800000">
              <a:off x="3728175" y="4794267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273" name="Straight Connector 2272">
              <a:extLst>
                <a:ext uri="{FF2B5EF4-FFF2-40B4-BE49-F238E27FC236}">
                  <a16:creationId xmlns:a16="http://schemas.microsoft.com/office/drawing/2014/main" id="{02DE2708-76FC-417E-AF57-A673BCC36713}"/>
                </a:ext>
              </a:extLst>
            </p:cNvPr>
            <p:cNvCxnSpPr/>
            <p:nvPr/>
          </p:nvCxnSpPr>
          <p:spPr>
            <a:xfrm rot="10800000" flipH="1">
              <a:off x="3731695" y="47722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4" name="Straight Connector 2273">
              <a:extLst>
                <a:ext uri="{FF2B5EF4-FFF2-40B4-BE49-F238E27FC236}">
                  <a16:creationId xmlns:a16="http://schemas.microsoft.com/office/drawing/2014/main" id="{E4D25138-A075-404E-A864-9C819FEA4C11}"/>
                </a:ext>
              </a:extLst>
            </p:cNvPr>
            <p:cNvCxnSpPr/>
            <p:nvPr/>
          </p:nvCxnSpPr>
          <p:spPr>
            <a:xfrm rot="10800000">
              <a:off x="3731695" y="478366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5" name="Straight Connector 2274">
              <a:extLst>
                <a:ext uri="{FF2B5EF4-FFF2-40B4-BE49-F238E27FC236}">
                  <a16:creationId xmlns:a16="http://schemas.microsoft.com/office/drawing/2014/main" id="{D2D1F2EB-5756-4D36-A6AF-B06CF96F9BBC}"/>
                </a:ext>
              </a:extLst>
            </p:cNvPr>
            <p:cNvCxnSpPr/>
            <p:nvPr/>
          </p:nvCxnSpPr>
          <p:spPr>
            <a:xfrm rot="10800000">
              <a:off x="3732028" y="47605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6" name="Straight Connector 2275">
              <a:extLst>
                <a:ext uri="{FF2B5EF4-FFF2-40B4-BE49-F238E27FC236}">
                  <a16:creationId xmlns:a16="http://schemas.microsoft.com/office/drawing/2014/main" id="{42DA5048-8EBE-4B59-A989-B5D0ACECB12E}"/>
                </a:ext>
              </a:extLst>
            </p:cNvPr>
            <p:cNvCxnSpPr/>
            <p:nvPr/>
          </p:nvCxnSpPr>
          <p:spPr>
            <a:xfrm rot="10800000" flipH="1">
              <a:off x="3732028" y="474871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7" name="Straight Connector 2276">
              <a:extLst>
                <a:ext uri="{FF2B5EF4-FFF2-40B4-BE49-F238E27FC236}">
                  <a16:creationId xmlns:a16="http://schemas.microsoft.com/office/drawing/2014/main" id="{145056C8-AD78-4525-9A62-AD01E5CCC530}"/>
                </a:ext>
              </a:extLst>
            </p:cNvPr>
            <p:cNvCxnSpPr/>
            <p:nvPr/>
          </p:nvCxnSpPr>
          <p:spPr>
            <a:xfrm rot="10800000">
              <a:off x="3732692" y="473687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8" name="Straight Connector 2277">
              <a:extLst>
                <a:ext uri="{FF2B5EF4-FFF2-40B4-BE49-F238E27FC236}">
                  <a16:creationId xmlns:a16="http://schemas.microsoft.com/office/drawing/2014/main" id="{3E44F519-901B-4254-B181-2B7215D419BB}"/>
                </a:ext>
              </a:extLst>
            </p:cNvPr>
            <p:cNvCxnSpPr/>
            <p:nvPr/>
          </p:nvCxnSpPr>
          <p:spPr>
            <a:xfrm rot="10800000" flipH="1">
              <a:off x="3732692" y="472538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9" name="Straight Connector 2278">
              <a:extLst>
                <a:ext uri="{FF2B5EF4-FFF2-40B4-BE49-F238E27FC236}">
                  <a16:creationId xmlns:a16="http://schemas.microsoft.com/office/drawing/2014/main" id="{5758F8F6-85B2-440C-83E2-7FF726CDC466}"/>
                </a:ext>
              </a:extLst>
            </p:cNvPr>
            <p:cNvCxnSpPr/>
            <p:nvPr/>
          </p:nvCxnSpPr>
          <p:spPr>
            <a:xfrm rot="10800000" flipH="1">
              <a:off x="3733690" y="47024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0" name="Straight Connector 2279">
              <a:extLst>
                <a:ext uri="{FF2B5EF4-FFF2-40B4-BE49-F238E27FC236}">
                  <a16:creationId xmlns:a16="http://schemas.microsoft.com/office/drawing/2014/main" id="{E7A43A9C-AEAC-442C-8F5A-3D0AE8DAC757}"/>
                </a:ext>
              </a:extLst>
            </p:cNvPr>
            <p:cNvCxnSpPr/>
            <p:nvPr/>
          </p:nvCxnSpPr>
          <p:spPr>
            <a:xfrm rot="10800000">
              <a:off x="3733690" y="471391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1" name="Straight Connector 2280">
              <a:extLst>
                <a:ext uri="{FF2B5EF4-FFF2-40B4-BE49-F238E27FC236}">
                  <a16:creationId xmlns:a16="http://schemas.microsoft.com/office/drawing/2014/main" id="{B50A7EB8-B5AF-4ECD-B989-398918F5E5D3}"/>
                </a:ext>
              </a:extLst>
            </p:cNvPr>
            <p:cNvCxnSpPr/>
            <p:nvPr/>
          </p:nvCxnSpPr>
          <p:spPr>
            <a:xfrm rot="10800000">
              <a:off x="3734022" y="469080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2" name="Straight Connector 2281">
              <a:extLst>
                <a:ext uri="{FF2B5EF4-FFF2-40B4-BE49-F238E27FC236}">
                  <a16:creationId xmlns:a16="http://schemas.microsoft.com/office/drawing/2014/main" id="{90138A41-BB9C-48EC-928C-F62976834D8F}"/>
                </a:ext>
              </a:extLst>
            </p:cNvPr>
            <p:cNvCxnSpPr/>
            <p:nvPr/>
          </p:nvCxnSpPr>
          <p:spPr>
            <a:xfrm rot="10800000" flipH="1">
              <a:off x="3734022" y="467896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3" name="Straight Connector 2282">
              <a:extLst>
                <a:ext uri="{FF2B5EF4-FFF2-40B4-BE49-F238E27FC236}">
                  <a16:creationId xmlns:a16="http://schemas.microsoft.com/office/drawing/2014/main" id="{D42B090E-7FC3-4988-9A99-923BC97A754B}"/>
                </a:ext>
              </a:extLst>
            </p:cNvPr>
            <p:cNvCxnSpPr/>
            <p:nvPr/>
          </p:nvCxnSpPr>
          <p:spPr>
            <a:xfrm rot="10800000">
              <a:off x="3734687" y="466712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4" name="Straight Connector 2283">
              <a:extLst>
                <a:ext uri="{FF2B5EF4-FFF2-40B4-BE49-F238E27FC236}">
                  <a16:creationId xmlns:a16="http://schemas.microsoft.com/office/drawing/2014/main" id="{5D4ED73E-5667-4DB5-BC53-0B814B9B81C7}"/>
                </a:ext>
              </a:extLst>
            </p:cNvPr>
            <p:cNvCxnSpPr/>
            <p:nvPr/>
          </p:nvCxnSpPr>
          <p:spPr>
            <a:xfrm rot="10800000" flipH="1">
              <a:off x="3750855" y="47722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5" name="Straight Connector 2284">
              <a:extLst>
                <a:ext uri="{FF2B5EF4-FFF2-40B4-BE49-F238E27FC236}">
                  <a16:creationId xmlns:a16="http://schemas.microsoft.com/office/drawing/2014/main" id="{B2840481-36EA-445D-A624-925B91A11058}"/>
                </a:ext>
              </a:extLst>
            </p:cNvPr>
            <p:cNvCxnSpPr/>
            <p:nvPr/>
          </p:nvCxnSpPr>
          <p:spPr>
            <a:xfrm rot="10800000">
              <a:off x="3750855" y="478366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6" name="Straight Connector 2285">
              <a:extLst>
                <a:ext uri="{FF2B5EF4-FFF2-40B4-BE49-F238E27FC236}">
                  <a16:creationId xmlns:a16="http://schemas.microsoft.com/office/drawing/2014/main" id="{077E1DB4-E799-4072-A009-E90D98F66D9D}"/>
                </a:ext>
              </a:extLst>
            </p:cNvPr>
            <p:cNvCxnSpPr/>
            <p:nvPr/>
          </p:nvCxnSpPr>
          <p:spPr>
            <a:xfrm rot="10800000">
              <a:off x="3751187" y="47605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7" name="Straight Connector 2286">
              <a:extLst>
                <a:ext uri="{FF2B5EF4-FFF2-40B4-BE49-F238E27FC236}">
                  <a16:creationId xmlns:a16="http://schemas.microsoft.com/office/drawing/2014/main" id="{C1328C93-9067-4413-B71B-55022CF78BFD}"/>
                </a:ext>
              </a:extLst>
            </p:cNvPr>
            <p:cNvCxnSpPr/>
            <p:nvPr/>
          </p:nvCxnSpPr>
          <p:spPr>
            <a:xfrm rot="10800000" flipH="1">
              <a:off x="3751187" y="474871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8" name="Straight Connector 2287">
              <a:extLst>
                <a:ext uri="{FF2B5EF4-FFF2-40B4-BE49-F238E27FC236}">
                  <a16:creationId xmlns:a16="http://schemas.microsoft.com/office/drawing/2014/main" id="{D700990D-CBA6-4E22-A010-80063163A4BC}"/>
                </a:ext>
              </a:extLst>
            </p:cNvPr>
            <p:cNvCxnSpPr/>
            <p:nvPr/>
          </p:nvCxnSpPr>
          <p:spPr>
            <a:xfrm rot="10800000">
              <a:off x="3751852" y="473687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9" name="Straight Connector 2288">
              <a:extLst>
                <a:ext uri="{FF2B5EF4-FFF2-40B4-BE49-F238E27FC236}">
                  <a16:creationId xmlns:a16="http://schemas.microsoft.com/office/drawing/2014/main" id="{40202A91-0850-4F64-9C93-757FDDC92F25}"/>
                </a:ext>
              </a:extLst>
            </p:cNvPr>
            <p:cNvCxnSpPr/>
            <p:nvPr/>
          </p:nvCxnSpPr>
          <p:spPr>
            <a:xfrm rot="10800000" flipH="1">
              <a:off x="3751852" y="472538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0" name="Straight Connector 2289">
              <a:extLst>
                <a:ext uri="{FF2B5EF4-FFF2-40B4-BE49-F238E27FC236}">
                  <a16:creationId xmlns:a16="http://schemas.microsoft.com/office/drawing/2014/main" id="{AA7AE5D1-79D5-4BCB-B13A-FC22AC2E3754}"/>
                </a:ext>
              </a:extLst>
            </p:cNvPr>
            <p:cNvCxnSpPr/>
            <p:nvPr/>
          </p:nvCxnSpPr>
          <p:spPr>
            <a:xfrm rot="10800000" flipH="1">
              <a:off x="3752849" y="47024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1" name="Straight Connector 2290">
              <a:extLst>
                <a:ext uri="{FF2B5EF4-FFF2-40B4-BE49-F238E27FC236}">
                  <a16:creationId xmlns:a16="http://schemas.microsoft.com/office/drawing/2014/main" id="{BCA83A7F-954F-49DF-A677-99D1AB24E421}"/>
                </a:ext>
              </a:extLst>
            </p:cNvPr>
            <p:cNvCxnSpPr/>
            <p:nvPr/>
          </p:nvCxnSpPr>
          <p:spPr>
            <a:xfrm rot="10800000">
              <a:off x="3752849" y="471391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2" name="Straight Connector 2291">
              <a:extLst>
                <a:ext uri="{FF2B5EF4-FFF2-40B4-BE49-F238E27FC236}">
                  <a16:creationId xmlns:a16="http://schemas.microsoft.com/office/drawing/2014/main" id="{9EF9AD85-D839-4C78-A659-BDF68F63628E}"/>
                </a:ext>
              </a:extLst>
            </p:cNvPr>
            <p:cNvCxnSpPr/>
            <p:nvPr/>
          </p:nvCxnSpPr>
          <p:spPr>
            <a:xfrm rot="10800000">
              <a:off x="3753182" y="469080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3" name="Straight Connector 2292">
              <a:extLst>
                <a:ext uri="{FF2B5EF4-FFF2-40B4-BE49-F238E27FC236}">
                  <a16:creationId xmlns:a16="http://schemas.microsoft.com/office/drawing/2014/main" id="{E865DD2B-9875-485A-85A4-8B424BCBD1E4}"/>
                </a:ext>
              </a:extLst>
            </p:cNvPr>
            <p:cNvCxnSpPr/>
            <p:nvPr/>
          </p:nvCxnSpPr>
          <p:spPr>
            <a:xfrm rot="10800000" flipH="1">
              <a:off x="3753182" y="467896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4" name="Straight Connector 2293">
              <a:extLst>
                <a:ext uri="{FF2B5EF4-FFF2-40B4-BE49-F238E27FC236}">
                  <a16:creationId xmlns:a16="http://schemas.microsoft.com/office/drawing/2014/main" id="{9E609E35-9CB8-47E0-B5B2-A514B2F2F03A}"/>
                </a:ext>
              </a:extLst>
            </p:cNvPr>
            <p:cNvCxnSpPr/>
            <p:nvPr/>
          </p:nvCxnSpPr>
          <p:spPr>
            <a:xfrm rot="10800000">
              <a:off x="3753847" y="466712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5" name="Oval 2294">
              <a:extLst>
                <a:ext uri="{FF2B5EF4-FFF2-40B4-BE49-F238E27FC236}">
                  <a16:creationId xmlns:a16="http://schemas.microsoft.com/office/drawing/2014/main" id="{B104FE6A-B077-4B50-9F32-DC61E2AE5978}"/>
                </a:ext>
              </a:extLst>
            </p:cNvPr>
            <p:cNvSpPr/>
            <p:nvPr/>
          </p:nvSpPr>
          <p:spPr>
            <a:xfrm rot="10800000">
              <a:off x="3678159" y="4794009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296" name="Straight Connector 2295">
              <a:extLst>
                <a:ext uri="{FF2B5EF4-FFF2-40B4-BE49-F238E27FC236}">
                  <a16:creationId xmlns:a16="http://schemas.microsoft.com/office/drawing/2014/main" id="{F5EAB554-D32D-43AA-8EB9-A1FF4B445BFC}"/>
                </a:ext>
              </a:extLst>
            </p:cNvPr>
            <p:cNvCxnSpPr/>
            <p:nvPr/>
          </p:nvCxnSpPr>
          <p:spPr>
            <a:xfrm rot="10800000" flipH="1">
              <a:off x="3681679" y="47719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7" name="Straight Connector 2296">
              <a:extLst>
                <a:ext uri="{FF2B5EF4-FFF2-40B4-BE49-F238E27FC236}">
                  <a16:creationId xmlns:a16="http://schemas.microsoft.com/office/drawing/2014/main" id="{78B8FA33-641B-42AE-9254-DD27E3294DB9}"/>
                </a:ext>
              </a:extLst>
            </p:cNvPr>
            <p:cNvCxnSpPr/>
            <p:nvPr/>
          </p:nvCxnSpPr>
          <p:spPr>
            <a:xfrm rot="10800000">
              <a:off x="3681679" y="478341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8" name="Straight Connector 2297">
              <a:extLst>
                <a:ext uri="{FF2B5EF4-FFF2-40B4-BE49-F238E27FC236}">
                  <a16:creationId xmlns:a16="http://schemas.microsoft.com/office/drawing/2014/main" id="{2E261DDE-5403-46C8-A959-DF3C89CDCFF0}"/>
                </a:ext>
              </a:extLst>
            </p:cNvPr>
            <p:cNvCxnSpPr/>
            <p:nvPr/>
          </p:nvCxnSpPr>
          <p:spPr>
            <a:xfrm rot="10800000">
              <a:off x="3682011" y="476030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9" name="Straight Connector 2298">
              <a:extLst>
                <a:ext uri="{FF2B5EF4-FFF2-40B4-BE49-F238E27FC236}">
                  <a16:creationId xmlns:a16="http://schemas.microsoft.com/office/drawing/2014/main" id="{330862E4-729F-44D8-8964-C3E1D3FC625C}"/>
                </a:ext>
              </a:extLst>
            </p:cNvPr>
            <p:cNvCxnSpPr/>
            <p:nvPr/>
          </p:nvCxnSpPr>
          <p:spPr>
            <a:xfrm rot="10800000" flipH="1">
              <a:off x="3682011" y="474845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0" name="Straight Connector 2299">
              <a:extLst>
                <a:ext uri="{FF2B5EF4-FFF2-40B4-BE49-F238E27FC236}">
                  <a16:creationId xmlns:a16="http://schemas.microsoft.com/office/drawing/2014/main" id="{C1B2C779-C521-45FB-B9D8-916CE2032305}"/>
                </a:ext>
              </a:extLst>
            </p:cNvPr>
            <p:cNvCxnSpPr/>
            <p:nvPr/>
          </p:nvCxnSpPr>
          <p:spPr>
            <a:xfrm rot="10800000">
              <a:off x="3682676" y="473662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1" name="Straight Connector 2300">
              <a:extLst>
                <a:ext uri="{FF2B5EF4-FFF2-40B4-BE49-F238E27FC236}">
                  <a16:creationId xmlns:a16="http://schemas.microsoft.com/office/drawing/2014/main" id="{0CCAEB4A-79A1-4FE6-B5A0-13B67F6323B0}"/>
                </a:ext>
              </a:extLst>
            </p:cNvPr>
            <p:cNvCxnSpPr/>
            <p:nvPr/>
          </p:nvCxnSpPr>
          <p:spPr>
            <a:xfrm rot="10800000" flipH="1">
              <a:off x="3682676" y="472512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2" name="Straight Connector 2301">
              <a:extLst>
                <a:ext uri="{FF2B5EF4-FFF2-40B4-BE49-F238E27FC236}">
                  <a16:creationId xmlns:a16="http://schemas.microsoft.com/office/drawing/2014/main" id="{CC213438-0C00-460C-8934-EA6A1B2A8C3C}"/>
                </a:ext>
              </a:extLst>
            </p:cNvPr>
            <p:cNvCxnSpPr/>
            <p:nvPr/>
          </p:nvCxnSpPr>
          <p:spPr>
            <a:xfrm rot="10800000" flipH="1">
              <a:off x="3683673" y="47021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3" name="Straight Connector 2302">
              <a:extLst>
                <a:ext uri="{FF2B5EF4-FFF2-40B4-BE49-F238E27FC236}">
                  <a16:creationId xmlns:a16="http://schemas.microsoft.com/office/drawing/2014/main" id="{38ECDDF5-EF49-49BF-BEB1-07CD96AA40BB}"/>
                </a:ext>
              </a:extLst>
            </p:cNvPr>
            <p:cNvCxnSpPr/>
            <p:nvPr/>
          </p:nvCxnSpPr>
          <p:spPr>
            <a:xfrm rot="10800000">
              <a:off x="3683673" y="471365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4" name="Straight Connector 2303">
              <a:extLst>
                <a:ext uri="{FF2B5EF4-FFF2-40B4-BE49-F238E27FC236}">
                  <a16:creationId xmlns:a16="http://schemas.microsoft.com/office/drawing/2014/main" id="{05B428AB-C676-4C0E-83D0-FDD13C02E63A}"/>
                </a:ext>
              </a:extLst>
            </p:cNvPr>
            <p:cNvCxnSpPr/>
            <p:nvPr/>
          </p:nvCxnSpPr>
          <p:spPr>
            <a:xfrm rot="10800000">
              <a:off x="3684005" y="469055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5" name="Straight Connector 2304">
              <a:extLst>
                <a:ext uri="{FF2B5EF4-FFF2-40B4-BE49-F238E27FC236}">
                  <a16:creationId xmlns:a16="http://schemas.microsoft.com/office/drawing/2014/main" id="{AF3F3A08-38AF-4EAF-AACC-3E8CBDE9F130}"/>
                </a:ext>
              </a:extLst>
            </p:cNvPr>
            <p:cNvCxnSpPr/>
            <p:nvPr/>
          </p:nvCxnSpPr>
          <p:spPr>
            <a:xfrm rot="10800000" flipH="1">
              <a:off x="3684005" y="467870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6" name="Straight Connector 2305">
              <a:extLst>
                <a:ext uri="{FF2B5EF4-FFF2-40B4-BE49-F238E27FC236}">
                  <a16:creationId xmlns:a16="http://schemas.microsoft.com/office/drawing/2014/main" id="{0E6FE0EE-EEEE-4A14-AAE2-BD9C78CEEA6D}"/>
                </a:ext>
              </a:extLst>
            </p:cNvPr>
            <p:cNvCxnSpPr/>
            <p:nvPr/>
          </p:nvCxnSpPr>
          <p:spPr>
            <a:xfrm rot="10800000">
              <a:off x="3684670" y="466687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7" name="Straight Connector 2306">
              <a:extLst>
                <a:ext uri="{FF2B5EF4-FFF2-40B4-BE49-F238E27FC236}">
                  <a16:creationId xmlns:a16="http://schemas.microsoft.com/office/drawing/2014/main" id="{686514E9-2297-411B-96C9-E1C1C278194F}"/>
                </a:ext>
              </a:extLst>
            </p:cNvPr>
            <p:cNvCxnSpPr/>
            <p:nvPr/>
          </p:nvCxnSpPr>
          <p:spPr>
            <a:xfrm rot="10800000" flipH="1">
              <a:off x="3700839" y="47719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8" name="Straight Connector 2307">
              <a:extLst>
                <a:ext uri="{FF2B5EF4-FFF2-40B4-BE49-F238E27FC236}">
                  <a16:creationId xmlns:a16="http://schemas.microsoft.com/office/drawing/2014/main" id="{BA8E57F7-A504-4AA2-8B94-CA7AEC829B07}"/>
                </a:ext>
              </a:extLst>
            </p:cNvPr>
            <p:cNvCxnSpPr/>
            <p:nvPr/>
          </p:nvCxnSpPr>
          <p:spPr>
            <a:xfrm rot="10800000">
              <a:off x="3700839" y="478341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9" name="Straight Connector 2308">
              <a:extLst>
                <a:ext uri="{FF2B5EF4-FFF2-40B4-BE49-F238E27FC236}">
                  <a16:creationId xmlns:a16="http://schemas.microsoft.com/office/drawing/2014/main" id="{EED696E6-BAC4-4705-8C09-CFB0EC0363E0}"/>
                </a:ext>
              </a:extLst>
            </p:cNvPr>
            <p:cNvCxnSpPr/>
            <p:nvPr/>
          </p:nvCxnSpPr>
          <p:spPr>
            <a:xfrm rot="10800000">
              <a:off x="3701171" y="476030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0" name="Straight Connector 2309">
              <a:extLst>
                <a:ext uri="{FF2B5EF4-FFF2-40B4-BE49-F238E27FC236}">
                  <a16:creationId xmlns:a16="http://schemas.microsoft.com/office/drawing/2014/main" id="{E35642DC-D7F9-4D52-B336-B8EC1BB14403}"/>
                </a:ext>
              </a:extLst>
            </p:cNvPr>
            <p:cNvCxnSpPr/>
            <p:nvPr/>
          </p:nvCxnSpPr>
          <p:spPr>
            <a:xfrm rot="10800000" flipH="1">
              <a:off x="3701171" y="474845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1" name="Straight Connector 2310">
              <a:extLst>
                <a:ext uri="{FF2B5EF4-FFF2-40B4-BE49-F238E27FC236}">
                  <a16:creationId xmlns:a16="http://schemas.microsoft.com/office/drawing/2014/main" id="{626C4652-AAD3-446F-A0E3-2CBFEA58C9B5}"/>
                </a:ext>
              </a:extLst>
            </p:cNvPr>
            <p:cNvCxnSpPr/>
            <p:nvPr/>
          </p:nvCxnSpPr>
          <p:spPr>
            <a:xfrm rot="10800000">
              <a:off x="3701836" y="473662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2" name="Straight Connector 2311">
              <a:extLst>
                <a:ext uri="{FF2B5EF4-FFF2-40B4-BE49-F238E27FC236}">
                  <a16:creationId xmlns:a16="http://schemas.microsoft.com/office/drawing/2014/main" id="{6C8B4F58-9094-4E06-BCFC-59018D34BBFC}"/>
                </a:ext>
              </a:extLst>
            </p:cNvPr>
            <p:cNvCxnSpPr/>
            <p:nvPr/>
          </p:nvCxnSpPr>
          <p:spPr>
            <a:xfrm rot="10800000" flipH="1">
              <a:off x="3701836" y="472512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3" name="Straight Connector 2312">
              <a:extLst>
                <a:ext uri="{FF2B5EF4-FFF2-40B4-BE49-F238E27FC236}">
                  <a16:creationId xmlns:a16="http://schemas.microsoft.com/office/drawing/2014/main" id="{76F10B75-882B-4267-8733-606CA6D081EC}"/>
                </a:ext>
              </a:extLst>
            </p:cNvPr>
            <p:cNvCxnSpPr/>
            <p:nvPr/>
          </p:nvCxnSpPr>
          <p:spPr>
            <a:xfrm rot="10800000" flipH="1">
              <a:off x="3702833" y="47021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4" name="Straight Connector 2313">
              <a:extLst>
                <a:ext uri="{FF2B5EF4-FFF2-40B4-BE49-F238E27FC236}">
                  <a16:creationId xmlns:a16="http://schemas.microsoft.com/office/drawing/2014/main" id="{62F686F1-F03A-439B-BB86-491FB61B57D5}"/>
                </a:ext>
              </a:extLst>
            </p:cNvPr>
            <p:cNvCxnSpPr/>
            <p:nvPr/>
          </p:nvCxnSpPr>
          <p:spPr>
            <a:xfrm rot="10800000">
              <a:off x="3702833" y="471365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5" name="Straight Connector 2314">
              <a:extLst>
                <a:ext uri="{FF2B5EF4-FFF2-40B4-BE49-F238E27FC236}">
                  <a16:creationId xmlns:a16="http://schemas.microsoft.com/office/drawing/2014/main" id="{C618C4A7-EF32-4D91-9648-F6E05579A169}"/>
                </a:ext>
              </a:extLst>
            </p:cNvPr>
            <p:cNvCxnSpPr/>
            <p:nvPr/>
          </p:nvCxnSpPr>
          <p:spPr>
            <a:xfrm rot="10800000">
              <a:off x="3703166" y="469055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6" name="Straight Connector 2315">
              <a:extLst>
                <a:ext uri="{FF2B5EF4-FFF2-40B4-BE49-F238E27FC236}">
                  <a16:creationId xmlns:a16="http://schemas.microsoft.com/office/drawing/2014/main" id="{C82BD28D-A3AA-4D6D-9970-5D180BF30AD3}"/>
                </a:ext>
              </a:extLst>
            </p:cNvPr>
            <p:cNvCxnSpPr/>
            <p:nvPr/>
          </p:nvCxnSpPr>
          <p:spPr>
            <a:xfrm rot="10800000" flipH="1">
              <a:off x="3703166" y="467870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7" name="Straight Connector 2316">
              <a:extLst>
                <a:ext uri="{FF2B5EF4-FFF2-40B4-BE49-F238E27FC236}">
                  <a16:creationId xmlns:a16="http://schemas.microsoft.com/office/drawing/2014/main" id="{E1BEAC3F-DEF1-4FC3-A5D9-9A2783B79D20}"/>
                </a:ext>
              </a:extLst>
            </p:cNvPr>
            <p:cNvCxnSpPr/>
            <p:nvPr/>
          </p:nvCxnSpPr>
          <p:spPr>
            <a:xfrm rot="10800000">
              <a:off x="3703830" y="466687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8" name="Oval 2317">
              <a:extLst>
                <a:ext uri="{FF2B5EF4-FFF2-40B4-BE49-F238E27FC236}">
                  <a16:creationId xmlns:a16="http://schemas.microsoft.com/office/drawing/2014/main" id="{5373417D-F070-4944-BD3B-3CAD31EDC190}"/>
                </a:ext>
              </a:extLst>
            </p:cNvPr>
            <p:cNvSpPr/>
            <p:nvPr/>
          </p:nvSpPr>
          <p:spPr>
            <a:xfrm rot="10800000">
              <a:off x="3628143" y="4794009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319" name="Straight Connector 2318">
              <a:extLst>
                <a:ext uri="{FF2B5EF4-FFF2-40B4-BE49-F238E27FC236}">
                  <a16:creationId xmlns:a16="http://schemas.microsoft.com/office/drawing/2014/main" id="{7B618DEB-684F-46D5-9252-94477BEB27CD}"/>
                </a:ext>
              </a:extLst>
            </p:cNvPr>
            <p:cNvCxnSpPr/>
            <p:nvPr/>
          </p:nvCxnSpPr>
          <p:spPr>
            <a:xfrm rot="10800000" flipH="1">
              <a:off x="3631663" y="47719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0" name="Straight Connector 2319">
              <a:extLst>
                <a:ext uri="{FF2B5EF4-FFF2-40B4-BE49-F238E27FC236}">
                  <a16:creationId xmlns:a16="http://schemas.microsoft.com/office/drawing/2014/main" id="{1DF8F328-DF66-4BB0-A61A-013919F95DD6}"/>
                </a:ext>
              </a:extLst>
            </p:cNvPr>
            <p:cNvCxnSpPr/>
            <p:nvPr/>
          </p:nvCxnSpPr>
          <p:spPr>
            <a:xfrm rot="10800000">
              <a:off x="3631663" y="478341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1" name="Straight Connector 2320">
              <a:extLst>
                <a:ext uri="{FF2B5EF4-FFF2-40B4-BE49-F238E27FC236}">
                  <a16:creationId xmlns:a16="http://schemas.microsoft.com/office/drawing/2014/main" id="{4BD7FCDA-2FB7-4F37-BC0A-24CF0096A005}"/>
                </a:ext>
              </a:extLst>
            </p:cNvPr>
            <p:cNvCxnSpPr/>
            <p:nvPr/>
          </p:nvCxnSpPr>
          <p:spPr>
            <a:xfrm rot="10800000">
              <a:off x="3631995" y="476030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2" name="Straight Connector 2321">
              <a:extLst>
                <a:ext uri="{FF2B5EF4-FFF2-40B4-BE49-F238E27FC236}">
                  <a16:creationId xmlns:a16="http://schemas.microsoft.com/office/drawing/2014/main" id="{79123702-C575-4EBB-B33E-9E6F7266768F}"/>
                </a:ext>
              </a:extLst>
            </p:cNvPr>
            <p:cNvCxnSpPr/>
            <p:nvPr/>
          </p:nvCxnSpPr>
          <p:spPr>
            <a:xfrm rot="10800000" flipH="1">
              <a:off x="3631995" y="474845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3" name="Straight Connector 2322">
              <a:extLst>
                <a:ext uri="{FF2B5EF4-FFF2-40B4-BE49-F238E27FC236}">
                  <a16:creationId xmlns:a16="http://schemas.microsoft.com/office/drawing/2014/main" id="{06B30AA2-221D-4615-AD74-5A349777E1EE}"/>
                </a:ext>
              </a:extLst>
            </p:cNvPr>
            <p:cNvCxnSpPr/>
            <p:nvPr/>
          </p:nvCxnSpPr>
          <p:spPr>
            <a:xfrm rot="10800000">
              <a:off x="3632660" y="473662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4" name="Straight Connector 2323">
              <a:extLst>
                <a:ext uri="{FF2B5EF4-FFF2-40B4-BE49-F238E27FC236}">
                  <a16:creationId xmlns:a16="http://schemas.microsoft.com/office/drawing/2014/main" id="{5D35328C-E38A-4469-98AA-842551DA6BBD}"/>
                </a:ext>
              </a:extLst>
            </p:cNvPr>
            <p:cNvCxnSpPr/>
            <p:nvPr/>
          </p:nvCxnSpPr>
          <p:spPr>
            <a:xfrm rot="10800000" flipH="1">
              <a:off x="3632660" y="472512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5" name="Straight Connector 2324">
              <a:extLst>
                <a:ext uri="{FF2B5EF4-FFF2-40B4-BE49-F238E27FC236}">
                  <a16:creationId xmlns:a16="http://schemas.microsoft.com/office/drawing/2014/main" id="{4B478EED-40C9-4213-8B71-F6FD9705BA2D}"/>
                </a:ext>
              </a:extLst>
            </p:cNvPr>
            <p:cNvCxnSpPr/>
            <p:nvPr/>
          </p:nvCxnSpPr>
          <p:spPr>
            <a:xfrm rot="10800000" flipH="1">
              <a:off x="3633657" y="47021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6" name="Straight Connector 2325">
              <a:extLst>
                <a:ext uri="{FF2B5EF4-FFF2-40B4-BE49-F238E27FC236}">
                  <a16:creationId xmlns:a16="http://schemas.microsoft.com/office/drawing/2014/main" id="{FFDBBA4F-71BE-4818-B9F6-CC19AE0E31D9}"/>
                </a:ext>
              </a:extLst>
            </p:cNvPr>
            <p:cNvCxnSpPr/>
            <p:nvPr/>
          </p:nvCxnSpPr>
          <p:spPr>
            <a:xfrm rot="10800000">
              <a:off x="3633657" y="471365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7" name="Straight Connector 2326">
              <a:extLst>
                <a:ext uri="{FF2B5EF4-FFF2-40B4-BE49-F238E27FC236}">
                  <a16:creationId xmlns:a16="http://schemas.microsoft.com/office/drawing/2014/main" id="{19332C95-7A5C-4AAE-B345-79FB3D8FAB46}"/>
                </a:ext>
              </a:extLst>
            </p:cNvPr>
            <p:cNvCxnSpPr/>
            <p:nvPr/>
          </p:nvCxnSpPr>
          <p:spPr>
            <a:xfrm rot="10800000">
              <a:off x="3633989" y="469055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8" name="Straight Connector 2327">
              <a:extLst>
                <a:ext uri="{FF2B5EF4-FFF2-40B4-BE49-F238E27FC236}">
                  <a16:creationId xmlns:a16="http://schemas.microsoft.com/office/drawing/2014/main" id="{3BA3278C-0674-4E76-8887-E926004074D4}"/>
                </a:ext>
              </a:extLst>
            </p:cNvPr>
            <p:cNvCxnSpPr/>
            <p:nvPr/>
          </p:nvCxnSpPr>
          <p:spPr>
            <a:xfrm rot="10800000" flipH="1">
              <a:off x="3633989" y="467870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9" name="Straight Connector 2328">
              <a:extLst>
                <a:ext uri="{FF2B5EF4-FFF2-40B4-BE49-F238E27FC236}">
                  <a16:creationId xmlns:a16="http://schemas.microsoft.com/office/drawing/2014/main" id="{E6856909-106D-4386-9338-1C04B660CE59}"/>
                </a:ext>
              </a:extLst>
            </p:cNvPr>
            <p:cNvCxnSpPr/>
            <p:nvPr/>
          </p:nvCxnSpPr>
          <p:spPr>
            <a:xfrm rot="10800000">
              <a:off x="3634654" y="466687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0" name="Straight Connector 2329">
              <a:extLst>
                <a:ext uri="{FF2B5EF4-FFF2-40B4-BE49-F238E27FC236}">
                  <a16:creationId xmlns:a16="http://schemas.microsoft.com/office/drawing/2014/main" id="{252EAE02-7C14-4CE6-A48D-C83F77F1E82B}"/>
                </a:ext>
              </a:extLst>
            </p:cNvPr>
            <p:cNvCxnSpPr/>
            <p:nvPr/>
          </p:nvCxnSpPr>
          <p:spPr>
            <a:xfrm rot="10800000" flipH="1">
              <a:off x="3650823" y="47719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1" name="Straight Connector 2330">
              <a:extLst>
                <a:ext uri="{FF2B5EF4-FFF2-40B4-BE49-F238E27FC236}">
                  <a16:creationId xmlns:a16="http://schemas.microsoft.com/office/drawing/2014/main" id="{F0945D1D-D15C-4798-ABB7-B1C75388F0C5}"/>
                </a:ext>
              </a:extLst>
            </p:cNvPr>
            <p:cNvCxnSpPr/>
            <p:nvPr/>
          </p:nvCxnSpPr>
          <p:spPr>
            <a:xfrm rot="10800000">
              <a:off x="3650823" y="478341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2" name="Straight Connector 2331">
              <a:extLst>
                <a:ext uri="{FF2B5EF4-FFF2-40B4-BE49-F238E27FC236}">
                  <a16:creationId xmlns:a16="http://schemas.microsoft.com/office/drawing/2014/main" id="{1FC5249B-7CE8-4353-BC4B-F818E649457E}"/>
                </a:ext>
              </a:extLst>
            </p:cNvPr>
            <p:cNvCxnSpPr/>
            <p:nvPr/>
          </p:nvCxnSpPr>
          <p:spPr>
            <a:xfrm rot="10800000">
              <a:off x="3651155" y="476030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3" name="Straight Connector 2332">
              <a:extLst>
                <a:ext uri="{FF2B5EF4-FFF2-40B4-BE49-F238E27FC236}">
                  <a16:creationId xmlns:a16="http://schemas.microsoft.com/office/drawing/2014/main" id="{9D44DFAD-1188-4E16-9662-EEEAF884AB46}"/>
                </a:ext>
              </a:extLst>
            </p:cNvPr>
            <p:cNvCxnSpPr/>
            <p:nvPr/>
          </p:nvCxnSpPr>
          <p:spPr>
            <a:xfrm rot="10800000" flipH="1">
              <a:off x="3651155" y="474845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4" name="Straight Connector 2333">
              <a:extLst>
                <a:ext uri="{FF2B5EF4-FFF2-40B4-BE49-F238E27FC236}">
                  <a16:creationId xmlns:a16="http://schemas.microsoft.com/office/drawing/2014/main" id="{F5F96798-3A49-4FE1-997F-F55A26146B64}"/>
                </a:ext>
              </a:extLst>
            </p:cNvPr>
            <p:cNvCxnSpPr/>
            <p:nvPr/>
          </p:nvCxnSpPr>
          <p:spPr>
            <a:xfrm rot="10800000">
              <a:off x="3651820" y="473662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5" name="Straight Connector 2334">
              <a:extLst>
                <a:ext uri="{FF2B5EF4-FFF2-40B4-BE49-F238E27FC236}">
                  <a16:creationId xmlns:a16="http://schemas.microsoft.com/office/drawing/2014/main" id="{6C2C14B6-6D57-4CDC-AC0E-FF5016795AE5}"/>
                </a:ext>
              </a:extLst>
            </p:cNvPr>
            <p:cNvCxnSpPr/>
            <p:nvPr/>
          </p:nvCxnSpPr>
          <p:spPr>
            <a:xfrm rot="10800000" flipH="1">
              <a:off x="3651820" y="472512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6" name="Straight Connector 2335">
              <a:extLst>
                <a:ext uri="{FF2B5EF4-FFF2-40B4-BE49-F238E27FC236}">
                  <a16:creationId xmlns:a16="http://schemas.microsoft.com/office/drawing/2014/main" id="{C691B749-FB4F-4EB4-9C1C-1ADCF8AAF511}"/>
                </a:ext>
              </a:extLst>
            </p:cNvPr>
            <p:cNvCxnSpPr/>
            <p:nvPr/>
          </p:nvCxnSpPr>
          <p:spPr>
            <a:xfrm rot="10800000" flipH="1">
              <a:off x="3652817" y="47021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7" name="Straight Connector 2336">
              <a:extLst>
                <a:ext uri="{FF2B5EF4-FFF2-40B4-BE49-F238E27FC236}">
                  <a16:creationId xmlns:a16="http://schemas.microsoft.com/office/drawing/2014/main" id="{D81B2ECD-EC25-457F-A1D2-2F734909DDB0}"/>
                </a:ext>
              </a:extLst>
            </p:cNvPr>
            <p:cNvCxnSpPr/>
            <p:nvPr/>
          </p:nvCxnSpPr>
          <p:spPr>
            <a:xfrm rot="10800000">
              <a:off x="3652817" y="471365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8" name="Straight Connector 2337">
              <a:extLst>
                <a:ext uri="{FF2B5EF4-FFF2-40B4-BE49-F238E27FC236}">
                  <a16:creationId xmlns:a16="http://schemas.microsoft.com/office/drawing/2014/main" id="{0D511795-BCF8-413C-8040-AABE1D573492}"/>
                </a:ext>
              </a:extLst>
            </p:cNvPr>
            <p:cNvCxnSpPr/>
            <p:nvPr/>
          </p:nvCxnSpPr>
          <p:spPr>
            <a:xfrm rot="10800000">
              <a:off x="3653150" y="469055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9" name="Straight Connector 2338">
              <a:extLst>
                <a:ext uri="{FF2B5EF4-FFF2-40B4-BE49-F238E27FC236}">
                  <a16:creationId xmlns:a16="http://schemas.microsoft.com/office/drawing/2014/main" id="{9A4AAE48-CC49-46CC-ACFE-63C5C7123F46}"/>
                </a:ext>
              </a:extLst>
            </p:cNvPr>
            <p:cNvCxnSpPr/>
            <p:nvPr/>
          </p:nvCxnSpPr>
          <p:spPr>
            <a:xfrm rot="10800000" flipH="1">
              <a:off x="3653150" y="467870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0" name="Straight Connector 2339">
              <a:extLst>
                <a:ext uri="{FF2B5EF4-FFF2-40B4-BE49-F238E27FC236}">
                  <a16:creationId xmlns:a16="http://schemas.microsoft.com/office/drawing/2014/main" id="{3660AD12-9523-46C1-99EA-83BFEFAEA2A4}"/>
                </a:ext>
              </a:extLst>
            </p:cNvPr>
            <p:cNvCxnSpPr/>
            <p:nvPr/>
          </p:nvCxnSpPr>
          <p:spPr>
            <a:xfrm rot="10800000">
              <a:off x="3653814" y="466687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1" name="Oval 2340">
              <a:extLst>
                <a:ext uri="{FF2B5EF4-FFF2-40B4-BE49-F238E27FC236}">
                  <a16:creationId xmlns:a16="http://schemas.microsoft.com/office/drawing/2014/main" id="{A6A4AE53-AD32-483D-A082-878ADE85A15F}"/>
                </a:ext>
              </a:extLst>
            </p:cNvPr>
            <p:cNvSpPr/>
            <p:nvPr/>
          </p:nvSpPr>
          <p:spPr>
            <a:xfrm rot="10800000">
              <a:off x="3578126" y="4794009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342" name="Straight Connector 2341">
              <a:extLst>
                <a:ext uri="{FF2B5EF4-FFF2-40B4-BE49-F238E27FC236}">
                  <a16:creationId xmlns:a16="http://schemas.microsoft.com/office/drawing/2014/main" id="{DF94D274-E776-4E0F-B9D4-1276B310B8D6}"/>
                </a:ext>
              </a:extLst>
            </p:cNvPr>
            <p:cNvCxnSpPr/>
            <p:nvPr/>
          </p:nvCxnSpPr>
          <p:spPr>
            <a:xfrm rot="10800000" flipH="1">
              <a:off x="3581647" y="47719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3" name="Straight Connector 2342">
              <a:extLst>
                <a:ext uri="{FF2B5EF4-FFF2-40B4-BE49-F238E27FC236}">
                  <a16:creationId xmlns:a16="http://schemas.microsoft.com/office/drawing/2014/main" id="{62FE5746-A7B2-46D6-AF1F-A0CB359EF150}"/>
                </a:ext>
              </a:extLst>
            </p:cNvPr>
            <p:cNvCxnSpPr/>
            <p:nvPr/>
          </p:nvCxnSpPr>
          <p:spPr>
            <a:xfrm rot="10800000">
              <a:off x="3581647" y="478341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4" name="Straight Connector 2343">
              <a:extLst>
                <a:ext uri="{FF2B5EF4-FFF2-40B4-BE49-F238E27FC236}">
                  <a16:creationId xmlns:a16="http://schemas.microsoft.com/office/drawing/2014/main" id="{FF898D1F-44F8-4A25-A906-4A43D55581B0}"/>
                </a:ext>
              </a:extLst>
            </p:cNvPr>
            <p:cNvCxnSpPr/>
            <p:nvPr/>
          </p:nvCxnSpPr>
          <p:spPr>
            <a:xfrm rot="10800000">
              <a:off x="3581979" y="476030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5" name="Straight Connector 2344">
              <a:extLst>
                <a:ext uri="{FF2B5EF4-FFF2-40B4-BE49-F238E27FC236}">
                  <a16:creationId xmlns:a16="http://schemas.microsoft.com/office/drawing/2014/main" id="{160E5667-84ED-47DB-A26B-F8355F630049}"/>
                </a:ext>
              </a:extLst>
            </p:cNvPr>
            <p:cNvCxnSpPr/>
            <p:nvPr/>
          </p:nvCxnSpPr>
          <p:spPr>
            <a:xfrm rot="10800000" flipH="1">
              <a:off x="3581979" y="474845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6" name="Straight Connector 2345">
              <a:extLst>
                <a:ext uri="{FF2B5EF4-FFF2-40B4-BE49-F238E27FC236}">
                  <a16:creationId xmlns:a16="http://schemas.microsoft.com/office/drawing/2014/main" id="{66F18898-2914-4010-BDDA-97FA22BE0127}"/>
                </a:ext>
              </a:extLst>
            </p:cNvPr>
            <p:cNvCxnSpPr/>
            <p:nvPr/>
          </p:nvCxnSpPr>
          <p:spPr>
            <a:xfrm rot="10800000">
              <a:off x="3582643" y="473662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7" name="Straight Connector 2346">
              <a:extLst>
                <a:ext uri="{FF2B5EF4-FFF2-40B4-BE49-F238E27FC236}">
                  <a16:creationId xmlns:a16="http://schemas.microsoft.com/office/drawing/2014/main" id="{BA94187F-B9F5-4B49-9B0E-F4AFF2F2358A}"/>
                </a:ext>
              </a:extLst>
            </p:cNvPr>
            <p:cNvCxnSpPr/>
            <p:nvPr/>
          </p:nvCxnSpPr>
          <p:spPr>
            <a:xfrm rot="10800000" flipH="1">
              <a:off x="3582643" y="472512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8" name="Straight Connector 2347">
              <a:extLst>
                <a:ext uri="{FF2B5EF4-FFF2-40B4-BE49-F238E27FC236}">
                  <a16:creationId xmlns:a16="http://schemas.microsoft.com/office/drawing/2014/main" id="{DB82ED8B-0F9D-48CE-9C63-84BACC4E87B2}"/>
                </a:ext>
              </a:extLst>
            </p:cNvPr>
            <p:cNvCxnSpPr/>
            <p:nvPr/>
          </p:nvCxnSpPr>
          <p:spPr>
            <a:xfrm rot="10800000" flipH="1">
              <a:off x="3583641" y="47021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9" name="Straight Connector 2348">
              <a:extLst>
                <a:ext uri="{FF2B5EF4-FFF2-40B4-BE49-F238E27FC236}">
                  <a16:creationId xmlns:a16="http://schemas.microsoft.com/office/drawing/2014/main" id="{CC7C436E-C63F-4E49-898C-8C2234716D0F}"/>
                </a:ext>
              </a:extLst>
            </p:cNvPr>
            <p:cNvCxnSpPr/>
            <p:nvPr/>
          </p:nvCxnSpPr>
          <p:spPr>
            <a:xfrm rot="10800000">
              <a:off x="3583641" y="471365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0" name="Straight Connector 2349">
              <a:extLst>
                <a:ext uri="{FF2B5EF4-FFF2-40B4-BE49-F238E27FC236}">
                  <a16:creationId xmlns:a16="http://schemas.microsoft.com/office/drawing/2014/main" id="{A1EC15FB-6C64-419F-A739-2F3CBB527660}"/>
                </a:ext>
              </a:extLst>
            </p:cNvPr>
            <p:cNvCxnSpPr/>
            <p:nvPr/>
          </p:nvCxnSpPr>
          <p:spPr>
            <a:xfrm rot="10800000">
              <a:off x="3583973" y="469055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1" name="Straight Connector 2350">
              <a:extLst>
                <a:ext uri="{FF2B5EF4-FFF2-40B4-BE49-F238E27FC236}">
                  <a16:creationId xmlns:a16="http://schemas.microsoft.com/office/drawing/2014/main" id="{86ADEC4E-BB66-4474-877C-1A04342B4150}"/>
                </a:ext>
              </a:extLst>
            </p:cNvPr>
            <p:cNvCxnSpPr/>
            <p:nvPr/>
          </p:nvCxnSpPr>
          <p:spPr>
            <a:xfrm rot="10800000" flipH="1">
              <a:off x="3583973" y="467870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2" name="Straight Connector 2351">
              <a:extLst>
                <a:ext uri="{FF2B5EF4-FFF2-40B4-BE49-F238E27FC236}">
                  <a16:creationId xmlns:a16="http://schemas.microsoft.com/office/drawing/2014/main" id="{6E9410C7-F525-4C77-B413-8F6D986252D4}"/>
                </a:ext>
              </a:extLst>
            </p:cNvPr>
            <p:cNvCxnSpPr/>
            <p:nvPr/>
          </p:nvCxnSpPr>
          <p:spPr>
            <a:xfrm rot="10800000">
              <a:off x="3584638" y="466687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3" name="Straight Connector 2352">
              <a:extLst>
                <a:ext uri="{FF2B5EF4-FFF2-40B4-BE49-F238E27FC236}">
                  <a16:creationId xmlns:a16="http://schemas.microsoft.com/office/drawing/2014/main" id="{6ABFAAE9-9F7F-4EA9-A5CA-71C7A6AB7D1D}"/>
                </a:ext>
              </a:extLst>
            </p:cNvPr>
            <p:cNvCxnSpPr/>
            <p:nvPr/>
          </p:nvCxnSpPr>
          <p:spPr>
            <a:xfrm rot="10800000" flipH="1">
              <a:off x="3600806" y="47719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4" name="Straight Connector 2353">
              <a:extLst>
                <a:ext uri="{FF2B5EF4-FFF2-40B4-BE49-F238E27FC236}">
                  <a16:creationId xmlns:a16="http://schemas.microsoft.com/office/drawing/2014/main" id="{2770D122-82AD-47AB-8965-A5CDEB697E23}"/>
                </a:ext>
              </a:extLst>
            </p:cNvPr>
            <p:cNvCxnSpPr/>
            <p:nvPr/>
          </p:nvCxnSpPr>
          <p:spPr>
            <a:xfrm rot="10800000">
              <a:off x="3600806" y="478341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" name="Straight Connector 2354">
              <a:extLst>
                <a:ext uri="{FF2B5EF4-FFF2-40B4-BE49-F238E27FC236}">
                  <a16:creationId xmlns:a16="http://schemas.microsoft.com/office/drawing/2014/main" id="{4F4818EC-28AD-4840-9ADD-31FB387311A2}"/>
                </a:ext>
              </a:extLst>
            </p:cNvPr>
            <p:cNvCxnSpPr/>
            <p:nvPr/>
          </p:nvCxnSpPr>
          <p:spPr>
            <a:xfrm rot="10800000">
              <a:off x="3601139" y="476030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" name="Straight Connector 2355">
              <a:extLst>
                <a:ext uri="{FF2B5EF4-FFF2-40B4-BE49-F238E27FC236}">
                  <a16:creationId xmlns:a16="http://schemas.microsoft.com/office/drawing/2014/main" id="{114C1662-ED96-4BB8-AB2D-6E9CC2D5F507}"/>
                </a:ext>
              </a:extLst>
            </p:cNvPr>
            <p:cNvCxnSpPr/>
            <p:nvPr/>
          </p:nvCxnSpPr>
          <p:spPr>
            <a:xfrm rot="10800000" flipH="1">
              <a:off x="3601139" y="474845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" name="Straight Connector 2356">
              <a:extLst>
                <a:ext uri="{FF2B5EF4-FFF2-40B4-BE49-F238E27FC236}">
                  <a16:creationId xmlns:a16="http://schemas.microsoft.com/office/drawing/2014/main" id="{C0788085-462F-49AF-8E81-4307408AB8E7}"/>
                </a:ext>
              </a:extLst>
            </p:cNvPr>
            <p:cNvCxnSpPr/>
            <p:nvPr/>
          </p:nvCxnSpPr>
          <p:spPr>
            <a:xfrm rot="10800000">
              <a:off x="3601804" y="473662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" name="Straight Connector 2357">
              <a:extLst>
                <a:ext uri="{FF2B5EF4-FFF2-40B4-BE49-F238E27FC236}">
                  <a16:creationId xmlns:a16="http://schemas.microsoft.com/office/drawing/2014/main" id="{F9C08F81-5773-4429-81DB-77D9A4FE9210}"/>
                </a:ext>
              </a:extLst>
            </p:cNvPr>
            <p:cNvCxnSpPr/>
            <p:nvPr/>
          </p:nvCxnSpPr>
          <p:spPr>
            <a:xfrm rot="10800000" flipH="1">
              <a:off x="3601804" y="472512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9" name="Straight Connector 2358">
              <a:extLst>
                <a:ext uri="{FF2B5EF4-FFF2-40B4-BE49-F238E27FC236}">
                  <a16:creationId xmlns:a16="http://schemas.microsoft.com/office/drawing/2014/main" id="{8EC60CF1-FE10-46FB-A8EE-593FCFC0E7D4}"/>
                </a:ext>
              </a:extLst>
            </p:cNvPr>
            <p:cNvCxnSpPr/>
            <p:nvPr/>
          </p:nvCxnSpPr>
          <p:spPr>
            <a:xfrm rot="10800000" flipH="1">
              <a:off x="3602800" y="47021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0" name="Straight Connector 2359">
              <a:extLst>
                <a:ext uri="{FF2B5EF4-FFF2-40B4-BE49-F238E27FC236}">
                  <a16:creationId xmlns:a16="http://schemas.microsoft.com/office/drawing/2014/main" id="{F16D0507-ACEC-4C0E-930D-792B82296D55}"/>
                </a:ext>
              </a:extLst>
            </p:cNvPr>
            <p:cNvCxnSpPr/>
            <p:nvPr/>
          </p:nvCxnSpPr>
          <p:spPr>
            <a:xfrm rot="10800000">
              <a:off x="3602800" y="471365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1" name="Straight Connector 2360">
              <a:extLst>
                <a:ext uri="{FF2B5EF4-FFF2-40B4-BE49-F238E27FC236}">
                  <a16:creationId xmlns:a16="http://schemas.microsoft.com/office/drawing/2014/main" id="{A2A9B311-6236-4B9D-96F2-F9DB8BE6E12D}"/>
                </a:ext>
              </a:extLst>
            </p:cNvPr>
            <p:cNvCxnSpPr/>
            <p:nvPr/>
          </p:nvCxnSpPr>
          <p:spPr>
            <a:xfrm rot="10800000">
              <a:off x="3603133" y="469055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2" name="Straight Connector 2361">
              <a:extLst>
                <a:ext uri="{FF2B5EF4-FFF2-40B4-BE49-F238E27FC236}">
                  <a16:creationId xmlns:a16="http://schemas.microsoft.com/office/drawing/2014/main" id="{D2AECE3F-64CE-4EB1-8FCC-6F9032593650}"/>
                </a:ext>
              </a:extLst>
            </p:cNvPr>
            <p:cNvCxnSpPr/>
            <p:nvPr/>
          </p:nvCxnSpPr>
          <p:spPr>
            <a:xfrm rot="10800000" flipH="1">
              <a:off x="3603133" y="467870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3" name="Straight Connector 2362">
              <a:extLst>
                <a:ext uri="{FF2B5EF4-FFF2-40B4-BE49-F238E27FC236}">
                  <a16:creationId xmlns:a16="http://schemas.microsoft.com/office/drawing/2014/main" id="{A547D91F-D122-4C7D-9350-A1A8AD9003ED}"/>
                </a:ext>
              </a:extLst>
            </p:cNvPr>
            <p:cNvCxnSpPr/>
            <p:nvPr/>
          </p:nvCxnSpPr>
          <p:spPr>
            <a:xfrm rot="10800000">
              <a:off x="3603798" y="466687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4" name="Oval 2363">
              <a:extLst>
                <a:ext uri="{FF2B5EF4-FFF2-40B4-BE49-F238E27FC236}">
                  <a16:creationId xmlns:a16="http://schemas.microsoft.com/office/drawing/2014/main" id="{B6EFB599-BBE4-4693-97A7-D7BAA7539711}"/>
                </a:ext>
              </a:extLst>
            </p:cNvPr>
            <p:cNvSpPr/>
            <p:nvPr/>
          </p:nvSpPr>
          <p:spPr>
            <a:xfrm rot="10800000">
              <a:off x="3528110" y="4794267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365" name="Straight Connector 2364">
              <a:extLst>
                <a:ext uri="{FF2B5EF4-FFF2-40B4-BE49-F238E27FC236}">
                  <a16:creationId xmlns:a16="http://schemas.microsoft.com/office/drawing/2014/main" id="{C650545E-9ADF-4964-B86C-C9446D161C8D}"/>
                </a:ext>
              </a:extLst>
            </p:cNvPr>
            <p:cNvCxnSpPr/>
            <p:nvPr/>
          </p:nvCxnSpPr>
          <p:spPr>
            <a:xfrm rot="10800000" flipH="1">
              <a:off x="3531630" y="47722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6" name="Straight Connector 2365">
              <a:extLst>
                <a:ext uri="{FF2B5EF4-FFF2-40B4-BE49-F238E27FC236}">
                  <a16:creationId xmlns:a16="http://schemas.microsoft.com/office/drawing/2014/main" id="{B21D88CA-1805-4FA9-84CD-F1B86B238D8A}"/>
                </a:ext>
              </a:extLst>
            </p:cNvPr>
            <p:cNvCxnSpPr/>
            <p:nvPr/>
          </p:nvCxnSpPr>
          <p:spPr>
            <a:xfrm rot="10800000">
              <a:off x="3531630" y="478366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7" name="Straight Connector 2366">
              <a:extLst>
                <a:ext uri="{FF2B5EF4-FFF2-40B4-BE49-F238E27FC236}">
                  <a16:creationId xmlns:a16="http://schemas.microsoft.com/office/drawing/2014/main" id="{BB0A2F67-6C09-4A4B-A9F8-22C802C1013F}"/>
                </a:ext>
              </a:extLst>
            </p:cNvPr>
            <p:cNvCxnSpPr/>
            <p:nvPr/>
          </p:nvCxnSpPr>
          <p:spPr>
            <a:xfrm rot="10800000">
              <a:off x="3531962" y="47605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8" name="Straight Connector 2367">
              <a:extLst>
                <a:ext uri="{FF2B5EF4-FFF2-40B4-BE49-F238E27FC236}">
                  <a16:creationId xmlns:a16="http://schemas.microsoft.com/office/drawing/2014/main" id="{B0A32D62-8B4B-4B3F-9EE8-B8FE8F1EC47F}"/>
                </a:ext>
              </a:extLst>
            </p:cNvPr>
            <p:cNvCxnSpPr/>
            <p:nvPr/>
          </p:nvCxnSpPr>
          <p:spPr>
            <a:xfrm rot="10800000" flipH="1">
              <a:off x="3531962" y="474871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9" name="Straight Connector 2368">
              <a:extLst>
                <a:ext uri="{FF2B5EF4-FFF2-40B4-BE49-F238E27FC236}">
                  <a16:creationId xmlns:a16="http://schemas.microsoft.com/office/drawing/2014/main" id="{DFFC2685-1757-44CE-B90B-4154D6675A3B}"/>
                </a:ext>
              </a:extLst>
            </p:cNvPr>
            <p:cNvCxnSpPr/>
            <p:nvPr/>
          </p:nvCxnSpPr>
          <p:spPr>
            <a:xfrm rot="10800000">
              <a:off x="3532627" y="473687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0" name="Straight Connector 2369">
              <a:extLst>
                <a:ext uri="{FF2B5EF4-FFF2-40B4-BE49-F238E27FC236}">
                  <a16:creationId xmlns:a16="http://schemas.microsoft.com/office/drawing/2014/main" id="{2CD3E295-566B-4698-A85C-A96E5D8040EB}"/>
                </a:ext>
              </a:extLst>
            </p:cNvPr>
            <p:cNvCxnSpPr/>
            <p:nvPr/>
          </p:nvCxnSpPr>
          <p:spPr>
            <a:xfrm rot="10800000" flipH="1">
              <a:off x="3532627" y="472538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1" name="Straight Connector 2370">
              <a:extLst>
                <a:ext uri="{FF2B5EF4-FFF2-40B4-BE49-F238E27FC236}">
                  <a16:creationId xmlns:a16="http://schemas.microsoft.com/office/drawing/2014/main" id="{D818EFB1-1B2A-4BE6-9E76-98E253DD5624}"/>
                </a:ext>
              </a:extLst>
            </p:cNvPr>
            <p:cNvCxnSpPr/>
            <p:nvPr/>
          </p:nvCxnSpPr>
          <p:spPr>
            <a:xfrm rot="10800000" flipH="1">
              <a:off x="3533624" y="47024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2" name="Straight Connector 2371">
              <a:extLst>
                <a:ext uri="{FF2B5EF4-FFF2-40B4-BE49-F238E27FC236}">
                  <a16:creationId xmlns:a16="http://schemas.microsoft.com/office/drawing/2014/main" id="{54470286-C175-432E-91D5-C42632AFD9A1}"/>
                </a:ext>
              </a:extLst>
            </p:cNvPr>
            <p:cNvCxnSpPr/>
            <p:nvPr/>
          </p:nvCxnSpPr>
          <p:spPr>
            <a:xfrm rot="10800000">
              <a:off x="3533624" y="471391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3" name="Straight Connector 2372">
              <a:extLst>
                <a:ext uri="{FF2B5EF4-FFF2-40B4-BE49-F238E27FC236}">
                  <a16:creationId xmlns:a16="http://schemas.microsoft.com/office/drawing/2014/main" id="{617EEA13-E7AE-4161-BBFD-4F428BD7A20B}"/>
                </a:ext>
              </a:extLst>
            </p:cNvPr>
            <p:cNvCxnSpPr/>
            <p:nvPr/>
          </p:nvCxnSpPr>
          <p:spPr>
            <a:xfrm rot="10800000">
              <a:off x="3533957" y="469080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4" name="Straight Connector 2373">
              <a:extLst>
                <a:ext uri="{FF2B5EF4-FFF2-40B4-BE49-F238E27FC236}">
                  <a16:creationId xmlns:a16="http://schemas.microsoft.com/office/drawing/2014/main" id="{EF6F6628-37A8-4CE7-95D4-B445A86B4DB6}"/>
                </a:ext>
              </a:extLst>
            </p:cNvPr>
            <p:cNvCxnSpPr/>
            <p:nvPr/>
          </p:nvCxnSpPr>
          <p:spPr>
            <a:xfrm rot="10800000" flipH="1">
              <a:off x="3533957" y="467896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5" name="Straight Connector 2374">
              <a:extLst>
                <a:ext uri="{FF2B5EF4-FFF2-40B4-BE49-F238E27FC236}">
                  <a16:creationId xmlns:a16="http://schemas.microsoft.com/office/drawing/2014/main" id="{78D3DC83-5D90-4FB9-810B-4C0D91FE9AE7}"/>
                </a:ext>
              </a:extLst>
            </p:cNvPr>
            <p:cNvCxnSpPr/>
            <p:nvPr/>
          </p:nvCxnSpPr>
          <p:spPr>
            <a:xfrm rot="10800000">
              <a:off x="3534622" y="466712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6" name="Straight Connector 2375">
              <a:extLst>
                <a:ext uri="{FF2B5EF4-FFF2-40B4-BE49-F238E27FC236}">
                  <a16:creationId xmlns:a16="http://schemas.microsoft.com/office/drawing/2014/main" id="{BD19908F-D7E4-4E62-BFDC-06DEAEFB5B82}"/>
                </a:ext>
              </a:extLst>
            </p:cNvPr>
            <p:cNvCxnSpPr/>
            <p:nvPr/>
          </p:nvCxnSpPr>
          <p:spPr>
            <a:xfrm rot="10800000" flipH="1">
              <a:off x="3550790" y="47722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7" name="Straight Connector 2376">
              <a:extLst>
                <a:ext uri="{FF2B5EF4-FFF2-40B4-BE49-F238E27FC236}">
                  <a16:creationId xmlns:a16="http://schemas.microsoft.com/office/drawing/2014/main" id="{46691A92-9821-484A-85E2-2770C51F8B1A}"/>
                </a:ext>
              </a:extLst>
            </p:cNvPr>
            <p:cNvCxnSpPr/>
            <p:nvPr/>
          </p:nvCxnSpPr>
          <p:spPr>
            <a:xfrm rot="10800000">
              <a:off x="3550790" y="478366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8" name="Straight Connector 2377">
              <a:extLst>
                <a:ext uri="{FF2B5EF4-FFF2-40B4-BE49-F238E27FC236}">
                  <a16:creationId xmlns:a16="http://schemas.microsoft.com/office/drawing/2014/main" id="{4F69088B-10C8-4DBA-A5C0-EC02FF294255}"/>
                </a:ext>
              </a:extLst>
            </p:cNvPr>
            <p:cNvCxnSpPr/>
            <p:nvPr/>
          </p:nvCxnSpPr>
          <p:spPr>
            <a:xfrm rot="10800000">
              <a:off x="3551122" y="47605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9" name="Straight Connector 2378">
              <a:extLst>
                <a:ext uri="{FF2B5EF4-FFF2-40B4-BE49-F238E27FC236}">
                  <a16:creationId xmlns:a16="http://schemas.microsoft.com/office/drawing/2014/main" id="{1B71F8B3-05E9-444D-82FA-982A352985C8}"/>
                </a:ext>
              </a:extLst>
            </p:cNvPr>
            <p:cNvCxnSpPr/>
            <p:nvPr/>
          </p:nvCxnSpPr>
          <p:spPr>
            <a:xfrm rot="10800000" flipH="1">
              <a:off x="3551122" y="474871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0" name="Straight Connector 2379">
              <a:extLst>
                <a:ext uri="{FF2B5EF4-FFF2-40B4-BE49-F238E27FC236}">
                  <a16:creationId xmlns:a16="http://schemas.microsoft.com/office/drawing/2014/main" id="{4D8B1687-2B75-4540-AF41-FDCE331AF6B6}"/>
                </a:ext>
              </a:extLst>
            </p:cNvPr>
            <p:cNvCxnSpPr/>
            <p:nvPr/>
          </p:nvCxnSpPr>
          <p:spPr>
            <a:xfrm rot="10800000">
              <a:off x="3551787" y="473687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1" name="Straight Connector 2380">
              <a:extLst>
                <a:ext uri="{FF2B5EF4-FFF2-40B4-BE49-F238E27FC236}">
                  <a16:creationId xmlns:a16="http://schemas.microsoft.com/office/drawing/2014/main" id="{609EF0BB-BE5B-4B4E-8085-B31F58720BC0}"/>
                </a:ext>
              </a:extLst>
            </p:cNvPr>
            <p:cNvCxnSpPr/>
            <p:nvPr/>
          </p:nvCxnSpPr>
          <p:spPr>
            <a:xfrm rot="10800000" flipH="1">
              <a:off x="3551787" y="472538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2" name="Straight Connector 2381">
              <a:extLst>
                <a:ext uri="{FF2B5EF4-FFF2-40B4-BE49-F238E27FC236}">
                  <a16:creationId xmlns:a16="http://schemas.microsoft.com/office/drawing/2014/main" id="{22B27445-F212-4C4C-82D6-04454EE356E2}"/>
                </a:ext>
              </a:extLst>
            </p:cNvPr>
            <p:cNvCxnSpPr/>
            <p:nvPr/>
          </p:nvCxnSpPr>
          <p:spPr>
            <a:xfrm rot="10800000" flipH="1">
              <a:off x="3552784" y="47024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3" name="Straight Connector 2382">
              <a:extLst>
                <a:ext uri="{FF2B5EF4-FFF2-40B4-BE49-F238E27FC236}">
                  <a16:creationId xmlns:a16="http://schemas.microsoft.com/office/drawing/2014/main" id="{AAB14885-697D-4F74-9297-6D6BCCE629DE}"/>
                </a:ext>
              </a:extLst>
            </p:cNvPr>
            <p:cNvCxnSpPr/>
            <p:nvPr/>
          </p:nvCxnSpPr>
          <p:spPr>
            <a:xfrm rot="10800000">
              <a:off x="3552784" y="471391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4" name="Straight Connector 2383">
              <a:extLst>
                <a:ext uri="{FF2B5EF4-FFF2-40B4-BE49-F238E27FC236}">
                  <a16:creationId xmlns:a16="http://schemas.microsoft.com/office/drawing/2014/main" id="{46BF9BA6-1AFF-44AB-8C01-C90DFC0D97D4}"/>
                </a:ext>
              </a:extLst>
            </p:cNvPr>
            <p:cNvCxnSpPr/>
            <p:nvPr/>
          </p:nvCxnSpPr>
          <p:spPr>
            <a:xfrm rot="10800000">
              <a:off x="3553117" y="469080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5" name="Straight Connector 2384">
              <a:extLst>
                <a:ext uri="{FF2B5EF4-FFF2-40B4-BE49-F238E27FC236}">
                  <a16:creationId xmlns:a16="http://schemas.microsoft.com/office/drawing/2014/main" id="{EFB6193D-DFEA-45CA-9898-F229CEDDCB8A}"/>
                </a:ext>
              </a:extLst>
            </p:cNvPr>
            <p:cNvCxnSpPr/>
            <p:nvPr/>
          </p:nvCxnSpPr>
          <p:spPr>
            <a:xfrm rot="10800000" flipH="1">
              <a:off x="3553117" y="467896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6" name="Straight Connector 2385">
              <a:extLst>
                <a:ext uri="{FF2B5EF4-FFF2-40B4-BE49-F238E27FC236}">
                  <a16:creationId xmlns:a16="http://schemas.microsoft.com/office/drawing/2014/main" id="{915A8060-F0A5-49E8-BCC8-60364B2FD5AE}"/>
                </a:ext>
              </a:extLst>
            </p:cNvPr>
            <p:cNvCxnSpPr/>
            <p:nvPr/>
          </p:nvCxnSpPr>
          <p:spPr>
            <a:xfrm rot="10800000">
              <a:off x="3553781" y="466712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7" name="Oval 2386">
              <a:extLst>
                <a:ext uri="{FF2B5EF4-FFF2-40B4-BE49-F238E27FC236}">
                  <a16:creationId xmlns:a16="http://schemas.microsoft.com/office/drawing/2014/main" id="{088305E4-291C-4A6D-92C3-7AD9D0A0048E}"/>
                </a:ext>
              </a:extLst>
            </p:cNvPr>
            <p:cNvSpPr/>
            <p:nvPr/>
          </p:nvSpPr>
          <p:spPr>
            <a:xfrm rot="10800000">
              <a:off x="3478094" y="4794267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388" name="Straight Connector 2387">
              <a:extLst>
                <a:ext uri="{FF2B5EF4-FFF2-40B4-BE49-F238E27FC236}">
                  <a16:creationId xmlns:a16="http://schemas.microsoft.com/office/drawing/2014/main" id="{EF2629BF-E117-410B-B439-461ED8DD3DF7}"/>
                </a:ext>
              </a:extLst>
            </p:cNvPr>
            <p:cNvCxnSpPr/>
            <p:nvPr/>
          </p:nvCxnSpPr>
          <p:spPr>
            <a:xfrm rot="10800000" flipH="1">
              <a:off x="3481614" y="47722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9" name="Straight Connector 2388">
              <a:extLst>
                <a:ext uri="{FF2B5EF4-FFF2-40B4-BE49-F238E27FC236}">
                  <a16:creationId xmlns:a16="http://schemas.microsoft.com/office/drawing/2014/main" id="{DA79B04C-978B-4173-BFE9-06CD5E1811D9}"/>
                </a:ext>
              </a:extLst>
            </p:cNvPr>
            <p:cNvCxnSpPr/>
            <p:nvPr/>
          </p:nvCxnSpPr>
          <p:spPr>
            <a:xfrm rot="10800000">
              <a:off x="3481614" y="478366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0" name="Straight Connector 2389">
              <a:extLst>
                <a:ext uri="{FF2B5EF4-FFF2-40B4-BE49-F238E27FC236}">
                  <a16:creationId xmlns:a16="http://schemas.microsoft.com/office/drawing/2014/main" id="{B9E55D5A-B617-4EA7-BC98-DA7FA935D6FD}"/>
                </a:ext>
              </a:extLst>
            </p:cNvPr>
            <p:cNvCxnSpPr/>
            <p:nvPr/>
          </p:nvCxnSpPr>
          <p:spPr>
            <a:xfrm rot="10800000">
              <a:off x="3481947" y="47605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1" name="Straight Connector 2390">
              <a:extLst>
                <a:ext uri="{FF2B5EF4-FFF2-40B4-BE49-F238E27FC236}">
                  <a16:creationId xmlns:a16="http://schemas.microsoft.com/office/drawing/2014/main" id="{FC0AAD04-167B-4D3A-A166-F911BFEF53CD}"/>
                </a:ext>
              </a:extLst>
            </p:cNvPr>
            <p:cNvCxnSpPr/>
            <p:nvPr/>
          </p:nvCxnSpPr>
          <p:spPr>
            <a:xfrm rot="10800000" flipH="1">
              <a:off x="3481947" y="474871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2" name="Straight Connector 2391">
              <a:extLst>
                <a:ext uri="{FF2B5EF4-FFF2-40B4-BE49-F238E27FC236}">
                  <a16:creationId xmlns:a16="http://schemas.microsoft.com/office/drawing/2014/main" id="{DD35FDD9-14BD-4189-BEB2-A6B84D6F5DD8}"/>
                </a:ext>
              </a:extLst>
            </p:cNvPr>
            <p:cNvCxnSpPr/>
            <p:nvPr/>
          </p:nvCxnSpPr>
          <p:spPr>
            <a:xfrm rot="10800000">
              <a:off x="3482611" y="473687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3" name="Straight Connector 2392">
              <a:extLst>
                <a:ext uri="{FF2B5EF4-FFF2-40B4-BE49-F238E27FC236}">
                  <a16:creationId xmlns:a16="http://schemas.microsoft.com/office/drawing/2014/main" id="{FA46272E-BA4F-40DE-B401-BBBE437E27EE}"/>
                </a:ext>
              </a:extLst>
            </p:cNvPr>
            <p:cNvCxnSpPr/>
            <p:nvPr/>
          </p:nvCxnSpPr>
          <p:spPr>
            <a:xfrm rot="10800000" flipH="1">
              <a:off x="3482611" y="472538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4" name="Straight Connector 2393">
              <a:extLst>
                <a:ext uri="{FF2B5EF4-FFF2-40B4-BE49-F238E27FC236}">
                  <a16:creationId xmlns:a16="http://schemas.microsoft.com/office/drawing/2014/main" id="{4A1560CA-0A0F-4CA5-BD20-378D1FB7F7C8}"/>
                </a:ext>
              </a:extLst>
            </p:cNvPr>
            <p:cNvCxnSpPr/>
            <p:nvPr/>
          </p:nvCxnSpPr>
          <p:spPr>
            <a:xfrm rot="10800000" flipH="1">
              <a:off x="3483608" y="47024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5" name="Straight Connector 2394">
              <a:extLst>
                <a:ext uri="{FF2B5EF4-FFF2-40B4-BE49-F238E27FC236}">
                  <a16:creationId xmlns:a16="http://schemas.microsoft.com/office/drawing/2014/main" id="{4EE2083B-9DF8-4757-B7E8-18B53885BD40}"/>
                </a:ext>
              </a:extLst>
            </p:cNvPr>
            <p:cNvCxnSpPr/>
            <p:nvPr/>
          </p:nvCxnSpPr>
          <p:spPr>
            <a:xfrm rot="10800000">
              <a:off x="3483608" y="471391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6" name="Straight Connector 2395">
              <a:extLst>
                <a:ext uri="{FF2B5EF4-FFF2-40B4-BE49-F238E27FC236}">
                  <a16:creationId xmlns:a16="http://schemas.microsoft.com/office/drawing/2014/main" id="{6C40F51D-C26D-45E8-B7AD-5D191239B6C9}"/>
                </a:ext>
              </a:extLst>
            </p:cNvPr>
            <p:cNvCxnSpPr/>
            <p:nvPr/>
          </p:nvCxnSpPr>
          <p:spPr>
            <a:xfrm rot="10800000">
              <a:off x="3483941" y="469080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7" name="Straight Connector 2396">
              <a:extLst>
                <a:ext uri="{FF2B5EF4-FFF2-40B4-BE49-F238E27FC236}">
                  <a16:creationId xmlns:a16="http://schemas.microsoft.com/office/drawing/2014/main" id="{A110D164-3266-4C6A-A2ED-67DC7684FEB1}"/>
                </a:ext>
              </a:extLst>
            </p:cNvPr>
            <p:cNvCxnSpPr/>
            <p:nvPr/>
          </p:nvCxnSpPr>
          <p:spPr>
            <a:xfrm rot="10800000" flipH="1">
              <a:off x="3483941" y="467896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8" name="Straight Connector 2397">
              <a:extLst>
                <a:ext uri="{FF2B5EF4-FFF2-40B4-BE49-F238E27FC236}">
                  <a16:creationId xmlns:a16="http://schemas.microsoft.com/office/drawing/2014/main" id="{436DB8EF-A0A7-46DD-B35F-DADFB1F89665}"/>
                </a:ext>
              </a:extLst>
            </p:cNvPr>
            <p:cNvCxnSpPr/>
            <p:nvPr/>
          </p:nvCxnSpPr>
          <p:spPr>
            <a:xfrm rot="10800000">
              <a:off x="3484606" y="466712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9" name="Straight Connector 2398">
              <a:extLst>
                <a:ext uri="{FF2B5EF4-FFF2-40B4-BE49-F238E27FC236}">
                  <a16:creationId xmlns:a16="http://schemas.microsoft.com/office/drawing/2014/main" id="{8FC9DE73-18A1-4E6B-88BF-60D110F39299}"/>
                </a:ext>
              </a:extLst>
            </p:cNvPr>
            <p:cNvCxnSpPr/>
            <p:nvPr/>
          </p:nvCxnSpPr>
          <p:spPr>
            <a:xfrm rot="10800000" flipH="1">
              <a:off x="3500774" y="47722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0" name="Straight Connector 2399">
              <a:extLst>
                <a:ext uri="{FF2B5EF4-FFF2-40B4-BE49-F238E27FC236}">
                  <a16:creationId xmlns:a16="http://schemas.microsoft.com/office/drawing/2014/main" id="{3F920CE9-D828-4AB6-8887-E051EBB164CF}"/>
                </a:ext>
              </a:extLst>
            </p:cNvPr>
            <p:cNvCxnSpPr/>
            <p:nvPr/>
          </p:nvCxnSpPr>
          <p:spPr>
            <a:xfrm rot="10800000">
              <a:off x="3500774" y="478366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1" name="Straight Connector 2400">
              <a:extLst>
                <a:ext uri="{FF2B5EF4-FFF2-40B4-BE49-F238E27FC236}">
                  <a16:creationId xmlns:a16="http://schemas.microsoft.com/office/drawing/2014/main" id="{B8953B67-2E1F-4F1A-B3CE-C275A06B3F51}"/>
                </a:ext>
              </a:extLst>
            </p:cNvPr>
            <p:cNvCxnSpPr/>
            <p:nvPr/>
          </p:nvCxnSpPr>
          <p:spPr>
            <a:xfrm rot="10800000">
              <a:off x="3501106" y="47605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2" name="Straight Connector 2401">
              <a:extLst>
                <a:ext uri="{FF2B5EF4-FFF2-40B4-BE49-F238E27FC236}">
                  <a16:creationId xmlns:a16="http://schemas.microsoft.com/office/drawing/2014/main" id="{F1F826F5-DC28-47EF-AFCB-B9C39D9C4C16}"/>
                </a:ext>
              </a:extLst>
            </p:cNvPr>
            <p:cNvCxnSpPr/>
            <p:nvPr/>
          </p:nvCxnSpPr>
          <p:spPr>
            <a:xfrm rot="10800000" flipH="1">
              <a:off x="3501106" y="474871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3" name="Straight Connector 2402">
              <a:extLst>
                <a:ext uri="{FF2B5EF4-FFF2-40B4-BE49-F238E27FC236}">
                  <a16:creationId xmlns:a16="http://schemas.microsoft.com/office/drawing/2014/main" id="{9153D85D-14F2-49CB-BC08-DA21535F14A5}"/>
                </a:ext>
              </a:extLst>
            </p:cNvPr>
            <p:cNvCxnSpPr/>
            <p:nvPr/>
          </p:nvCxnSpPr>
          <p:spPr>
            <a:xfrm rot="10800000">
              <a:off x="3501771" y="473687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4" name="Straight Connector 2403">
              <a:extLst>
                <a:ext uri="{FF2B5EF4-FFF2-40B4-BE49-F238E27FC236}">
                  <a16:creationId xmlns:a16="http://schemas.microsoft.com/office/drawing/2014/main" id="{12CB71EC-F3D5-48F4-A430-C06EC47DE2F2}"/>
                </a:ext>
              </a:extLst>
            </p:cNvPr>
            <p:cNvCxnSpPr/>
            <p:nvPr/>
          </p:nvCxnSpPr>
          <p:spPr>
            <a:xfrm rot="10800000" flipH="1">
              <a:off x="3501771" y="472538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5" name="Straight Connector 2404">
              <a:extLst>
                <a:ext uri="{FF2B5EF4-FFF2-40B4-BE49-F238E27FC236}">
                  <a16:creationId xmlns:a16="http://schemas.microsoft.com/office/drawing/2014/main" id="{54E72E87-9E14-4AE4-A359-9993FB57CB96}"/>
                </a:ext>
              </a:extLst>
            </p:cNvPr>
            <p:cNvCxnSpPr/>
            <p:nvPr/>
          </p:nvCxnSpPr>
          <p:spPr>
            <a:xfrm rot="10800000" flipH="1">
              <a:off x="3502768" y="47024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6" name="Straight Connector 2405">
              <a:extLst>
                <a:ext uri="{FF2B5EF4-FFF2-40B4-BE49-F238E27FC236}">
                  <a16:creationId xmlns:a16="http://schemas.microsoft.com/office/drawing/2014/main" id="{44D126AF-B1CC-4FA0-9314-0FEC1E442140}"/>
                </a:ext>
              </a:extLst>
            </p:cNvPr>
            <p:cNvCxnSpPr/>
            <p:nvPr/>
          </p:nvCxnSpPr>
          <p:spPr>
            <a:xfrm rot="10800000">
              <a:off x="3502768" y="471391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7" name="Straight Connector 2406">
              <a:extLst>
                <a:ext uri="{FF2B5EF4-FFF2-40B4-BE49-F238E27FC236}">
                  <a16:creationId xmlns:a16="http://schemas.microsoft.com/office/drawing/2014/main" id="{CD4AF618-5376-40B6-B362-7F898D69DFA2}"/>
                </a:ext>
              </a:extLst>
            </p:cNvPr>
            <p:cNvCxnSpPr/>
            <p:nvPr/>
          </p:nvCxnSpPr>
          <p:spPr>
            <a:xfrm rot="10800000">
              <a:off x="3503101" y="469080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8" name="Straight Connector 2407">
              <a:extLst>
                <a:ext uri="{FF2B5EF4-FFF2-40B4-BE49-F238E27FC236}">
                  <a16:creationId xmlns:a16="http://schemas.microsoft.com/office/drawing/2014/main" id="{115918C7-7775-4E68-8736-08037A363272}"/>
                </a:ext>
              </a:extLst>
            </p:cNvPr>
            <p:cNvCxnSpPr/>
            <p:nvPr/>
          </p:nvCxnSpPr>
          <p:spPr>
            <a:xfrm rot="10800000" flipH="1">
              <a:off x="3503101" y="467896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9" name="Straight Connector 2408">
              <a:extLst>
                <a:ext uri="{FF2B5EF4-FFF2-40B4-BE49-F238E27FC236}">
                  <a16:creationId xmlns:a16="http://schemas.microsoft.com/office/drawing/2014/main" id="{D0246A4F-4B55-40D9-9ED7-9CBF1DDD6393}"/>
                </a:ext>
              </a:extLst>
            </p:cNvPr>
            <p:cNvCxnSpPr/>
            <p:nvPr/>
          </p:nvCxnSpPr>
          <p:spPr>
            <a:xfrm rot="10800000">
              <a:off x="3503765" y="466712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0" name="Oval 2409">
              <a:extLst>
                <a:ext uri="{FF2B5EF4-FFF2-40B4-BE49-F238E27FC236}">
                  <a16:creationId xmlns:a16="http://schemas.microsoft.com/office/drawing/2014/main" id="{6C04FB79-816A-42D4-BE40-4E21C9309A5D}"/>
                </a:ext>
              </a:extLst>
            </p:cNvPr>
            <p:cNvSpPr/>
            <p:nvPr/>
          </p:nvSpPr>
          <p:spPr>
            <a:xfrm rot="10800000">
              <a:off x="3428078" y="4794267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411" name="Straight Connector 2410">
              <a:extLst>
                <a:ext uri="{FF2B5EF4-FFF2-40B4-BE49-F238E27FC236}">
                  <a16:creationId xmlns:a16="http://schemas.microsoft.com/office/drawing/2014/main" id="{93F8C392-0723-4C5F-B7AA-A4074270D8F4}"/>
                </a:ext>
              </a:extLst>
            </p:cNvPr>
            <p:cNvCxnSpPr/>
            <p:nvPr/>
          </p:nvCxnSpPr>
          <p:spPr>
            <a:xfrm rot="10800000" flipH="1">
              <a:off x="3431598" y="47722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2" name="Straight Connector 2411">
              <a:extLst>
                <a:ext uri="{FF2B5EF4-FFF2-40B4-BE49-F238E27FC236}">
                  <a16:creationId xmlns:a16="http://schemas.microsoft.com/office/drawing/2014/main" id="{FE92A1FC-9D4C-48B8-BE71-41DF15AF8240}"/>
                </a:ext>
              </a:extLst>
            </p:cNvPr>
            <p:cNvCxnSpPr/>
            <p:nvPr/>
          </p:nvCxnSpPr>
          <p:spPr>
            <a:xfrm rot="10800000">
              <a:off x="3431598" y="478366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3" name="Straight Connector 2412">
              <a:extLst>
                <a:ext uri="{FF2B5EF4-FFF2-40B4-BE49-F238E27FC236}">
                  <a16:creationId xmlns:a16="http://schemas.microsoft.com/office/drawing/2014/main" id="{E9B1A680-E770-4FA2-9838-5D19B046B7FF}"/>
                </a:ext>
              </a:extLst>
            </p:cNvPr>
            <p:cNvCxnSpPr/>
            <p:nvPr/>
          </p:nvCxnSpPr>
          <p:spPr>
            <a:xfrm rot="10800000">
              <a:off x="3431930" y="47605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4" name="Straight Connector 2413">
              <a:extLst>
                <a:ext uri="{FF2B5EF4-FFF2-40B4-BE49-F238E27FC236}">
                  <a16:creationId xmlns:a16="http://schemas.microsoft.com/office/drawing/2014/main" id="{1BE705CA-F8EF-42A7-B002-D3D7ADBFF8F6}"/>
                </a:ext>
              </a:extLst>
            </p:cNvPr>
            <p:cNvCxnSpPr/>
            <p:nvPr/>
          </p:nvCxnSpPr>
          <p:spPr>
            <a:xfrm rot="10800000" flipH="1">
              <a:off x="3431930" y="474871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5" name="Straight Connector 2414">
              <a:extLst>
                <a:ext uri="{FF2B5EF4-FFF2-40B4-BE49-F238E27FC236}">
                  <a16:creationId xmlns:a16="http://schemas.microsoft.com/office/drawing/2014/main" id="{FB993A69-4EFF-400E-A0EF-A9A7EC284533}"/>
                </a:ext>
              </a:extLst>
            </p:cNvPr>
            <p:cNvCxnSpPr/>
            <p:nvPr/>
          </p:nvCxnSpPr>
          <p:spPr>
            <a:xfrm rot="10800000">
              <a:off x="3432595" y="473687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6" name="Straight Connector 2415">
              <a:extLst>
                <a:ext uri="{FF2B5EF4-FFF2-40B4-BE49-F238E27FC236}">
                  <a16:creationId xmlns:a16="http://schemas.microsoft.com/office/drawing/2014/main" id="{CDFCA4BB-AABB-49E4-A21E-C7969CFA3CAA}"/>
                </a:ext>
              </a:extLst>
            </p:cNvPr>
            <p:cNvCxnSpPr/>
            <p:nvPr/>
          </p:nvCxnSpPr>
          <p:spPr>
            <a:xfrm rot="10800000" flipH="1">
              <a:off x="3432595" y="472538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7" name="Straight Connector 2416">
              <a:extLst>
                <a:ext uri="{FF2B5EF4-FFF2-40B4-BE49-F238E27FC236}">
                  <a16:creationId xmlns:a16="http://schemas.microsoft.com/office/drawing/2014/main" id="{C9A94F37-6441-4744-81BF-08CA60F8D160}"/>
                </a:ext>
              </a:extLst>
            </p:cNvPr>
            <p:cNvCxnSpPr/>
            <p:nvPr/>
          </p:nvCxnSpPr>
          <p:spPr>
            <a:xfrm rot="10800000" flipH="1">
              <a:off x="3433592" y="47024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8" name="Straight Connector 2417">
              <a:extLst>
                <a:ext uri="{FF2B5EF4-FFF2-40B4-BE49-F238E27FC236}">
                  <a16:creationId xmlns:a16="http://schemas.microsoft.com/office/drawing/2014/main" id="{4B2EA273-1193-4332-9291-49D6D9F77B1F}"/>
                </a:ext>
              </a:extLst>
            </p:cNvPr>
            <p:cNvCxnSpPr/>
            <p:nvPr/>
          </p:nvCxnSpPr>
          <p:spPr>
            <a:xfrm rot="10800000">
              <a:off x="3433592" y="471391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9" name="Straight Connector 2418">
              <a:extLst>
                <a:ext uri="{FF2B5EF4-FFF2-40B4-BE49-F238E27FC236}">
                  <a16:creationId xmlns:a16="http://schemas.microsoft.com/office/drawing/2014/main" id="{B4B41274-9FA9-4EF5-8941-A56DE6E31EDA}"/>
                </a:ext>
              </a:extLst>
            </p:cNvPr>
            <p:cNvCxnSpPr/>
            <p:nvPr/>
          </p:nvCxnSpPr>
          <p:spPr>
            <a:xfrm rot="10800000">
              <a:off x="3433924" y="469080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0" name="Straight Connector 2419">
              <a:extLst>
                <a:ext uri="{FF2B5EF4-FFF2-40B4-BE49-F238E27FC236}">
                  <a16:creationId xmlns:a16="http://schemas.microsoft.com/office/drawing/2014/main" id="{8A07E1C0-9D12-4431-A40A-CA6D5B8E0284}"/>
                </a:ext>
              </a:extLst>
            </p:cNvPr>
            <p:cNvCxnSpPr/>
            <p:nvPr/>
          </p:nvCxnSpPr>
          <p:spPr>
            <a:xfrm rot="10800000" flipH="1">
              <a:off x="3433924" y="467896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1" name="Straight Connector 2420">
              <a:extLst>
                <a:ext uri="{FF2B5EF4-FFF2-40B4-BE49-F238E27FC236}">
                  <a16:creationId xmlns:a16="http://schemas.microsoft.com/office/drawing/2014/main" id="{4A276865-1F8F-43A4-903D-7656705470A1}"/>
                </a:ext>
              </a:extLst>
            </p:cNvPr>
            <p:cNvCxnSpPr/>
            <p:nvPr/>
          </p:nvCxnSpPr>
          <p:spPr>
            <a:xfrm rot="10800000">
              <a:off x="3434589" y="466712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2" name="Straight Connector 2421">
              <a:extLst>
                <a:ext uri="{FF2B5EF4-FFF2-40B4-BE49-F238E27FC236}">
                  <a16:creationId xmlns:a16="http://schemas.microsoft.com/office/drawing/2014/main" id="{CB3FC1E2-2F74-4E19-BD0D-D367BD95A330}"/>
                </a:ext>
              </a:extLst>
            </p:cNvPr>
            <p:cNvCxnSpPr/>
            <p:nvPr/>
          </p:nvCxnSpPr>
          <p:spPr>
            <a:xfrm rot="10800000" flipH="1">
              <a:off x="3450758" y="47722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3" name="Straight Connector 2422">
              <a:extLst>
                <a:ext uri="{FF2B5EF4-FFF2-40B4-BE49-F238E27FC236}">
                  <a16:creationId xmlns:a16="http://schemas.microsoft.com/office/drawing/2014/main" id="{15175A22-FC3D-499B-A61D-15DACAF31CB4}"/>
                </a:ext>
              </a:extLst>
            </p:cNvPr>
            <p:cNvCxnSpPr/>
            <p:nvPr/>
          </p:nvCxnSpPr>
          <p:spPr>
            <a:xfrm rot="10800000">
              <a:off x="3450758" y="478366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4" name="Straight Connector 2423">
              <a:extLst>
                <a:ext uri="{FF2B5EF4-FFF2-40B4-BE49-F238E27FC236}">
                  <a16:creationId xmlns:a16="http://schemas.microsoft.com/office/drawing/2014/main" id="{8F49675B-506B-4AA5-BCFB-4796D016DFB0}"/>
                </a:ext>
              </a:extLst>
            </p:cNvPr>
            <p:cNvCxnSpPr/>
            <p:nvPr/>
          </p:nvCxnSpPr>
          <p:spPr>
            <a:xfrm rot="10800000">
              <a:off x="3451090" y="47605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5" name="Straight Connector 2424">
              <a:extLst>
                <a:ext uri="{FF2B5EF4-FFF2-40B4-BE49-F238E27FC236}">
                  <a16:creationId xmlns:a16="http://schemas.microsoft.com/office/drawing/2014/main" id="{FA32CB85-D813-4B89-823D-DD18CEA847B3}"/>
                </a:ext>
              </a:extLst>
            </p:cNvPr>
            <p:cNvCxnSpPr/>
            <p:nvPr/>
          </p:nvCxnSpPr>
          <p:spPr>
            <a:xfrm rot="10800000" flipH="1">
              <a:off x="3451090" y="474871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6" name="Straight Connector 2425">
              <a:extLst>
                <a:ext uri="{FF2B5EF4-FFF2-40B4-BE49-F238E27FC236}">
                  <a16:creationId xmlns:a16="http://schemas.microsoft.com/office/drawing/2014/main" id="{CAA57598-2B09-4951-9A0F-940D8566864D}"/>
                </a:ext>
              </a:extLst>
            </p:cNvPr>
            <p:cNvCxnSpPr/>
            <p:nvPr/>
          </p:nvCxnSpPr>
          <p:spPr>
            <a:xfrm rot="10800000">
              <a:off x="3451755" y="473687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7" name="Straight Connector 2426">
              <a:extLst>
                <a:ext uri="{FF2B5EF4-FFF2-40B4-BE49-F238E27FC236}">
                  <a16:creationId xmlns:a16="http://schemas.microsoft.com/office/drawing/2014/main" id="{1E1FC688-EF43-47FC-85B0-AED77996DF25}"/>
                </a:ext>
              </a:extLst>
            </p:cNvPr>
            <p:cNvCxnSpPr/>
            <p:nvPr/>
          </p:nvCxnSpPr>
          <p:spPr>
            <a:xfrm rot="10800000" flipH="1">
              <a:off x="3451755" y="472538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8" name="Straight Connector 2427">
              <a:extLst>
                <a:ext uri="{FF2B5EF4-FFF2-40B4-BE49-F238E27FC236}">
                  <a16:creationId xmlns:a16="http://schemas.microsoft.com/office/drawing/2014/main" id="{CF9A9E17-4D7A-44BF-BA62-4AB563714321}"/>
                </a:ext>
              </a:extLst>
            </p:cNvPr>
            <p:cNvCxnSpPr/>
            <p:nvPr/>
          </p:nvCxnSpPr>
          <p:spPr>
            <a:xfrm rot="10800000" flipH="1">
              <a:off x="3452752" y="47024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9" name="Straight Connector 2428">
              <a:extLst>
                <a:ext uri="{FF2B5EF4-FFF2-40B4-BE49-F238E27FC236}">
                  <a16:creationId xmlns:a16="http://schemas.microsoft.com/office/drawing/2014/main" id="{4E4D0458-3F3B-4743-93E5-2656EC864AF0}"/>
                </a:ext>
              </a:extLst>
            </p:cNvPr>
            <p:cNvCxnSpPr/>
            <p:nvPr/>
          </p:nvCxnSpPr>
          <p:spPr>
            <a:xfrm rot="10800000">
              <a:off x="3452752" y="471391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0" name="Straight Connector 2429">
              <a:extLst>
                <a:ext uri="{FF2B5EF4-FFF2-40B4-BE49-F238E27FC236}">
                  <a16:creationId xmlns:a16="http://schemas.microsoft.com/office/drawing/2014/main" id="{65E4CB66-484B-4592-A96B-1E29BE887B8B}"/>
                </a:ext>
              </a:extLst>
            </p:cNvPr>
            <p:cNvCxnSpPr/>
            <p:nvPr/>
          </p:nvCxnSpPr>
          <p:spPr>
            <a:xfrm rot="10800000">
              <a:off x="3453084" y="469080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1" name="Straight Connector 2430">
              <a:extLst>
                <a:ext uri="{FF2B5EF4-FFF2-40B4-BE49-F238E27FC236}">
                  <a16:creationId xmlns:a16="http://schemas.microsoft.com/office/drawing/2014/main" id="{BDDD710F-8FAB-4D14-A2BF-E5BEBCF237E8}"/>
                </a:ext>
              </a:extLst>
            </p:cNvPr>
            <p:cNvCxnSpPr/>
            <p:nvPr/>
          </p:nvCxnSpPr>
          <p:spPr>
            <a:xfrm rot="10800000" flipH="1">
              <a:off x="3453084" y="467896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2" name="Straight Connector 2431">
              <a:extLst>
                <a:ext uri="{FF2B5EF4-FFF2-40B4-BE49-F238E27FC236}">
                  <a16:creationId xmlns:a16="http://schemas.microsoft.com/office/drawing/2014/main" id="{FFA00305-EBB8-44F8-B515-31BC729D0F1C}"/>
                </a:ext>
              </a:extLst>
            </p:cNvPr>
            <p:cNvCxnSpPr/>
            <p:nvPr/>
          </p:nvCxnSpPr>
          <p:spPr>
            <a:xfrm rot="10800000">
              <a:off x="3453749" y="466712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3" name="Oval 2432">
              <a:extLst>
                <a:ext uri="{FF2B5EF4-FFF2-40B4-BE49-F238E27FC236}">
                  <a16:creationId xmlns:a16="http://schemas.microsoft.com/office/drawing/2014/main" id="{7B67B71C-8B78-49F1-995A-7E6CA375729F}"/>
                </a:ext>
              </a:extLst>
            </p:cNvPr>
            <p:cNvSpPr/>
            <p:nvPr/>
          </p:nvSpPr>
          <p:spPr>
            <a:xfrm rot="10800000">
              <a:off x="3378061" y="4794009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434" name="Straight Connector 2433">
              <a:extLst>
                <a:ext uri="{FF2B5EF4-FFF2-40B4-BE49-F238E27FC236}">
                  <a16:creationId xmlns:a16="http://schemas.microsoft.com/office/drawing/2014/main" id="{BDA0F955-BD58-4E01-89B3-850F3EE9E3EA}"/>
                </a:ext>
              </a:extLst>
            </p:cNvPr>
            <p:cNvCxnSpPr/>
            <p:nvPr/>
          </p:nvCxnSpPr>
          <p:spPr>
            <a:xfrm rot="10800000" flipH="1">
              <a:off x="3381581" y="47719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5" name="Straight Connector 2434">
              <a:extLst>
                <a:ext uri="{FF2B5EF4-FFF2-40B4-BE49-F238E27FC236}">
                  <a16:creationId xmlns:a16="http://schemas.microsoft.com/office/drawing/2014/main" id="{D6E61DCD-36AC-464B-BA5E-8BC8C2A344C1}"/>
                </a:ext>
              </a:extLst>
            </p:cNvPr>
            <p:cNvCxnSpPr/>
            <p:nvPr/>
          </p:nvCxnSpPr>
          <p:spPr>
            <a:xfrm rot="10800000">
              <a:off x="3381581" y="478341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6" name="Straight Connector 2435">
              <a:extLst>
                <a:ext uri="{FF2B5EF4-FFF2-40B4-BE49-F238E27FC236}">
                  <a16:creationId xmlns:a16="http://schemas.microsoft.com/office/drawing/2014/main" id="{47366CCB-DA64-4E05-829B-54B9AA3CE960}"/>
                </a:ext>
              </a:extLst>
            </p:cNvPr>
            <p:cNvCxnSpPr/>
            <p:nvPr/>
          </p:nvCxnSpPr>
          <p:spPr>
            <a:xfrm rot="10800000">
              <a:off x="3381914" y="476030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7" name="Straight Connector 2436">
              <a:extLst>
                <a:ext uri="{FF2B5EF4-FFF2-40B4-BE49-F238E27FC236}">
                  <a16:creationId xmlns:a16="http://schemas.microsoft.com/office/drawing/2014/main" id="{4F8DDCF2-7BAF-49F0-8920-E16325F0A8C5}"/>
                </a:ext>
              </a:extLst>
            </p:cNvPr>
            <p:cNvCxnSpPr/>
            <p:nvPr/>
          </p:nvCxnSpPr>
          <p:spPr>
            <a:xfrm rot="10800000" flipH="1">
              <a:off x="3381914" y="474845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8" name="Straight Connector 2437">
              <a:extLst>
                <a:ext uri="{FF2B5EF4-FFF2-40B4-BE49-F238E27FC236}">
                  <a16:creationId xmlns:a16="http://schemas.microsoft.com/office/drawing/2014/main" id="{E13D090E-8CBF-4D44-AC67-84F9D0104C07}"/>
                </a:ext>
              </a:extLst>
            </p:cNvPr>
            <p:cNvCxnSpPr/>
            <p:nvPr/>
          </p:nvCxnSpPr>
          <p:spPr>
            <a:xfrm rot="10800000">
              <a:off x="3382578" y="473662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9" name="Straight Connector 2438">
              <a:extLst>
                <a:ext uri="{FF2B5EF4-FFF2-40B4-BE49-F238E27FC236}">
                  <a16:creationId xmlns:a16="http://schemas.microsoft.com/office/drawing/2014/main" id="{47ABCCBF-C519-4B5E-86ED-A96F29C90798}"/>
                </a:ext>
              </a:extLst>
            </p:cNvPr>
            <p:cNvCxnSpPr/>
            <p:nvPr/>
          </p:nvCxnSpPr>
          <p:spPr>
            <a:xfrm rot="10800000" flipH="1">
              <a:off x="3382578" y="472512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0" name="Straight Connector 2439">
              <a:extLst>
                <a:ext uri="{FF2B5EF4-FFF2-40B4-BE49-F238E27FC236}">
                  <a16:creationId xmlns:a16="http://schemas.microsoft.com/office/drawing/2014/main" id="{B4748367-7371-4DB6-B781-856EAB94A80F}"/>
                </a:ext>
              </a:extLst>
            </p:cNvPr>
            <p:cNvCxnSpPr/>
            <p:nvPr/>
          </p:nvCxnSpPr>
          <p:spPr>
            <a:xfrm rot="10800000" flipH="1">
              <a:off x="3383576" y="47021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1" name="Straight Connector 2440">
              <a:extLst>
                <a:ext uri="{FF2B5EF4-FFF2-40B4-BE49-F238E27FC236}">
                  <a16:creationId xmlns:a16="http://schemas.microsoft.com/office/drawing/2014/main" id="{B66C6451-6505-4F12-8C78-751A11195E54}"/>
                </a:ext>
              </a:extLst>
            </p:cNvPr>
            <p:cNvCxnSpPr/>
            <p:nvPr/>
          </p:nvCxnSpPr>
          <p:spPr>
            <a:xfrm rot="10800000">
              <a:off x="3383576" y="471365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2" name="Straight Connector 2441">
              <a:extLst>
                <a:ext uri="{FF2B5EF4-FFF2-40B4-BE49-F238E27FC236}">
                  <a16:creationId xmlns:a16="http://schemas.microsoft.com/office/drawing/2014/main" id="{834F5345-6C7E-46E5-B198-59B7A2056CC2}"/>
                </a:ext>
              </a:extLst>
            </p:cNvPr>
            <p:cNvCxnSpPr/>
            <p:nvPr/>
          </p:nvCxnSpPr>
          <p:spPr>
            <a:xfrm rot="10800000">
              <a:off x="3383908" y="469055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3" name="Straight Connector 2442">
              <a:extLst>
                <a:ext uri="{FF2B5EF4-FFF2-40B4-BE49-F238E27FC236}">
                  <a16:creationId xmlns:a16="http://schemas.microsoft.com/office/drawing/2014/main" id="{A10E75D7-0D07-4317-BA89-D26B479D203F}"/>
                </a:ext>
              </a:extLst>
            </p:cNvPr>
            <p:cNvCxnSpPr/>
            <p:nvPr/>
          </p:nvCxnSpPr>
          <p:spPr>
            <a:xfrm rot="10800000" flipH="1">
              <a:off x="3383908" y="467870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4" name="Straight Connector 2443">
              <a:extLst>
                <a:ext uri="{FF2B5EF4-FFF2-40B4-BE49-F238E27FC236}">
                  <a16:creationId xmlns:a16="http://schemas.microsoft.com/office/drawing/2014/main" id="{B94ED5EE-55B2-4533-84B7-B0B9FECE9776}"/>
                </a:ext>
              </a:extLst>
            </p:cNvPr>
            <p:cNvCxnSpPr/>
            <p:nvPr/>
          </p:nvCxnSpPr>
          <p:spPr>
            <a:xfrm rot="10800000">
              <a:off x="3384573" y="466687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5" name="Straight Connector 2444">
              <a:extLst>
                <a:ext uri="{FF2B5EF4-FFF2-40B4-BE49-F238E27FC236}">
                  <a16:creationId xmlns:a16="http://schemas.microsoft.com/office/drawing/2014/main" id="{B61E86F9-A84C-45DC-8512-BAD3B802E550}"/>
                </a:ext>
              </a:extLst>
            </p:cNvPr>
            <p:cNvCxnSpPr/>
            <p:nvPr/>
          </p:nvCxnSpPr>
          <p:spPr>
            <a:xfrm rot="10800000" flipH="1">
              <a:off x="3400741" y="47719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6" name="Straight Connector 2445">
              <a:extLst>
                <a:ext uri="{FF2B5EF4-FFF2-40B4-BE49-F238E27FC236}">
                  <a16:creationId xmlns:a16="http://schemas.microsoft.com/office/drawing/2014/main" id="{36246BA6-5F4F-4ADA-9174-4DEA0B131B68}"/>
                </a:ext>
              </a:extLst>
            </p:cNvPr>
            <p:cNvCxnSpPr/>
            <p:nvPr/>
          </p:nvCxnSpPr>
          <p:spPr>
            <a:xfrm rot="10800000">
              <a:off x="3400741" y="478341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7" name="Straight Connector 2446">
              <a:extLst>
                <a:ext uri="{FF2B5EF4-FFF2-40B4-BE49-F238E27FC236}">
                  <a16:creationId xmlns:a16="http://schemas.microsoft.com/office/drawing/2014/main" id="{5B753E3B-433F-483D-9AFC-3DD42EE14D50}"/>
                </a:ext>
              </a:extLst>
            </p:cNvPr>
            <p:cNvCxnSpPr/>
            <p:nvPr/>
          </p:nvCxnSpPr>
          <p:spPr>
            <a:xfrm rot="10800000">
              <a:off x="3401073" y="476030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8" name="Straight Connector 2447">
              <a:extLst>
                <a:ext uri="{FF2B5EF4-FFF2-40B4-BE49-F238E27FC236}">
                  <a16:creationId xmlns:a16="http://schemas.microsoft.com/office/drawing/2014/main" id="{BF5B8C7B-9A6D-41AB-B5E0-BDE2FBF7D2DE}"/>
                </a:ext>
              </a:extLst>
            </p:cNvPr>
            <p:cNvCxnSpPr/>
            <p:nvPr/>
          </p:nvCxnSpPr>
          <p:spPr>
            <a:xfrm rot="10800000" flipH="1">
              <a:off x="3401073" y="474845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9" name="Straight Connector 2448">
              <a:extLst>
                <a:ext uri="{FF2B5EF4-FFF2-40B4-BE49-F238E27FC236}">
                  <a16:creationId xmlns:a16="http://schemas.microsoft.com/office/drawing/2014/main" id="{EE7AE223-9DD7-4F02-AC90-1C0A665058E6}"/>
                </a:ext>
              </a:extLst>
            </p:cNvPr>
            <p:cNvCxnSpPr/>
            <p:nvPr/>
          </p:nvCxnSpPr>
          <p:spPr>
            <a:xfrm rot="10800000">
              <a:off x="3401738" y="473662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0" name="Straight Connector 2449">
              <a:extLst>
                <a:ext uri="{FF2B5EF4-FFF2-40B4-BE49-F238E27FC236}">
                  <a16:creationId xmlns:a16="http://schemas.microsoft.com/office/drawing/2014/main" id="{89FC9363-8BF2-4B9E-B144-EFD6CE5E29A6}"/>
                </a:ext>
              </a:extLst>
            </p:cNvPr>
            <p:cNvCxnSpPr/>
            <p:nvPr/>
          </p:nvCxnSpPr>
          <p:spPr>
            <a:xfrm rot="10800000" flipH="1">
              <a:off x="3401738" y="472512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1" name="Straight Connector 2450">
              <a:extLst>
                <a:ext uri="{FF2B5EF4-FFF2-40B4-BE49-F238E27FC236}">
                  <a16:creationId xmlns:a16="http://schemas.microsoft.com/office/drawing/2014/main" id="{4C38D7FA-0056-4149-AA56-2995A58E10A9}"/>
                </a:ext>
              </a:extLst>
            </p:cNvPr>
            <p:cNvCxnSpPr/>
            <p:nvPr/>
          </p:nvCxnSpPr>
          <p:spPr>
            <a:xfrm rot="10800000" flipH="1">
              <a:off x="3402735" y="47021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2" name="Straight Connector 2451">
              <a:extLst>
                <a:ext uri="{FF2B5EF4-FFF2-40B4-BE49-F238E27FC236}">
                  <a16:creationId xmlns:a16="http://schemas.microsoft.com/office/drawing/2014/main" id="{EF30B1F6-A854-47A0-B1D4-7B632A7BF9DF}"/>
                </a:ext>
              </a:extLst>
            </p:cNvPr>
            <p:cNvCxnSpPr/>
            <p:nvPr/>
          </p:nvCxnSpPr>
          <p:spPr>
            <a:xfrm rot="10800000">
              <a:off x="3402735" y="471365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3" name="Straight Connector 2452">
              <a:extLst>
                <a:ext uri="{FF2B5EF4-FFF2-40B4-BE49-F238E27FC236}">
                  <a16:creationId xmlns:a16="http://schemas.microsoft.com/office/drawing/2014/main" id="{8406E04F-F22E-4CF0-A758-B436702E3E4A}"/>
                </a:ext>
              </a:extLst>
            </p:cNvPr>
            <p:cNvCxnSpPr/>
            <p:nvPr/>
          </p:nvCxnSpPr>
          <p:spPr>
            <a:xfrm rot="10800000">
              <a:off x="3403068" y="469055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4" name="Straight Connector 2453">
              <a:extLst>
                <a:ext uri="{FF2B5EF4-FFF2-40B4-BE49-F238E27FC236}">
                  <a16:creationId xmlns:a16="http://schemas.microsoft.com/office/drawing/2014/main" id="{C995341C-3047-4534-AE14-6D91A0634312}"/>
                </a:ext>
              </a:extLst>
            </p:cNvPr>
            <p:cNvCxnSpPr/>
            <p:nvPr/>
          </p:nvCxnSpPr>
          <p:spPr>
            <a:xfrm rot="10800000" flipH="1">
              <a:off x="3403068" y="467870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5" name="Straight Connector 2454">
              <a:extLst>
                <a:ext uri="{FF2B5EF4-FFF2-40B4-BE49-F238E27FC236}">
                  <a16:creationId xmlns:a16="http://schemas.microsoft.com/office/drawing/2014/main" id="{76E32906-0FB5-472F-95F9-38BADAA52280}"/>
                </a:ext>
              </a:extLst>
            </p:cNvPr>
            <p:cNvCxnSpPr/>
            <p:nvPr/>
          </p:nvCxnSpPr>
          <p:spPr>
            <a:xfrm rot="10800000">
              <a:off x="3403732" y="466687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6" name="Oval 2455">
              <a:extLst>
                <a:ext uri="{FF2B5EF4-FFF2-40B4-BE49-F238E27FC236}">
                  <a16:creationId xmlns:a16="http://schemas.microsoft.com/office/drawing/2014/main" id="{BD20A065-E4BF-4D3A-97CE-62EBB23F7BC4}"/>
                </a:ext>
              </a:extLst>
            </p:cNvPr>
            <p:cNvSpPr/>
            <p:nvPr/>
          </p:nvSpPr>
          <p:spPr>
            <a:xfrm rot="10800000">
              <a:off x="3328045" y="4794009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457" name="Straight Connector 2456">
              <a:extLst>
                <a:ext uri="{FF2B5EF4-FFF2-40B4-BE49-F238E27FC236}">
                  <a16:creationId xmlns:a16="http://schemas.microsoft.com/office/drawing/2014/main" id="{33C4AD66-54B3-4ACE-8EBA-B626CE20CEC4}"/>
                </a:ext>
              </a:extLst>
            </p:cNvPr>
            <p:cNvCxnSpPr/>
            <p:nvPr/>
          </p:nvCxnSpPr>
          <p:spPr>
            <a:xfrm rot="10800000" flipH="1">
              <a:off x="3331565" y="47719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8" name="Straight Connector 2457">
              <a:extLst>
                <a:ext uri="{FF2B5EF4-FFF2-40B4-BE49-F238E27FC236}">
                  <a16:creationId xmlns:a16="http://schemas.microsoft.com/office/drawing/2014/main" id="{12737BC5-EA8E-44BE-B52E-31DDF06F1116}"/>
                </a:ext>
              </a:extLst>
            </p:cNvPr>
            <p:cNvCxnSpPr/>
            <p:nvPr/>
          </p:nvCxnSpPr>
          <p:spPr>
            <a:xfrm rot="10800000">
              <a:off x="3331565" y="478341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9" name="Straight Connector 2458">
              <a:extLst>
                <a:ext uri="{FF2B5EF4-FFF2-40B4-BE49-F238E27FC236}">
                  <a16:creationId xmlns:a16="http://schemas.microsoft.com/office/drawing/2014/main" id="{A024F1C5-64DB-4C62-8DBA-2ABC13D63C51}"/>
                </a:ext>
              </a:extLst>
            </p:cNvPr>
            <p:cNvCxnSpPr/>
            <p:nvPr/>
          </p:nvCxnSpPr>
          <p:spPr>
            <a:xfrm rot="10800000">
              <a:off x="3331898" y="476030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0" name="Straight Connector 2459">
              <a:extLst>
                <a:ext uri="{FF2B5EF4-FFF2-40B4-BE49-F238E27FC236}">
                  <a16:creationId xmlns:a16="http://schemas.microsoft.com/office/drawing/2014/main" id="{3158A157-52FE-413F-8B84-1516748CC9AE}"/>
                </a:ext>
              </a:extLst>
            </p:cNvPr>
            <p:cNvCxnSpPr/>
            <p:nvPr/>
          </p:nvCxnSpPr>
          <p:spPr>
            <a:xfrm rot="10800000" flipH="1">
              <a:off x="3331898" y="474845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1" name="Straight Connector 2460">
              <a:extLst>
                <a:ext uri="{FF2B5EF4-FFF2-40B4-BE49-F238E27FC236}">
                  <a16:creationId xmlns:a16="http://schemas.microsoft.com/office/drawing/2014/main" id="{4C3C8C44-7851-4F33-A2A2-D2B8F9428CD0}"/>
                </a:ext>
              </a:extLst>
            </p:cNvPr>
            <p:cNvCxnSpPr/>
            <p:nvPr/>
          </p:nvCxnSpPr>
          <p:spPr>
            <a:xfrm rot="10800000">
              <a:off x="3332562" y="473662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2" name="Straight Connector 2461">
              <a:extLst>
                <a:ext uri="{FF2B5EF4-FFF2-40B4-BE49-F238E27FC236}">
                  <a16:creationId xmlns:a16="http://schemas.microsoft.com/office/drawing/2014/main" id="{49CE616B-6F4E-4034-BAC6-B403BFAA435B}"/>
                </a:ext>
              </a:extLst>
            </p:cNvPr>
            <p:cNvCxnSpPr/>
            <p:nvPr/>
          </p:nvCxnSpPr>
          <p:spPr>
            <a:xfrm rot="10800000" flipH="1">
              <a:off x="3332562" y="472512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3" name="Straight Connector 2462">
              <a:extLst>
                <a:ext uri="{FF2B5EF4-FFF2-40B4-BE49-F238E27FC236}">
                  <a16:creationId xmlns:a16="http://schemas.microsoft.com/office/drawing/2014/main" id="{52F01F73-0DF5-402F-A134-2BC95602A539}"/>
                </a:ext>
              </a:extLst>
            </p:cNvPr>
            <p:cNvCxnSpPr/>
            <p:nvPr/>
          </p:nvCxnSpPr>
          <p:spPr>
            <a:xfrm rot="10800000" flipH="1">
              <a:off x="3333560" y="47021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4" name="Straight Connector 2463">
              <a:extLst>
                <a:ext uri="{FF2B5EF4-FFF2-40B4-BE49-F238E27FC236}">
                  <a16:creationId xmlns:a16="http://schemas.microsoft.com/office/drawing/2014/main" id="{8D409727-8168-423B-9324-F08960131B53}"/>
                </a:ext>
              </a:extLst>
            </p:cNvPr>
            <p:cNvCxnSpPr/>
            <p:nvPr/>
          </p:nvCxnSpPr>
          <p:spPr>
            <a:xfrm rot="10800000">
              <a:off x="3333560" y="471365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5" name="Straight Connector 2464">
              <a:extLst>
                <a:ext uri="{FF2B5EF4-FFF2-40B4-BE49-F238E27FC236}">
                  <a16:creationId xmlns:a16="http://schemas.microsoft.com/office/drawing/2014/main" id="{08546C04-F5C6-472D-B9F7-33093DCDC76D}"/>
                </a:ext>
              </a:extLst>
            </p:cNvPr>
            <p:cNvCxnSpPr/>
            <p:nvPr/>
          </p:nvCxnSpPr>
          <p:spPr>
            <a:xfrm rot="10800000">
              <a:off x="3333892" y="469055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6" name="Straight Connector 2465">
              <a:extLst>
                <a:ext uri="{FF2B5EF4-FFF2-40B4-BE49-F238E27FC236}">
                  <a16:creationId xmlns:a16="http://schemas.microsoft.com/office/drawing/2014/main" id="{DE9BC253-9604-415A-B28F-3E4AF105D388}"/>
                </a:ext>
              </a:extLst>
            </p:cNvPr>
            <p:cNvCxnSpPr/>
            <p:nvPr/>
          </p:nvCxnSpPr>
          <p:spPr>
            <a:xfrm rot="10800000" flipH="1">
              <a:off x="3333892" y="467870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7" name="Straight Connector 2466">
              <a:extLst>
                <a:ext uri="{FF2B5EF4-FFF2-40B4-BE49-F238E27FC236}">
                  <a16:creationId xmlns:a16="http://schemas.microsoft.com/office/drawing/2014/main" id="{932382C3-6987-4060-AC06-329B2FCEEA35}"/>
                </a:ext>
              </a:extLst>
            </p:cNvPr>
            <p:cNvCxnSpPr/>
            <p:nvPr/>
          </p:nvCxnSpPr>
          <p:spPr>
            <a:xfrm rot="10800000">
              <a:off x="3334557" y="466687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8" name="Straight Connector 2467">
              <a:extLst>
                <a:ext uri="{FF2B5EF4-FFF2-40B4-BE49-F238E27FC236}">
                  <a16:creationId xmlns:a16="http://schemas.microsoft.com/office/drawing/2014/main" id="{0BCD80B2-DFD9-4182-A698-59F2977EDD7E}"/>
                </a:ext>
              </a:extLst>
            </p:cNvPr>
            <p:cNvCxnSpPr/>
            <p:nvPr/>
          </p:nvCxnSpPr>
          <p:spPr>
            <a:xfrm rot="10800000" flipH="1">
              <a:off x="3350725" y="47719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9" name="Straight Connector 2468">
              <a:extLst>
                <a:ext uri="{FF2B5EF4-FFF2-40B4-BE49-F238E27FC236}">
                  <a16:creationId xmlns:a16="http://schemas.microsoft.com/office/drawing/2014/main" id="{B57CB631-A74E-40FC-A85A-814081D4B400}"/>
                </a:ext>
              </a:extLst>
            </p:cNvPr>
            <p:cNvCxnSpPr/>
            <p:nvPr/>
          </p:nvCxnSpPr>
          <p:spPr>
            <a:xfrm rot="10800000">
              <a:off x="3350725" y="478341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0" name="Straight Connector 2469">
              <a:extLst>
                <a:ext uri="{FF2B5EF4-FFF2-40B4-BE49-F238E27FC236}">
                  <a16:creationId xmlns:a16="http://schemas.microsoft.com/office/drawing/2014/main" id="{3208AB0F-31C5-4814-AA92-94133F290BA8}"/>
                </a:ext>
              </a:extLst>
            </p:cNvPr>
            <p:cNvCxnSpPr/>
            <p:nvPr/>
          </p:nvCxnSpPr>
          <p:spPr>
            <a:xfrm rot="10800000">
              <a:off x="3351057" y="476030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1" name="Straight Connector 2470">
              <a:extLst>
                <a:ext uri="{FF2B5EF4-FFF2-40B4-BE49-F238E27FC236}">
                  <a16:creationId xmlns:a16="http://schemas.microsoft.com/office/drawing/2014/main" id="{8B2744DC-CE0C-4BA5-BD72-BB5D08E8DFB7}"/>
                </a:ext>
              </a:extLst>
            </p:cNvPr>
            <p:cNvCxnSpPr/>
            <p:nvPr/>
          </p:nvCxnSpPr>
          <p:spPr>
            <a:xfrm rot="10800000" flipH="1">
              <a:off x="3351057" y="474845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2" name="Straight Connector 2471">
              <a:extLst>
                <a:ext uri="{FF2B5EF4-FFF2-40B4-BE49-F238E27FC236}">
                  <a16:creationId xmlns:a16="http://schemas.microsoft.com/office/drawing/2014/main" id="{CADAA588-0CC7-41FE-80F8-E68CE557EF88}"/>
                </a:ext>
              </a:extLst>
            </p:cNvPr>
            <p:cNvCxnSpPr/>
            <p:nvPr/>
          </p:nvCxnSpPr>
          <p:spPr>
            <a:xfrm rot="10800000">
              <a:off x="3351722" y="473662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3" name="Straight Connector 2472">
              <a:extLst>
                <a:ext uri="{FF2B5EF4-FFF2-40B4-BE49-F238E27FC236}">
                  <a16:creationId xmlns:a16="http://schemas.microsoft.com/office/drawing/2014/main" id="{B79DFB6F-C251-4569-9CA3-E433E8763234}"/>
                </a:ext>
              </a:extLst>
            </p:cNvPr>
            <p:cNvCxnSpPr/>
            <p:nvPr/>
          </p:nvCxnSpPr>
          <p:spPr>
            <a:xfrm rot="10800000" flipH="1">
              <a:off x="3351722" y="472512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4" name="Straight Connector 2473">
              <a:extLst>
                <a:ext uri="{FF2B5EF4-FFF2-40B4-BE49-F238E27FC236}">
                  <a16:creationId xmlns:a16="http://schemas.microsoft.com/office/drawing/2014/main" id="{2C232E27-B38B-46D0-9A83-5EBCD77F9018}"/>
                </a:ext>
              </a:extLst>
            </p:cNvPr>
            <p:cNvCxnSpPr/>
            <p:nvPr/>
          </p:nvCxnSpPr>
          <p:spPr>
            <a:xfrm rot="10800000" flipH="1">
              <a:off x="3352719" y="47021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5" name="Straight Connector 2474">
              <a:extLst>
                <a:ext uri="{FF2B5EF4-FFF2-40B4-BE49-F238E27FC236}">
                  <a16:creationId xmlns:a16="http://schemas.microsoft.com/office/drawing/2014/main" id="{B8200CE2-DB93-49A0-8982-0ACC4222E3F3}"/>
                </a:ext>
              </a:extLst>
            </p:cNvPr>
            <p:cNvCxnSpPr/>
            <p:nvPr/>
          </p:nvCxnSpPr>
          <p:spPr>
            <a:xfrm rot="10800000">
              <a:off x="3352719" y="471365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6" name="Straight Connector 2475">
              <a:extLst>
                <a:ext uri="{FF2B5EF4-FFF2-40B4-BE49-F238E27FC236}">
                  <a16:creationId xmlns:a16="http://schemas.microsoft.com/office/drawing/2014/main" id="{6E55F5FC-8ED2-4914-ADE0-6050551A31A4}"/>
                </a:ext>
              </a:extLst>
            </p:cNvPr>
            <p:cNvCxnSpPr/>
            <p:nvPr/>
          </p:nvCxnSpPr>
          <p:spPr>
            <a:xfrm rot="10800000">
              <a:off x="3353052" y="469055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7" name="Straight Connector 2476">
              <a:extLst>
                <a:ext uri="{FF2B5EF4-FFF2-40B4-BE49-F238E27FC236}">
                  <a16:creationId xmlns:a16="http://schemas.microsoft.com/office/drawing/2014/main" id="{54CB77D2-ADE7-4C4F-891F-7382F185C443}"/>
                </a:ext>
              </a:extLst>
            </p:cNvPr>
            <p:cNvCxnSpPr/>
            <p:nvPr/>
          </p:nvCxnSpPr>
          <p:spPr>
            <a:xfrm rot="10800000" flipH="1">
              <a:off x="3353052" y="467870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8" name="Straight Connector 2477">
              <a:extLst>
                <a:ext uri="{FF2B5EF4-FFF2-40B4-BE49-F238E27FC236}">
                  <a16:creationId xmlns:a16="http://schemas.microsoft.com/office/drawing/2014/main" id="{0F320ED4-33FC-4BF5-B666-DE6A95B8F86A}"/>
                </a:ext>
              </a:extLst>
            </p:cNvPr>
            <p:cNvCxnSpPr/>
            <p:nvPr/>
          </p:nvCxnSpPr>
          <p:spPr>
            <a:xfrm rot="10800000">
              <a:off x="3353717" y="466687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9" name="Oval 2478">
              <a:extLst>
                <a:ext uri="{FF2B5EF4-FFF2-40B4-BE49-F238E27FC236}">
                  <a16:creationId xmlns:a16="http://schemas.microsoft.com/office/drawing/2014/main" id="{0C5BCD90-4639-45C1-9E36-E4C0EBA1CDB9}"/>
                </a:ext>
              </a:extLst>
            </p:cNvPr>
            <p:cNvSpPr/>
            <p:nvPr/>
          </p:nvSpPr>
          <p:spPr>
            <a:xfrm rot="10800000">
              <a:off x="3278029" y="4794009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480" name="Straight Connector 2479">
              <a:extLst>
                <a:ext uri="{FF2B5EF4-FFF2-40B4-BE49-F238E27FC236}">
                  <a16:creationId xmlns:a16="http://schemas.microsoft.com/office/drawing/2014/main" id="{BC9D0C81-D4A8-4BAC-89F6-C01F7A75020B}"/>
                </a:ext>
              </a:extLst>
            </p:cNvPr>
            <p:cNvCxnSpPr/>
            <p:nvPr/>
          </p:nvCxnSpPr>
          <p:spPr>
            <a:xfrm rot="10800000" flipH="1">
              <a:off x="3281549" y="47719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1" name="Straight Connector 2480">
              <a:extLst>
                <a:ext uri="{FF2B5EF4-FFF2-40B4-BE49-F238E27FC236}">
                  <a16:creationId xmlns:a16="http://schemas.microsoft.com/office/drawing/2014/main" id="{4E6E967F-4E36-4F30-B408-D0AE30476E0E}"/>
                </a:ext>
              </a:extLst>
            </p:cNvPr>
            <p:cNvCxnSpPr/>
            <p:nvPr/>
          </p:nvCxnSpPr>
          <p:spPr>
            <a:xfrm rot="10800000">
              <a:off x="3281549" y="478341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2" name="Straight Connector 2481">
              <a:extLst>
                <a:ext uri="{FF2B5EF4-FFF2-40B4-BE49-F238E27FC236}">
                  <a16:creationId xmlns:a16="http://schemas.microsoft.com/office/drawing/2014/main" id="{7872D222-E51C-4282-BF6C-1434CAF66968}"/>
                </a:ext>
              </a:extLst>
            </p:cNvPr>
            <p:cNvCxnSpPr/>
            <p:nvPr/>
          </p:nvCxnSpPr>
          <p:spPr>
            <a:xfrm rot="10800000">
              <a:off x="3281881" y="476030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3" name="Straight Connector 2482">
              <a:extLst>
                <a:ext uri="{FF2B5EF4-FFF2-40B4-BE49-F238E27FC236}">
                  <a16:creationId xmlns:a16="http://schemas.microsoft.com/office/drawing/2014/main" id="{50AC4C84-041C-4FF6-8A07-0FB31CA992D9}"/>
                </a:ext>
              </a:extLst>
            </p:cNvPr>
            <p:cNvCxnSpPr/>
            <p:nvPr/>
          </p:nvCxnSpPr>
          <p:spPr>
            <a:xfrm rot="10800000" flipH="1">
              <a:off x="3281881" y="474845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4" name="Straight Connector 2483">
              <a:extLst>
                <a:ext uri="{FF2B5EF4-FFF2-40B4-BE49-F238E27FC236}">
                  <a16:creationId xmlns:a16="http://schemas.microsoft.com/office/drawing/2014/main" id="{72B528C0-FC63-45BC-98C8-FF244C2F928F}"/>
                </a:ext>
              </a:extLst>
            </p:cNvPr>
            <p:cNvCxnSpPr/>
            <p:nvPr/>
          </p:nvCxnSpPr>
          <p:spPr>
            <a:xfrm rot="10800000">
              <a:off x="3282546" y="473662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5" name="Straight Connector 2484">
              <a:extLst>
                <a:ext uri="{FF2B5EF4-FFF2-40B4-BE49-F238E27FC236}">
                  <a16:creationId xmlns:a16="http://schemas.microsoft.com/office/drawing/2014/main" id="{4B92472D-B6D7-4542-9F78-F2B2ADC80B9D}"/>
                </a:ext>
              </a:extLst>
            </p:cNvPr>
            <p:cNvCxnSpPr/>
            <p:nvPr/>
          </p:nvCxnSpPr>
          <p:spPr>
            <a:xfrm rot="10800000" flipH="1">
              <a:off x="3282546" y="472512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6" name="Straight Connector 2485">
              <a:extLst>
                <a:ext uri="{FF2B5EF4-FFF2-40B4-BE49-F238E27FC236}">
                  <a16:creationId xmlns:a16="http://schemas.microsoft.com/office/drawing/2014/main" id="{333FEB57-31FC-4C58-99F7-ECA934091BD3}"/>
                </a:ext>
              </a:extLst>
            </p:cNvPr>
            <p:cNvCxnSpPr/>
            <p:nvPr/>
          </p:nvCxnSpPr>
          <p:spPr>
            <a:xfrm rot="10800000" flipH="1">
              <a:off x="3283543" y="47021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7" name="Straight Connector 2486">
              <a:extLst>
                <a:ext uri="{FF2B5EF4-FFF2-40B4-BE49-F238E27FC236}">
                  <a16:creationId xmlns:a16="http://schemas.microsoft.com/office/drawing/2014/main" id="{DED4E8FB-E1F4-4C36-921C-2F63E3FAA290}"/>
                </a:ext>
              </a:extLst>
            </p:cNvPr>
            <p:cNvCxnSpPr/>
            <p:nvPr/>
          </p:nvCxnSpPr>
          <p:spPr>
            <a:xfrm rot="10800000">
              <a:off x="3283543" y="471365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8" name="Straight Connector 2487">
              <a:extLst>
                <a:ext uri="{FF2B5EF4-FFF2-40B4-BE49-F238E27FC236}">
                  <a16:creationId xmlns:a16="http://schemas.microsoft.com/office/drawing/2014/main" id="{F744CFCF-2980-4008-BF16-0C18D1A90345}"/>
                </a:ext>
              </a:extLst>
            </p:cNvPr>
            <p:cNvCxnSpPr/>
            <p:nvPr/>
          </p:nvCxnSpPr>
          <p:spPr>
            <a:xfrm rot="10800000">
              <a:off x="3283875" y="469055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9" name="Straight Connector 2488">
              <a:extLst>
                <a:ext uri="{FF2B5EF4-FFF2-40B4-BE49-F238E27FC236}">
                  <a16:creationId xmlns:a16="http://schemas.microsoft.com/office/drawing/2014/main" id="{91E29813-A6E8-4F93-A44D-FB0CE44907B3}"/>
                </a:ext>
              </a:extLst>
            </p:cNvPr>
            <p:cNvCxnSpPr/>
            <p:nvPr/>
          </p:nvCxnSpPr>
          <p:spPr>
            <a:xfrm rot="10800000" flipH="1">
              <a:off x="3283875" y="467870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0" name="Straight Connector 2489">
              <a:extLst>
                <a:ext uri="{FF2B5EF4-FFF2-40B4-BE49-F238E27FC236}">
                  <a16:creationId xmlns:a16="http://schemas.microsoft.com/office/drawing/2014/main" id="{B6A6A6CF-079C-40BD-9FB2-896CF31C1C99}"/>
                </a:ext>
              </a:extLst>
            </p:cNvPr>
            <p:cNvCxnSpPr/>
            <p:nvPr/>
          </p:nvCxnSpPr>
          <p:spPr>
            <a:xfrm rot="10800000">
              <a:off x="3284540" y="466687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1" name="Straight Connector 2490">
              <a:extLst>
                <a:ext uri="{FF2B5EF4-FFF2-40B4-BE49-F238E27FC236}">
                  <a16:creationId xmlns:a16="http://schemas.microsoft.com/office/drawing/2014/main" id="{391803AB-1D68-4A13-BCAA-99B3BF48E61A}"/>
                </a:ext>
              </a:extLst>
            </p:cNvPr>
            <p:cNvCxnSpPr/>
            <p:nvPr/>
          </p:nvCxnSpPr>
          <p:spPr>
            <a:xfrm rot="10800000" flipH="1">
              <a:off x="3300709" y="47719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2" name="Straight Connector 2491">
              <a:extLst>
                <a:ext uri="{FF2B5EF4-FFF2-40B4-BE49-F238E27FC236}">
                  <a16:creationId xmlns:a16="http://schemas.microsoft.com/office/drawing/2014/main" id="{56DD5EFF-EA73-4B12-BF1C-4ECB8DC13BC0}"/>
                </a:ext>
              </a:extLst>
            </p:cNvPr>
            <p:cNvCxnSpPr/>
            <p:nvPr/>
          </p:nvCxnSpPr>
          <p:spPr>
            <a:xfrm rot="10800000">
              <a:off x="3300709" y="478341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3" name="Straight Connector 2492">
              <a:extLst>
                <a:ext uri="{FF2B5EF4-FFF2-40B4-BE49-F238E27FC236}">
                  <a16:creationId xmlns:a16="http://schemas.microsoft.com/office/drawing/2014/main" id="{5D0C014D-F956-4BF4-B6F5-9C5B040E03A9}"/>
                </a:ext>
              </a:extLst>
            </p:cNvPr>
            <p:cNvCxnSpPr/>
            <p:nvPr/>
          </p:nvCxnSpPr>
          <p:spPr>
            <a:xfrm rot="10800000">
              <a:off x="3301041" y="476030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4" name="Straight Connector 2493">
              <a:extLst>
                <a:ext uri="{FF2B5EF4-FFF2-40B4-BE49-F238E27FC236}">
                  <a16:creationId xmlns:a16="http://schemas.microsoft.com/office/drawing/2014/main" id="{D49C0C2D-32F1-4AB4-A48D-B1A258B3FDDC}"/>
                </a:ext>
              </a:extLst>
            </p:cNvPr>
            <p:cNvCxnSpPr/>
            <p:nvPr/>
          </p:nvCxnSpPr>
          <p:spPr>
            <a:xfrm rot="10800000" flipH="1">
              <a:off x="3301041" y="474845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5" name="Straight Connector 2494">
              <a:extLst>
                <a:ext uri="{FF2B5EF4-FFF2-40B4-BE49-F238E27FC236}">
                  <a16:creationId xmlns:a16="http://schemas.microsoft.com/office/drawing/2014/main" id="{01ECD416-4E46-4009-A507-3C71DDA90064}"/>
                </a:ext>
              </a:extLst>
            </p:cNvPr>
            <p:cNvCxnSpPr/>
            <p:nvPr/>
          </p:nvCxnSpPr>
          <p:spPr>
            <a:xfrm rot="10800000">
              <a:off x="3301706" y="473662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6" name="Straight Connector 2495">
              <a:extLst>
                <a:ext uri="{FF2B5EF4-FFF2-40B4-BE49-F238E27FC236}">
                  <a16:creationId xmlns:a16="http://schemas.microsoft.com/office/drawing/2014/main" id="{F541617F-BF39-4820-A5B4-06BED881B342}"/>
                </a:ext>
              </a:extLst>
            </p:cNvPr>
            <p:cNvCxnSpPr/>
            <p:nvPr/>
          </p:nvCxnSpPr>
          <p:spPr>
            <a:xfrm rot="10800000" flipH="1">
              <a:off x="3301706" y="472512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7" name="Straight Connector 2496">
              <a:extLst>
                <a:ext uri="{FF2B5EF4-FFF2-40B4-BE49-F238E27FC236}">
                  <a16:creationId xmlns:a16="http://schemas.microsoft.com/office/drawing/2014/main" id="{3B361B10-B385-445E-A347-F3FB89E2D82A}"/>
                </a:ext>
              </a:extLst>
            </p:cNvPr>
            <p:cNvCxnSpPr/>
            <p:nvPr/>
          </p:nvCxnSpPr>
          <p:spPr>
            <a:xfrm rot="10800000" flipH="1">
              <a:off x="3302703" y="47021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8" name="Straight Connector 2497">
              <a:extLst>
                <a:ext uri="{FF2B5EF4-FFF2-40B4-BE49-F238E27FC236}">
                  <a16:creationId xmlns:a16="http://schemas.microsoft.com/office/drawing/2014/main" id="{43F21825-DD12-4F2E-89AC-054EE573B327}"/>
                </a:ext>
              </a:extLst>
            </p:cNvPr>
            <p:cNvCxnSpPr/>
            <p:nvPr/>
          </p:nvCxnSpPr>
          <p:spPr>
            <a:xfrm rot="10800000">
              <a:off x="3302703" y="471365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9" name="Straight Connector 2498">
              <a:extLst>
                <a:ext uri="{FF2B5EF4-FFF2-40B4-BE49-F238E27FC236}">
                  <a16:creationId xmlns:a16="http://schemas.microsoft.com/office/drawing/2014/main" id="{96AEA2CB-14B5-4FCD-90F0-36BF82F35380}"/>
                </a:ext>
              </a:extLst>
            </p:cNvPr>
            <p:cNvCxnSpPr/>
            <p:nvPr/>
          </p:nvCxnSpPr>
          <p:spPr>
            <a:xfrm rot="10800000">
              <a:off x="3303036" y="469055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0" name="Straight Connector 2499">
              <a:extLst>
                <a:ext uri="{FF2B5EF4-FFF2-40B4-BE49-F238E27FC236}">
                  <a16:creationId xmlns:a16="http://schemas.microsoft.com/office/drawing/2014/main" id="{296BE378-B823-4A7D-B760-00AB10A9B292}"/>
                </a:ext>
              </a:extLst>
            </p:cNvPr>
            <p:cNvCxnSpPr/>
            <p:nvPr/>
          </p:nvCxnSpPr>
          <p:spPr>
            <a:xfrm rot="10800000" flipH="1">
              <a:off x="3303036" y="467870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1" name="Straight Connector 2500">
              <a:extLst>
                <a:ext uri="{FF2B5EF4-FFF2-40B4-BE49-F238E27FC236}">
                  <a16:creationId xmlns:a16="http://schemas.microsoft.com/office/drawing/2014/main" id="{D96502A0-B71F-4B21-9536-0D9585599B42}"/>
                </a:ext>
              </a:extLst>
            </p:cNvPr>
            <p:cNvCxnSpPr/>
            <p:nvPr/>
          </p:nvCxnSpPr>
          <p:spPr>
            <a:xfrm rot="10800000">
              <a:off x="3303700" y="466687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2" name="Oval 2501">
              <a:extLst>
                <a:ext uri="{FF2B5EF4-FFF2-40B4-BE49-F238E27FC236}">
                  <a16:creationId xmlns:a16="http://schemas.microsoft.com/office/drawing/2014/main" id="{EF45B2AA-6326-478E-97A9-8A519647A3C0}"/>
                </a:ext>
              </a:extLst>
            </p:cNvPr>
            <p:cNvSpPr/>
            <p:nvPr/>
          </p:nvSpPr>
          <p:spPr>
            <a:xfrm rot="10800000">
              <a:off x="3228012" y="4794557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503" name="Straight Connector 2502">
              <a:extLst>
                <a:ext uri="{FF2B5EF4-FFF2-40B4-BE49-F238E27FC236}">
                  <a16:creationId xmlns:a16="http://schemas.microsoft.com/office/drawing/2014/main" id="{75833031-881F-4F41-85D8-CE3125EF83F9}"/>
                </a:ext>
              </a:extLst>
            </p:cNvPr>
            <p:cNvCxnSpPr/>
            <p:nvPr/>
          </p:nvCxnSpPr>
          <p:spPr>
            <a:xfrm rot="10800000" flipH="1">
              <a:off x="3231533" y="47724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4" name="Straight Connector 2503">
              <a:extLst>
                <a:ext uri="{FF2B5EF4-FFF2-40B4-BE49-F238E27FC236}">
                  <a16:creationId xmlns:a16="http://schemas.microsoft.com/office/drawing/2014/main" id="{36AC5C0C-FA9E-4B13-A17A-124802D701CC}"/>
                </a:ext>
              </a:extLst>
            </p:cNvPr>
            <p:cNvCxnSpPr/>
            <p:nvPr/>
          </p:nvCxnSpPr>
          <p:spPr>
            <a:xfrm rot="10800000">
              <a:off x="3231533" y="478395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5" name="Straight Connector 2504">
              <a:extLst>
                <a:ext uri="{FF2B5EF4-FFF2-40B4-BE49-F238E27FC236}">
                  <a16:creationId xmlns:a16="http://schemas.microsoft.com/office/drawing/2014/main" id="{E49A2FA5-5B81-4BBE-A161-DCBEA46A2835}"/>
                </a:ext>
              </a:extLst>
            </p:cNvPr>
            <p:cNvCxnSpPr/>
            <p:nvPr/>
          </p:nvCxnSpPr>
          <p:spPr>
            <a:xfrm rot="10800000">
              <a:off x="3231865" y="47608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6" name="Straight Connector 2505">
              <a:extLst>
                <a:ext uri="{FF2B5EF4-FFF2-40B4-BE49-F238E27FC236}">
                  <a16:creationId xmlns:a16="http://schemas.microsoft.com/office/drawing/2014/main" id="{627721AB-16DB-4C7A-B48C-D3D8278B2B81}"/>
                </a:ext>
              </a:extLst>
            </p:cNvPr>
            <p:cNvCxnSpPr/>
            <p:nvPr/>
          </p:nvCxnSpPr>
          <p:spPr>
            <a:xfrm rot="10800000" flipH="1">
              <a:off x="3231865" y="47490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7" name="Straight Connector 2506">
              <a:extLst>
                <a:ext uri="{FF2B5EF4-FFF2-40B4-BE49-F238E27FC236}">
                  <a16:creationId xmlns:a16="http://schemas.microsoft.com/office/drawing/2014/main" id="{D571A2D6-703B-411C-AA1C-7D7071193491}"/>
                </a:ext>
              </a:extLst>
            </p:cNvPr>
            <p:cNvCxnSpPr/>
            <p:nvPr/>
          </p:nvCxnSpPr>
          <p:spPr>
            <a:xfrm rot="10800000">
              <a:off x="3232529" y="473716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8" name="Straight Connector 2507">
              <a:extLst>
                <a:ext uri="{FF2B5EF4-FFF2-40B4-BE49-F238E27FC236}">
                  <a16:creationId xmlns:a16="http://schemas.microsoft.com/office/drawing/2014/main" id="{F806786C-79A0-4586-B1E9-CF99E5ACDBB2}"/>
                </a:ext>
              </a:extLst>
            </p:cNvPr>
            <p:cNvCxnSpPr/>
            <p:nvPr/>
          </p:nvCxnSpPr>
          <p:spPr>
            <a:xfrm rot="10800000" flipH="1">
              <a:off x="3232529" y="472567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9" name="Straight Connector 2508">
              <a:extLst>
                <a:ext uri="{FF2B5EF4-FFF2-40B4-BE49-F238E27FC236}">
                  <a16:creationId xmlns:a16="http://schemas.microsoft.com/office/drawing/2014/main" id="{1CBADD81-CBCF-4F5C-8F9F-2B3F314F8647}"/>
                </a:ext>
              </a:extLst>
            </p:cNvPr>
            <p:cNvCxnSpPr/>
            <p:nvPr/>
          </p:nvCxnSpPr>
          <p:spPr>
            <a:xfrm rot="10800000" flipH="1">
              <a:off x="3233527" y="47027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0" name="Straight Connector 2509">
              <a:extLst>
                <a:ext uri="{FF2B5EF4-FFF2-40B4-BE49-F238E27FC236}">
                  <a16:creationId xmlns:a16="http://schemas.microsoft.com/office/drawing/2014/main" id="{AF4F4517-8993-4C2E-856D-F5778839BC97}"/>
                </a:ext>
              </a:extLst>
            </p:cNvPr>
            <p:cNvCxnSpPr/>
            <p:nvPr/>
          </p:nvCxnSpPr>
          <p:spPr>
            <a:xfrm rot="10800000">
              <a:off x="3233527" y="47142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1" name="Straight Connector 2510">
              <a:extLst>
                <a:ext uri="{FF2B5EF4-FFF2-40B4-BE49-F238E27FC236}">
                  <a16:creationId xmlns:a16="http://schemas.microsoft.com/office/drawing/2014/main" id="{EE1A95F8-081A-42AF-B66A-267A50DEFA9C}"/>
                </a:ext>
              </a:extLst>
            </p:cNvPr>
            <p:cNvCxnSpPr/>
            <p:nvPr/>
          </p:nvCxnSpPr>
          <p:spPr>
            <a:xfrm rot="10800000">
              <a:off x="3233859" y="469109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2" name="Straight Connector 2511">
              <a:extLst>
                <a:ext uri="{FF2B5EF4-FFF2-40B4-BE49-F238E27FC236}">
                  <a16:creationId xmlns:a16="http://schemas.microsoft.com/office/drawing/2014/main" id="{FEF3A8F5-7251-4C4B-82F0-6C2654E62563}"/>
                </a:ext>
              </a:extLst>
            </p:cNvPr>
            <p:cNvCxnSpPr/>
            <p:nvPr/>
          </p:nvCxnSpPr>
          <p:spPr>
            <a:xfrm rot="10800000" flipH="1">
              <a:off x="3233859" y="46792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3" name="Straight Connector 2512">
              <a:extLst>
                <a:ext uri="{FF2B5EF4-FFF2-40B4-BE49-F238E27FC236}">
                  <a16:creationId xmlns:a16="http://schemas.microsoft.com/office/drawing/2014/main" id="{0448C9BA-FBE4-4D18-90BB-8665EF67C8F4}"/>
                </a:ext>
              </a:extLst>
            </p:cNvPr>
            <p:cNvCxnSpPr/>
            <p:nvPr/>
          </p:nvCxnSpPr>
          <p:spPr>
            <a:xfrm rot="10800000">
              <a:off x="3234524" y="466741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4" name="Straight Connector 2513">
              <a:extLst>
                <a:ext uri="{FF2B5EF4-FFF2-40B4-BE49-F238E27FC236}">
                  <a16:creationId xmlns:a16="http://schemas.microsoft.com/office/drawing/2014/main" id="{74DE2135-392C-4550-BE18-99C99B663C0A}"/>
                </a:ext>
              </a:extLst>
            </p:cNvPr>
            <p:cNvCxnSpPr/>
            <p:nvPr/>
          </p:nvCxnSpPr>
          <p:spPr>
            <a:xfrm rot="10800000" flipH="1">
              <a:off x="3250692" y="47724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5" name="Straight Connector 2514">
              <a:extLst>
                <a:ext uri="{FF2B5EF4-FFF2-40B4-BE49-F238E27FC236}">
                  <a16:creationId xmlns:a16="http://schemas.microsoft.com/office/drawing/2014/main" id="{9896812A-FEA6-4DFD-9E42-9D30DD77873C}"/>
                </a:ext>
              </a:extLst>
            </p:cNvPr>
            <p:cNvCxnSpPr/>
            <p:nvPr/>
          </p:nvCxnSpPr>
          <p:spPr>
            <a:xfrm rot="10800000">
              <a:off x="3250692" y="478395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6" name="Straight Connector 2515">
              <a:extLst>
                <a:ext uri="{FF2B5EF4-FFF2-40B4-BE49-F238E27FC236}">
                  <a16:creationId xmlns:a16="http://schemas.microsoft.com/office/drawing/2014/main" id="{68482DC3-8031-41CB-A073-99F2BFE6CCEE}"/>
                </a:ext>
              </a:extLst>
            </p:cNvPr>
            <p:cNvCxnSpPr/>
            <p:nvPr/>
          </p:nvCxnSpPr>
          <p:spPr>
            <a:xfrm rot="10800000">
              <a:off x="3251025" y="47608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7" name="Straight Connector 2516">
              <a:extLst>
                <a:ext uri="{FF2B5EF4-FFF2-40B4-BE49-F238E27FC236}">
                  <a16:creationId xmlns:a16="http://schemas.microsoft.com/office/drawing/2014/main" id="{323D576C-E72E-4197-9B8C-29CB1D940CB4}"/>
                </a:ext>
              </a:extLst>
            </p:cNvPr>
            <p:cNvCxnSpPr/>
            <p:nvPr/>
          </p:nvCxnSpPr>
          <p:spPr>
            <a:xfrm rot="10800000" flipH="1">
              <a:off x="3251025" y="47490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8" name="Straight Connector 2517">
              <a:extLst>
                <a:ext uri="{FF2B5EF4-FFF2-40B4-BE49-F238E27FC236}">
                  <a16:creationId xmlns:a16="http://schemas.microsoft.com/office/drawing/2014/main" id="{8AA64CF8-5AE4-4990-88E7-64D55AD63DBD}"/>
                </a:ext>
              </a:extLst>
            </p:cNvPr>
            <p:cNvCxnSpPr/>
            <p:nvPr/>
          </p:nvCxnSpPr>
          <p:spPr>
            <a:xfrm rot="10800000">
              <a:off x="3251690" y="473716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9" name="Straight Connector 2518">
              <a:extLst>
                <a:ext uri="{FF2B5EF4-FFF2-40B4-BE49-F238E27FC236}">
                  <a16:creationId xmlns:a16="http://schemas.microsoft.com/office/drawing/2014/main" id="{3665E4E1-C0B7-4A0E-A19A-E95ECC6F8D88}"/>
                </a:ext>
              </a:extLst>
            </p:cNvPr>
            <p:cNvCxnSpPr/>
            <p:nvPr/>
          </p:nvCxnSpPr>
          <p:spPr>
            <a:xfrm rot="10800000" flipH="1">
              <a:off x="3251690" y="472567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0" name="Straight Connector 2519">
              <a:extLst>
                <a:ext uri="{FF2B5EF4-FFF2-40B4-BE49-F238E27FC236}">
                  <a16:creationId xmlns:a16="http://schemas.microsoft.com/office/drawing/2014/main" id="{CDABD3F1-00C8-464C-9DEF-E2632F22D3CC}"/>
                </a:ext>
              </a:extLst>
            </p:cNvPr>
            <p:cNvCxnSpPr/>
            <p:nvPr/>
          </p:nvCxnSpPr>
          <p:spPr>
            <a:xfrm rot="10800000" flipH="1">
              <a:off x="3252686" y="47027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1" name="Straight Connector 2520">
              <a:extLst>
                <a:ext uri="{FF2B5EF4-FFF2-40B4-BE49-F238E27FC236}">
                  <a16:creationId xmlns:a16="http://schemas.microsoft.com/office/drawing/2014/main" id="{A1D8FB04-B434-4B12-9B79-C6673A04D74F}"/>
                </a:ext>
              </a:extLst>
            </p:cNvPr>
            <p:cNvCxnSpPr/>
            <p:nvPr/>
          </p:nvCxnSpPr>
          <p:spPr>
            <a:xfrm rot="10800000">
              <a:off x="3252686" y="47142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2" name="Straight Connector 2521">
              <a:extLst>
                <a:ext uri="{FF2B5EF4-FFF2-40B4-BE49-F238E27FC236}">
                  <a16:creationId xmlns:a16="http://schemas.microsoft.com/office/drawing/2014/main" id="{A3EDB710-78EB-4066-A51E-C7EA958F1C7C}"/>
                </a:ext>
              </a:extLst>
            </p:cNvPr>
            <p:cNvCxnSpPr/>
            <p:nvPr/>
          </p:nvCxnSpPr>
          <p:spPr>
            <a:xfrm rot="10800000">
              <a:off x="3253019" y="469109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3" name="Straight Connector 2522">
              <a:extLst>
                <a:ext uri="{FF2B5EF4-FFF2-40B4-BE49-F238E27FC236}">
                  <a16:creationId xmlns:a16="http://schemas.microsoft.com/office/drawing/2014/main" id="{CFEA9832-262D-4EA1-A8FF-08661D18C0C8}"/>
                </a:ext>
              </a:extLst>
            </p:cNvPr>
            <p:cNvCxnSpPr/>
            <p:nvPr/>
          </p:nvCxnSpPr>
          <p:spPr>
            <a:xfrm rot="10800000" flipH="1">
              <a:off x="3253019" y="46792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4" name="Straight Connector 2523">
              <a:extLst>
                <a:ext uri="{FF2B5EF4-FFF2-40B4-BE49-F238E27FC236}">
                  <a16:creationId xmlns:a16="http://schemas.microsoft.com/office/drawing/2014/main" id="{71F93503-6E88-4A83-A711-8CFF1DBF1FD9}"/>
                </a:ext>
              </a:extLst>
            </p:cNvPr>
            <p:cNvCxnSpPr/>
            <p:nvPr/>
          </p:nvCxnSpPr>
          <p:spPr>
            <a:xfrm rot="10800000">
              <a:off x="3253684" y="466741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25" name="Oval 2524">
              <a:extLst>
                <a:ext uri="{FF2B5EF4-FFF2-40B4-BE49-F238E27FC236}">
                  <a16:creationId xmlns:a16="http://schemas.microsoft.com/office/drawing/2014/main" id="{C98CDEF9-FBE2-4F09-90B0-652FCB993DE9}"/>
                </a:ext>
              </a:extLst>
            </p:cNvPr>
            <p:cNvSpPr/>
            <p:nvPr/>
          </p:nvSpPr>
          <p:spPr>
            <a:xfrm rot="10800000">
              <a:off x="3177996" y="4794557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526" name="Straight Connector 2525">
              <a:extLst>
                <a:ext uri="{FF2B5EF4-FFF2-40B4-BE49-F238E27FC236}">
                  <a16:creationId xmlns:a16="http://schemas.microsoft.com/office/drawing/2014/main" id="{EB1EE629-0832-41B9-AF1B-2A061BA4049D}"/>
                </a:ext>
              </a:extLst>
            </p:cNvPr>
            <p:cNvCxnSpPr/>
            <p:nvPr/>
          </p:nvCxnSpPr>
          <p:spPr>
            <a:xfrm rot="10800000" flipH="1">
              <a:off x="3181517" y="47724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7" name="Straight Connector 2526">
              <a:extLst>
                <a:ext uri="{FF2B5EF4-FFF2-40B4-BE49-F238E27FC236}">
                  <a16:creationId xmlns:a16="http://schemas.microsoft.com/office/drawing/2014/main" id="{220C5BDE-EC3F-477B-BE75-9163AB0E8263}"/>
                </a:ext>
              </a:extLst>
            </p:cNvPr>
            <p:cNvCxnSpPr/>
            <p:nvPr/>
          </p:nvCxnSpPr>
          <p:spPr>
            <a:xfrm rot="10800000">
              <a:off x="3181517" y="478395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8" name="Straight Connector 2527">
              <a:extLst>
                <a:ext uri="{FF2B5EF4-FFF2-40B4-BE49-F238E27FC236}">
                  <a16:creationId xmlns:a16="http://schemas.microsoft.com/office/drawing/2014/main" id="{9D281AA3-80B6-4DC0-A8A1-CB913AD02493}"/>
                </a:ext>
              </a:extLst>
            </p:cNvPr>
            <p:cNvCxnSpPr/>
            <p:nvPr/>
          </p:nvCxnSpPr>
          <p:spPr>
            <a:xfrm rot="10800000">
              <a:off x="3181849" y="47608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9" name="Straight Connector 2528">
              <a:extLst>
                <a:ext uri="{FF2B5EF4-FFF2-40B4-BE49-F238E27FC236}">
                  <a16:creationId xmlns:a16="http://schemas.microsoft.com/office/drawing/2014/main" id="{2F25492F-E9BD-40C8-8FB7-5A50CAADFB06}"/>
                </a:ext>
              </a:extLst>
            </p:cNvPr>
            <p:cNvCxnSpPr/>
            <p:nvPr/>
          </p:nvCxnSpPr>
          <p:spPr>
            <a:xfrm rot="10800000" flipH="1">
              <a:off x="3181849" y="47490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0" name="Straight Connector 2529">
              <a:extLst>
                <a:ext uri="{FF2B5EF4-FFF2-40B4-BE49-F238E27FC236}">
                  <a16:creationId xmlns:a16="http://schemas.microsoft.com/office/drawing/2014/main" id="{EF74BCF9-E21B-462D-9277-4DEE35E88129}"/>
                </a:ext>
              </a:extLst>
            </p:cNvPr>
            <p:cNvCxnSpPr/>
            <p:nvPr/>
          </p:nvCxnSpPr>
          <p:spPr>
            <a:xfrm rot="10800000">
              <a:off x="3182513" y="473716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1" name="Straight Connector 2530">
              <a:extLst>
                <a:ext uri="{FF2B5EF4-FFF2-40B4-BE49-F238E27FC236}">
                  <a16:creationId xmlns:a16="http://schemas.microsoft.com/office/drawing/2014/main" id="{C19119C5-63D0-4D77-AF85-12630BB46709}"/>
                </a:ext>
              </a:extLst>
            </p:cNvPr>
            <p:cNvCxnSpPr/>
            <p:nvPr/>
          </p:nvCxnSpPr>
          <p:spPr>
            <a:xfrm rot="10800000" flipH="1">
              <a:off x="3182513" y="472567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2" name="Straight Connector 2531">
              <a:extLst>
                <a:ext uri="{FF2B5EF4-FFF2-40B4-BE49-F238E27FC236}">
                  <a16:creationId xmlns:a16="http://schemas.microsoft.com/office/drawing/2014/main" id="{2EAC0A18-F60D-4A64-80F4-2D79B564A29D}"/>
                </a:ext>
              </a:extLst>
            </p:cNvPr>
            <p:cNvCxnSpPr/>
            <p:nvPr/>
          </p:nvCxnSpPr>
          <p:spPr>
            <a:xfrm rot="10800000" flipH="1">
              <a:off x="3183511" y="47027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3" name="Straight Connector 2532">
              <a:extLst>
                <a:ext uri="{FF2B5EF4-FFF2-40B4-BE49-F238E27FC236}">
                  <a16:creationId xmlns:a16="http://schemas.microsoft.com/office/drawing/2014/main" id="{13C3B901-F8BD-4ECF-8101-5E0EC0235CF6}"/>
                </a:ext>
              </a:extLst>
            </p:cNvPr>
            <p:cNvCxnSpPr/>
            <p:nvPr/>
          </p:nvCxnSpPr>
          <p:spPr>
            <a:xfrm rot="10800000">
              <a:off x="3183511" y="47142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4" name="Straight Connector 2533">
              <a:extLst>
                <a:ext uri="{FF2B5EF4-FFF2-40B4-BE49-F238E27FC236}">
                  <a16:creationId xmlns:a16="http://schemas.microsoft.com/office/drawing/2014/main" id="{EF852567-EE92-45E3-BA80-A6704317F274}"/>
                </a:ext>
              </a:extLst>
            </p:cNvPr>
            <p:cNvCxnSpPr/>
            <p:nvPr/>
          </p:nvCxnSpPr>
          <p:spPr>
            <a:xfrm rot="10800000">
              <a:off x="3183843" y="469109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5" name="Straight Connector 2534">
              <a:extLst>
                <a:ext uri="{FF2B5EF4-FFF2-40B4-BE49-F238E27FC236}">
                  <a16:creationId xmlns:a16="http://schemas.microsoft.com/office/drawing/2014/main" id="{E92F2BB6-1684-46A9-ACE0-6EC3E51F013B}"/>
                </a:ext>
              </a:extLst>
            </p:cNvPr>
            <p:cNvCxnSpPr/>
            <p:nvPr/>
          </p:nvCxnSpPr>
          <p:spPr>
            <a:xfrm rot="10800000" flipH="1">
              <a:off x="3183843" y="46792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6" name="Straight Connector 2535">
              <a:extLst>
                <a:ext uri="{FF2B5EF4-FFF2-40B4-BE49-F238E27FC236}">
                  <a16:creationId xmlns:a16="http://schemas.microsoft.com/office/drawing/2014/main" id="{B64877FB-4C50-4E2E-82B0-CB22E1B269E8}"/>
                </a:ext>
              </a:extLst>
            </p:cNvPr>
            <p:cNvCxnSpPr/>
            <p:nvPr/>
          </p:nvCxnSpPr>
          <p:spPr>
            <a:xfrm rot="10800000">
              <a:off x="3184508" y="466741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7" name="Straight Connector 2536">
              <a:extLst>
                <a:ext uri="{FF2B5EF4-FFF2-40B4-BE49-F238E27FC236}">
                  <a16:creationId xmlns:a16="http://schemas.microsoft.com/office/drawing/2014/main" id="{4AD9F961-9401-4D3D-B99E-4120FC064D41}"/>
                </a:ext>
              </a:extLst>
            </p:cNvPr>
            <p:cNvCxnSpPr/>
            <p:nvPr/>
          </p:nvCxnSpPr>
          <p:spPr>
            <a:xfrm rot="10800000" flipH="1">
              <a:off x="3200676" y="47724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8" name="Straight Connector 2537">
              <a:extLst>
                <a:ext uri="{FF2B5EF4-FFF2-40B4-BE49-F238E27FC236}">
                  <a16:creationId xmlns:a16="http://schemas.microsoft.com/office/drawing/2014/main" id="{C52A87D8-70AB-49B1-974A-D7336B58D119}"/>
                </a:ext>
              </a:extLst>
            </p:cNvPr>
            <p:cNvCxnSpPr/>
            <p:nvPr/>
          </p:nvCxnSpPr>
          <p:spPr>
            <a:xfrm rot="10800000">
              <a:off x="3200676" y="478395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9" name="Straight Connector 2538">
              <a:extLst>
                <a:ext uri="{FF2B5EF4-FFF2-40B4-BE49-F238E27FC236}">
                  <a16:creationId xmlns:a16="http://schemas.microsoft.com/office/drawing/2014/main" id="{71A35360-1D1B-4965-B867-6B4A9CE595C9}"/>
                </a:ext>
              </a:extLst>
            </p:cNvPr>
            <p:cNvCxnSpPr/>
            <p:nvPr/>
          </p:nvCxnSpPr>
          <p:spPr>
            <a:xfrm rot="10800000">
              <a:off x="3201009" y="47608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0" name="Straight Connector 2539">
              <a:extLst>
                <a:ext uri="{FF2B5EF4-FFF2-40B4-BE49-F238E27FC236}">
                  <a16:creationId xmlns:a16="http://schemas.microsoft.com/office/drawing/2014/main" id="{3BE555DD-CD16-4B1D-9A21-E44BCAEB810B}"/>
                </a:ext>
              </a:extLst>
            </p:cNvPr>
            <p:cNvCxnSpPr/>
            <p:nvPr/>
          </p:nvCxnSpPr>
          <p:spPr>
            <a:xfrm rot="10800000" flipH="1">
              <a:off x="3201009" y="47490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1" name="Straight Connector 2540">
              <a:extLst>
                <a:ext uri="{FF2B5EF4-FFF2-40B4-BE49-F238E27FC236}">
                  <a16:creationId xmlns:a16="http://schemas.microsoft.com/office/drawing/2014/main" id="{D61BD9EC-B6CA-4E74-9C7F-D111F313CB75}"/>
                </a:ext>
              </a:extLst>
            </p:cNvPr>
            <p:cNvCxnSpPr/>
            <p:nvPr/>
          </p:nvCxnSpPr>
          <p:spPr>
            <a:xfrm rot="10800000">
              <a:off x="3201674" y="473716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2" name="Straight Connector 2541">
              <a:extLst>
                <a:ext uri="{FF2B5EF4-FFF2-40B4-BE49-F238E27FC236}">
                  <a16:creationId xmlns:a16="http://schemas.microsoft.com/office/drawing/2014/main" id="{CE744627-DF17-4B55-9580-6D82DB376E06}"/>
                </a:ext>
              </a:extLst>
            </p:cNvPr>
            <p:cNvCxnSpPr/>
            <p:nvPr/>
          </p:nvCxnSpPr>
          <p:spPr>
            <a:xfrm rot="10800000" flipH="1">
              <a:off x="3201674" y="472567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3" name="Straight Connector 2542">
              <a:extLst>
                <a:ext uri="{FF2B5EF4-FFF2-40B4-BE49-F238E27FC236}">
                  <a16:creationId xmlns:a16="http://schemas.microsoft.com/office/drawing/2014/main" id="{B4B6A493-AEB6-4B8D-B0A1-3A689095A3DE}"/>
                </a:ext>
              </a:extLst>
            </p:cNvPr>
            <p:cNvCxnSpPr/>
            <p:nvPr/>
          </p:nvCxnSpPr>
          <p:spPr>
            <a:xfrm rot="10800000" flipH="1">
              <a:off x="3202670" y="47027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4" name="Straight Connector 2543">
              <a:extLst>
                <a:ext uri="{FF2B5EF4-FFF2-40B4-BE49-F238E27FC236}">
                  <a16:creationId xmlns:a16="http://schemas.microsoft.com/office/drawing/2014/main" id="{8C069DE5-EC20-4D2E-ACFA-E17AC6891B5C}"/>
                </a:ext>
              </a:extLst>
            </p:cNvPr>
            <p:cNvCxnSpPr/>
            <p:nvPr/>
          </p:nvCxnSpPr>
          <p:spPr>
            <a:xfrm rot="10800000">
              <a:off x="3202670" y="47142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5" name="Straight Connector 2544">
              <a:extLst>
                <a:ext uri="{FF2B5EF4-FFF2-40B4-BE49-F238E27FC236}">
                  <a16:creationId xmlns:a16="http://schemas.microsoft.com/office/drawing/2014/main" id="{DC7EDD9B-0A94-47DD-9994-C86E29259617}"/>
                </a:ext>
              </a:extLst>
            </p:cNvPr>
            <p:cNvCxnSpPr/>
            <p:nvPr/>
          </p:nvCxnSpPr>
          <p:spPr>
            <a:xfrm rot="10800000">
              <a:off x="3203003" y="469109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6" name="Straight Connector 2545">
              <a:extLst>
                <a:ext uri="{FF2B5EF4-FFF2-40B4-BE49-F238E27FC236}">
                  <a16:creationId xmlns:a16="http://schemas.microsoft.com/office/drawing/2014/main" id="{8583DC0D-0EAC-40AD-B4DE-982BF4BEE657}"/>
                </a:ext>
              </a:extLst>
            </p:cNvPr>
            <p:cNvCxnSpPr/>
            <p:nvPr/>
          </p:nvCxnSpPr>
          <p:spPr>
            <a:xfrm rot="10800000" flipH="1">
              <a:off x="3203003" y="46792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7" name="Straight Connector 2546">
              <a:extLst>
                <a:ext uri="{FF2B5EF4-FFF2-40B4-BE49-F238E27FC236}">
                  <a16:creationId xmlns:a16="http://schemas.microsoft.com/office/drawing/2014/main" id="{494EDF9E-4951-4BB9-B3B1-F372F1302005}"/>
                </a:ext>
              </a:extLst>
            </p:cNvPr>
            <p:cNvCxnSpPr/>
            <p:nvPr/>
          </p:nvCxnSpPr>
          <p:spPr>
            <a:xfrm rot="10800000">
              <a:off x="3203668" y="466741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48" name="Oval 2547">
              <a:extLst>
                <a:ext uri="{FF2B5EF4-FFF2-40B4-BE49-F238E27FC236}">
                  <a16:creationId xmlns:a16="http://schemas.microsoft.com/office/drawing/2014/main" id="{E8DAF67D-AD55-4EC5-A735-E3820F419ACD}"/>
                </a:ext>
              </a:extLst>
            </p:cNvPr>
            <p:cNvSpPr/>
            <p:nvPr/>
          </p:nvSpPr>
          <p:spPr>
            <a:xfrm rot="10800000">
              <a:off x="3127980" y="4794557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549" name="Straight Connector 2548">
              <a:extLst>
                <a:ext uri="{FF2B5EF4-FFF2-40B4-BE49-F238E27FC236}">
                  <a16:creationId xmlns:a16="http://schemas.microsoft.com/office/drawing/2014/main" id="{D751934E-8939-4AB6-ADA1-E85847FD9142}"/>
                </a:ext>
              </a:extLst>
            </p:cNvPr>
            <p:cNvCxnSpPr/>
            <p:nvPr/>
          </p:nvCxnSpPr>
          <p:spPr>
            <a:xfrm rot="10800000" flipH="1">
              <a:off x="3131500" y="47724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0" name="Straight Connector 2549">
              <a:extLst>
                <a:ext uri="{FF2B5EF4-FFF2-40B4-BE49-F238E27FC236}">
                  <a16:creationId xmlns:a16="http://schemas.microsoft.com/office/drawing/2014/main" id="{39C2821D-5A69-49B5-B097-4C7ACD66BD71}"/>
                </a:ext>
              </a:extLst>
            </p:cNvPr>
            <p:cNvCxnSpPr/>
            <p:nvPr/>
          </p:nvCxnSpPr>
          <p:spPr>
            <a:xfrm rot="10800000">
              <a:off x="3131500" y="478395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1" name="Straight Connector 2550">
              <a:extLst>
                <a:ext uri="{FF2B5EF4-FFF2-40B4-BE49-F238E27FC236}">
                  <a16:creationId xmlns:a16="http://schemas.microsoft.com/office/drawing/2014/main" id="{9FFDA136-160F-42E3-97FF-70B1E993D8AD}"/>
                </a:ext>
              </a:extLst>
            </p:cNvPr>
            <p:cNvCxnSpPr/>
            <p:nvPr/>
          </p:nvCxnSpPr>
          <p:spPr>
            <a:xfrm rot="10800000">
              <a:off x="3131832" y="47608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2" name="Straight Connector 2551">
              <a:extLst>
                <a:ext uri="{FF2B5EF4-FFF2-40B4-BE49-F238E27FC236}">
                  <a16:creationId xmlns:a16="http://schemas.microsoft.com/office/drawing/2014/main" id="{D2CDE962-4614-4B80-9C9D-B47506688D57}"/>
                </a:ext>
              </a:extLst>
            </p:cNvPr>
            <p:cNvCxnSpPr/>
            <p:nvPr/>
          </p:nvCxnSpPr>
          <p:spPr>
            <a:xfrm rot="10800000" flipH="1">
              <a:off x="3131832" y="47490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3" name="Straight Connector 2552">
              <a:extLst>
                <a:ext uri="{FF2B5EF4-FFF2-40B4-BE49-F238E27FC236}">
                  <a16:creationId xmlns:a16="http://schemas.microsoft.com/office/drawing/2014/main" id="{4E0196B1-5696-4DD4-A3C8-1F669EBD45A2}"/>
                </a:ext>
              </a:extLst>
            </p:cNvPr>
            <p:cNvCxnSpPr/>
            <p:nvPr/>
          </p:nvCxnSpPr>
          <p:spPr>
            <a:xfrm rot="10800000">
              <a:off x="3132497" y="473716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4" name="Straight Connector 2553">
              <a:extLst>
                <a:ext uri="{FF2B5EF4-FFF2-40B4-BE49-F238E27FC236}">
                  <a16:creationId xmlns:a16="http://schemas.microsoft.com/office/drawing/2014/main" id="{639CEC0C-837A-4B6E-BF5E-087BD1EB7547}"/>
                </a:ext>
              </a:extLst>
            </p:cNvPr>
            <p:cNvCxnSpPr/>
            <p:nvPr/>
          </p:nvCxnSpPr>
          <p:spPr>
            <a:xfrm rot="10800000" flipH="1">
              <a:off x="3132497" y="472567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5" name="Straight Connector 2554">
              <a:extLst>
                <a:ext uri="{FF2B5EF4-FFF2-40B4-BE49-F238E27FC236}">
                  <a16:creationId xmlns:a16="http://schemas.microsoft.com/office/drawing/2014/main" id="{233E1790-6C43-4D83-BAFA-6FD5D73FFF42}"/>
                </a:ext>
              </a:extLst>
            </p:cNvPr>
            <p:cNvCxnSpPr/>
            <p:nvPr/>
          </p:nvCxnSpPr>
          <p:spPr>
            <a:xfrm rot="10800000" flipH="1">
              <a:off x="3133494" y="47027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6" name="Straight Connector 2555">
              <a:extLst>
                <a:ext uri="{FF2B5EF4-FFF2-40B4-BE49-F238E27FC236}">
                  <a16:creationId xmlns:a16="http://schemas.microsoft.com/office/drawing/2014/main" id="{9FEDDF59-DC07-464C-9F77-DDF472CC8C10}"/>
                </a:ext>
              </a:extLst>
            </p:cNvPr>
            <p:cNvCxnSpPr/>
            <p:nvPr/>
          </p:nvCxnSpPr>
          <p:spPr>
            <a:xfrm rot="10800000">
              <a:off x="3133494" y="47142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7" name="Straight Connector 2556">
              <a:extLst>
                <a:ext uri="{FF2B5EF4-FFF2-40B4-BE49-F238E27FC236}">
                  <a16:creationId xmlns:a16="http://schemas.microsoft.com/office/drawing/2014/main" id="{1B9B3F87-82C9-4E92-91F1-0A392F302E27}"/>
                </a:ext>
              </a:extLst>
            </p:cNvPr>
            <p:cNvCxnSpPr/>
            <p:nvPr/>
          </p:nvCxnSpPr>
          <p:spPr>
            <a:xfrm rot="10800000">
              <a:off x="3133827" y="469109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8" name="Straight Connector 2557">
              <a:extLst>
                <a:ext uri="{FF2B5EF4-FFF2-40B4-BE49-F238E27FC236}">
                  <a16:creationId xmlns:a16="http://schemas.microsoft.com/office/drawing/2014/main" id="{67B91543-3471-45B8-A639-F93B7B42BFAA}"/>
                </a:ext>
              </a:extLst>
            </p:cNvPr>
            <p:cNvCxnSpPr/>
            <p:nvPr/>
          </p:nvCxnSpPr>
          <p:spPr>
            <a:xfrm rot="10800000" flipH="1">
              <a:off x="3133827" y="46792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9" name="Straight Connector 2558">
              <a:extLst>
                <a:ext uri="{FF2B5EF4-FFF2-40B4-BE49-F238E27FC236}">
                  <a16:creationId xmlns:a16="http://schemas.microsoft.com/office/drawing/2014/main" id="{5F96472F-18F1-40FC-9DA7-1FDE4FC7FFB0}"/>
                </a:ext>
              </a:extLst>
            </p:cNvPr>
            <p:cNvCxnSpPr/>
            <p:nvPr/>
          </p:nvCxnSpPr>
          <p:spPr>
            <a:xfrm rot="10800000">
              <a:off x="3134492" y="466741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0" name="Straight Connector 2559">
              <a:extLst>
                <a:ext uri="{FF2B5EF4-FFF2-40B4-BE49-F238E27FC236}">
                  <a16:creationId xmlns:a16="http://schemas.microsoft.com/office/drawing/2014/main" id="{8ED27D36-927E-41C3-BB0F-96B074773318}"/>
                </a:ext>
              </a:extLst>
            </p:cNvPr>
            <p:cNvCxnSpPr/>
            <p:nvPr/>
          </p:nvCxnSpPr>
          <p:spPr>
            <a:xfrm rot="10800000" flipH="1">
              <a:off x="3150660" y="47724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1" name="Straight Connector 2560">
              <a:extLst>
                <a:ext uri="{FF2B5EF4-FFF2-40B4-BE49-F238E27FC236}">
                  <a16:creationId xmlns:a16="http://schemas.microsoft.com/office/drawing/2014/main" id="{C7A4C195-E5E2-4F86-A638-861A81A2623A}"/>
                </a:ext>
              </a:extLst>
            </p:cNvPr>
            <p:cNvCxnSpPr/>
            <p:nvPr/>
          </p:nvCxnSpPr>
          <p:spPr>
            <a:xfrm rot="10800000">
              <a:off x="3150660" y="478395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2" name="Straight Connector 2561">
              <a:extLst>
                <a:ext uri="{FF2B5EF4-FFF2-40B4-BE49-F238E27FC236}">
                  <a16:creationId xmlns:a16="http://schemas.microsoft.com/office/drawing/2014/main" id="{9D2DB25B-8778-48F0-8B0A-5EAAD08156DF}"/>
                </a:ext>
              </a:extLst>
            </p:cNvPr>
            <p:cNvCxnSpPr/>
            <p:nvPr/>
          </p:nvCxnSpPr>
          <p:spPr>
            <a:xfrm rot="10800000">
              <a:off x="3150992" y="47608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3" name="Straight Connector 2562">
              <a:extLst>
                <a:ext uri="{FF2B5EF4-FFF2-40B4-BE49-F238E27FC236}">
                  <a16:creationId xmlns:a16="http://schemas.microsoft.com/office/drawing/2014/main" id="{B68FBE3F-3731-43F7-9DC5-A779B9C8F704}"/>
                </a:ext>
              </a:extLst>
            </p:cNvPr>
            <p:cNvCxnSpPr/>
            <p:nvPr/>
          </p:nvCxnSpPr>
          <p:spPr>
            <a:xfrm rot="10800000" flipH="1">
              <a:off x="3150992" y="47490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4" name="Straight Connector 2563">
              <a:extLst>
                <a:ext uri="{FF2B5EF4-FFF2-40B4-BE49-F238E27FC236}">
                  <a16:creationId xmlns:a16="http://schemas.microsoft.com/office/drawing/2014/main" id="{417620C0-38F3-4145-A298-36D69F03A6BB}"/>
                </a:ext>
              </a:extLst>
            </p:cNvPr>
            <p:cNvCxnSpPr/>
            <p:nvPr/>
          </p:nvCxnSpPr>
          <p:spPr>
            <a:xfrm rot="10800000">
              <a:off x="3151657" y="473716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5" name="Straight Connector 2564">
              <a:extLst>
                <a:ext uri="{FF2B5EF4-FFF2-40B4-BE49-F238E27FC236}">
                  <a16:creationId xmlns:a16="http://schemas.microsoft.com/office/drawing/2014/main" id="{6BA7A4CE-DD0F-49D7-B676-AB40D94D636D}"/>
                </a:ext>
              </a:extLst>
            </p:cNvPr>
            <p:cNvCxnSpPr/>
            <p:nvPr/>
          </p:nvCxnSpPr>
          <p:spPr>
            <a:xfrm rot="10800000" flipH="1">
              <a:off x="3151657" y="472567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6" name="Straight Connector 2565">
              <a:extLst>
                <a:ext uri="{FF2B5EF4-FFF2-40B4-BE49-F238E27FC236}">
                  <a16:creationId xmlns:a16="http://schemas.microsoft.com/office/drawing/2014/main" id="{45FD1AAD-7D0E-4F07-8D99-EA37C5A040F0}"/>
                </a:ext>
              </a:extLst>
            </p:cNvPr>
            <p:cNvCxnSpPr/>
            <p:nvPr/>
          </p:nvCxnSpPr>
          <p:spPr>
            <a:xfrm rot="10800000" flipH="1">
              <a:off x="3152654" y="47027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7" name="Straight Connector 2566">
              <a:extLst>
                <a:ext uri="{FF2B5EF4-FFF2-40B4-BE49-F238E27FC236}">
                  <a16:creationId xmlns:a16="http://schemas.microsoft.com/office/drawing/2014/main" id="{27CE9424-12A6-458A-AC00-711A60F40AB2}"/>
                </a:ext>
              </a:extLst>
            </p:cNvPr>
            <p:cNvCxnSpPr/>
            <p:nvPr/>
          </p:nvCxnSpPr>
          <p:spPr>
            <a:xfrm rot="10800000">
              <a:off x="3152654" y="47142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8" name="Straight Connector 2567">
              <a:extLst>
                <a:ext uri="{FF2B5EF4-FFF2-40B4-BE49-F238E27FC236}">
                  <a16:creationId xmlns:a16="http://schemas.microsoft.com/office/drawing/2014/main" id="{372B8449-757D-4A34-B0E9-46F1653A5C36}"/>
                </a:ext>
              </a:extLst>
            </p:cNvPr>
            <p:cNvCxnSpPr/>
            <p:nvPr/>
          </p:nvCxnSpPr>
          <p:spPr>
            <a:xfrm rot="10800000">
              <a:off x="3152987" y="469109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9" name="Straight Connector 2568">
              <a:extLst>
                <a:ext uri="{FF2B5EF4-FFF2-40B4-BE49-F238E27FC236}">
                  <a16:creationId xmlns:a16="http://schemas.microsoft.com/office/drawing/2014/main" id="{45ADC097-55E7-41E4-9E38-4ECFD359FF22}"/>
                </a:ext>
              </a:extLst>
            </p:cNvPr>
            <p:cNvCxnSpPr/>
            <p:nvPr/>
          </p:nvCxnSpPr>
          <p:spPr>
            <a:xfrm rot="10800000" flipH="1">
              <a:off x="3152987" y="46792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0" name="Straight Connector 2569">
              <a:extLst>
                <a:ext uri="{FF2B5EF4-FFF2-40B4-BE49-F238E27FC236}">
                  <a16:creationId xmlns:a16="http://schemas.microsoft.com/office/drawing/2014/main" id="{F5B1B2E2-9962-47AD-A549-67B9E94DB21D}"/>
                </a:ext>
              </a:extLst>
            </p:cNvPr>
            <p:cNvCxnSpPr/>
            <p:nvPr/>
          </p:nvCxnSpPr>
          <p:spPr>
            <a:xfrm rot="10800000">
              <a:off x="3153651" y="466741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1" name="Oval 2570">
              <a:extLst>
                <a:ext uri="{FF2B5EF4-FFF2-40B4-BE49-F238E27FC236}">
                  <a16:creationId xmlns:a16="http://schemas.microsoft.com/office/drawing/2014/main" id="{81E62EED-95F0-47FE-9242-390DA85A7CB5}"/>
                </a:ext>
              </a:extLst>
            </p:cNvPr>
            <p:cNvSpPr/>
            <p:nvPr/>
          </p:nvSpPr>
          <p:spPr>
            <a:xfrm rot="10800000">
              <a:off x="3077964" y="4794299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572" name="Straight Connector 2571">
              <a:extLst>
                <a:ext uri="{FF2B5EF4-FFF2-40B4-BE49-F238E27FC236}">
                  <a16:creationId xmlns:a16="http://schemas.microsoft.com/office/drawing/2014/main" id="{F5509293-FEA2-402C-9733-9C03AF218129}"/>
                </a:ext>
              </a:extLst>
            </p:cNvPr>
            <p:cNvCxnSpPr/>
            <p:nvPr/>
          </p:nvCxnSpPr>
          <p:spPr>
            <a:xfrm rot="10800000" flipH="1">
              <a:off x="3081484" y="47722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3" name="Straight Connector 2572">
              <a:extLst>
                <a:ext uri="{FF2B5EF4-FFF2-40B4-BE49-F238E27FC236}">
                  <a16:creationId xmlns:a16="http://schemas.microsoft.com/office/drawing/2014/main" id="{336C73CA-8DA3-4275-B594-26DD3628338F}"/>
                </a:ext>
              </a:extLst>
            </p:cNvPr>
            <p:cNvCxnSpPr/>
            <p:nvPr/>
          </p:nvCxnSpPr>
          <p:spPr>
            <a:xfrm rot="10800000">
              <a:off x="3081484" y="478370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4" name="Straight Connector 2573">
              <a:extLst>
                <a:ext uri="{FF2B5EF4-FFF2-40B4-BE49-F238E27FC236}">
                  <a16:creationId xmlns:a16="http://schemas.microsoft.com/office/drawing/2014/main" id="{A123B8BA-6422-43A7-9100-959EFCA32484}"/>
                </a:ext>
              </a:extLst>
            </p:cNvPr>
            <p:cNvCxnSpPr/>
            <p:nvPr/>
          </p:nvCxnSpPr>
          <p:spPr>
            <a:xfrm rot="10800000">
              <a:off x="3081816" y="476059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5" name="Straight Connector 2574">
              <a:extLst>
                <a:ext uri="{FF2B5EF4-FFF2-40B4-BE49-F238E27FC236}">
                  <a16:creationId xmlns:a16="http://schemas.microsoft.com/office/drawing/2014/main" id="{13009EED-F869-415D-8984-699D4F399E72}"/>
                </a:ext>
              </a:extLst>
            </p:cNvPr>
            <p:cNvCxnSpPr/>
            <p:nvPr/>
          </p:nvCxnSpPr>
          <p:spPr>
            <a:xfrm rot="10800000" flipH="1">
              <a:off x="3081816" y="47487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6" name="Straight Connector 2575">
              <a:extLst>
                <a:ext uri="{FF2B5EF4-FFF2-40B4-BE49-F238E27FC236}">
                  <a16:creationId xmlns:a16="http://schemas.microsoft.com/office/drawing/2014/main" id="{95E96AFB-8BAE-4279-A4C3-5F59717BD9EC}"/>
                </a:ext>
              </a:extLst>
            </p:cNvPr>
            <p:cNvCxnSpPr/>
            <p:nvPr/>
          </p:nvCxnSpPr>
          <p:spPr>
            <a:xfrm rot="10800000">
              <a:off x="3082481" y="473691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7" name="Straight Connector 2576">
              <a:extLst>
                <a:ext uri="{FF2B5EF4-FFF2-40B4-BE49-F238E27FC236}">
                  <a16:creationId xmlns:a16="http://schemas.microsoft.com/office/drawing/2014/main" id="{BB1F1048-52A6-4964-8F24-D5EDE44A4F91}"/>
                </a:ext>
              </a:extLst>
            </p:cNvPr>
            <p:cNvCxnSpPr/>
            <p:nvPr/>
          </p:nvCxnSpPr>
          <p:spPr>
            <a:xfrm rot="10800000" flipH="1">
              <a:off x="3082481" y="47254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8" name="Straight Connector 2577">
              <a:extLst>
                <a:ext uri="{FF2B5EF4-FFF2-40B4-BE49-F238E27FC236}">
                  <a16:creationId xmlns:a16="http://schemas.microsoft.com/office/drawing/2014/main" id="{E77AAD06-A696-4E64-92BA-38AEF6939B5C}"/>
                </a:ext>
              </a:extLst>
            </p:cNvPr>
            <p:cNvCxnSpPr/>
            <p:nvPr/>
          </p:nvCxnSpPr>
          <p:spPr>
            <a:xfrm rot="10800000" flipH="1">
              <a:off x="3083478" y="47024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9" name="Straight Connector 2578">
              <a:extLst>
                <a:ext uri="{FF2B5EF4-FFF2-40B4-BE49-F238E27FC236}">
                  <a16:creationId xmlns:a16="http://schemas.microsoft.com/office/drawing/2014/main" id="{87C08FA7-AE4A-4B07-B7DD-27D685C0098A}"/>
                </a:ext>
              </a:extLst>
            </p:cNvPr>
            <p:cNvCxnSpPr/>
            <p:nvPr/>
          </p:nvCxnSpPr>
          <p:spPr>
            <a:xfrm rot="10800000">
              <a:off x="3083478" y="47139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0" name="Straight Connector 2579">
              <a:extLst>
                <a:ext uri="{FF2B5EF4-FFF2-40B4-BE49-F238E27FC236}">
                  <a16:creationId xmlns:a16="http://schemas.microsoft.com/office/drawing/2014/main" id="{59F65417-BE5F-4F64-8C9D-7835A32651EA}"/>
                </a:ext>
              </a:extLst>
            </p:cNvPr>
            <p:cNvCxnSpPr/>
            <p:nvPr/>
          </p:nvCxnSpPr>
          <p:spPr>
            <a:xfrm rot="10800000">
              <a:off x="3083810" y="469084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1" name="Straight Connector 2580">
              <a:extLst>
                <a:ext uri="{FF2B5EF4-FFF2-40B4-BE49-F238E27FC236}">
                  <a16:creationId xmlns:a16="http://schemas.microsoft.com/office/drawing/2014/main" id="{506561DC-20C5-40CF-A016-322DFE66B753}"/>
                </a:ext>
              </a:extLst>
            </p:cNvPr>
            <p:cNvCxnSpPr/>
            <p:nvPr/>
          </p:nvCxnSpPr>
          <p:spPr>
            <a:xfrm rot="10800000" flipH="1">
              <a:off x="3083810" y="46789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2" name="Straight Connector 2581">
              <a:extLst>
                <a:ext uri="{FF2B5EF4-FFF2-40B4-BE49-F238E27FC236}">
                  <a16:creationId xmlns:a16="http://schemas.microsoft.com/office/drawing/2014/main" id="{3688AB3F-23C1-4219-B916-EC0904D6F483}"/>
                </a:ext>
              </a:extLst>
            </p:cNvPr>
            <p:cNvCxnSpPr/>
            <p:nvPr/>
          </p:nvCxnSpPr>
          <p:spPr>
            <a:xfrm rot="10800000">
              <a:off x="3084475" y="46671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3" name="Straight Connector 2582">
              <a:extLst>
                <a:ext uri="{FF2B5EF4-FFF2-40B4-BE49-F238E27FC236}">
                  <a16:creationId xmlns:a16="http://schemas.microsoft.com/office/drawing/2014/main" id="{88BFE20C-DAAF-4E42-BA21-460FF1C6AC18}"/>
                </a:ext>
              </a:extLst>
            </p:cNvPr>
            <p:cNvCxnSpPr/>
            <p:nvPr/>
          </p:nvCxnSpPr>
          <p:spPr>
            <a:xfrm rot="10800000" flipH="1">
              <a:off x="3100643" y="47722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4" name="Straight Connector 2583">
              <a:extLst>
                <a:ext uri="{FF2B5EF4-FFF2-40B4-BE49-F238E27FC236}">
                  <a16:creationId xmlns:a16="http://schemas.microsoft.com/office/drawing/2014/main" id="{2FD4B508-6D2B-4453-A832-5F41B421125F}"/>
                </a:ext>
              </a:extLst>
            </p:cNvPr>
            <p:cNvCxnSpPr/>
            <p:nvPr/>
          </p:nvCxnSpPr>
          <p:spPr>
            <a:xfrm rot="10800000">
              <a:off x="3100643" y="478370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5" name="Straight Connector 2584">
              <a:extLst>
                <a:ext uri="{FF2B5EF4-FFF2-40B4-BE49-F238E27FC236}">
                  <a16:creationId xmlns:a16="http://schemas.microsoft.com/office/drawing/2014/main" id="{06317047-FF5B-49A5-9A10-EF7B669644B2}"/>
                </a:ext>
              </a:extLst>
            </p:cNvPr>
            <p:cNvCxnSpPr/>
            <p:nvPr/>
          </p:nvCxnSpPr>
          <p:spPr>
            <a:xfrm rot="10800000">
              <a:off x="3100976" y="476059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6" name="Straight Connector 2585">
              <a:extLst>
                <a:ext uri="{FF2B5EF4-FFF2-40B4-BE49-F238E27FC236}">
                  <a16:creationId xmlns:a16="http://schemas.microsoft.com/office/drawing/2014/main" id="{A2BEA3FA-2C17-49B0-A9E3-A75C56F6A25E}"/>
                </a:ext>
              </a:extLst>
            </p:cNvPr>
            <p:cNvCxnSpPr/>
            <p:nvPr/>
          </p:nvCxnSpPr>
          <p:spPr>
            <a:xfrm rot="10800000" flipH="1">
              <a:off x="3100976" y="47487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7" name="Straight Connector 2586">
              <a:extLst>
                <a:ext uri="{FF2B5EF4-FFF2-40B4-BE49-F238E27FC236}">
                  <a16:creationId xmlns:a16="http://schemas.microsoft.com/office/drawing/2014/main" id="{29FFA79E-F5BF-4F0A-9BD0-74846E092422}"/>
                </a:ext>
              </a:extLst>
            </p:cNvPr>
            <p:cNvCxnSpPr/>
            <p:nvPr/>
          </p:nvCxnSpPr>
          <p:spPr>
            <a:xfrm rot="10800000">
              <a:off x="3101641" y="473691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8" name="Straight Connector 2587">
              <a:extLst>
                <a:ext uri="{FF2B5EF4-FFF2-40B4-BE49-F238E27FC236}">
                  <a16:creationId xmlns:a16="http://schemas.microsoft.com/office/drawing/2014/main" id="{96A60438-0ACD-45E4-8A01-8709A89F9AC1}"/>
                </a:ext>
              </a:extLst>
            </p:cNvPr>
            <p:cNvCxnSpPr/>
            <p:nvPr/>
          </p:nvCxnSpPr>
          <p:spPr>
            <a:xfrm rot="10800000" flipH="1">
              <a:off x="3101641" y="47254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9" name="Straight Connector 2588">
              <a:extLst>
                <a:ext uri="{FF2B5EF4-FFF2-40B4-BE49-F238E27FC236}">
                  <a16:creationId xmlns:a16="http://schemas.microsoft.com/office/drawing/2014/main" id="{25FCAFD5-BEFC-4C05-AAC1-75253D2E754A}"/>
                </a:ext>
              </a:extLst>
            </p:cNvPr>
            <p:cNvCxnSpPr/>
            <p:nvPr/>
          </p:nvCxnSpPr>
          <p:spPr>
            <a:xfrm rot="10800000" flipH="1">
              <a:off x="3102638" y="47024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0" name="Straight Connector 2589">
              <a:extLst>
                <a:ext uri="{FF2B5EF4-FFF2-40B4-BE49-F238E27FC236}">
                  <a16:creationId xmlns:a16="http://schemas.microsoft.com/office/drawing/2014/main" id="{A6CFB4DB-4C3F-4822-98A3-5A68F9EC1C22}"/>
                </a:ext>
              </a:extLst>
            </p:cNvPr>
            <p:cNvCxnSpPr/>
            <p:nvPr/>
          </p:nvCxnSpPr>
          <p:spPr>
            <a:xfrm rot="10800000">
              <a:off x="3102638" y="47139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1" name="Straight Connector 2590">
              <a:extLst>
                <a:ext uri="{FF2B5EF4-FFF2-40B4-BE49-F238E27FC236}">
                  <a16:creationId xmlns:a16="http://schemas.microsoft.com/office/drawing/2014/main" id="{AD2D6B79-F603-4719-BBF5-2629F6AE2A51}"/>
                </a:ext>
              </a:extLst>
            </p:cNvPr>
            <p:cNvCxnSpPr/>
            <p:nvPr/>
          </p:nvCxnSpPr>
          <p:spPr>
            <a:xfrm rot="10800000">
              <a:off x="3102970" y="469084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2" name="Straight Connector 2591">
              <a:extLst>
                <a:ext uri="{FF2B5EF4-FFF2-40B4-BE49-F238E27FC236}">
                  <a16:creationId xmlns:a16="http://schemas.microsoft.com/office/drawing/2014/main" id="{9FA0B1FC-6AF5-4376-8D3E-EF0FD786214C}"/>
                </a:ext>
              </a:extLst>
            </p:cNvPr>
            <p:cNvCxnSpPr/>
            <p:nvPr/>
          </p:nvCxnSpPr>
          <p:spPr>
            <a:xfrm rot="10800000" flipH="1">
              <a:off x="3102970" y="46789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3" name="Straight Connector 2592">
              <a:extLst>
                <a:ext uri="{FF2B5EF4-FFF2-40B4-BE49-F238E27FC236}">
                  <a16:creationId xmlns:a16="http://schemas.microsoft.com/office/drawing/2014/main" id="{F1DC924A-B442-49F6-AF07-DB08AE245F2A}"/>
                </a:ext>
              </a:extLst>
            </p:cNvPr>
            <p:cNvCxnSpPr/>
            <p:nvPr/>
          </p:nvCxnSpPr>
          <p:spPr>
            <a:xfrm rot="10800000">
              <a:off x="3103635" y="46671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4" name="Oval 2593">
              <a:extLst>
                <a:ext uri="{FF2B5EF4-FFF2-40B4-BE49-F238E27FC236}">
                  <a16:creationId xmlns:a16="http://schemas.microsoft.com/office/drawing/2014/main" id="{43D894D6-0DAE-4EAC-9F41-FBC2551F65A5}"/>
                </a:ext>
              </a:extLst>
            </p:cNvPr>
            <p:cNvSpPr/>
            <p:nvPr/>
          </p:nvSpPr>
          <p:spPr>
            <a:xfrm rot="10800000">
              <a:off x="3027948" y="4794299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595" name="Straight Connector 2594">
              <a:extLst>
                <a:ext uri="{FF2B5EF4-FFF2-40B4-BE49-F238E27FC236}">
                  <a16:creationId xmlns:a16="http://schemas.microsoft.com/office/drawing/2014/main" id="{7EC6ED01-858E-4C1F-8163-CAE153342911}"/>
                </a:ext>
              </a:extLst>
            </p:cNvPr>
            <p:cNvCxnSpPr/>
            <p:nvPr/>
          </p:nvCxnSpPr>
          <p:spPr>
            <a:xfrm rot="10800000" flipH="1">
              <a:off x="3031468" y="47722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6" name="Straight Connector 2595">
              <a:extLst>
                <a:ext uri="{FF2B5EF4-FFF2-40B4-BE49-F238E27FC236}">
                  <a16:creationId xmlns:a16="http://schemas.microsoft.com/office/drawing/2014/main" id="{E2850E85-3DB9-42BC-951E-676CBB56D0D6}"/>
                </a:ext>
              </a:extLst>
            </p:cNvPr>
            <p:cNvCxnSpPr/>
            <p:nvPr/>
          </p:nvCxnSpPr>
          <p:spPr>
            <a:xfrm rot="10800000">
              <a:off x="3031468" y="478370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7" name="Straight Connector 2596">
              <a:extLst>
                <a:ext uri="{FF2B5EF4-FFF2-40B4-BE49-F238E27FC236}">
                  <a16:creationId xmlns:a16="http://schemas.microsoft.com/office/drawing/2014/main" id="{FD094CB4-EEAE-46F5-AE6D-FCDFF80758F9}"/>
                </a:ext>
              </a:extLst>
            </p:cNvPr>
            <p:cNvCxnSpPr/>
            <p:nvPr/>
          </p:nvCxnSpPr>
          <p:spPr>
            <a:xfrm rot="10800000">
              <a:off x="3031800" y="476059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8" name="Straight Connector 2597">
              <a:extLst>
                <a:ext uri="{FF2B5EF4-FFF2-40B4-BE49-F238E27FC236}">
                  <a16:creationId xmlns:a16="http://schemas.microsoft.com/office/drawing/2014/main" id="{460FD4E5-E507-434B-8D87-0D461009C530}"/>
                </a:ext>
              </a:extLst>
            </p:cNvPr>
            <p:cNvCxnSpPr/>
            <p:nvPr/>
          </p:nvCxnSpPr>
          <p:spPr>
            <a:xfrm rot="10800000" flipH="1">
              <a:off x="3031800" y="47487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9" name="Straight Connector 2598">
              <a:extLst>
                <a:ext uri="{FF2B5EF4-FFF2-40B4-BE49-F238E27FC236}">
                  <a16:creationId xmlns:a16="http://schemas.microsoft.com/office/drawing/2014/main" id="{EEB26F01-5B06-4D3A-8315-05F47D9A11B4}"/>
                </a:ext>
              </a:extLst>
            </p:cNvPr>
            <p:cNvCxnSpPr/>
            <p:nvPr/>
          </p:nvCxnSpPr>
          <p:spPr>
            <a:xfrm rot="10800000">
              <a:off x="3032465" y="473691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0" name="Straight Connector 2599">
              <a:extLst>
                <a:ext uri="{FF2B5EF4-FFF2-40B4-BE49-F238E27FC236}">
                  <a16:creationId xmlns:a16="http://schemas.microsoft.com/office/drawing/2014/main" id="{BD9A7B20-5506-4D40-8EC3-89968D650D91}"/>
                </a:ext>
              </a:extLst>
            </p:cNvPr>
            <p:cNvCxnSpPr/>
            <p:nvPr/>
          </p:nvCxnSpPr>
          <p:spPr>
            <a:xfrm rot="10800000" flipH="1">
              <a:off x="3032465" y="47254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1" name="Straight Connector 2600">
              <a:extLst>
                <a:ext uri="{FF2B5EF4-FFF2-40B4-BE49-F238E27FC236}">
                  <a16:creationId xmlns:a16="http://schemas.microsoft.com/office/drawing/2014/main" id="{382DEBF3-43C3-4FCB-BCFA-8600660F2620}"/>
                </a:ext>
              </a:extLst>
            </p:cNvPr>
            <p:cNvCxnSpPr/>
            <p:nvPr/>
          </p:nvCxnSpPr>
          <p:spPr>
            <a:xfrm rot="10800000" flipH="1">
              <a:off x="3033462" y="47024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2" name="Straight Connector 2601">
              <a:extLst>
                <a:ext uri="{FF2B5EF4-FFF2-40B4-BE49-F238E27FC236}">
                  <a16:creationId xmlns:a16="http://schemas.microsoft.com/office/drawing/2014/main" id="{C52DDC62-BEF7-4698-8BD8-859943978625}"/>
                </a:ext>
              </a:extLst>
            </p:cNvPr>
            <p:cNvCxnSpPr/>
            <p:nvPr/>
          </p:nvCxnSpPr>
          <p:spPr>
            <a:xfrm rot="10800000">
              <a:off x="3033462" y="47139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3" name="Straight Connector 2602">
              <a:extLst>
                <a:ext uri="{FF2B5EF4-FFF2-40B4-BE49-F238E27FC236}">
                  <a16:creationId xmlns:a16="http://schemas.microsoft.com/office/drawing/2014/main" id="{DEEBB91B-4F8D-4130-9E07-60631F4D13B0}"/>
                </a:ext>
              </a:extLst>
            </p:cNvPr>
            <p:cNvCxnSpPr/>
            <p:nvPr/>
          </p:nvCxnSpPr>
          <p:spPr>
            <a:xfrm rot="10800000">
              <a:off x="3033794" y="469084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4" name="Straight Connector 2603">
              <a:extLst>
                <a:ext uri="{FF2B5EF4-FFF2-40B4-BE49-F238E27FC236}">
                  <a16:creationId xmlns:a16="http://schemas.microsoft.com/office/drawing/2014/main" id="{115856E5-5F2D-451B-A462-20AD0CFB8DB6}"/>
                </a:ext>
              </a:extLst>
            </p:cNvPr>
            <p:cNvCxnSpPr/>
            <p:nvPr/>
          </p:nvCxnSpPr>
          <p:spPr>
            <a:xfrm rot="10800000" flipH="1">
              <a:off x="3033794" y="46789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5" name="Straight Connector 2604">
              <a:extLst>
                <a:ext uri="{FF2B5EF4-FFF2-40B4-BE49-F238E27FC236}">
                  <a16:creationId xmlns:a16="http://schemas.microsoft.com/office/drawing/2014/main" id="{E9B8BAF6-ADC5-4803-9145-58320347A7F6}"/>
                </a:ext>
              </a:extLst>
            </p:cNvPr>
            <p:cNvCxnSpPr/>
            <p:nvPr/>
          </p:nvCxnSpPr>
          <p:spPr>
            <a:xfrm rot="10800000">
              <a:off x="3034459" y="46671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6" name="Straight Connector 2605">
              <a:extLst>
                <a:ext uri="{FF2B5EF4-FFF2-40B4-BE49-F238E27FC236}">
                  <a16:creationId xmlns:a16="http://schemas.microsoft.com/office/drawing/2014/main" id="{48F7C776-D54C-4FD2-AA5E-EC1D0144E1E3}"/>
                </a:ext>
              </a:extLst>
            </p:cNvPr>
            <p:cNvCxnSpPr/>
            <p:nvPr/>
          </p:nvCxnSpPr>
          <p:spPr>
            <a:xfrm rot="10800000" flipH="1">
              <a:off x="3050628" y="47722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7" name="Straight Connector 2606">
              <a:extLst>
                <a:ext uri="{FF2B5EF4-FFF2-40B4-BE49-F238E27FC236}">
                  <a16:creationId xmlns:a16="http://schemas.microsoft.com/office/drawing/2014/main" id="{9BDD7E00-0121-4A7C-AE9D-F688AF6847D6}"/>
                </a:ext>
              </a:extLst>
            </p:cNvPr>
            <p:cNvCxnSpPr/>
            <p:nvPr/>
          </p:nvCxnSpPr>
          <p:spPr>
            <a:xfrm rot="10800000">
              <a:off x="3050628" y="478370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8" name="Straight Connector 2607">
              <a:extLst>
                <a:ext uri="{FF2B5EF4-FFF2-40B4-BE49-F238E27FC236}">
                  <a16:creationId xmlns:a16="http://schemas.microsoft.com/office/drawing/2014/main" id="{495CEFD3-6B11-4E90-BE07-B96708D76ADE}"/>
                </a:ext>
              </a:extLst>
            </p:cNvPr>
            <p:cNvCxnSpPr/>
            <p:nvPr/>
          </p:nvCxnSpPr>
          <p:spPr>
            <a:xfrm rot="10800000">
              <a:off x="3050960" y="476059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9" name="Straight Connector 2608">
              <a:extLst>
                <a:ext uri="{FF2B5EF4-FFF2-40B4-BE49-F238E27FC236}">
                  <a16:creationId xmlns:a16="http://schemas.microsoft.com/office/drawing/2014/main" id="{158F5321-CF50-4F87-BBA6-C03C64BEB2B2}"/>
                </a:ext>
              </a:extLst>
            </p:cNvPr>
            <p:cNvCxnSpPr/>
            <p:nvPr/>
          </p:nvCxnSpPr>
          <p:spPr>
            <a:xfrm rot="10800000" flipH="1">
              <a:off x="3050960" y="47487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0" name="Straight Connector 2609">
              <a:extLst>
                <a:ext uri="{FF2B5EF4-FFF2-40B4-BE49-F238E27FC236}">
                  <a16:creationId xmlns:a16="http://schemas.microsoft.com/office/drawing/2014/main" id="{CA95FF32-F2BD-4418-A5A9-BF6F880E66E6}"/>
                </a:ext>
              </a:extLst>
            </p:cNvPr>
            <p:cNvCxnSpPr/>
            <p:nvPr/>
          </p:nvCxnSpPr>
          <p:spPr>
            <a:xfrm rot="10800000">
              <a:off x="3051625" y="473691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1" name="Straight Connector 2610">
              <a:extLst>
                <a:ext uri="{FF2B5EF4-FFF2-40B4-BE49-F238E27FC236}">
                  <a16:creationId xmlns:a16="http://schemas.microsoft.com/office/drawing/2014/main" id="{7A4DCED8-636C-4D8E-8615-2BC81D70A77E}"/>
                </a:ext>
              </a:extLst>
            </p:cNvPr>
            <p:cNvCxnSpPr/>
            <p:nvPr/>
          </p:nvCxnSpPr>
          <p:spPr>
            <a:xfrm rot="10800000" flipH="1">
              <a:off x="3051625" y="47254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2" name="Straight Connector 2611">
              <a:extLst>
                <a:ext uri="{FF2B5EF4-FFF2-40B4-BE49-F238E27FC236}">
                  <a16:creationId xmlns:a16="http://schemas.microsoft.com/office/drawing/2014/main" id="{920B3F35-E9F6-44BA-8D01-AB3C73EC6586}"/>
                </a:ext>
              </a:extLst>
            </p:cNvPr>
            <p:cNvCxnSpPr/>
            <p:nvPr/>
          </p:nvCxnSpPr>
          <p:spPr>
            <a:xfrm rot="10800000" flipH="1">
              <a:off x="3052622" y="47024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3" name="Straight Connector 2612">
              <a:extLst>
                <a:ext uri="{FF2B5EF4-FFF2-40B4-BE49-F238E27FC236}">
                  <a16:creationId xmlns:a16="http://schemas.microsoft.com/office/drawing/2014/main" id="{5B7B7CE1-8E10-463F-8391-BA9E37B4AD4C}"/>
                </a:ext>
              </a:extLst>
            </p:cNvPr>
            <p:cNvCxnSpPr/>
            <p:nvPr/>
          </p:nvCxnSpPr>
          <p:spPr>
            <a:xfrm rot="10800000">
              <a:off x="3052622" y="47139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4" name="Straight Connector 2613">
              <a:extLst>
                <a:ext uri="{FF2B5EF4-FFF2-40B4-BE49-F238E27FC236}">
                  <a16:creationId xmlns:a16="http://schemas.microsoft.com/office/drawing/2014/main" id="{F5ECE3B4-4DDC-4F0C-87FA-DECF69452AE3}"/>
                </a:ext>
              </a:extLst>
            </p:cNvPr>
            <p:cNvCxnSpPr/>
            <p:nvPr/>
          </p:nvCxnSpPr>
          <p:spPr>
            <a:xfrm rot="10800000">
              <a:off x="3052954" y="469084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5" name="Straight Connector 2614">
              <a:extLst>
                <a:ext uri="{FF2B5EF4-FFF2-40B4-BE49-F238E27FC236}">
                  <a16:creationId xmlns:a16="http://schemas.microsoft.com/office/drawing/2014/main" id="{83638261-CC2C-4E6A-BAFC-B171F6B54BA4}"/>
                </a:ext>
              </a:extLst>
            </p:cNvPr>
            <p:cNvCxnSpPr/>
            <p:nvPr/>
          </p:nvCxnSpPr>
          <p:spPr>
            <a:xfrm rot="10800000" flipH="1">
              <a:off x="3052954" y="46789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6" name="Straight Connector 2615">
              <a:extLst>
                <a:ext uri="{FF2B5EF4-FFF2-40B4-BE49-F238E27FC236}">
                  <a16:creationId xmlns:a16="http://schemas.microsoft.com/office/drawing/2014/main" id="{208D6FD0-C401-4025-AAF2-AA9AB3E79C9B}"/>
                </a:ext>
              </a:extLst>
            </p:cNvPr>
            <p:cNvCxnSpPr/>
            <p:nvPr/>
          </p:nvCxnSpPr>
          <p:spPr>
            <a:xfrm rot="10800000">
              <a:off x="3053619" y="46671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17" name="Oval 2616">
              <a:extLst>
                <a:ext uri="{FF2B5EF4-FFF2-40B4-BE49-F238E27FC236}">
                  <a16:creationId xmlns:a16="http://schemas.microsoft.com/office/drawing/2014/main" id="{0C350183-EFD7-4509-BA2C-C91CCEEC69CF}"/>
                </a:ext>
              </a:extLst>
            </p:cNvPr>
            <p:cNvSpPr/>
            <p:nvPr/>
          </p:nvSpPr>
          <p:spPr>
            <a:xfrm rot="10800000">
              <a:off x="2977931" y="4794299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618" name="Straight Connector 2617">
              <a:extLst>
                <a:ext uri="{FF2B5EF4-FFF2-40B4-BE49-F238E27FC236}">
                  <a16:creationId xmlns:a16="http://schemas.microsoft.com/office/drawing/2014/main" id="{5A0B82AF-50BA-4C4A-BEF5-850191045A84}"/>
                </a:ext>
              </a:extLst>
            </p:cNvPr>
            <p:cNvCxnSpPr/>
            <p:nvPr/>
          </p:nvCxnSpPr>
          <p:spPr>
            <a:xfrm rot="10800000" flipH="1">
              <a:off x="2981451" y="47722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9" name="Straight Connector 2618">
              <a:extLst>
                <a:ext uri="{FF2B5EF4-FFF2-40B4-BE49-F238E27FC236}">
                  <a16:creationId xmlns:a16="http://schemas.microsoft.com/office/drawing/2014/main" id="{4F4C4A15-1C88-4679-B1C9-5BAA0D1F551B}"/>
                </a:ext>
              </a:extLst>
            </p:cNvPr>
            <p:cNvCxnSpPr/>
            <p:nvPr/>
          </p:nvCxnSpPr>
          <p:spPr>
            <a:xfrm rot="10800000">
              <a:off x="2981451" y="478370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0" name="Straight Connector 2619">
              <a:extLst>
                <a:ext uri="{FF2B5EF4-FFF2-40B4-BE49-F238E27FC236}">
                  <a16:creationId xmlns:a16="http://schemas.microsoft.com/office/drawing/2014/main" id="{BB778254-C4BC-4C63-A838-16D48A3BAE28}"/>
                </a:ext>
              </a:extLst>
            </p:cNvPr>
            <p:cNvCxnSpPr/>
            <p:nvPr/>
          </p:nvCxnSpPr>
          <p:spPr>
            <a:xfrm rot="10800000">
              <a:off x="2981784" y="476059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1" name="Straight Connector 2620">
              <a:extLst>
                <a:ext uri="{FF2B5EF4-FFF2-40B4-BE49-F238E27FC236}">
                  <a16:creationId xmlns:a16="http://schemas.microsoft.com/office/drawing/2014/main" id="{164B686A-3769-42E1-A2B0-EF1B13F4096B}"/>
                </a:ext>
              </a:extLst>
            </p:cNvPr>
            <p:cNvCxnSpPr/>
            <p:nvPr/>
          </p:nvCxnSpPr>
          <p:spPr>
            <a:xfrm rot="10800000" flipH="1">
              <a:off x="2981784" y="47487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2" name="Straight Connector 2621">
              <a:extLst>
                <a:ext uri="{FF2B5EF4-FFF2-40B4-BE49-F238E27FC236}">
                  <a16:creationId xmlns:a16="http://schemas.microsoft.com/office/drawing/2014/main" id="{8D0603D9-4219-4091-8D73-993F001FCBAA}"/>
                </a:ext>
              </a:extLst>
            </p:cNvPr>
            <p:cNvCxnSpPr/>
            <p:nvPr/>
          </p:nvCxnSpPr>
          <p:spPr>
            <a:xfrm rot="10800000">
              <a:off x="2982448" y="473691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3" name="Straight Connector 2622">
              <a:extLst>
                <a:ext uri="{FF2B5EF4-FFF2-40B4-BE49-F238E27FC236}">
                  <a16:creationId xmlns:a16="http://schemas.microsoft.com/office/drawing/2014/main" id="{F894D1CA-B9BA-4713-8E17-1FB0DC8B9A17}"/>
                </a:ext>
              </a:extLst>
            </p:cNvPr>
            <p:cNvCxnSpPr/>
            <p:nvPr/>
          </p:nvCxnSpPr>
          <p:spPr>
            <a:xfrm rot="10800000" flipH="1">
              <a:off x="2982448" y="47254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4" name="Straight Connector 2623">
              <a:extLst>
                <a:ext uri="{FF2B5EF4-FFF2-40B4-BE49-F238E27FC236}">
                  <a16:creationId xmlns:a16="http://schemas.microsoft.com/office/drawing/2014/main" id="{E2CC9A8E-34CF-4622-A8DC-38E4B317A70B}"/>
                </a:ext>
              </a:extLst>
            </p:cNvPr>
            <p:cNvCxnSpPr/>
            <p:nvPr/>
          </p:nvCxnSpPr>
          <p:spPr>
            <a:xfrm rot="10800000" flipH="1">
              <a:off x="2983446" y="47024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5" name="Straight Connector 2624">
              <a:extLst>
                <a:ext uri="{FF2B5EF4-FFF2-40B4-BE49-F238E27FC236}">
                  <a16:creationId xmlns:a16="http://schemas.microsoft.com/office/drawing/2014/main" id="{02106C6F-2B1B-4CAA-91DA-00A7E3082601}"/>
                </a:ext>
              </a:extLst>
            </p:cNvPr>
            <p:cNvCxnSpPr/>
            <p:nvPr/>
          </p:nvCxnSpPr>
          <p:spPr>
            <a:xfrm rot="10800000">
              <a:off x="2983446" y="47139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6" name="Straight Connector 2625">
              <a:extLst>
                <a:ext uri="{FF2B5EF4-FFF2-40B4-BE49-F238E27FC236}">
                  <a16:creationId xmlns:a16="http://schemas.microsoft.com/office/drawing/2014/main" id="{DBF8EBE7-9E1B-418E-B1B6-AC36F2F7908E}"/>
                </a:ext>
              </a:extLst>
            </p:cNvPr>
            <p:cNvCxnSpPr/>
            <p:nvPr/>
          </p:nvCxnSpPr>
          <p:spPr>
            <a:xfrm rot="10800000">
              <a:off x="2983778" y="469084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7" name="Straight Connector 2626">
              <a:extLst>
                <a:ext uri="{FF2B5EF4-FFF2-40B4-BE49-F238E27FC236}">
                  <a16:creationId xmlns:a16="http://schemas.microsoft.com/office/drawing/2014/main" id="{574F19EF-A90E-471A-B940-592B15A55A04}"/>
                </a:ext>
              </a:extLst>
            </p:cNvPr>
            <p:cNvCxnSpPr/>
            <p:nvPr/>
          </p:nvCxnSpPr>
          <p:spPr>
            <a:xfrm rot="10800000" flipH="1">
              <a:off x="2983778" y="46789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8" name="Straight Connector 2627">
              <a:extLst>
                <a:ext uri="{FF2B5EF4-FFF2-40B4-BE49-F238E27FC236}">
                  <a16:creationId xmlns:a16="http://schemas.microsoft.com/office/drawing/2014/main" id="{C1D0C8F5-6FFC-475D-919A-7D69D31D176E}"/>
                </a:ext>
              </a:extLst>
            </p:cNvPr>
            <p:cNvCxnSpPr/>
            <p:nvPr/>
          </p:nvCxnSpPr>
          <p:spPr>
            <a:xfrm rot="10800000">
              <a:off x="2984443" y="46671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9" name="Straight Connector 2628">
              <a:extLst>
                <a:ext uri="{FF2B5EF4-FFF2-40B4-BE49-F238E27FC236}">
                  <a16:creationId xmlns:a16="http://schemas.microsoft.com/office/drawing/2014/main" id="{F1045DEC-1951-48A0-86E1-D015AF5A6828}"/>
                </a:ext>
              </a:extLst>
            </p:cNvPr>
            <p:cNvCxnSpPr/>
            <p:nvPr/>
          </p:nvCxnSpPr>
          <p:spPr>
            <a:xfrm rot="10800000" flipH="1">
              <a:off x="3000611" y="47722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0" name="Straight Connector 2629">
              <a:extLst>
                <a:ext uri="{FF2B5EF4-FFF2-40B4-BE49-F238E27FC236}">
                  <a16:creationId xmlns:a16="http://schemas.microsoft.com/office/drawing/2014/main" id="{E14AC514-7552-4FEF-9DFD-CB1C63908749}"/>
                </a:ext>
              </a:extLst>
            </p:cNvPr>
            <p:cNvCxnSpPr/>
            <p:nvPr/>
          </p:nvCxnSpPr>
          <p:spPr>
            <a:xfrm rot="10800000">
              <a:off x="3000611" y="478370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1" name="Straight Connector 2630">
              <a:extLst>
                <a:ext uri="{FF2B5EF4-FFF2-40B4-BE49-F238E27FC236}">
                  <a16:creationId xmlns:a16="http://schemas.microsoft.com/office/drawing/2014/main" id="{FEA3B5F2-85B8-431E-BC0D-52F2DB188775}"/>
                </a:ext>
              </a:extLst>
            </p:cNvPr>
            <p:cNvCxnSpPr/>
            <p:nvPr/>
          </p:nvCxnSpPr>
          <p:spPr>
            <a:xfrm rot="10800000">
              <a:off x="3000943" y="476059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2" name="Straight Connector 2631">
              <a:extLst>
                <a:ext uri="{FF2B5EF4-FFF2-40B4-BE49-F238E27FC236}">
                  <a16:creationId xmlns:a16="http://schemas.microsoft.com/office/drawing/2014/main" id="{84D261FA-BBF5-420C-96B9-BF5CFB632450}"/>
                </a:ext>
              </a:extLst>
            </p:cNvPr>
            <p:cNvCxnSpPr/>
            <p:nvPr/>
          </p:nvCxnSpPr>
          <p:spPr>
            <a:xfrm rot="10800000" flipH="1">
              <a:off x="3000943" y="47487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3" name="Straight Connector 2632">
              <a:extLst>
                <a:ext uri="{FF2B5EF4-FFF2-40B4-BE49-F238E27FC236}">
                  <a16:creationId xmlns:a16="http://schemas.microsoft.com/office/drawing/2014/main" id="{29EF5E76-40B0-45D8-B6AB-10E7CC44D063}"/>
                </a:ext>
              </a:extLst>
            </p:cNvPr>
            <p:cNvCxnSpPr/>
            <p:nvPr/>
          </p:nvCxnSpPr>
          <p:spPr>
            <a:xfrm rot="10800000">
              <a:off x="3001608" y="473691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4" name="Straight Connector 2633">
              <a:extLst>
                <a:ext uri="{FF2B5EF4-FFF2-40B4-BE49-F238E27FC236}">
                  <a16:creationId xmlns:a16="http://schemas.microsoft.com/office/drawing/2014/main" id="{BD0A0CB7-9955-43B1-AAA1-3A86ECE4D5A7}"/>
                </a:ext>
              </a:extLst>
            </p:cNvPr>
            <p:cNvCxnSpPr/>
            <p:nvPr/>
          </p:nvCxnSpPr>
          <p:spPr>
            <a:xfrm rot="10800000" flipH="1">
              <a:off x="3001608" y="47254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5" name="Straight Connector 2634">
              <a:extLst>
                <a:ext uri="{FF2B5EF4-FFF2-40B4-BE49-F238E27FC236}">
                  <a16:creationId xmlns:a16="http://schemas.microsoft.com/office/drawing/2014/main" id="{CC875364-7BF4-4352-BE32-28CCC6DF91B4}"/>
                </a:ext>
              </a:extLst>
            </p:cNvPr>
            <p:cNvCxnSpPr/>
            <p:nvPr/>
          </p:nvCxnSpPr>
          <p:spPr>
            <a:xfrm rot="10800000" flipH="1">
              <a:off x="3002605" y="47024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6" name="Straight Connector 2635">
              <a:extLst>
                <a:ext uri="{FF2B5EF4-FFF2-40B4-BE49-F238E27FC236}">
                  <a16:creationId xmlns:a16="http://schemas.microsoft.com/office/drawing/2014/main" id="{223A750C-BDD8-48B5-976E-D60374CF7156}"/>
                </a:ext>
              </a:extLst>
            </p:cNvPr>
            <p:cNvCxnSpPr/>
            <p:nvPr/>
          </p:nvCxnSpPr>
          <p:spPr>
            <a:xfrm rot="10800000">
              <a:off x="3002605" y="47139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7" name="Straight Connector 2636">
              <a:extLst>
                <a:ext uri="{FF2B5EF4-FFF2-40B4-BE49-F238E27FC236}">
                  <a16:creationId xmlns:a16="http://schemas.microsoft.com/office/drawing/2014/main" id="{14565516-BFC6-4112-A03F-E0446E060CD7}"/>
                </a:ext>
              </a:extLst>
            </p:cNvPr>
            <p:cNvCxnSpPr/>
            <p:nvPr/>
          </p:nvCxnSpPr>
          <p:spPr>
            <a:xfrm rot="10800000">
              <a:off x="3002938" y="469084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8" name="Straight Connector 2637">
              <a:extLst>
                <a:ext uri="{FF2B5EF4-FFF2-40B4-BE49-F238E27FC236}">
                  <a16:creationId xmlns:a16="http://schemas.microsoft.com/office/drawing/2014/main" id="{7ACDA6F5-5819-4BB1-8E4E-24520B9A8601}"/>
                </a:ext>
              </a:extLst>
            </p:cNvPr>
            <p:cNvCxnSpPr/>
            <p:nvPr/>
          </p:nvCxnSpPr>
          <p:spPr>
            <a:xfrm rot="10800000" flipH="1">
              <a:off x="3002938" y="46789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9" name="Straight Connector 2638">
              <a:extLst>
                <a:ext uri="{FF2B5EF4-FFF2-40B4-BE49-F238E27FC236}">
                  <a16:creationId xmlns:a16="http://schemas.microsoft.com/office/drawing/2014/main" id="{CB131451-9BAB-4183-B7EC-7FC4BFBBEECD}"/>
                </a:ext>
              </a:extLst>
            </p:cNvPr>
            <p:cNvCxnSpPr/>
            <p:nvPr/>
          </p:nvCxnSpPr>
          <p:spPr>
            <a:xfrm rot="10800000">
              <a:off x="3003602" y="46671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40" name="Oval 2639">
              <a:extLst>
                <a:ext uri="{FF2B5EF4-FFF2-40B4-BE49-F238E27FC236}">
                  <a16:creationId xmlns:a16="http://schemas.microsoft.com/office/drawing/2014/main" id="{58BABCC4-6575-4E41-B157-D694FDE4DD9C}"/>
                </a:ext>
              </a:extLst>
            </p:cNvPr>
            <p:cNvSpPr/>
            <p:nvPr/>
          </p:nvSpPr>
          <p:spPr>
            <a:xfrm rot="10800000">
              <a:off x="2927915" y="4794557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641" name="Straight Connector 2640">
              <a:extLst>
                <a:ext uri="{FF2B5EF4-FFF2-40B4-BE49-F238E27FC236}">
                  <a16:creationId xmlns:a16="http://schemas.microsoft.com/office/drawing/2014/main" id="{5A26621E-B042-4656-986B-319AA96E9933}"/>
                </a:ext>
              </a:extLst>
            </p:cNvPr>
            <p:cNvCxnSpPr/>
            <p:nvPr/>
          </p:nvCxnSpPr>
          <p:spPr>
            <a:xfrm rot="10800000" flipH="1">
              <a:off x="2931435" y="47724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2" name="Straight Connector 2641">
              <a:extLst>
                <a:ext uri="{FF2B5EF4-FFF2-40B4-BE49-F238E27FC236}">
                  <a16:creationId xmlns:a16="http://schemas.microsoft.com/office/drawing/2014/main" id="{C9611E16-C400-41A9-BEA5-217173C49F58}"/>
                </a:ext>
              </a:extLst>
            </p:cNvPr>
            <p:cNvCxnSpPr/>
            <p:nvPr/>
          </p:nvCxnSpPr>
          <p:spPr>
            <a:xfrm rot="10800000">
              <a:off x="2931435" y="478395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3" name="Straight Connector 2642">
              <a:extLst>
                <a:ext uri="{FF2B5EF4-FFF2-40B4-BE49-F238E27FC236}">
                  <a16:creationId xmlns:a16="http://schemas.microsoft.com/office/drawing/2014/main" id="{D73A68B0-16FC-45FB-A1C9-57AA4C4F4A1B}"/>
                </a:ext>
              </a:extLst>
            </p:cNvPr>
            <p:cNvCxnSpPr/>
            <p:nvPr/>
          </p:nvCxnSpPr>
          <p:spPr>
            <a:xfrm rot="10800000">
              <a:off x="2931767" y="47608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4" name="Straight Connector 2643">
              <a:extLst>
                <a:ext uri="{FF2B5EF4-FFF2-40B4-BE49-F238E27FC236}">
                  <a16:creationId xmlns:a16="http://schemas.microsoft.com/office/drawing/2014/main" id="{F541254D-B06B-4F2F-8FD3-2155FF251CB5}"/>
                </a:ext>
              </a:extLst>
            </p:cNvPr>
            <p:cNvCxnSpPr/>
            <p:nvPr/>
          </p:nvCxnSpPr>
          <p:spPr>
            <a:xfrm rot="10800000" flipH="1">
              <a:off x="2931767" y="47490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5" name="Straight Connector 2644">
              <a:extLst>
                <a:ext uri="{FF2B5EF4-FFF2-40B4-BE49-F238E27FC236}">
                  <a16:creationId xmlns:a16="http://schemas.microsoft.com/office/drawing/2014/main" id="{7769D3C6-C3C9-41A5-95AF-FE34EB9098B6}"/>
                </a:ext>
              </a:extLst>
            </p:cNvPr>
            <p:cNvCxnSpPr/>
            <p:nvPr/>
          </p:nvCxnSpPr>
          <p:spPr>
            <a:xfrm rot="10800000">
              <a:off x="2932432" y="473716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6" name="Straight Connector 2645">
              <a:extLst>
                <a:ext uri="{FF2B5EF4-FFF2-40B4-BE49-F238E27FC236}">
                  <a16:creationId xmlns:a16="http://schemas.microsoft.com/office/drawing/2014/main" id="{7BCCA8DF-38C6-4CF4-988F-EBA53703D6FF}"/>
                </a:ext>
              </a:extLst>
            </p:cNvPr>
            <p:cNvCxnSpPr/>
            <p:nvPr/>
          </p:nvCxnSpPr>
          <p:spPr>
            <a:xfrm rot="10800000" flipH="1">
              <a:off x="2932432" y="472567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7" name="Straight Connector 2646">
              <a:extLst>
                <a:ext uri="{FF2B5EF4-FFF2-40B4-BE49-F238E27FC236}">
                  <a16:creationId xmlns:a16="http://schemas.microsoft.com/office/drawing/2014/main" id="{550B21DF-625E-4FD3-B8CB-8DA79132082B}"/>
                </a:ext>
              </a:extLst>
            </p:cNvPr>
            <p:cNvCxnSpPr/>
            <p:nvPr/>
          </p:nvCxnSpPr>
          <p:spPr>
            <a:xfrm rot="10800000" flipH="1">
              <a:off x="2933429" y="47027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8" name="Straight Connector 2647">
              <a:extLst>
                <a:ext uri="{FF2B5EF4-FFF2-40B4-BE49-F238E27FC236}">
                  <a16:creationId xmlns:a16="http://schemas.microsoft.com/office/drawing/2014/main" id="{7D349629-6FED-43EA-B482-D782F4D73B3C}"/>
                </a:ext>
              </a:extLst>
            </p:cNvPr>
            <p:cNvCxnSpPr/>
            <p:nvPr/>
          </p:nvCxnSpPr>
          <p:spPr>
            <a:xfrm rot="10800000">
              <a:off x="2933429" y="47142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9" name="Straight Connector 2648">
              <a:extLst>
                <a:ext uri="{FF2B5EF4-FFF2-40B4-BE49-F238E27FC236}">
                  <a16:creationId xmlns:a16="http://schemas.microsoft.com/office/drawing/2014/main" id="{1ED79D75-BAAA-4783-B9F2-17AD5BD1FF03}"/>
                </a:ext>
              </a:extLst>
            </p:cNvPr>
            <p:cNvCxnSpPr/>
            <p:nvPr/>
          </p:nvCxnSpPr>
          <p:spPr>
            <a:xfrm rot="10800000">
              <a:off x="2933761" y="469109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0" name="Straight Connector 2649">
              <a:extLst>
                <a:ext uri="{FF2B5EF4-FFF2-40B4-BE49-F238E27FC236}">
                  <a16:creationId xmlns:a16="http://schemas.microsoft.com/office/drawing/2014/main" id="{E80687C9-A3DA-455C-8C1B-6289C9A96FDB}"/>
                </a:ext>
              </a:extLst>
            </p:cNvPr>
            <p:cNvCxnSpPr/>
            <p:nvPr/>
          </p:nvCxnSpPr>
          <p:spPr>
            <a:xfrm rot="10800000" flipH="1">
              <a:off x="2933761" y="46792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1" name="Straight Connector 2650">
              <a:extLst>
                <a:ext uri="{FF2B5EF4-FFF2-40B4-BE49-F238E27FC236}">
                  <a16:creationId xmlns:a16="http://schemas.microsoft.com/office/drawing/2014/main" id="{C500A5D6-2CEC-42E2-8289-A0EDBCF9638A}"/>
                </a:ext>
              </a:extLst>
            </p:cNvPr>
            <p:cNvCxnSpPr/>
            <p:nvPr/>
          </p:nvCxnSpPr>
          <p:spPr>
            <a:xfrm rot="10800000">
              <a:off x="2934426" y="466741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2" name="Straight Connector 2651">
              <a:extLst>
                <a:ext uri="{FF2B5EF4-FFF2-40B4-BE49-F238E27FC236}">
                  <a16:creationId xmlns:a16="http://schemas.microsoft.com/office/drawing/2014/main" id="{9950EAC7-592A-4B81-B295-D0E40645EF57}"/>
                </a:ext>
              </a:extLst>
            </p:cNvPr>
            <p:cNvCxnSpPr/>
            <p:nvPr/>
          </p:nvCxnSpPr>
          <p:spPr>
            <a:xfrm rot="10800000" flipH="1">
              <a:off x="2950595" y="47724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3" name="Straight Connector 2652">
              <a:extLst>
                <a:ext uri="{FF2B5EF4-FFF2-40B4-BE49-F238E27FC236}">
                  <a16:creationId xmlns:a16="http://schemas.microsoft.com/office/drawing/2014/main" id="{0D90CC0C-040D-4E28-9C53-1F07AE0572D7}"/>
                </a:ext>
              </a:extLst>
            </p:cNvPr>
            <p:cNvCxnSpPr/>
            <p:nvPr/>
          </p:nvCxnSpPr>
          <p:spPr>
            <a:xfrm rot="10800000">
              <a:off x="2950595" y="478395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4" name="Straight Connector 2653">
              <a:extLst>
                <a:ext uri="{FF2B5EF4-FFF2-40B4-BE49-F238E27FC236}">
                  <a16:creationId xmlns:a16="http://schemas.microsoft.com/office/drawing/2014/main" id="{794D4B9B-7A2C-44D6-BA0C-CC8A29332766}"/>
                </a:ext>
              </a:extLst>
            </p:cNvPr>
            <p:cNvCxnSpPr/>
            <p:nvPr/>
          </p:nvCxnSpPr>
          <p:spPr>
            <a:xfrm rot="10800000">
              <a:off x="2950927" y="47608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5" name="Straight Connector 2654">
              <a:extLst>
                <a:ext uri="{FF2B5EF4-FFF2-40B4-BE49-F238E27FC236}">
                  <a16:creationId xmlns:a16="http://schemas.microsoft.com/office/drawing/2014/main" id="{56BB409C-DEEF-4F60-B4F5-CD7D60DBBF09}"/>
                </a:ext>
              </a:extLst>
            </p:cNvPr>
            <p:cNvCxnSpPr/>
            <p:nvPr/>
          </p:nvCxnSpPr>
          <p:spPr>
            <a:xfrm rot="10800000" flipH="1">
              <a:off x="2950927" y="47490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6" name="Straight Connector 2655">
              <a:extLst>
                <a:ext uri="{FF2B5EF4-FFF2-40B4-BE49-F238E27FC236}">
                  <a16:creationId xmlns:a16="http://schemas.microsoft.com/office/drawing/2014/main" id="{3EA235C7-9513-453D-B711-307AA9DFE21D}"/>
                </a:ext>
              </a:extLst>
            </p:cNvPr>
            <p:cNvCxnSpPr/>
            <p:nvPr/>
          </p:nvCxnSpPr>
          <p:spPr>
            <a:xfrm rot="10800000">
              <a:off x="2951592" y="473716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7" name="Straight Connector 2656">
              <a:extLst>
                <a:ext uri="{FF2B5EF4-FFF2-40B4-BE49-F238E27FC236}">
                  <a16:creationId xmlns:a16="http://schemas.microsoft.com/office/drawing/2014/main" id="{16144EE6-8549-459E-87EF-93632E25CD2C}"/>
                </a:ext>
              </a:extLst>
            </p:cNvPr>
            <p:cNvCxnSpPr/>
            <p:nvPr/>
          </p:nvCxnSpPr>
          <p:spPr>
            <a:xfrm rot="10800000" flipH="1">
              <a:off x="2951592" y="472567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8" name="Straight Connector 2657">
              <a:extLst>
                <a:ext uri="{FF2B5EF4-FFF2-40B4-BE49-F238E27FC236}">
                  <a16:creationId xmlns:a16="http://schemas.microsoft.com/office/drawing/2014/main" id="{68D5875F-F9F3-4EEF-BEEE-3D176ED90B1A}"/>
                </a:ext>
              </a:extLst>
            </p:cNvPr>
            <p:cNvCxnSpPr/>
            <p:nvPr/>
          </p:nvCxnSpPr>
          <p:spPr>
            <a:xfrm rot="10800000" flipH="1">
              <a:off x="2952589" y="47027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9" name="Straight Connector 2658">
              <a:extLst>
                <a:ext uri="{FF2B5EF4-FFF2-40B4-BE49-F238E27FC236}">
                  <a16:creationId xmlns:a16="http://schemas.microsoft.com/office/drawing/2014/main" id="{1C8B5D0B-DAF3-4829-A8A7-17A6CA010ED3}"/>
                </a:ext>
              </a:extLst>
            </p:cNvPr>
            <p:cNvCxnSpPr/>
            <p:nvPr/>
          </p:nvCxnSpPr>
          <p:spPr>
            <a:xfrm rot="10800000">
              <a:off x="2952589" y="47142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0" name="Straight Connector 2659">
              <a:extLst>
                <a:ext uri="{FF2B5EF4-FFF2-40B4-BE49-F238E27FC236}">
                  <a16:creationId xmlns:a16="http://schemas.microsoft.com/office/drawing/2014/main" id="{4304600E-B984-4606-A1EE-ED881A13D0E1}"/>
                </a:ext>
              </a:extLst>
            </p:cNvPr>
            <p:cNvCxnSpPr/>
            <p:nvPr/>
          </p:nvCxnSpPr>
          <p:spPr>
            <a:xfrm rot="10800000">
              <a:off x="2952922" y="469109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1" name="Straight Connector 2660">
              <a:extLst>
                <a:ext uri="{FF2B5EF4-FFF2-40B4-BE49-F238E27FC236}">
                  <a16:creationId xmlns:a16="http://schemas.microsoft.com/office/drawing/2014/main" id="{7E76B982-9BCA-4FAE-A0E3-2EF7A794DEFC}"/>
                </a:ext>
              </a:extLst>
            </p:cNvPr>
            <p:cNvCxnSpPr/>
            <p:nvPr/>
          </p:nvCxnSpPr>
          <p:spPr>
            <a:xfrm rot="10800000" flipH="1">
              <a:off x="2952922" y="46792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2" name="Straight Connector 2661">
              <a:extLst>
                <a:ext uri="{FF2B5EF4-FFF2-40B4-BE49-F238E27FC236}">
                  <a16:creationId xmlns:a16="http://schemas.microsoft.com/office/drawing/2014/main" id="{58E0207E-C8B3-460D-B6A3-4DBD11897474}"/>
                </a:ext>
              </a:extLst>
            </p:cNvPr>
            <p:cNvCxnSpPr/>
            <p:nvPr/>
          </p:nvCxnSpPr>
          <p:spPr>
            <a:xfrm rot="10800000">
              <a:off x="2953586" y="466741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3" name="Oval 2662">
              <a:extLst>
                <a:ext uri="{FF2B5EF4-FFF2-40B4-BE49-F238E27FC236}">
                  <a16:creationId xmlns:a16="http://schemas.microsoft.com/office/drawing/2014/main" id="{83299D8F-26A9-46E4-8D47-1F78B4DFE3A5}"/>
                </a:ext>
              </a:extLst>
            </p:cNvPr>
            <p:cNvSpPr/>
            <p:nvPr/>
          </p:nvSpPr>
          <p:spPr>
            <a:xfrm rot="10800000">
              <a:off x="2877899" y="4794557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664" name="Straight Connector 2663">
              <a:extLst>
                <a:ext uri="{FF2B5EF4-FFF2-40B4-BE49-F238E27FC236}">
                  <a16:creationId xmlns:a16="http://schemas.microsoft.com/office/drawing/2014/main" id="{23658CED-04B1-4784-8A1C-CE94F6EC7E2F}"/>
                </a:ext>
              </a:extLst>
            </p:cNvPr>
            <p:cNvCxnSpPr/>
            <p:nvPr/>
          </p:nvCxnSpPr>
          <p:spPr>
            <a:xfrm rot="10800000" flipH="1">
              <a:off x="2881419" y="47724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5" name="Straight Connector 2664">
              <a:extLst>
                <a:ext uri="{FF2B5EF4-FFF2-40B4-BE49-F238E27FC236}">
                  <a16:creationId xmlns:a16="http://schemas.microsoft.com/office/drawing/2014/main" id="{604F526C-EE69-42E5-A0C4-EDA42A1C3A21}"/>
                </a:ext>
              </a:extLst>
            </p:cNvPr>
            <p:cNvCxnSpPr/>
            <p:nvPr/>
          </p:nvCxnSpPr>
          <p:spPr>
            <a:xfrm rot="10800000">
              <a:off x="2881419" y="478395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6" name="Straight Connector 2665">
              <a:extLst>
                <a:ext uri="{FF2B5EF4-FFF2-40B4-BE49-F238E27FC236}">
                  <a16:creationId xmlns:a16="http://schemas.microsoft.com/office/drawing/2014/main" id="{8F6DC861-EA88-44F7-A425-F6F307754660}"/>
                </a:ext>
              </a:extLst>
            </p:cNvPr>
            <p:cNvCxnSpPr/>
            <p:nvPr/>
          </p:nvCxnSpPr>
          <p:spPr>
            <a:xfrm rot="10800000">
              <a:off x="2881751" y="47608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7" name="Straight Connector 2666">
              <a:extLst>
                <a:ext uri="{FF2B5EF4-FFF2-40B4-BE49-F238E27FC236}">
                  <a16:creationId xmlns:a16="http://schemas.microsoft.com/office/drawing/2014/main" id="{FD177C66-BE1F-47B0-871D-B94FB9E07B74}"/>
                </a:ext>
              </a:extLst>
            </p:cNvPr>
            <p:cNvCxnSpPr/>
            <p:nvPr/>
          </p:nvCxnSpPr>
          <p:spPr>
            <a:xfrm rot="10800000" flipH="1">
              <a:off x="2881751" y="47490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8" name="Straight Connector 2667">
              <a:extLst>
                <a:ext uri="{FF2B5EF4-FFF2-40B4-BE49-F238E27FC236}">
                  <a16:creationId xmlns:a16="http://schemas.microsoft.com/office/drawing/2014/main" id="{8A64AA8A-B87B-4A92-90B2-3F978711ED21}"/>
                </a:ext>
              </a:extLst>
            </p:cNvPr>
            <p:cNvCxnSpPr/>
            <p:nvPr/>
          </p:nvCxnSpPr>
          <p:spPr>
            <a:xfrm rot="10800000">
              <a:off x="2882416" y="473716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9" name="Straight Connector 2668">
              <a:extLst>
                <a:ext uri="{FF2B5EF4-FFF2-40B4-BE49-F238E27FC236}">
                  <a16:creationId xmlns:a16="http://schemas.microsoft.com/office/drawing/2014/main" id="{E2CE59A4-A2F8-4EC2-B40C-FF84D5E8AE4B}"/>
                </a:ext>
              </a:extLst>
            </p:cNvPr>
            <p:cNvCxnSpPr/>
            <p:nvPr/>
          </p:nvCxnSpPr>
          <p:spPr>
            <a:xfrm rot="10800000" flipH="1">
              <a:off x="2882416" y="472567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0" name="Straight Connector 2669">
              <a:extLst>
                <a:ext uri="{FF2B5EF4-FFF2-40B4-BE49-F238E27FC236}">
                  <a16:creationId xmlns:a16="http://schemas.microsoft.com/office/drawing/2014/main" id="{27F305E2-6EB1-4F80-825F-66565F9A1CBD}"/>
                </a:ext>
              </a:extLst>
            </p:cNvPr>
            <p:cNvCxnSpPr/>
            <p:nvPr/>
          </p:nvCxnSpPr>
          <p:spPr>
            <a:xfrm rot="10800000" flipH="1">
              <a:off x="2883413" y="47027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1" name="Straight Connector 2670">
              <a:extLst>
                <a:ext uri="{FF2B5EF4-FFF2-40B4-BE49-F238E27FC236}">
                  <a16:creationId xmlns:a16="http://schemas.microsoft.com/office/drawing/2014/main" id="{14F7F576-122F-4488-B693-AE4940C247F1}"/>
                </a:ext>
              </a:extLst>
            </p:cNvPr>
            <p:cNvCxnSpPr/>
            <p:nvPr/>
          </p:nvCxnSpPr>
          <p:spPr>
            <a:xfrm rot="10800000">
              <a:off x="2883413" y="47142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2" name="Straight Connector 2671">
              <a:extLst>
                <a:ext uri="{FF2B5EF4-FFF2-40B4-BE49-F238E27FC236}">
                  <a16:creationId xmlns:a16="http://schemas.microsoft.com/office/drawing/2014/main" id="{8A4A9211-35E2-45E8-96DE-92A40192135F}"/>
                </a:ext>
              </a:extLst>
            </p:cNvPr>
            <p:cNvCxnSpPr/>
            <p:nvPr/>
          </p:nvCxnSpPr>
          <p:spPr>
            <a:xfrm rot="10800000">
              <a:off x="2883745" y="469109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3" name="Straight Connector 2672">
              <a:extLst>
                <a:ext uri="{FF2B5EF4-FFF2-40B4-BE49-F238E27FC236}">
                  <a16:creationId xmlns:a16="http://schemas.microsoft.com/office/drawing/2014/main" id="{88B08CAE-5C27-44F9-9472-9D0105CBE4AD}"/>
                </a:ext>
              </a:extLst>
            </p:cNvPr>
            <p:cNvCxnSpPr/>
            <p:nvPr/>
          </p:nvCxnSpPr>
          <p:spPr>
            <a:xfrm rot="10800000" flipH="1">
              <a:off x="2883745" y="46792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4" name="Straight Connector 2673">
              <a:extLst>
                <a:ext uri="{FF2B5EF4-FFF2-40B4-BE49-F238E27FC236}">
                  <a16:creationId xmlns:a16="http://schemas.microsoft.com/office/drawing/2014/main" id="{458043B5-8851-41A8-95E9-52C9DE39AE7B}"/>
                </a:ext>
              </a:extLst>
            </p:cNvPr>
            <p:cNvCxnSpPr/>
            <p:nvPr/>
          </p:nvCxnSpPr>
          <p:spPr>
            <a:xfrm rot="10800000">
              <a:off x="2884410" y="466741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5" name="Straight Connector 2674">
              <a:extLst>
                <a:ext uri="{FF2B5EF4-FFF2-40B4-BE49-F238E27FC236}">
                  <a16:creationId xmlns:a16="http://schemas.microsoft.com/office/drawing/2014/main" id="{BBCC9FFC-B741-47FD-8B31-61647038BB82}"/>
                </a:ext>
              </a:extLst>
            </p:cNvPr>
            <p:cNvCxnSpPr/>
            <p:nvPr/>
          </p:nvCxnSpPr>
          <p:spPr>
            <a:xfrm rot="10800000" flipH="1">
              <a:off x="2900579" y="47724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6" name="Straight Connector 2675">
              <a:extLst>
                <a:ext uri="{FF2B5EF4-FFF2-40B4-BE49-F238E27FC236}">
                  <a16:creationId xmlns:a16="http://schemas.microsoft.com/office/drawing/2014/main" id="{38C56A29-4D23-425A-9CC9-F2B0FF696A6F}"/>
                </a:ext>
              </a:extLst>
            </p:cNvPr>
            <p:cNvCxnSpPr/>
            <p:nvPr/>
          </p:nvCxnSpPr>
          <p:spPr>
            <a:xfrm rot="10800000">
              <a:off x="2900579" y="478395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7" name="Straight Connector 2676">
              <a:extLst>
                <a:ext uri="{FF2B5EF4-FFF2-40B4-BE49-F238E27FC236}">
                  <a16:creationId xmlns:a16="http://schemas.microsoft.com/office/drawing/2014/main" id="{481D76FD-A1A9-42CD-AEAD-22132508A5D9}"/>
                </a:ext>
              </a:extLst>
            </p:cNvPr>
            <p:cNvCxnSpPr/>
            <p:nvPr/>
          </p:nvCxnSpPr>
          <p:spPr>
            <a:xfrm rot="10800000">
              <a:off x="2900911" y="47608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8" name="Straight Connector 2677">
              <a:extLst>
                <a:ext uri="{FF2B5EF4-FFF2-40B4-BE49-F238E27FC236}">
                  <a16:creationId xmlns:a16="http://schemas.microsoft.com/office/drawing/2014/main" id="{177DE2EB-2212-47B9-B3B7-40DF0D75083B}"/>
                </a:ext>
              </a:extLst>
            </p:cNvPr>
            <p:cNvCxnSpPr/>
            <p:nvPr/>
          </p:nvCxnSpPr>
          <p:spPr>
            <a:xfrm rot="10800000" flipH="1">
              <a:off x="2900911" y="47490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9" name="Straight Connector 2678">
              <a:extLst>
                <a:ext uri="{FF2B5EF4-FFF2-40B4-BE49-F238E27FC236}">
                  <a16:creationId xmlns:a16="http://schemas.microsoft.com/office/drawing/2014/main" id="{556C1DB2-1C60-4406-950F-10EEDF70CB35}"/>
                </a:ext>
              </a:extLst>
            </p:cNvPr>
            <p:cNvCxnSpPr/>
            <p:nvPr/>
          </p:nvCxnSpPr>
          <p:spPr>
            <a:xfrm rot="10800000">
              <a:off x="2901576" y="473716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0" name="Straight Connector 2679">
              <a:extLst>
                <a:ext uri="{FF2B5EF4-FFF2-40B4-BE49-F238E27FC236}">
                  <a16:creationId xmlns:a16="http://schemas.microsoft.com/office/drawing/2014/main" id="{586E5DE8-5050-4CF1-A198-7156DB409869}"/>
                </a:ext>
              </a:extLst>
            </p:cNvPr>
            <p:cNvCxnSpPr/>
            <p:nvPr/>
          </p:nvCxnSpPr>
          <p:spPr>
            <a:xfrm rot="10800000" flipH="1">
              <a:off x="2901576" y="472567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1" name="Straight Connector 2680">
              <a:extLst>
                <a:ext uri="{FF2B5EF4-FFF2-40B4-BE49-F238E27FC236}">
                  <a16:creationId xmlns:a16="http://schemas.microsoft.com/office/drawing/2014/main" id="{B6D3F128-B631-4820-98FE-6734BE5B5A18}"/>
                </a:ext>
              </a:extLst>
            </p:cNvPr>
            <p:cNvCxnSpPr/>
            <p:nvPr/>
          </p:nvCxnSpPr>
          <p:spPr>
            <a:xfrm rot="10800000" flipH="1">
              <a:off x="2902573" y="47027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2" name="Straight Connector 2681">
              <a:extLst>
                <a:ext uri="{FF2B5EF4-FFF2-40B4-BE49-F238E27FC236}">
                  <a16:creationId xmlns:a16="http://schemas.microsoft.com/office/drawing/2014/main" id="{0877EA0F-8D34-4B0E-8568-8E4F5EAC4112}"/>
                </a:ext>
              </a:extLst>
            </p:cNvPr>
            <p:cNvCxnSpPr/>
            <p:nvPr/>
          </p:nvCxnSpPr>
          <p:spPr>
            <a:xfrm rot="10800000">
              <a:off x="2902573" y="47142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3" name="Straight Connector 2682">
              <a:extLst>
                <a:ext uri="{FF2B5EF4-FFF2-40B4-BE49-F238E27FC236}">
                  <a16:creationId xmlns:a16="http://schemas.microsoft.com/office/drawing/2014/main" id="{ABE5FBE0-D103-4A5F-9779-A99078CDC1CC}"/>
                </a:ext>
              </a:extLst>
            </p:cNvPr>
            <p:cNvCxnSpPr/>
            <p:nvPr/>
          </p:nvCxnSpPr>
          <p:spPr>
            <a:xfrm rot="10800000">
              <a:off x="2902906" y="469109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4" name="Straight Connector 2683">
              <a:extLst>
                <a:ext uri="{FF2B5EF4-FFF2-40B4-BE49-F238E27FC236}">
                  <a16:creationId xmlns:a16="http://schemas.microsoft.com/office/drawing/2014/main" id="{73907334-FCFA-4CE2-9760-98F1671B710D}"/>
                </a:ext>
              </a:extLst>
            </p:cNvPr>
            <p:cNvCxnSpPr/>
            <p:nvPr/>
          </p:nvCxnSpPr>
          <p:spPr>
            <a:xfrm rot="10800000" flipH="1">
              <a:off x="2902906" y="46792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5" name="Straight Connector 2684">
              <a:extLst>
                <a:ext uri="{FF2B5EF4-FFF2-40B4-BE49-F238E27FC236}">
                  <a16:creationId xmlns:a16="http://schemas.microsoft.com/office/drawing/2014/main" id="{9E12DCF8-3B30-46D1-AC06-AB88717813EE}"/>
                </a:ext>
              </a:extLst>
            </p:cNvPr>
            <p:cNvCxnSpPr/>
            <p:nvPr/>
          </p:nvCxnSpPr>
          <p:spPr>
            <a:xfrm rot="10800000">
              <a:off x="2903570" y="466741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86" name="Oval 2685">
              <a:extLst>
                <a:ext uri="{FF2B5EF4-FFF2-40B4-BE49-F238E27FC236}">
                  <a16:creationId xmlns:a16="http://schemas.microsoft.com/office/drawing/2014/main" id="{8F8DD40C-4EF5-499A-8BB2-1D51E9ED0C30}"/>
                </a:ext>
              </a:extLst>
            </p:cNvPr>
            <p:cNvSpPr/>
            <p:nvPr/>
          </p:nvSpPr>
          <p:spPr>
            <a:xfrm rot="10800000">
              <a:off x="2827882" y="4794557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687" name="Straight Connector 2686">
              <a:extLst>
                <a:ext uri="{FF2B5EF4-FFF2-40B4-BE49-F238E27FC236}">
                  <a16:creationId xmlns:a16="http://schemas.microsoft.com/office/drawing/2014/main" id="{B9EBA74B-7193-4F47-AD7A-0D8C231D65FF}"/>
                </a:ext>
              </a:extLst>
            </p:cNvPr>
            <p:cNvCxnSpPr/>
            <p:nvPr/>
          </p:nvCxnSpPr>
          <p:spPr>
            <a:xfrm rot="10800000" flipH="1">
              <a:off x="2831403" y="47724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8" name="Straight Connector 2687">
              <a:extLst>
                <a:ext uri="{FF2B5EF4-FFF2-40B4-BE49-F238E27FC236}">
                  <a16:creationId xmlns:a16="http://schemas.microsoft.com/office/drawing/2014/main" id="{A778C2B9-77D2-4EC7-B467-20CC6FF07DE8}"/>
                </a:ext>
              </a:extLst>
            </p:cNvPr>
            <p:cNvCxnSpPr/>
            <p:nvPr/>
          </p:nvCxnSpPr>
          <p:spPr>
            <a:xfrm rot="10800000">
              <a:off x="2831403" y="478395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9" name="Straight Connector 2688">
              <a:extLst>
                <a:ext uri="{FF2B5EF4-FFF2-40B4-BE49-F238E27FC236}">
                  <a16:creationId xmlns:a16="http://schemas.microsoft.com/office/drawing/2014/main" id="{F3859D04-BE49-44AD-BD1E-BC87E2241A2F}"/>
                </a:ext>
              </a:extLst>
            </p:cNvPr>
            <p:cNvCxnSpPr/>
            <p:nvPr/>
          </p:nvCxnSpPr>
          <p:spPr>
            <a:xfrm rot="10800000">
              <a:off x="2831735" y="47608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0" name="Straight Connector 2689">
              <a:extLst>
                <a:ext uri="{FF2B5EF4-FFF2-40B4-BE49-F238E27FC236}">
                  <a16:creationId xmlns:a16="http://schemas.microsoft.com/office/drawing/2014/main" id="{C120B5C8-EA3F-46B6-976A-F8475514C4E4}"/>
                </a:ext>
              </a:extLst>
            </p:cNvPr>
            <p:cNvCxnSpPr/>
            <p:nvPr/>
          </p:nvCxnSpPr>
          <p:spPr>
            <a:xfrm rot="10800000" flipH="1">
              <a:off x="2831735" y="47490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1" name="Straight Connector 2690">
              <a:extLst>
                <a:ext uri="{FF2B5EF4-FFF2-40B4-BE49-F238E27FC236}">
                  <a16:creationId xmlns:a16="http://schemas.microsoft.com/office/drawing/2014/main" id="{85C3F6C6-A40D-4BA2-9672-7FF6496CB02B}"/>
                </a:ext>
              </a:extLst>
            </p:cNvPr>
            <p:cNvCxnSpPr/>
            <p:nvPr/>
          </p:nvCxnSpPr>
          <p:spPr>
            <a:xfrm rot="10800000">
              <a:off x="2832399" y="473716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2" name="Straight Connector 2691">
              <a:extLst>
                <a:ext uri="{FF2B5EF4-FFF2-40B4-BE49-F238E27FC236}">
                  <a16:creationId xmlns:a16="http://schemas.microsoft.com/office/drawing/2014/main" id="{5C9B5A77-90B5-4ABB-8DD8-A64D4948928D}"/>
                </a:ext>
              </a:extLst>
            </p:cNvPr>
            <p:cNvCxnSpPr/>
            <p:nvPr/>
          </p:nvCxnSpPr>
          <p:spPr>
            <a:xfrm rot="10800000" flipH="1">
              <a:off x="2832399" y="472567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3" name="Straight Connector 2692">
              <a:extLst>
                <a:ext uri="{FF2B5EF4-FFF2-40B4-BE49-F238E27FC236}">
                  <a16:creationId xmlns:a16="http://schemas.microsoft.com/office/drawing/2014/main" id="{FE0264C9-2D01-4EE5-A838-B5B51721C0EF}"/>
                </a:ext>
              </a:extLst>
            </p:cNvPr>
            <p:cNvCxnSpPr/>
            <p:nvPr/>
          </p:nvCxnSpPr>
          <p:spPr>
            <a:xfrm rot="10800000" flipH="1">
              <a:off x="2833397" y="47027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4" name="Straight Connector 2693">
              <a:extLst>
                <a:ext uri="{FF2B5EF4-FFF2-40B4-BE49-F238E27FC236}">
                  <a16:creationId xmlns:a16="http://schemas.microsoft.com/office/drawing/2014/main" id="{725F7790-127C-4A2F-AD03-C8EE490D1132}"/>
                </a:ext>
              </a:extLst>
            </p:cNvPr>
            <p:cNvCxnSpPr/>
            <p:nvPr/>
          </p:nvCxnSpPr>
          <p:spPr>
            <a:xfrm rot="10800000">
              <a:off x="2833397" y="47142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5" name="Straight Connector 2694">
              <a:extLst>
                <a:ext uri="{FF2B5EF4-FFF2-40B4-BE49-F238E27FC236}">
                  <a16:creationId xmlns:a16="http://schemas.microsoft.com/office/drawing/2014/main" id="{8CAC1393-9B82-4DB3-A967-A4ED08735D6A}"/>
                </a:ext>
              </a:extLst>
            </p:cNvPr>
            <p:cNvCxnSpPr/>
            <p:nvPr/>
          </p:nvCxnSpPr>
          <p:spPr>
            <a:xfrm rot="10800000">
              <a:off x="2833729" y="469109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6" name="Straight Connector 2695">
              <a:extLst>
                <a:ext uri="{FF2B5EF4-FFF2-40B4-BE49-F238E27FC236}">
                  <a16:creationId xmlns:a16="http://schemas.microsoft.com/office/drawing/2014/main" id="{B449356A-4944-4406-9BB4-72164E9E6EDD}"/>
                </a:ext>
              </a:extLst>
            </p:cNvPr>
            <p:cNvCxnSpPr/>
            <p:nvPr/>
          </p:nvCxnSpPr>
          <p:spPr>
            <a:xfrm rot="10800000" flipH="1">
              <a:off x="2833729" y="46792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7" name="Straight Connector 2696">
              <a:extLst>
                <a:ext uri="{FF2B5EF4-FFF2-40B4-BE49-F238E27FC236}">
                  <a16:creationId xmlns:a16="http://schemas.microsoft.com/office/drawing/2014/main" id="{724E094B-F201-4AF6-93D4-68CD2574032D}"/>
                </a:ext>
              </a:extLst>
            </p:cNvPr>
            <p:cNvCxnSpPr/>
            <p:nvPr/>
          </p:nvCxnSpPr>
          <p:spPr>
            <a:xfrm rot="10800000">
              <a:off x="2834394" y="466741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8" name="Straight Connector 2697">
              <a:extLst>
                <a:ext uri="{FF2B5EF4-FFF2-40B4-BE49-F238E27FC236}">
                  <a16:creationId xmlns:a16="http://schemas.microsoft.com/office/drawing/2014/main" id="{B3893145-208D-4C1E-931E-D904620D5400}"/>
                </a:ext>
              </a:extLst>
            </p:cNvPr>
            <p:cNvCxnSpPr/>
            <p:nvPr/>
          </p:nvCxnSpPr>
          <p:spPr>
            <a:xfrm rot="10800000" flipH="1">
              <a:off x="2850562" y="47724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9" name="Straight Connector 2698">
              <a:extLst>
                <a:ext uri="{FF2B5EF4-FFF2-40B4-BE49-F238E27FC236}">
                  <a16:creationId xmlns:a16="http://schemas.microsoft.com/office/drawing/2014/main" id="{4521D856-57B9-4697-9FBC-322FE33AD4C8}"/>
                </a:ext>
              </a:extLst>
            </p:cNvPr>
            <p:cNvCxnSpPr/>
            <p:nvPr/>
          </p:nvCxnSpPr>
          <p:spPr>
            <a:xfrm rot="10800000">
              <a:off x="2850562" y="478395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0" name="Straight Connector 2699">
              <a:extLst>
                <a:ext uri="{FF2B5EF4-FFF2-40B4-BE49-F238E27FC236}">
                  <a16:creationId xmlns:a16="http://schemas.microsoft.com/office/drawing/2014/main" id="{95B16A59-C2E8-4CE3-9CEE-B54859012E35}"/>
                </a:ext>
              </a:extLst>
            </p:cNvPr>
            <p:cNvCxnSpPr/>
            <p:nvPr/>
          </p:nvCxnSpPr>
          <p:spPr>
            <a:xfrm rot="10800000">
              <a:off x="2850895" y="47608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1" name="Straight Connector 2700">
              <a:extLst>
                <a:ext uri="{FF2B5EF4-FFF2-40B4-BE49-F238E27FC236}">
                  <a16:creationId xmlns:a16="http://schemas.microsoft.com/office/drawing/2014/main" id="{9C0ED62A-C70D-4D04-9C55-AB85308834B1}"/>
                </a:ext>
              </a:extLst>
            </p:cNvPr>
            <p:cNvCxnSpPr/>
            <p:nvPr/>
          </p:nvCxnSpPr>
          <p:spPr>
            <a:xfrm rot="10800000" flipH="1">
              <a:off x="2850895" y="47490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2" name="Straight Connector 2701">
              <a:extLst>
                <a:ext uri="{FF2B5EF4-FFF2-40B4-BE49-F238E27FC236}">
                  <a16:creationId xmlns:a16="http://schemas.microsoft.com/office/drawing/2014/main" id="{11D1601D-211B-4A51-8086-AB779025840D}"/>
                </a:ext>
              </a:extLst>
            </p:cNvPr>
            <p:cNvCxnSpPr/>
            <p:nvPr/>
          </p:nvCxnSpPr>
          <p:spPr>
            <a:xfrm rot="10800000">
              <a:off x="2851560" y="473716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3" name="Straight Connector 2702">
              <a:extLst>
                <a:ext uri="{FF2B5EF4-FFF2-40B4-BE49-F238E27FC236}">
                  <a16:creationId xmlns:a16="http://schemas.microsoft.com/office/drawing/2014/main" id="{F4EC07BD-707A-4691-9951-338C383D4165}"/>
                </a:ext>
              </a:extLst>
            </p:cNvPr>
            <p:cNvCxnSpPr/>
            <p:nvPr/>
          </p:nvCxnSpPr>
          <p:spPr>
            <a:xfrm rot="10800000" flipH="1">
              <a:off x="2851560" y="472567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4" name="Straight Connector 2703">
              <a:extLst>
                <a:ext uri="{FF2B5EF4-FFF2-40B4-BE49-F238E27FC236}">
                  <a16:creationId xmlns:a16="http://schemas.microsoft.com/office/drawing/2014/main" id="{CE86DC8C-3290-4032-824E-CA3BABF5AAD8}"/>
                </a:ext>
              </a:extLst>
            </p:cNvPr>
            <p:cNvCxnSpPr/>
            <p:nvPr/>
          </p:nvCxnSpPr>
          <p:spPr>
            <a:xfrm rot="10800000" flipH="1">
              <a:off x="2852556" y="47027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5" name="Straight Connector 2704">
              <a:extLst>
                <a:ext uri="{FF2B5EF4-FFF2-40B4-BE49-F238E27FC236}">
                  <a16:creationId xmlns:a16="http://schemas.microsoft.com/office/drawing/2014/main" id="{00069274-E056-4445-9881-CA30841925EA}"/>
                </a:ext>
              </a:extLst>
            </p:cNvPr>
            <p:cNvCxnSpPr/>
            <p:nvPr/>
          </p:nvCxnSpPr>
          <p:spPr>
            <a:xfrm rot="10800000">
              <a:off x="2852556" y="47142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6" name="Straight Connector 2705">
              <a:extLst>
                <a:ext uri="{FF2B5EF4-FFF2-40B4-BE49-F238E27FC236}">
                  <a16:creationId xmlns:a16="http://schemas.microsoft.com/office/drawing/2014/main" id="{84D10584-429D-40BC-AE01-FDADDFAFBB1E}"/>
                </a:ext>
              </a:extLst>
            </p:cNvPr>
            <p:cNvCxnSpPr/>
            <p:nvPr/>
          </p:nvCxnSpPr>
          <p:spPr>
            <a:xfrm rot="10800000">
              <a:off x="2852889" y="469109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7" name="Straight Connector 2706">
              <a:extLst>
                <a:ext uri="{FF2B5EF4-FFF2-40B4-BE49-F238E27FC236}">
                  <a16:creationId xmlns:a16="http://schemas.microsoft.com/office/drawing/2014/main" id="{1D1F5BF7-0EA7-4859-9B18-8A6DC78675E3}"/>
                </a:ext>
              </a:extLst>
            </p:cNvPr>
            <p:cNvCxnSpPr/>
            <p:nvPr/>
          </p:nvCxnSpPr>
          <p:spPr>
            <a:xfrm rot="10800000" flipH="1">
              <a:off x="2852889" y="46792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8" name="Straight Connector 2707">
              <a:extLst>
                <a:ext uri="{FF2B5EF4-FFF2-40B4-BE49-F238E27FC236}">
                  <a16:creationId xmlns:a16="http://schemas.microsoft.com/office/drawing/2014/main" id="{31199320-E2EB-4703-AF41-F817E499EC58}"/>
                </a:ext>
              </a:extLst>
            </p:cNvPr>
            <p:cNvCxnSpPr/>
            <p:nvPr/>
          </p:nvCxnSpPr>
          <p:spPr>
            <a:xfrm rot="10800000">
              <a:off x="2853554" y="466741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09" name="Oval 2708">
              <a:extLst>
                <a:ext uri="{FF2B5EF4-FFF2-40B4-BE49-F238E27FC236}">
                  <a16:creationId xmlns:a16="http://schemas.microsoft.com/office/drawing/2014/main" id="{EE8A0A96-5003-4C93-8924-7CF4979D1C1C}"/>
                </a:ext>
              </a:extLst>
            </p:cNvPr>
            <p:cNvSpPr/>
            <p:nvPr/>
          </p:nvSpPr>
          <p:spPr>
            <a:xfrm rot="10800000">
              <a:off x="2777866" y="4794299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710" name="Straight Connector 2709">
              <a:extLst>
                <a:ext uri="{FF2B5EF4-FFF2-40B4-BE49-F238E27FC236}">
                  <a16:creationId xmlns:a16="http://schemas.microsoft.com/office/drawing/2014/main" id="{D8DCF48D-649D-42F4-8C36-A675F0E64BD8}"/>
                </a:ext>
              </a:extLst>
            </p:cNvPr>
            <p:cNvCxnSpPr/>
            <p:nvPr/>
          </p:nvCxnSpPr>
          <p:spPr>
            <a:xfrm rot="10800000" flipH="1">
              <a:off x="2781386" y="47722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1" name="Straight Connector 2710">
              <a:extLst>
                <a:ext uri="{FF2B5EF4-FFF2-40B4-BE49-F238E27FC236}">
                  <a16:creationId xmlns:a16="http://schemas.microsoft.com/office/drawing/2014/main" id="{5329F7F8-4811-4B4A-98C6-3F524452D260}"/>
                </a:ext>
              </a:extLst>
            </p:cNvPr>
            <p:cNvCxnSpPr/>
            <p:nvPr/>
          </p:nvCxnSpPr>
          <p:spPr>
            <a:xfrm rot="10800000">
              <a:off x="2781386" y="478370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2" name="Straight Connector 2711">
              <a:extLst>
                <a:ext uri="{FF2B5EF4-FFF2-40B4-BE49-F238E27FC236}">
                  <a16:creationId xmlns:a16="http://schemas.microsoft.com/office/drawing/2014/main" id="{722DAADC-3DDA-4248-AAFC-8D568CF05F7B}"/>
                </a:ext>
              </a:extLst>
            </p:cNvPr>
            <p:cNvCxnSpPr/>
            <p:nvPr/>
          </p:nvCxnSpPr>
          <p:spPr>
            <a:xfrm rot="10800000">
              <a:off x="2781718" y="476059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3" name="Straight Connector 2712">
              <a:extLst>
                <a:ext uri="{FF2B5EF4-FFF2-40B4-BE49-F238E27FC236}">
                  <a16:creationId xmlns:a16="http://schemas.microsoft.com/office/drawing/2014/main" id="{4703FE91-52B5-43CB-A0A9-3E1491EA8BE2}"/>
                </a:ext>
              </a:extLst>
            </p:cNvPr>
            <p:cNvCxnSpPr/>
            <p:nvPr/>
          </p:nvCxnSpPr>
          <p:spPr>
            <a:xfrm rot="10800000" flipH="1">
              <a:off x="2781718" y="47487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4" name="Straight Connector 2713">
              <a:extLst>
                <a:ext uri="{FF2B5EF4-FFF2-40B4-BE49-F238E27FC236}">
                  <a16:creationId xmlns:a16="http://schemas.microsoft.com/office/drawing/2014/main" id="{636CE4DA-021F-4E06-AC9E-B30143ED87BD}"/>
                </a:ext>
              </a:extLst>
            </p:cNvPr>
            <p:cNvCxnSpPr/>
            <p:nvPr/>
          </p:nvCxnSpPr>
          <p:spPr>
            <a:xfrm rot="10800000">
              <a:off x="2782383" y="473691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5" name="Straight Connector 2714">
              <a:extLst>
                <a:ext uri="{FF2B5EF4-FFF2-40B4-BE49-F238E27FC236}">
                  <a16:creationId xmlns:a16="http://schemas.microsoft.com/office/drawing/2014/main" id="{C1724263-B5DD-404E-8B51-1D9011AA99E5}"/>
                </a:ext>
              </a:extLst>
            </p:cNvPr>
            <p:cNvCxnSpPr/>
            <p:nvPr/>
          </p:nvCxnSpPr>
          <p:spPr>
            <a:xfrm rot="10800000" flipH="1">
              <a:off x="2782383" y="47254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6" name="Straight Connector 2715">
              <a:extLst>
                <a:ext uri="{FF2B5EF4-FFF2-40B4-BE49-F238E27FC236}">
                  <a16:creationId xmlns:a16="http://schemas.microsoft.com/office/drawing/2014/main" id="{18884CAB-42BE-46F8-8A37-E7C06CCD3B1F}"/>
                </a:ext>
              </a:extLst>
            </p:cNvPr>
            <p:cNvCxnSpPr/>
            <p:nvPr/>
          </p:nvCxnSpPr>
          <p:spPr>
            <a:xfrm rot="10800000" flipH="1">
              <a:off x="2783380" y="47024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7" name="Straight Connector 2716">
              <a:extLst>
                <a:ext uri="{FF2B5EF4-FFF2-40B4-BE49-F238E27FC236}">
                  <a16:creationId xmlns:a16="http://schemas.microsoft.com/office/drawing/2014/main" id="{878CAE93-7528-4171-9693-993BC91542BD}"/>
                </a:ext>
              </a:extLst>
            </p:cNvPr>
            <p:cNvCxnSpPr/>
            <p:nvPr/>
          </p:nvCxnSpPr>
          <p:spPr>
            <a:xfrm rot="10800000">
              <a:off x="2783380" y="47139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8" name="Straight Connector 2717">
              <a:extLst>
                <a:ext uri="{FF2B5EF4-FFF2-40B4-BE49-F238E27FC236}">
                  <a16:creationId xmlns:a16="http://schemas.microsoft.com/office/drawing/2014/main" id="{50ECBDC8-0A02-47DF-83E6-54418E10448A}"/>
                </a:ext>
              </a:extLst>
            </p:cNvPr>
            <p:cNvCxnSpPr/>
            <p:nvPr/>
          </p:nvCxnSpPr>
          <p:spPr>
            <a:xfrm rot="10800000">
              <a:off x="2783713" y="469084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9" name="Straight Connector 2718">
              <a:extLst>
                <a:ext uri="{FF2B5EF4-FFF2-40B4-BE49-F238E27FC236}">
                  <a16:creationId xmlns:a16="http://schemas.microsoft.com/office/drawing/2014/main" id="{CFD5DA66-8454-4040-9E56-B8741B313B1E}"/>
                </a:ext>
              </a:extLst>
            </p:cNvPr>
            <p:cNvCxnSpPr/>
            <p:nvPr/>
          </p:nvCxnSpPr>
          <p:spPr>
            <a:xfrm rot="10800000" flipH="1">
              <a:off x="2783713" y="46789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0" name="Straight Connector 2719">
              <a:extLst>
                <a:ext uri="{FF2B5EF4-FFF2-40B4-BE49-F238E27FC236}">
                  <a16:creationId xmlns:a16="http://schemas.microsoft.com/office/drawing/2014/main" id="{07409338-E266-4648-9B55-22CAB828F24D}"/>
                </a:ext>
              </a:extLst>
            </p:cNvPr>
            <p:cNvCxnSpPr/>
            <p:nvPr/>
          </p:nvCxnSpPr>
          <p:spPr>
            <a:xfrm rot="10800000">
              <a:off x="2784378" y="46671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1" name="Straight Connector 2720">
              <a:extLst>
                <a:ext uri="{FF2B5EF4-FFF2-40B4-BE49-F238E27FC236}">
                  <a16:creationId xmlns:a16="http://schemas.microsoft.com/office/drawing/2014/main" id="{4E9BD110-4F3A-45B9-A9D7-90FAE3B3AF46}"/>
                </a:ext>
              </a:extLst>
            </p:cNvPr>
            <p:cNvCxnSpPr/>
            <p:nvPr/>
          </p:nvCxnSpPr>
          <p:spPr>
            <a:xfrm rot="10800000" flipH="1">
              <a:off x="2800546" y="47722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2" name="Straight Connector 2721">
              <a:extLst>
                <a:ext uri="{FF2B5EF4-FFF2-40B4-BE49-F238E27FC236}">
                  <a16:creationId xmlns:a16="http://schemas.microsoft.com/office/drawing/2014/main" id="{DEF0D870-D795-418E-AA33-BFBCE7CDFD15}"/>
                </a:ext>
              </a:extLst>
            </p:cNvPr>
            <p:cNvCxnSpPr/>
            <p:nvPr/>
          </p:nvCxnSpPr>
          <p:spPr>
            <a:xfrm rot="10800000">
              <a:off x="2800546" y="478370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3" name="Straight Connector 2722">
              <a:extLst>
                <a:ext uri="{FF2B5EF4-FFF2-40B4-BE49-F238E27FC236}">
                  <a16:creationId xmlns:a16="http://schemas.microsoft.com/office/drawing/2014/main" id="{4F2A2418-0277-49E3-8560-A7C89B77CB30}"/>
                </a:ext>
              </a:extLst>
            </p:cNvPr>
            <p:cNvCxnSpPr/>
            <p:nvPr/>
          </p:nvCxnSpPr>
          <p:spPr>
            <a:xfrm rot="10800000">
              <a:off x="2800878" y="476059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4" name="Straight Connector 2723">
              <a:extLst>
                <a:ext uri="{FF2B5EF4-FFF2-40B4-BE49-F238E27FC236}">
                  <a16:creationId xmlns:a16="http://schemas.microsoft.com/office/drawing/2014/main" id="{0001EA72-9514-4C0E-B9EE-7817D832E0DA}"/>
                </a:ext>
              </a:extLst>
            </p:cNvPr>
            <p:cNvCxnSpPr/>
            <p:nvPr/>
          </p:nvCxnSpPr>
          <p:spPr>
            <a:xfrm rot="10800000" flipH="1">
              <a:off x="2800878" y="47487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5" name="Straight Connector 2724">
              <a:extLst>
                <a:ext uri="{FF2B5EF4-FFF2-40B4-BE49-F238E27FC236}">
                  <a16:creationId xmlns:a16="http://schemas.microsoft.com/office/drawing/2014/main" id="{F66FE949-740D-4184-BABF-AAB89C5D2931}"/>
                </a:ext>
              </a:extLst>
            </p:cNvPr>
            <p:cNvCxnSpPr/>
            <p:nvPr/>
          </p:nvCxnSpPr>
          <p:spPr>
            <a:xfrm rot="10800000">
              <a:off x="2801543" y="473691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6" name="Straight Connector 2725">
              <a:extLst>
                <a:ext uri="{FF2B5EF4-FFF2-40B4-BE49-F238E27FC236}">
                  <a16:creationId xmlns:a16="http://schemas.microsoft.com/office/drawing/2014/main" id="{9AAF2D85-DA3F-4E3A-8DF2-104B86B8FD65}"/>
                </a:ext>
              </a:extLst>
            </p:cNvPr>
            <p:cNvCxnSpPr/>
            <p:nvPr/>
          </p:nvCxnSpPr>
          <p:spPr>
            <a:xfrm rot="10800000" flipH="1">
              <a:off x="2801543" y="47254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7" name="Straight Connector 2726">
              <a:extLst>
                <a:ext uri="{FF2B5EF4-FFF2-40B4-BE49-F238E27FC236}">
                  <a16:creationId xmlns:a16="http://schemas.microsoft.com/office/drawing/2014/main" id="{ED85C138-932F-4B07-8088-FB21881B9F2D}"/>
                </a:ext>
              </a:extLst>
            </p:cNvPr>
            <p:cNvCxnSpPr/>
            <p:nvPr/>
          </p:nvCxnSpPr>
          <p:spPr>
            <a:xfrm rot="10800000" flipH="1">
              <a:off x="2802540" y="47024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8" name="Straight Connector 2727">
              <a:extLst>
                <a:ext uri="{FF2B5EF4-FFF2-40B4-BE49-F238E27FC236}">
                  <a16:creationId xmlns:a16="http://schemas.microsoft.com/office/drawing/2014/main" id="{A81222FC-D898-4BB6-A8F1-B74542438EE6}"/>
                </a:ext>
              </a:extLst>
            </p:cNvPr>
            <p:cNvCxnSpPr/>
            <p:nvPr/>
          </p:nvCxnSpPr>
          <p:spPr>
            <a:xfrm rot="10800000">
              <a:off x="2802540" y="47139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9" name="Straight Connector 2728">
              <a:extLst>
                <a:ext uri="{FF2B5EF4-FFF2-40B4-BE49-F238E27FC236}">
                  <a16:creationId xmlns:a16="http://schemas.microsoft.com/office/drawing/2014/main" id="{837AF9AA-5786-4D61-8062-20BB3484B965}"/>
                </a:ext>
              </a:extLst>
            </p:cNvPr>
            <p:cNvCxnSpPr/>
            <p:nvPr/>
          </p:nvCxnSpPr>
          <p:spPr>
            <a:xfrm rot="10800000">
              <a:off x="2802873" y="469084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0" name="Straight Connector 2729">
              <a:extLst>
                <a:ext uri="{FF2B5EF4-FFF2-40B4-BE49-F238E27FC236}">
                  <a16:creationId xmlns:a16="http://schemas.microsoft.com/office/drawing/2014/main" id="{CDD467F4-650D-4489-A829-607B087B1F1E}"/>
                </a:ext>
              </a:extLst>
            </p:cNvPr>
            <p:cNvCxnSpPr/>
            <p:nvPr/>
          </p:nvCxnSpPr>
          <p:spPr>
            <a:xfrm rot="10800000" flipH="1">
              <a:off x="2802873" y="46789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1" name="Straight Connector 2730">
              <a:extLst>
                <a:ext uri="{FF2B5EF4-FFF2-40B4-BE49-F238E27FC236}">
                  <a16:creationId xmlns:a16="http://schemas.microsoft.com/office/drawing/2014/main" id="{194A8D65-7014-4EBA-8726-CB61831C4293}"/>
                </a:ext>
              </a:extLst>
            </p:cNvPr>
            <p:cNvCxnSpPr/>
            <p:nvPr/>
          </p:nvCxnSpPr>
          <p:spPr>
            <a:xfrm rot="10800000">
              <a:off x="2803537" y="46671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32" name="Oval 2731">
              <a:extLst>
                <a:ext uri="{FF2B5EF4-FFF2-40B4-BE49-F238E27FC236}">
                  <a16:creationId xmlns:a16="http://schemas.microsoft.com/office/drawing/2014/main" id="{99172AF7-E61E-4109-91F9-6A8B5D034624}"/>
                </a:ext>
              </a:extLst>
            </p:cNvPr>
            <p:cNvSpPr/>
            <p:nvPr/>
          </p:nvSpPr>
          <p:spPr>
            <a:xfrm rot="10800000">
              <a:off x="2727850" y="4794299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733" name="Straight Connector 2732">
              <a:extLst>
                <a:ext uri="{FF2B5EF4-FFF2-40B4-BE49-F238E27FC236}">
                  <a16:creationId xmlns:a16="http://schemas.microsoft.com/office/drawing/2014/main" id="{8D8BA760-8CAA-4F79-A99B-0BC53274BAAB}"/>
                </a:ext>
              </a:extLst>
            </p:cNvPr>
            <p:cNvCxnSpPr/>
            <p:nvPr/>
          </p:nvCxnSpPr>
          <p:spPr>
            <a:xfrm rot="10800000" flipH="1">
              <a:off x="2731370" y="47722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4" name="Straight Connector 2733">
              <a:extLst>
                <a:ext uri="{FF2B5EF4-FFF2-40B4-BE49-F238E27FC236}">
                  <a16:creationId xmlns:a16="http://schemas.microsoft.com/office/drawing/2014/main" id="{CDBA8206-6D53-47A4-A445-492BAE9CC3AA}"/>
                </a:ext>
              </a:extLst>
            </p:cNvPr>
            <p:cNvCxnSpPr/>
            <p:nvPr/>
          </p:nvCxnSpPr>
          <p:spPr>
            <a:xfrm rot="10800000">
              <a:off x="2731370" y="478370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5" name="Straight Connector 2734">
              <a:extLst>
                <a:ext uri="{FF2B5EF4-FFF2-40B4-BE49-F238E27FC236}">
                  <a16:creationId xmlns:a16="http://schemas.microsoft.com/office/drawing/2014/main" id="{DFDF8040-1612-48BD-A14E-C16E47F3A75A}"/>
                </a:ext>
              </a:extLst>
            </p:cNvPr>
            <p:cNvCxnSpPr/>
            <p:nvPr/>
          </p:nvCxnSpPr>
          <p:spPr>
            <a:xfrm rot="10800000">
              <a:off x="2731702" y="476059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6" name="Straight Connector 2735">
              <a:extLst>
                <a:ext uri="{FF2B5EF4-FFF2-40B4-BE49-F238E27FC236}">
                  <a16:creationId xmlns:a16="http://schemas.microsoft.com/office/drawing/2014/main" id="{24FC7E27-AD47-4243-97C2-ED6BDB09FA86}"/>
                </a:ext>
              </a:extLst>
            </p:cNvPr>
            <p:cNvCxnSpPr/>
            <p:nvPr/>
          </p:nvCxnSpPr>
          <p:spPr>
            <a:xfrm rot="10800000" flipH="1">
              <a:off x="2731702" y="47487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7" name="Straight Connector 2736">
              <a:extLst>
                <a:ext uri="{FF2B5EF4-FFF2-40B4-BE49-F238E27FC236}">
                  <a16:creationId xmlns:a16="http://schemas.microsoft.com/office/drawing/2014/main" id="{D7B471E9-D4CB-44CB-BBBD-D08C760CA3BE}"/>
                </a:ext>
              </a:extLst>
            </p:cNvPr>
            <p:cNvCxnSpPr/>
            <p:nvPr/>
          </p:nvCxnSpPr>
          <p:spPr>
            <a:xfrm rot="10800000">
              <a:off x="2732367" y="473691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8" name="Straight Connector 2737">
              <a:extLst>
                <a:ext uri="{FF2B5EF4-FFF2-40B4-BE49-F238E27FC236}">
                  <a16:creationId xmlns:a16="http://schemas.microsoft.com/office/drawing/2014/main" id="{34D199A4-ADC4-4C7B-8851-A1215A4B4E75}"/>
                </a:ext>
              </a:extLst>
            </p:cNvPr>
            <p:cNvCxnSpPr/>
            <p:nvPr/>
          </p:nvCxnSpPr>
          <p:spPr>
            <a:xfrm rot="10800000" flipH="1">
              <a:off x="2732367" y="47254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9" name="Straight Connector 2738">
              <a:extLst>
                <a:ext uri="{FF2B5EF4-FFF2-40B4-BE49-F238E27FC236}">
                  <a16:creationId xmlns:a16="http://schemas.microsoft.com/office/drawing/2014/main" id="{0FD4FA10-5642-4B6F-BCD5-459AA32A8E2C}"/>
                </a:ext>
              </a:extLst>
            </p:cNvPr>
            <p:cNvCxnSpPr/>
            <p:nvPr/>
          </p:nvCxnSpPr>
          <p:spPr>
            <a:xfrm rot="10800000" flipH="1">
              <a:off x="2733364" y="47024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0" name="Straight Connector 2739">
              <a:extLst>
                <a:ext uri="{FF2B5EF4-FFF2-40B4-BE49-F238E27FC236}">
                  <a16:creationId xmlns:a16="http://schemas.microsoft.com/office/drawing/2014/main" id="{22B052F6-A626-43FF-922A-01822F3BD4FA}"/>
                </a:ext>
              </a:extLst>
            </p:cNvPr>
            <p:cNvCxnSpPr/>
            <p:nvPr/>
          </p:nvCxnSpPr>
          <p:spPr>
            <a:xfrm rot="10800000">
              <a:off x="2733364" y="47139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1" name="Straight Connector 2740">
              <a:extLst>
                <a:ext uri="{FF2B5EF4-FFF2-40B4-BE49-F238E27FC236}">
                  <a16:creationId xmlns:a16="http://schemas.microsoft.com/office/drawing/2014/main" id="{F8F76E69-9E24-4BB6-865B-94CF1EC86A66}"/>
                </a:ext>
              </a:extLst>
            </p:cNvPr>
            <p:cNvCxnSpPr/>
            <p:nvPr/>
          </p:nvCxnSpPr>
          <p:spPr>
            <a:xfrm rot="10800000">
              <a:off x="2733697" y="469084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2" name="Straight Connector 2741">
              <a:extLst>
                <a:ext uri="{FF2B5EF4-FFF2-40B4-BE49-F238E27FC236}">
                  <a16:creationId xmlns:a16="http://schemas.microsoft.com/office/drawing/2014/main" id="{0A297D18-6D3D-410E-A441-8B059D2C6D43}"/>
                </a:ext>
              </a:extLst>
            </p:cNvPr>
            <p:cNvCxnSpPr/>
            <p:nvPr/>
          </p:nvCxnSpPr>
          <p:spPr>
            <a:xfrm rot="10800000" flipH="1">
              <a:off x="2733697" y="46789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3" name="Straight Connector 2742">
              <a:extLst>
                <a:ext uri="{FF2B5EF4-FFF2-40B4-BE49-F238E27FC236}">
                  <a16:creationId xmlns:a16="http://schemas.microsoft.com/office/drawing/2014/main" id="{2C21358A-C208-4EF9-817D-D8312F42F77C}"/>
                </a:ext>
              </a:extLst>
            </p:cNvPr>
            <p:cNvCxnSpPr/>
            <p:nvPr/>
          </p:nvCxnSpPr>
          <p:spPr>
            <a:xfrm rot="10800000">
              <a:off x="2734362" y="46671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4" name="Straight Connector 2743">
              <a:extLst>
                <a:ext uri="{FF2B5EF4-FFF2-40B4-BE49-F238E27FC236}">
                  <a16:creationId xmlns:a16="http://schemas.microsoft.com/office/drawing/2014/main" id="{F7EF06EC-7AB1-40AD-8FA7-3E2843A459EA}"/>
                </a:ext>
              </a:extLst>
            </p:cNvPr>
            <p:cNvCxnSpPr/>
            <p:nvPr/>
          </p:nvCxnSpPr>
          <p:spPr>
            <a:xfrm rot="10800000" flipH="1">
              <a:off x="2750530" y="47722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5" name="Straight Connector 2744">
              <a:extLst>
                <a:ext uri="{FF2B5EF4-FFF2-40B4-BE49-F238E27FC236}">
                  <a16:creationId xmlns:a16="http://schemas.microsoft.com/office/drawing/2014/main" id="{B25266C6-03D4-4882-930B-6EC4A921BC3E}"/>
                </a:ext>
              </a:extLst>
            </p:cNvPr>
            <p:cNvCxnSpPr/>
            <p:nvPr/>
          </p:nvCxnSpPr>
          <p:spPr>
            <a:xfrm rot="10800000">
              <a:off x="2750530" y="478370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6" name="Straight Connector 2745">
              <a:extLst>
                <a:ext uri="{FF2B5EF4-FFF2-40B4-BE49-F238E27FC236}">
                  <a16:creationId xmlns:a16="http://schemas.microsoft.com/office/drawing/2014/main" id="{F750BCB0-C06B-4287-B6D8-23C106A6E6A0}"/>
                </a:ext>
              </a:extLst>
            </p:cNvPr>
            <p:cNvCxnSpPr/>
            <p:nvPr/>
          </p:nvCxnSpPr>
          <p:spPr>
            <a:xfrm rot="10800000">
              <a:off x="2750862" y="476059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7" name="Straight Connector 2746">
              <a:extLst>
                <a:ext uri="{FF2B5EF4-FFF2-40B4-BE49-F238E27FC236}">
                  <a16:creationId xmlns:a16="http://schemas.microsoft.com/office/drawing/2014/main" id="{07724DD4-DB61-4F90-9622-DAD4DE659FAB}"/>
                </a:ext>
              </a:extLst>
            </p:cNvPr>
            <p:cNvCxnSpPr/>
            <p:nvPr/>
          </p:nvCxnSpPr>
          <p:spPr>
            <a:xfrm rot="10800000" flipH="1">
              <a:off x="2750862" y="47487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8" name="Straight Connector 2747">
              <a:extLst>
                <a:ext uri="{FF2B5EF4-FFF2-40B4-BE49-F238E27FC236}">
                  <a16:creationId xmlns:a16="http://schemas.microsoft.com/office/drawing/2014/main" id="{510A6FBF-756A-4FB4-9E83-0D070E27B759}"/>
                </a:ext>
              </a:extLst>
            </p:cNvPr>
            <p:cNvCxnSpPr/>
            <p:nvPr/>
          </p:nvCxnSpPr>
          <p:spPr>
            <a:xfrm rot="10800000">
              <a:off x="2751527" y="473691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9" name="Straight Connector 2748">
              <a:extLst>
                <a:ext uri="{FF2B5EF4-FFF2-40B4-BE49-F238E27FC236}">
                  <a16:creationId xmlns:a16="http://schemas.microsoft.com/office/drawing/2014/main" id="{B9A9CF93-69E6-472E-8824-16972A0FE013}"/>
                </a:ext>
              </a:extLst>
            </p:cNvPr>
            <p:cNvCxnSpPr/>
            <p:nvPr/>
          </p:nvCxnSpPr>
          <p:spPr>
            <a:xfrm rot="10800000" flipH="1">
              <a:off x="2751527" y="47254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0" name="Straight Connector 2749">
              <a:extLst>
                <a:ext uri="{FF2B5EF4-FFF2-40B4-BE49-F238E27FC236}">
                  <a16:creationId xmlns:a16="http://schemas.microsoft.com/office/drawing/2014/main" id="{BA69A0B5-2230-4EC5-89C0-3A79070900EE}"/>
                </a:ext>
              </a:extLst>
            </p:cNvPr>
            <p:cNvCxnSpPr/>
            <p:nvPr/>
          </p:nvCxnSpPr>
          <p:spPr>
            <a:xfrm rot="10800000" flipH="1">
              <a:off x="2752524" y="47024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1" name="Straight Connector 2750">
              <a:extLst>
                <a:ext uri="{FF2B5EF4-FFF2-40B4-BE49-F238E27FC236}">
                  <a16:creationId xmlns:a16="http://schemas.microsoft.com/office/drawing/2014/main" id="{C7D60858-CF58-4051-9728-AE192F238290}"/>
                </a:ext>
              </a:extLst>
            </p:cNvPr>
            <p:cNvCxnSpPr/>
            <p:nvPr/>
          </p:nvCxnSpPr>
          <p:spPr>
            <a:xfrm rot="10800000">
              <a:off x="2752524" y="47139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2" name="Straight Connector 2751">
              <a:extLst>
                <a:ext uri="{FF2B5EF4-FFF2-40B4-BE49-F238E27FC236}">
                  <a16:creationId xmlns:a16="http://schemas.microsoft.com/office/drawing/2014/main" id="{4D0A59BA-B31F-4F24-825D-A59C59546C54}"/>
                </a:ext>
              </a:extLst>
            </p:cNvPr>
            <p:cNvCxnSpPr/>
            <p:nvPr/>
          </p:nvCxnSpPr>
          <p:spPr>
            <a:xfrm rot="10800000">
              <a:off x="2752857" y="469084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3" name="Straight Connector 2752">
              <a:extLst>
                <a:ext uri="{FF2B5EF4-FFF2-40B4-BE49-F238E27FC236}">
                  <a16:creationId xmlns:a16="http://schemas.microsoft.com/office/drawing/2014/main" id="{DB7E3A65-FD02-4F7C-909D-A9F6DACF00C9}"/>
                </a:ext>
              </a:extLst>
            </p:cNvPr>
            <p:cNvCxnSpPr/>
            <p:nvPr/>
          </p:nvCxnSpPr>
          <p:spPr>
            <a:xfrm rot="10800000" flipH="1">
              <a:off x="2752857" y="46789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4" name="Straight Connector 2753">
              <a:extLst>
                <a:ext uri="{FF2B5EF4-FFF2-40B4-BE49-F238E27FC236}">
                  <a16:creationId xmlns:a16="http://schemas.microsoft.com/office/drawing/2014/main" id="{D94EDDD5-B284-4676-8D98-CB7756F0A74B}"/>
                </a:ext>
              </a:extLst>
            </p:cNvPr>
            <p:cNvCxnSpPr/>
            <p:nvPr/>
          </p:nvCxnSpPr>
          <p:spPr>
            <a:xfrm rot="10800000">
              <a:off x="2753521" y="46671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5" name="Oval 2754">
              <a:extLst>
                <a:ext uri="{FF2B5EF4-FFF2-40B4-BE49-F238E27FC236}">
                  <a16:creationId xmlns:a16="http://schemas.microsoft.com/office/drawing/2014/main" id="{DEFE842A-C062-4EAA-B29C-C69FBC4CE7EA}"/>
                </a:ext>
              </a:extLst>
            </p:cNvPr>
            <p:cNvSpPr/>
            <p:nvPr/>
          </p:nvSpPr>
          <p:spPr>
            <a:xfrm rot="10800000">
              <a:off x="2677834" y="4794299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756" name="Straight Connector 2755">
              <a:extLst>
                <a:ext uri="{FF2B5EF4-FFF2-40B4-BE49-F238E27FC236}">
                  <a16:creationId xmlns:a16="http://schemas.microsoft.com/office/drawing/2014/main" id="{842D37C4-7EC4-4378-8F22-70705692766D}"/>
                </a:ext>
              </a:extLst>
            </p:cNvPr>
            <p:cNvCxnSpPr/>
            <p:nvPr/>
          </p:nvCxnSpPr>
          <p:spPr>
            <a:xfrm rot="10800000" flipH="1">
              <a:off x="2681354" y="47722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7" name="Straight Connector 2756">
              <a:extLst>
                <a:ext uri="{FF2B5EF4-FFF2-40B4-BE49-F238E27FC236}">
                  <a16:creationId xmlns:a16="http://schemas.microsoft.com/office/drawing/2014/main" id="{76563765-7562-45B0-939A-405B36B446E7}"/>
                </a:ext>
              </a:extLst>
            </p:cNvPr>
            <p:cNvCxnSpPr/>
            <p:nvPr/>
          </p:nvCxnSpPr>
          <p:spPr>
            <a:xfrm rot="10800000">
              <a:off x="2681354" y="478370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8" name="Straight Connector 2757">
              <a:extLst>
                <a:ext uri="{FF2B5EF4-FFF2-40B4-BE49-F238E27FC236}">
                  <a16:creationId xmlns:a16="http://schemas.microsoft.com/office/drawing/2014/main" id="{564F780E-065E-4D27-8C81-14A731AAD44B}"/>
                </a:ext>
              </a:extLst>
            </p:cNvPr>
            <p:cNvCxnSpPr/>
            <p:nvPr/>
          </p:nvCxnSpPr>
          <p:spPr>
            <a:xfrm rot="10800000">
              <a:off x="2681686" y="476059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9" name="Straight Connector 2758">
              <a:extLst>
                <a:ext uri="{FF2B5EF4-FFF2-40B4-BE49-F238E27FC236}">
                  <a16:creationId xmlns:a16="http://schemas.microsoft.com/office/drawing/2014/main" id="{27F7B1FE-FB47-4B94-A5EE-56FCB78B2FDB}"/>
                </a:ext>
              </a:extLst>
            </p:cNvPr>
            <p:cNvCxnSpPr/>
            <p:nvPr/>
          </p:nvCxnSpPr>
          <p:spPr>
            <a:xfrm rot="10800000" flipH="1">
              <a:off x="2681686" y="47487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0" name="Straight Connector 2759">
              <a:extLst>
                <a:ext uri="{FF2B5EF4-FFF2-40B4-BE49-F238E27FC236}">
                  <a16:creationId xmlns:a16="http://schemas.microsoft.com/office/drawing/2014/main" id="{76A9752E-D2F5-4A03-8776-E518C40DBCBE}"/>
                </a:ext>
              </a:extLst>
            </p:cNvPr>
            <p:cNvCxnSpPr/>
            <p:nvPr/>
          </p:nvCxnSpPr>
          <p:spPr>
            <a:xfrm rot="10800000">
              <a:off x="2682351" y="473691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1" name="Straight Connector 2760">
              <a:extLst>
                <a:ext uri="{FF2B5EF4-FFF2-40B4-BE49-F238E27FC236}">
                  <a16:creationId xmlns:a16="http://schemas.microsoft.com/office/drawing/2014/main" id="{6E1CD0C4-5840-4053-943F-99703ACDFE61}"/>
                </a:ext>
              </a:extLst>
            </p:cNvPr>
            <p:cNvCxnSpPr/>
            <p:nvPr/>
          </p:nvCxnSpPr>
          <p:spPr>
            <a:xfrm rot="10800000" flipH="1">
              <a:off x="2682351" y="47254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2" name="Straight Connector 2761">
              <a:extLst>
                <a:ext uri="{FF2B5EF4-FFF2-40B4-BE49-F238E27FC236}">
                  <a16:creationId xmlns:a16="http://schemas.microsoft.com/office/drawing/2014/main" id="{6C7A95AF-0BE3-426C-B21B-9E2AE196A11D}"/>
                </a:ext>
              </a:extLst>
            </p:cNvPr>
            <p:cNvCxnSpPr/>
            <p:nvPr/>
          </p:nvCxnSpPr>
          <p:spPr>
            <a:xfrm rot="10800000" flipH="1">
              <a:off x="2683348" y="47024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3" name="Straight Connector 2762">
              <a:extLst>
                <a:ext uri="{FF2B5EF4-FFF2-40B4-BE49-F238E27FC236}">
                  <a16:creationId xmlns:a16="http://schemas.microsoft.com/office/drawing/2014/main" id="{C608672B-3D1F-450B-AE80-5CF4396589CF}"/>
                </a:ext>
              </a:extLst>
            </p:cNvPr>
            <p:cNvCxnSpPr/>
            <p:nvPr/>
          </p:nvCxnSpPr>
          <p:spPr>
            <a:xfrm rot="10800000">
              <a:off x="2683348" y="47139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4" name="Straight Connector 2763">
              <a:extLst>
                <a:ext uri="{FF2B5EF4-FFF2-40B4-BE49-F238E27FC236}">
                  <a16:creationId xmlns:a16="http://schemas.microsoft.com/office/drawing/2014/main" id="{98D4F0DB-9E55-4FA0-95B1-4DE637F55AAF}"/>
                </a:ext>
              </a:extLst>
            </p:cNvPr>
            <p:cNvCxnSpPr/>
            <p:nvPr/>
          </p:nvCxnSpPr>
          <p:spPr>
            <a:xfrm rot="10800000">
              <a:off x="2683680" y="469084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5" name="Straight Connector 2764">
              <a:extLst>
                <a:ext uri="{FF2B5EF4-FFF2-40B4-BE49-F238E27FC236}">
                  <a16:creationId xmlns:a16="http://schemas.microsoft.com/office/drawing/2014/main" id="{B2A4A3DE-1A23-487D-A7A5-94CB3065CE38}"/>
                </a:ext>
              </a:extLst>
            </p:cNvPr>
            <p:cNvCxnSpPr/>
            <p:nvPr/>
          </p:nvCxnSpPr>
          <p:spPr>
            <a:xfrm rot="10800000" flipH="1">
              <a:off x="2683680" y="46789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6" name="Straight Connector 2765">
              <a:extLst>
                <a:ext uri="{FF2B5EF4-FFF2-40B4-BE49-F238E27FC236}">
                  <a16:creationId xmlns:a16="http://schemas.microsoft.com/office/drawing/2014/main" id="{416298DD-CBEB-493A-8383-65238F6E38DE}"/>
                </a:ext>
              </a:extLst>
            </p:cNvPr>
            <p:cNvCxnSpPr/>
            <p:nvPr/>
          </p:nvCxnSpPr>
          <p:spPr>
            <a:xfrm rot="10800000">
              <a:off x="2684345" y="46671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7" name="Straight Connector 2766">
              <a:extLst>
                <a:ext uri="{FF2B5EF4-FFF2-40B4-BE49-F238E27FC236}">
                  <a16:creationId xmlns:a16="http://schemas.microsoft.com/office/drawing/2014/main" id="{15E56379-25EB-4058-94C7-13BAA6078365}"/>
                </a:ext>
              </a:extLst>
            </p:cNvPr>
            <p:cNvCxnSpPr/>
            <p:nvPr/>
          </p:nvCxnSpPr>
          <p:spPr>
            <a:xfrm rot="10800000" flipH="1">
              <a:off x="2700513" y="47722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8" name="Straight Connector 2767">
              <a:extLst>
                <a:ext uri="{FF2B5EF4-FFF2-40B4-BE49-F238E27FC236}">
                  <a16:creationId xmlns:a16="http://schemas.microsoft.com/office/drawing/2014/main" id="{5FE45BE3-68A8-4589-843F-75865F590AC2}"/>
                </a:ext>
              </a:extLst>
            </p:cNvPr>
            <p:cNvCxnSpPr/>
            <p:nvPr/>
          </p:nvCxnSpPr>
          <p:spPr>
            <a:xfrm rot="10800000">
              <a:off x="2700513" y="478370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9" name="Straight Connector 2768">
              <a:extLst>
                <a:ext uri="{FF2B5EF4-FFF2-40B4-BE49-F238E27FC236}">
                  <a16:creationId xmlns:a16="http://schemas.microsoft.com/office/drawing/2014/main" id="{96AC4666-8A81-41C4-8C9A-BC546C6DED69}"/>
                </a:ext>
              </a:extLst>
            </p:cNvPr>
            <p:cNvCxnSpPr/>
            <p:nvPr/>
          </p:nvCxnSpPr>
          <p:spPr>
            <a:xfrm rot="10800000">
              <a:off x="2700846" y="476059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0" name="Straight Connector 2769">
              <a:extLst>
                <a:ext uri="{FF2B5EF4-FFF2-40B4-BE49-F238E27FC236}">
                  <a16:creationId xmlns:a16="http://schemas.microsoft.com/office/drawing/2014/main" id="{830133B6-AAA2-4B04-9308-40A8BB48C2BA}"/>
                </a:ext>
              </a:extLst>
            </p:cNvPr>
            <p:cNvCxnSpPr/>
            <p:nvPr/>
          </p:nvCxnSpPr>
          <p:spPr>
            <a:xfrm rot="10800000" flipH="1">
              <a:off x="2700846" y="47487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1" name="Straight Connector 2770">
              <a:extLst>
                <a:ext uri="{FF2B5EF4-FFF2-40B4-BE49-F238E27FC236}">
                  <a16:creationId xmlns:a16="http://schemas.microsoft.com/office/drawing/2014/main" id="{B7DAD0FD-78F9-4F0F-BC66-91F5E8DE4FA6}"/>
                </a:ext>
              </a:extLst>
            </p:cNvPr>
            <p:cNvCxnSpPr/>
            <p:nvPr/>
          </p:nvCxnSpPr>
          <p:spPr>
            <a:xfrm rot="10800000">
              <a:off x="2701511" y="473691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2" name="Straight Connector 2771">
              <a:extLst>
                <a:ext uri="{FF2B5EF4-FFF2-40B4-BE49-F238E27FC236}">
                  <a16:creationId xmlns:a16="http://schemas.microsoft.com/office/drawing/2014/main" id="{D8F617B6-060F-48E5-8106-6BF8FF145278}"/>
                </a:ext>
              </a:extLst>
            </p:cNvPr>
            <p:cNvCxnSpPr/>
            <p:nvPr/>
          </p:nvCxnSpPr>
          <p:spPr>
            <a:xfrm rot="10800000" flipH="1">
              <a:off x="2701511" y="47254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3" name="Straight Connector 2772">
              <a:extLst>
                <a:ext uri="{FF2B5EF4-FFF2-40B4-BE49-F238E27FC236}">
                  <a16:creationId xmlns:a16="http://schemas.microsoft.com/office/drawing/2014/main" id="{E1242049-0E13-4016-BD39-A002640DBCAE}"/>
                </a:ext>
              </a:extLst>
            </p:cNvPr>
            <p:cNvCxnSpPr/>
            <p:nvPr/>
          </p:nvCxnSpPr>
          <p:spPr>
            <a:xfrm rot="10800000" flipH="1">
              <a:off x="2702508" y="47024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4" name="Straight Connector 2773">
              <a:extLst>
                <a:ext uri="{FF2B5EF4-FFF2-40B4-BE49-F238E27FC236}">
                  <a16:creationId xmlns:a16="http://schemas.microsoft.com/office/drawing/2014/main" id="{FF5D986E-B3F1-46F6-9F17-954E81E9D13B}"/>
                </a:ext>
              </a:extLst>
            </p:cNvPr>
            <p:cNvCxnSpPr/>
            <p:nvPr/>
          </p:nvCxnSpPr>
          <p:spPr>
            <a:xfrm rot="10800000">
              <a:off x="2702508" y="47139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5" name="Straight Connector 2774">
              <a:extLst>
                <a:ext uri="{FF2B5EF4-FFF2-40B4-BE49-F238E27FC236}">
                  <a16:creationId xmlns:a16="http://schemas.microsoft.com/office/drawing/2014/main" id="{543CB58C-3C83-4AF2-A3AF-ADADC747F8FA}"/>
                </a:ext>
              </a:extLst>
            </p:cNvPr>
            <p:cNvCxnSpPr/>
            <p:nvPr/>
          </p:nvCxnSpPr>
          <p:spPr>
            <a:xfrm rot="10800000">
              <a:off x="2702840" y="469084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6" name="Straight Connector 2775">
              <a:extLst>
                <a:ext uri="{FF2B5EF4-FFF2-40B4-BE49-F238E27FC236}">
                  <a16:creationId xmlns:a16="http://schemas.microsoft.com/office/drawing/2014/main" id="{B0232C1B-FE64-4415-8994-689C299CB0E6}"/>
                </a:ext>
              </a:extLst>
            </p:cNvPr>
            <p:cNvCxnSpPr/>
            <p:nvPr/>
          </p:nvCxnSpPr>
          <p:spPr>
            <a:xfrm rot="10800000" flipH="1">
              <a:off x="2702840" y="46789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7" name="Straight Connector 2776">
              <a:extLst>
                <a:ext uri="{FF2B5EF4-FFF2-40B4-BE49-F238E27FC236}">
                  <a16:creationId xmlns:a16="http://schemas.microsoft.com/office/drawing/2014/main" id="{8EDDF94C-CCE5-40B5-B1AA-499FD7FD4C32}"/>
                </a:ext>
              </a:extLst>
            </p:cNvPr>
            <p:cNvCxnSpPr/>
            <p:nvPr/>
          </p:nvCxnSpPr>
          <p:spPr>
            <a:xfrm rot="10800000">
              <a:off x="2703505" y="46671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78" name="Oval 2777">
              <a:extLst>
                <a:ext uri="{FF2B5EF4-FFF2-40B4-BE49-F238E27FC236}">
                  <a16:creationId xmlns:a16="http://schemas.microsoft.com/office/drawing/2014/main" id="{AB5B3E29-2327-4874-A722-CAD56C2F4B30}"/>
                </a:ext>
              </a:extLst>
            </p:cNvPr>
            <p:cNvSpPr/>
            <p:nvPr/>
          </p:nvSpPr>
          <p:spPr>
            <a:xfrm>
              <a:off x="3873707" y="4482548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779" name="Straight Connector 2778">
              <a:extLst>
                <a:ext uri="{FF2B5EF4-FFF2-40B4-BE49-F238E27FC236}">
                  <a16:creationId xmlns:a16="http://schemas.microsoft.com/office/drawing/2014/main" id="{7AA33D80-B0EB-4D1F-9D6B-59351C3F5378}"/>
                </a:ext>
              </a:extLst>
            </p:cNvPr>
            <p:cNvCxnSpPr/>
            <p:nvPr/>
          </p:nvCxnSpPr>
          <p:spPr>
            <a:xfrm flipH="1">
              <a:off x="3906073" y="454116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0" name="Straight Connector 2779">
              <a:extLst>
                <a:ext uri="{FF2B5EF4-FFF2-40B4-BE49-F238E27FC236}">
                  <a16:creationId xmlns:a16="http://schemas.microsoft.com/office/drawing/2014/main" id="{594A58CF-D253-4F31-BACE-757875A91EDD}"/>
                </a:ext>
              </a:extLst>
            </p:cNvPr>
            <p:cNvCxnSpPr/>
            <p:nvPr/>
          </p:nvCxnSpPr>
          <p:spPr>
            <a:xfrm>
              <a:off x="3906738" y="452969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1" name="Straight Connector 2780">
              <a:extLst>
                <a:ext uri="{FF2B5EF4-FFF2-40B4-BE49-F238E27FC236}">
                  <a16:creationId xmlns:a16="http://schemas.microsoft.com/office/drawing/2014/main" id="{43B78F1F-4B15-4C8B-A1BB-75E9F560AF9B}"/>
                </a:ext>
              </a:extLst>
            </p:cNvPr>
            <p:cNvCxnSpPr/>
            <p:nvPr/>
          </p:nvCxnSpPr>
          <p:spPr>
            <a:xfrm>
              <a:off x="3906405" y="455280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2" name="Straight Connector 2781">
              <a:extLst>
                <a:ext uri="{FF2B5EF4-FFF2-40B4-BE49-F238E27FC236}">
                  <a16:creationId xmlns:a16="http://schemas.microsoft.com/office/drawing/2014/main" id="{C2CC93E4-7F67-4313-9C22-195648E13AB9}"/>
                </a:ext>
              </a:extLst>
            </p:cNvPr>
            <p:cNvCxnSpPr/>
            <p:nvPr/>
          </p:nvCxnSpPr>
          <p:spPr>
            <a:xfrm flipH="1">
              <a:off x="3905740" y="45646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3" name="Straight Connector 2782">
              <a:extLst>
                <a:ext uri="{FF2B5EF4-FFF2-40B4-BE49-F238E27FC236}">
                  <a16:creationId xmlns:a16="http://schemas.microsoft.com/office/drawing/2014/main" id="{568EA36D-21D7-4702-A3F3-A351F2807CFB}"/>
                </a:ext>
              </a:extLst>
            </p:cNvPr>
            <p:cNvCxnSpPr/>
            <p:nvPr/>
          </p:nvCxnSpPr>
          <p:spPr>
            <a:xfrm>
              <a:off x="3905740" y="457648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4" name="Straight Connector 2783">
              <a:extLst>
                <a:ext uri="{FF2B5EF4-FFF2-40B4-BE49-F238E27FC236}">
                  <a16:creationId xmlns:a16="http://schemas.microsoft.com/office/drawing/2014/main" id="{CD331585-D187-4BB9-BF7E-5F1CC37B530E}"/>
                </a:ext>
              </a:extLst>
            </p:cNvPr>
            <p:cNvCxnSpPr/>
            <p:nvPr/>
          </p:nvCxnSpPr>
          <p:spPr>
            <a:xfrm flipH="1">
              <a:off x="3905076" y="45879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5" name="Straight Connector 2784">
              <a:extLst>
                <a:ext uri="{FF2B5EF4-FFF2-40B4-BE49-F238E27FC236}">
                  <a16:creationId xmlns:a16="http://schemas.microsoft.com/office/drawing/2014/main" id="{F0D18B50-CA3B-4071-83B3-4CDF97C72AD9}"/>
                </a:ext>
              </a:extLst>
            </p:cNvPr>
            <p:cNvCxnSpPr/>
            <p:nvPr/>
          </p:nvCxnSpPr>
          <p:spPr>
            <a:xfrm flipH="1">
              <a:off x="3904078" y="46109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6" name="Straight Connector 2785">
              <a:extLst>
                <a:ext uri="{FF2B5EF4-FFF2-40B4-BE49-F238E27FC236}">
                  <a16:creationId xmlns:a16="http://schemas.microsoft.com/office/drawing/2014/main" id="{D25BAA80-BBDC-4E8A-B641-223246903063}"/>
                </a:ext>
              </a:extLst>
            </p:cNvPr>
            <p:cNvCxnSpPr/>
            <p:nvPr/>
          </p:nvCxnSpPr>
          <p:spPr>
            <a:xfrm>
              <a:off x="3904743" y="45994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7" name="Straight Connector 2786">
              <a:extLst>
                <a:ext uri="{FF2B5EF4-FFF2-40B4-BE49-F238E27FC236}">
                  <a16:creationId xmlns:a16="http://schemas.microsoft.com/office/drawing/2014/main" id="{77644583-724F-4E6B-AB26-DFE3472B2BBD}"/>
                </a:ext>
              </a:extLst>
            </p:cNvPr>
            <p:cNvCxnSpPr/>
            <p:nvPr/>
          </p:nvCxnSpPr>
          <p:spPr>
            <a:xfrm>
              <a:off x="3904411" y="46225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8" name="Straight Connector 2787">
              <a:extLst>
                <a:ext uri="{FF2B5EF4-FFF2-40B4-BE49-F238E27FC236}">
                  <a16:creationId xmlns:a16="http://schemas.microsoft.com/office/drawing/2014/main" id="{70B9064F-F5CA-426E-AAFE-6C0478B0822B}"/>
                </a:ext>
              </a:extLst>
            </p:cNvPr>
            <p:cNvCxnSpPr/>
            <p:nvPr/>
          </p:nvCxnSpPr>
          <p:spPr>
            <a:xfrm flipH="1">
              <a:off x="3903746" y="46344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9" name="Straight Connector 2788">
              <a:extLst>
                <a:ext uri="{FF2B5EF4-FFF2-40B4-BE49-F238E27FC236}">
                  <a16:creationId xmlns:a16="http://schemas.microsoft.com/office/drawing/2014/main" id="{4F3C3E4D-8769-4834-B50B-CE747D43FF0B}"/>
                </a:ext>
              </a:extLst>
            </p:cNvPr>
            <p:cNvCxnSpPr/>
            <p:nvPr/>
          </p:nvCxnSpPr>
          <p:spPr>
            <a:xfrm>
              <a:off x="3903746" y="464623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0" name="Straight Connector 2789">
              <a:extLst>
                <a:ext uri="{FF2B5EF4-FFF2-40B4-BE49-F238E27FC236}">
                  <a16:creationId xmlns:a16="http://schemas.microsoft.com/office/drawing/2014/main" id="{28719761-323F-4F7B-9337-196E958359DE}"/>
                </a:ext>
              </a:extLst>
            </p:cNvPr>
            <p:cNvCxnSpPr/>
            <p:nvPr/>
          </p:nvCxnSpPr>
          <p:spPr>
            <a:xfrm flipH="1">
              <a:off x="3886913" y="454116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1" name="Straight Connector 2790">
              <a:extLst>
                <a:ext uri="{FF2B5EF4-FFF2-40B4-BE49-F238E27FC236}">
                  <a16:creationId xmlns:a16="http://schemas.microsoft.com/office/drawing/2014/main" id="{E8A1E4D3-3E88-478E-8914-D8D5141BF0C6}"/>
                </a:ext>
              </a:extLst>
            </p:cNvPr>
            <p:cNvCxnSpPr/>
            <p:nvPr/>
          </p:nvCxnSpPr>
          <p:spPr>
            <a:xfrm>
              <a:off x="3887578" y="452969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2" name="Straight Connector 2791">
              <a:extLst>
                <a:ext uri="{FF2B5EF4-FFF2-40B4-BE49-F238E27FC236}">
                  <a16:creationId xmlns:a16="http://schemas.microsoft.com/office/drawing/2014/main" id="{CD6A3AA5-8C81-4F33-BA2E-B20506AA9F77}"/>
                </a:ext>
              </a:extLst>
            </p:cNvPr>
            <p:cNvCxnSpPr/>
            <p:nvPr/>
          </p:nvCxnSpPr>
          <p:spPr>
            <a:xfrm>
              <a:off x="3887245" y="455280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3" name="Straight Connector 2792">
              <a:extLst>
                <a:ext uri="{FF2B5EF4-FFF2-40B4-BE49-F238E27FC236}">
                  <a16:creationId xmlns:a16="http://schemas.microsoft.com/office/drawing/2014/main" id="{55486BFD-725F-4978-83D1-7CDA4C79D586}"/>
                </a:ext>
              </a:extLst>
            </p:cNvPr>
            <p:cNvCxnSpPr/>
            <p:nvPr/>
          </p:nvCxnSpPr>
          <p:spPr>
            <a:xfrm flipH="1">
              <a:off x="3886581" y="45646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4" name="Straight Connector 2793">
              <a:extLst>
                <a:ext uri="{FF2B5EF4-FFF2-40B4-BE49-F238E27FC236}">
                  <a16:creationId xmlns:a16="http://schemas.microsoft.com/office/drawing/2014/main" id="{CDD510A8-8772-4590-BFFE-82B79F5495A0}"/>
                </a:ext>
              </a:extLst>
            </p:cNvPr>
            <p:cNvCxnSpPr/>
            <p:nvPr/>
          </p:nvCxnSpPr>
          <p:spPr>
            <a:xfrm>
              <a:off x="3886581" y="457648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5" name="Straight Connector 2794">
              <a:extLst>
                <a:ext uri="{FF2B5EF4-FFF2-40B4-BE49-F238E27FC236}">
                  <a16:creationId xmlns:a16="http://schemas.microsoft.com/office/drawing/2014/main" id="{89A6B075-8163-4B9E-9E23-925EF854692A}"/>
                </a:ext>
              </a:extLst>
            </p:cNvPr>
            <p:cNvCxnSpPr/>
            <p:nvPr/>
          </p:nvCxnSpPr>
          <p:spPr>
            <a:xfrm flipH="1">
              <a:off x="3885916" y="45879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6" name="Straight Connector 2795">
              <a:extLst>
                <a:ext uri="{FF2B5EF4-FFF2-40B4-BE49-F238E27FC236}">
                  <a16:creationId xmlns:a16="http://schemas.microsoft.com/office/drawing/2014/main" id="{BD24D3DB-D006-4A49-9C21-24E8D3DD44F0}"/>
                </a:ext>
              </a:extLst>
            </p:cNvPr>
            <p:cNvCxnSpPr/>
            <p:nvPr/>
          </p:nvCxnSpPr>
          <p:spPr>
            <a:xfrm flipH="1">
              <a:off x="3884919" y="46109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7" name="Straight Connector 2796">
              <a:extLst>
                <a:ext uri="{FF2B5EF4-FFF2-40B4-BE49-F238E27FC236}">
                  <a16:creationId xmlns:a16="http://schemas.microsoft.com/office/drawing/2014/main" id="{38B2B3BE-B39C-428E-AEAA-B82BE734B750}"/>
                </a:ext>
              </a:extLst>
            </p:cNvPr>
            <p:cNvCxnSpPr/>
            <p:nvPr/>
          </p:nvCxnSpPr>
          <p:spPr>
            <a:xfrm>
              <a:off x="3885583" y="45994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8" name="Straight Connector 2797">
              <a:extLst>
                <a:ext uri="{FF2B5EF4-FFF2-40B4-BE49-F238E27FC236}">
                  <a16:creationId xmlns:a16="http://schemas.microsoft.com/office/drawing/2014/main" id="{F31D1DDF-9821-489C-8CD2-B2F45FBEACF8}"/>
                </a:ext>
              </a:extLst>
            </p:cNvPr>
            <p:cNvCxnSpPr/>
            <p:nvPr/>
          </p:nvCxnSpPr>
          <p:spPr>
            <a:xfrm>
              <a:off x="3885251" y="46225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9" name="Straight Connector 2798">
              <a:extLst>
                <a:ext uri="{FF2B5EF4-FFF2-40B4-BE49-F238E27FC236}">
                  <a16:creationId xmlns:a16="http://schemas.microsoft.com/office/drawing/2014/main" id="{B13C49DF-D8EC-40C9-A843-4086AEC19335}"/>
                </a:ext>
              </a:extLst>
            </p:cNvPr>
            <p:cNvCxnSpPr/>
            <p:nvPr/>
          </p:nvCxnSpPr>
          <p:spPr>
            <a:xfrm flipH="1">
              <a:off x="3884586" y="46344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0" name="Straight Connector 2799">
              <a:extLst>
                <a:ext uri="{FF2B5EF4-FFF2-40B4-BE49-F238E27FC236}">
                  <a16:creationId xmlns:a16="http://schemas.microsoft.com/office/drawing/2014/main" id="{EE7AE779-E11C-44BB-B244-A6A68ECEBE70}"/>
                </a:ext>
              </a:extLst>
            </p:cNvPr>
            <p:cNvCxnSpPr/>
            <p:nvPr/>
          </p:nvCxnSpPr>
          <p:spPr>
            <a:xfrm>
              <a:off x="3884586" y="464623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01" name="Oval 2800">
              <a:extLst>
                <a:ext uri="{FF2B5EF4-FFF2-40B4-BE49-F238E27FC236}">
                  <a16:creationId xmlns:a16="http://schemas.microsoft.com/office/drawing/2014/main" id="{2ED85B55-6616-41D8-866E-B834581B858E}"/>
                </a:ext>
              </a:extLst>
            </p:cNvPr>
            <p:cNvSpPr/>
            <p:nvPr/>
          </p:nvSpPr>
          <p:spPr>
            <a:xfrm>
              <a:off x="3923723" y="4482548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802" name="Straight Connector 2801">
              <a:extLst>
                <a:ext uri="{FF2B5EF4-FFF2-40B4-BE49-F238E27FC236}">
                  <a16:creationId xmlns:a16="http://schemas.microsoft.com/office/drawing/2014/main" id="{60103925-60BE-42CE-BE39-263F98501960}"/>
                </a:ext>
              </a:extLst>
            </p:cNvPr>
            <p:cNvCxnSpPr/>
            <p:nvPr/>
          </p:nvCxnSpPr>
          <p:spPr>
            <a:xfrm flipH="1">
              <a:off x="3956089" y="454116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3" name="Straight Connector 2802">
              <a:extLst>
                <a:ext uri="{FF2B5EF4-FFF2-40B4-BE49-F238E27FC236}">
                  <a16:creationId xmlns:a16="http://schemas.microsoft.com/office/drawing/2014/main" id="{6F77CD28-53A0-4750-A238-A2F02BAA8DA9}"/>
                </a:ext>
              </a:extLst>
            </p:cNvPr>
            <p:cNvCxnSpPr/>
            <p:nvPr/>
          </p:nvCxnSpPr>
          <p:spPr>
            <a:xfrm>
              <a:off x="3956754" y="452969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4" name="Straight Connector 2803">
              <a:extLst>
                <a:ext uri="{FF2B5EF4-FFF2-40B4-BE49-F238E27FC236}">
                  <a16:creationId xmlns:a16="http://schemas.microsoft.com/office/drawing/2014/main" id="{8A0AA83C-A1AF-41B5-AB21-7849EFE8C6F7}"/>
                </a:ext>
              </a:extLst>
            </p:cNvPr>
            <p:cNvCxnSpPr/>
            <p:nvPr/>
          </p:nvCxnSpPr>
          <p:spPr>
            <a:xfrm>
              <a:off x="3956421" y="455280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5" name="Straight Connector 2804">
              <a:extLst>
                <a:ext uri="{FF2B5EF4-FFF2-40B4-BE49-F238E27FC236}">
                  <a16:creationId xmlns:a16="http://schemas.microsoft.com/office/drawing/2014/main" id="{1546E70D-C566-4D4E-BBFD-132707EB6913}"/>
                </a:ext>
              </a:extLst>
            </p:cNvPr>
            <p:cNvCxnSpPr/>
            <p:nvPr/>
          </p:nvCxnSpPr>
          <p:spPr>
            <a:xfrm flipH="1">
              <a:off x="3955757" y="45646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6" name="Straight Connector 2805">
              <a:extLst>
                <a:ext uri="{FF2B5EF4-FFF2-40B4-BE49-F238E27FC236}">
                  <a16:creationId xmlns:a16="http://schemas.microsoft.com/office/drawing/2014/main" id="{E8B01242-F2CA-4AEE-BAA9-C92E1EB39FD5}"/>
                </a:ext>
              </a:extLst>
            </p:cNvPr>
            <p:cNvCxnSpPr/>
            <p:nvPr/>
          </p:nvCxnSpPr>
          <p:spPr>
            <a:xfrm>
              <a:off x="3955757" y="457648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7" name="Straight Connector 2806">
              <a:extLst>
                <a:ext uri="{FF2B5EF4-FFF2-40B4-BE49-F238E27FC236}">
                  <a16:creationId xmlns:a16="http://schemas.microsoft.com/office/drawing/2014/main" id="{EE1C0B0E-B786-490C-910B-105DB515D265}"/>
                </a:ext>
              </a:extLst>
            </p:cNvPr>
            <p:cNvCxnSpPr/>
            <p:nvPr/>
          </p:nvCxnSpPr>
          <p:spPr>
            <a:xfrm flipH="1">
              <a:off x="3955092" y="45879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8" name="Straight Connector 2807">
              <a:extLst>
                <a:ext uri="{FF2B5EF4-FFF2-40B4-BE49-F238E27FC236}">
                  <a16:creationId xmlns:a16="http://schemas.microsoft.com/office/drawing/2014/main" id="{F0295385-F903-45BC-B2EA-9696891BDA90}"/>
                </a:ext>
              </a:extLst>
            </p:cNvPr>
            <p:cNvCxnSpPr/>
            <p:nvPr/>
          </p:nvCxnSpPr>
          <p:spPr>
            <a:xfrm flipH="1">
              <a:off x="3954095" y="46109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9" name="Straight Connector 2808">
              <a:extLst>
                <a:ext uri="{FF2B5EF4-FFF2-40B4-BE49-F238E27FC236}">
                  <a16:creationId xmlns:a16="http://schemas.microsoft.com/office/drawing/2014/main" id="{50CDC8B0-B64F-4476-8987-336C5FDAF726}"/>
                </a:ext>
              </a:extLst>
            </p:cNvPr>
            <p:cNvCxnSpPr/>
            <p:nvPr/>
          </p:nvCxnSpPr>
          <p:spPr>
            <a:xfrm>
              <a:off x="3954759" y="45994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0" name="Straight Connector 2809">
              <a:extLst>
                <a:ext uri="{FF2B5EF4-FFF2-40B4-BE49-F238E27FC236}">
                  <a16:creationId xmlns:a16="http://schemas.microsoft.com/office/drawing/2014/main" id="{370AE54D-AA0E-4343-96F1-1E5E588F0233}"/>
                </a:ext>
              </a:extLst>
            </p:cNvPr>
            <p:cNvCxnSpPr/>
            <p:nvPr/>
          </p:nvCxnSpPr>
          <p:spPr>
            <a:xfrm>
              <a:off x="3954427" y="46225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1" name="Straight Connector 2810">
              <a:extLst>
                <a:ext uri="{FF2B5EF4-FFF2-40B4-BE49-F238E27FC236}">
                  <a16:creationId xmlns:a16="http://schemas.microsoft.com/office/drawing/2014/main" id="{EA40BCFD-A1FB-470B-BD71-6677EF4EF68F}"/>
                </a:ext>
              </a:extLst>
            </p:cNvPr>
            <p:cNvCxnSpPr/>
            <p:nvPr/>
          </p:nvCxnSpPr>
          <p:spPr>
            <a:xfrm flipH="1">
              <a:off x="3953763" y="46344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2" name="Straight Connector 2811">
              <a:extLst>
                <a:ext uri="{FF2B5EF4-FFF2-40B4-BE49-F238E27FC236}">
                  <a16:creationId xmlns:a16="http://schemas.microsoft.com/office/drawing/2014/main" id="{99583189-CA9F-493B-985E-6F6A43AD117A}"/>
                </a:ext>
              </a:extLst>
            </p:cNvPr>
            <p:cNvCxnSpPr/>
            <p:nvPr/>
          </p:nvCxnSpPr>
          <p:spPr>
            <a:xfrm>
              <a:off x="3953763" y="464623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3" name="Straight Connector 2812">
              <a:extLst>
                <a:ext uri="{FF2B5EF4-FFF2-40B4-BE49-F238E27FC236}">
                  <a16:creationId xmlns:a16="http://schemas.microsoft.com/office/drawing/2014/main" id="{289E7E46-2AC1-481D-B2D2-5119AE9904A8}"/>
                </a:ext>
              </a:extLst>
            </p:cNvPr>
            <p:cNvCxnSpPr/>
            <p:nvPr/>
          </p:nvCxnSpPr>
          <p:spPr>
            <a:xfrm flipH="1">
              <a:off x="3936929" y="454116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4" name="Straight Connector 2813">
              <a:extLst>
                <a:ext uri="{FF2B5EF4-FFF2-40B4-BE49-F238E27FC236}">
                  <a16:creationId xmlns:a16="http://schemas.microsoft.com/office/drawing/2014/main" id="{DF22F235-821D-46DA-B17F-CFA91C089C8A}"/>
                </a:ext>
              </a:extLst>
            </p:cNvPr>
            <p:cNvCxnSpPr/>
            <p:nvPr/>
          </p:nvCxnSpPr>
          <p:spPr>
            <a:xfrm>
              <a:off x="3937594" y="452969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5" name="Straight Connector 2814">
              <a:extLst>
                <a:ext uri="{FF2B5EF4-FFF2-40B4-BE49-F238E27FC236}">
                  <a16:creationId xmlns:a16="http://schemas.microsoft.com/office/drawing/2014/main" id="{03871C9E-725B-423A-ACF1-14DE4E36F1E0}"/>
                </a:ext>
              </a:extLst>
            </p:cNvPr>
            <p:cNvCxnSpPr/>
            <p:nvPr/>
          </p:nvCxnSpPr>
          <p:spPr>
            <a:xfrm>
              <a:off x="3937262" y="455280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6" name="Straight Connector 2815">
              <a:extLst>
                <a:ext uri="{FF2B5EF4-FFF2-40B4-BE49-F238E27FC236}">
                  <a16:creationId xmlns:a16="http://schemas.microsoft.com/office/drawing/2014/main" id="{4EF50902-AA25-4161-8A4B-2EC77B4B0404}"/>
                </a:ext>
              </a:extLst>
            </p:cNvPr>
            <p:cNvCxnSpPr/>
            <p:nvPr/>
          </p:nvCxnSpPr>
          <p:spPr>
            <a:xfrm flipH="1">
              <a:off x="3936597" y="45646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7" name="Straight Connector 2816">
              <a:extLst>
                <a:ext uri="{FF2B5EF4-FFF2-40B4-BE49-F238E27FC236}">
                  <a16:creationId xmlns:a16="http://schemas.microsoft.com/office/drawing/2014/main" id="{22850012-A9E5-48BA-926F-16635C8AC0E8}"/>
                </a:ext>
              </a:extLst>
            </p:cNvPr>
            <p:cNvCxnSpPr/>
            <p:nvPr/>
          </p:nvCxnSpPr>
          <p:spPr>
            <a:xfrm>
              <a:off x="3936597" y="457648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8" name="Straight Connector 2817">
              <a:extLst>
                <a:ext uri="{FF2B5EF4-FFF2-40B4-BE49-F238E27FC236}">
                  <a16:creationId xmlns:a16="http://schemas.microsoft.com/office/drawing/2014/main" id="{4B492652-25E7-494C-86FF-1BEE135AF878}"/>
                </a:ext>
              </a:extLst>
            </p:cNvPr>
            <p:cNvCxnSpPr/>
            <p:nvPr/>
          </p:nvCxnSpPr>
          <p:spPr>
            <a:xfrm flipH="1">
              <a:off x="3935932" y="45879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9" name="Straight Connector 2818">
              <a:extLst>
                <a:ext uri="{FF2B5EF4-FFF2-40B4-BE49-F238E27FC236}">
                  <a16:creationId xmlns:a16="http://schemas.microsoft.com/office/drawing/2014/main" id="{AA8DC2AC-402B-41E8-9FFF-59527153D3D4}"/>
                </a:ext>
              </a:extLst>
            </p:cNvPr>
            <p:cNvCxnSpPr/>
            <p:nvPr/>
          </p:nvCxnSpPr>
          <p:spPr>
            <a:xfrm flipH="1">
              <a:off x="3934935" y="46109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0" name="Straight Connector 2819">
              <a:extLst>
                <a:ext uri="{FF2B5EF4-FFF2-40B4-BE49-F238E27FC236}">
                  <a16:creationId xmlns:a16="http://schemas.microsoft.com/office/drawing/2014/main" id="{85236F53-85CA-463C-9289-AD6B8633E460}"/>
                </a:ext>
              </a:extLst>
            </p:cNvPr>
            <p:cNvCxnSpPr/>
            <p:nvPr/>
          </p:nvCxnSpPr>
          <p:spPr>
            <a:xfrm>
              <a:off x="3935600" y="45994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1" name="Straight Connector 2820">
              <a:extLst>
                <a:ext uri="{FF2B5EF4-FFF2-40B4-BE49-F238E27FC236}">
                  <a16:creationId xmlns:a16="http://schemas.microsoft.com/office/drawing/2014/main" id="{CEEADD3C-029E-4844-A971-9C479AE6FB2E}"/>
                </a:ext>
              </a:extLst>
            </p:cNvPr>
            <p:cNvCxnSpPr/>
            <p:nvPr/>
          </p:nvCxnSpPr>
          <p:spPr>
            <a:xfrm>
              <a:off x="3935267" y="46225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2" name="Straight Connector 2821">
              <a:extLst>
                <a:ext uri="{FF2B5EF4-FFF2-40B4-BE49-F238E27FC236}">
                  <a16:creationId xmlns:a16="http://schemas.microsoft.com/office/drawing/2014/main" id="{19081CF2-91B8-4006-89B3-F28858BFA4DD}"/>
                </a:ext>
              </a:extLst>
            </p:cNvPr>
            <p:cNvCxnSpPr/>
            <p:nvPr/>
          </p:nvCxnSpPr>
          <p:spPr>
            <a:xfrm flipH="1">
              <a:off x="3934602" y="46344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3" name="Straight Connector 2822">
              <a:extLst>
                <a:ext uri="{FF2B5EF4-FFF2-40B4-BE49-F238E27FC236}">
                  <a16:creationId xmlns:a16="http://schemas.microsoft.com/office/drawing/2014/main" id="{A19318D4-D55B-4063-AEA8-8258CDEEF7DA}"/>
                </a:ext>
              </a:extLst>
            </p:cNvPr>
            <p:cNvCxnSpPr/>
            <p:nvPr/>
          </p:nvCxnSpPr>
          <p:spPr>
            <a:xfrm>
              <a:off x="3934602" y="464623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24" name="Oval 2823">
              <a:extLst>
                <a:ext uri="{FF2B5EF4-FFF2-40B4-BE49-F238E27FC236}">
                  <a16:creationId xmlns:a16="http://schemas.microsoft.com/office/drawing/2014/main" id="{A0C93BB3-38E5-45C0-81D5-E53FEEF367F4}"/>
                </a:ext>
              </a:extLst>
            </p:cNvPr>
            <p:cNvSpPr/>
            <p:nvPr/>
          </p:nvSpPr>
          <p:spPr>
            <a:xfrm>
              <a:off x="3973739" y="4482548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825" name="Straight Connector 2824">
              <a:extLst>
                <a:ext uri="{FF2B5EF4-FFF2-40B4-BE49-F238E27FC236}">
                  <a16:creationId xmlns:a16="http://schemas.microsoft.com/office/drawing/2014/main" id="{8F1F332F-1DFE-45CD-AD29-85D7108E5069}"/>
                </a:ext>
              </a:extLst>
            </p:cNvPr>
            <p:cNvCxnSpPr/>
            <p:nvPr/>
          </p:nvCxnSpPr>
          <p:spPr>
            <a:xfrm flipH="1">
              <a:off x="4006105" y="454116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6" name="Straight Connector 2825">
              <a:extLst>
                <a:ext uri="{FF2B5EF4-FFF2-40B4-BE49-F238E27FC236}">
                  <a16:creationId xmlns:a16="http://schemas.microsoft.com/office/drawing/2014/main" id="{43FDD5AD-0F43-40C9-9271-47084EC6AC25}"/>
                </a:ext>
              </a:extLst>
            </p:cNvPr>
            <p:cNvCxnSpPr/>
            <p:nvPr/>
          </p:nvCxnSpPr>
          <p:spPr>
            <a:xfrm>
              <a:off x="4006770" y="452969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7" name="Straight Connector 2826">
              <a:extLst>
                <a:ext uri="{FF2B5EF4-FFF2-40B4-BE49-F238E27FC236}">
                  <a16:creationId xmlns:a16="http://schemas.microsoft.com/office/drawing/2014/main" id="{60ADC476-D49B-4188-9C7B-E3F4A9BF666F}"/>
                </a:ext>
              </a:extLst>
            </p:cNvPr>
            <p:cNvCxnSpPr/>
            <p:nvPr/>
          </p:nvCxnSpPr>
          <p:spPr>
            <a:xfrm>
              <a:off x="4006438" y="455280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8" name="Straight Connector 2827">
              <a:extLst>
                <a:ext uri="{FF2B5EF4-FFF2-40B4-BE49-F238E27FC236}">
                  <a16:creationId xmlns:a16="http://schemas.microsoft.com/office/drawing/2014/main" id="{96A81E90-0748-481F-A03F-5BAA63C786D1}"/>
                </a:ext>
              </a:extLst>
            </p:cNvPr>
            <p:cNvCxnSpPr/>
            <p:nvPr/>
          </p:nvCxnSpPr>
          <p:spPr>
            <a:xfrm flipH="1">
              <a:off x="4005773" y="45646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9" name="Straight Connector 2828">
              <a:extLst>
                <a:ext uri="{FF2B5EF4-FFF2-40B4-BE49-F238E27FC236}">
                  <a16:creationId xmlns:a16="http://schemas.microsoft.com/office/drawing/2014/main" id="{972EEA15-4478-41E6-9B89-DEF34DBC6CBE}"/>
                </a:ext>
              </a:extLst>
            </p:cNvPr>
            <p:cNvCxnSpPr/>
            <p:nvPr/>
          </p:nvCxnSpPr>
          <p:spPr>
            <a:xfrm>
              <a:off x="4005773" y="457648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0" name="Straight Connector 2829">
              <a:extLst>
                <a:ext uri="{FF2B5EF4-FFF2-40B4-BE49-F238E27FC236}">
                  <a16:creationId xmlns:a16="http://schemas.microsoft.com/office/drawing/2014/main" id="{AD80B59E-A45E-45F5-B21C-147753CD0BA7}"/>
                </a:ext>
              </a:extLst>
            </p:cNvPr>
            <p:cNvCxnSpPr/>
            <p:nvPr/>
          </p:nvCxnSpPr>
          <p:spPr>
            <a:xfrm flipH="1">
              <a:off x="4005108" y="45879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1" name="Straight Connector 2830">
              <a:extLst>
                <a:ext uri="{FF2B5EF4-FFF2-40B4-BE49-F238E27FC236}">
                  <a16:creationId xmlns:a16="http://schemas.microsoft.com/office/drawing/2014/main" id="{82982475-C1B7-44D4-B60E-B671FFFE69D5}"/>
                </a:ext>
              </a:extLst>
            </p:cNvPr>
            <p:cNvCxnSpPr/>
            <p:nvPr/>
          </p:nvCxnSpPr>
          <p:spPr>
            <a:xfrm flipH="1">
              <a:off x="4004111" y="46109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2" name="Straight Connector 2831">
              <a:extLst>
                <a:ext uri="{FF2B5EF4-FFF2-40B4-BE49-F238E27FC236}">
                  <a16:creationId xmlns:a16="http://schemas.microsoft.com/office/drawing/2014/main" id="{01B7BE61-6096-4568-AD22-0E8F1D8B70B2}"/>
                </a:ext>
              </a:extLst>
            </p:cNvPr>
            <p:cNvCxnSpPr/>
            <p:nvPr/>
          </p:nvCxnSpPr>
          <p:spPr>
            <a:xfrm>
              <a:off x="4004776" y="45994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3" name="Straight Connector 2832">
              <a:extLst>
                <a:ext uri="{FF2B5EF4-FFF2-40B4-BE49-F238E27FC236}">
                  <a16:creationId xmlns:a16="http://schemas.microsoft.com/office/drawing/2014/main" id="{51E5186A-247D-440A-A8D0-12BD6A5BD9E4}"/>
                </a:ext>
              </a:extLst>
            </p:cNvPr>
            <p:cNvCxnSpPr/>
            <p:nvPr/>
          </p:nvCxnSpPr>
          <p:spPr>
            <a:xfrm>
              <a:off x="4004443" y="46225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4" name="Straight Connector 2833">
              <a:extLst>
                <a:ext uri="{FF2B5EF4-FFF2-40B4-BE49-F238E27FC236}">
                  <a16:creationId xmlns:a16="http://schemas.microsoft.com/office/drawing/2014/main" id="{7A4178DC-1B56-4446-86EE-768BC9FF76ED}"/>
                </a:ext>
              </a:extLst>
            </p:cNvPr>
            <p:cNvCxnSpPr/>
            <p:nvPr/>
          </p:nvCxnSpPr>
          <p:spPr>
            <a:xfrm flipH="1">
              <a:off x="4003778" y="46344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5" name="Straight Connector 2834">
              <a:extLst>
                <a:ext uri="{FF2B5EF4-FFF2-40B4-BE49-F238E27FC236}">
                  <a16:creationId xmlns:a16="http://schemas.microsoft.com/office/drawing/2014/main" id="{8C6A6512-159A-4649-A0F7-838207821B79}"/>
                </a:ext>
              </a:extLst>
            </p:cNvPr>
            <p:cNvCxnSpPr/>
            <p:nvPr/>
          </p:nvCxnSpPr>
          <p:spPr>
            <a:xfrm>
              <a:off x="4003778" y="464623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6" name="Straight Connector 2835">
              <a:extLst>
                <a:ext uri="{FF2B5EF4-FFF2-40B4-BE49-F238E27FC236}">
                  <a16:creationId xmlns:a16="http://schemas.microsoft.com/office/drawing/2014/main" id="{E663678C-1768-42C2-887E-1B0FEF0E1E60}"/>
                </a:ext>
              </a:extLst>
            </p:cNvPr>
            <p:cNvCxnSpPr/>
            <p:nvPr/>
          </p:nvCxnSpPr>
          <p:spPr>
            <a:xfrm flipH="1">
              <a:off x="3986945" y="454116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7" name="Straight Connector 2836">
              <a:extLst>
                <a:ext uri="{FF2B5EF4-FFF2-40B4-BE49-F238E27FC236}">
                  <a16:creationId xmlns:a16="http://schemas.microsoft.com/office/drawing/2014/main" id="{EF1A64B1-2BEA-4785-82B9-5B5C07CB22A4}"/>
                </a:ext>
              </a:extLst>
            </p:cNvPr>
            <p:cNvCxnSpPr/>
            <p:nvPr/>
          </p:nvCxnSpPr>
          <p:spPr>
            <a:xfrm>
              <a:off x="3987610" y="452969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8" name="Straight Connector 2837">
              <a:extLst>
                <a:ext uri="{FF2B5EF4-FFF2-40B4-BE49-F238E27FC236}">
                  <a16:creationId xmlns:a16="http://schemas.microsoft.com/office/drawing/2014/main" id="{BFCBEB51-22B1-4D80-ABEF-E9015DF7ED75}"/>
                </a:ext>
              </a:extLst>
            </p:cNvPr>
            <p:cNvCxnSpPr/>
            <p:nvPr/>
          </p:nvCxnSpPr>
          <p:spPr>
            <a:xfrm>
              <a:off x="3987277" y="455280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9" name="Straight Connector 2838">
              <a:extLst>
                <a:ext uri="{FF2B5EF4-FFF2-40B4-BE49-F238E27FC236}">
                  <a16:creationId xmlns:a16="http://schemas.microsoft.com/office/drawing/2014/main" id="{C13ACB49-4990-4CD5-9A61-39C04F520193}"/>
                </a:ext>
              </a:extLst>
            </p:cNvPr>
            <p:cNvCxnSpPr/>
            <p:nvPr/>
          </p:nvCxnSpPr>
          <p:spPr>
            <a:xfrm flipH="1">
              <a:off x="3986613" y="45646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0" name="Straight Connector 2839">
              <a:extLst>
                <a:ext uri="{FF2B5EF4-FFF2-40B4-BE49-F238E27FC236}">
                  <a16:creationId xmlns:a16="http://schemas.microsoft.com/office/drawing/2014/main" id="{8EE7396F-37EA-4F00-8C4D-AFA6AFC8DFA4}"/>
                </a:ext>
              </a:extLst>
            </p:cNvPr>
            <p:cNvCxnSpPr/>
            <p:nvPr/>
          </p:nvCxnSpPr>
          <p:spPr>
            <a:xfrm>
              <a:off x="3986613" y="457648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1" name="Straight Connector 2840">
              <a:extLst>
                <a:ext uri="{FF2B5EF4-FFF2-40B4-BE49-F238E27FC236}">
                  <a16:creationId xmlns:a16="http://schemas.microsoft.com/office/drawing/2014/main" id="{2345F2B0-211B-46CC-8954-84DBE96002CB}"/>
                </a:ext>
              </a:extLst>
            </p:cNvPr>
            <p:cNvCxnSpPr/>
            <p:nvPr/>
          </p:nvCxnSpPr>
          <p:spPr>
            <a:xfrm flipH="1">
              <a:off x="3985948" y="45879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2" name="Straight Connector 2841">
              <a:extLst>
                <a:ext uri="{FF2B5EF4-FFF2-40B4-BE49-F238E27FC236}">
                  <a16:creationId xmlns:a16="http://schemas.microsoft.com/office/drawing/2014/main" id="{26602E2F-11CB-4966-94D1-9CB823F2EC7B}"/>
                </a:ext>
              </a:extLst>
            </p:cNvPr>
            <p:cNvCxnSpPr/>
            <p:nvPr/>
          </p:nvCxnSpPr>
          <p:spPr>
            <a:xfrm flipH="1">
              <a:off x="3984951" y="46109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3" name="Straight Connector 2842">
              <a:extLst>
                <a:ext uri="{FF2B5EF4-FFF2-40B4-BE49-F238E27FC236}">
                  <a16:creationId xmlns:a16="http://schemas.microsoft.com/office/drawing/2014/main" id="{A8BFC732-5A46-44EB-B6C8-AE312BD15304}"/>
                </a:ext>
              </a:extLst>
            </p:cNvPr>
            <p:cNvCxnSpPr/>
            <p:nvPr/>
          </p:nvCxnSpPr>
          <p:spPr>
            <a:xfrm>
              <a:off x="3985616" y="45994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4" name="Straight Connector 2843">
              <a:extLst>
                <a:ext uri="{FF2B5EF4-FFF2-40B4-BE49-F238E27FC236}">
                  <a16:creationId xmlns:a16="http://schemas.microsoft.com/office/drawing/2014/main" id="{69CDA6A1-D8A4-438F-A36D-52BC5BA32888}"/>
                </a:ext>
              </a:extLst>
            </p:cNvPr>
            <p:cNvCxnSpPr/>
            <p:nvPr/>
          </p:nvCxnSpPr>
          <p:spPr>
            <a:xfrm>
              <a:off x="3985283" y="46225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5" name="Straight Connector 2844">
              <a:extLst>
                <a:ext uri="{FF2B5EF4-FFF2-40B4-BE49-F238E27FC236}">
                  <a16:creationId xmlns:a16="http://schemas.microsoft.com/office/drawing/2014/main" id="{1FB1FDB8-10E6-4617-B9A8-F3ED2F60B059}"/>
                </a:ext>
              </a:extLst>
            </p:cNvPr>
            <p:cNvCxnSpPr/>
            <p:nvPr/>
          </p:nvCxnSpPr>
          <p:spPr>
            <a:xfrm flipH="1">
              <a:off x="3984619" y="46344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6" name="Straight Connector 2845">
              <a:extLst>
                <a:ext uri="{FF2B5EF4-FFF2-40B4-BE49-F238E27FC236}">
                  <a16:creationId xmlns:a16="http://schemas.microsoft.com/office/drawing/2014/main" id="{12255307-A698-4460-9D77-9D3526061AE8}"/>
                </a:ext>
              </a:extLst>
            </p:cNvPr>
            <p:cNvCxnSpPr/>
            <p:nvPr/>
          </p:nvCxnSpPr>
          <p:spPr>
            <a:xfrm>
              <a:off x="3984619" y="464623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7" name="Oval 2846">
              <a:extLst>
                <a:ext uri="{FF2B5EF4-FFF2-40B4-BE49-F238E27FC236}">
                  <a16:creationId xmlns:a16="http://schemas.microsoft.com/office/drawing/2014/main" id="{1B22D354-B412-46FB-91F5-3A729F5CFC4D}"/>
                </a:ext>
              </a:extLst>
            </p:cNvPr>
            <p:cNvSpPr/>
            <p:nvPr/>
          </p:nvSpPr>
          <p:spPr>
            <a:xfrm>
              <a:off x="4023756" y="4482806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848" name="Straight Connector 2847">
              <a:extLst>
                <a:ext uri="{FF2B5EF4-FFF2-40B4-BE49-F238E27FC236}">
                  <a16:creationId xmlns:a16="http://schemas.microsoft.com/office/drawing/2014/main" id="{B50FD56D-A4DC-4B5E-9FF7-82C82E2A09B2}"/>
                </a:ext>
              </a:extLst>
            </p:cNvPr>
            <p:cNvCxnSpPr/>
            <p:nvPr/>
          </p:nvCxnSpPr>
          <p:spPr>
            <a:xfrm flipH="1">
              <a:off x="4056121" y="454141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9" name="Straight Connector 2848">
              <a:extLst>
                <a:ext uri="{FF2B5EF4-FFF2-40B4-BE49-F238E27FC236}">
                  <a16:creationId xmlns:a16="http://schemas.microsoft.com/office/drawing/2014/main" id="{1F1DC744-01C9-456F-841B-0A4FFC2AE641}"/>
                </a:ext>
              </a:extLst>
            </p:cNvPr>
            <p:cNvCxnSpPr/>
            <p:nvPr/>
          </p:nvCxnSpPr>
          <p:spPr>
            <a:xfrm>
              <a:off x="4056786" y="45299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0" name="Straight Connector 2849">
              <a:extLst>
                <a:ext uri="{FF2B5EF4-FFF2-40B4-BE49-F238E27FC236}">
                  <a16:creationId xmlns:a16="http://schemas.microsoft.com/office/drawing/2014/main" id="{C326E86F-BAEE-4364-9733-7F3AC0E06151}"/>
                </a:ext>
              </a:extLst>
            </p:cNvPr>
            <p:cNvCxnSpPr/>
            <p:nvPr/>
          </p:nvCxnSpPr>
          <p:spPr>
            <a:xfrm>
              <a:off x="4056454" y="455306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1" name="Straight Connector 2850">
              <a:extLst>
                <a:ext uri="{FF2B5EF4-FFF2-40B4-BE49-F238E27FC236}">
                  <a16:creationId xmlns:a16="http://schemas.microsoft.com/office/drawing/2014/main" id="{4346CEB7-A520-4F54-ADA4-CD2C4805E645}"/>
                </a:ext>
              </a:extLst>
            </p:cNvPr>
            <p:cNvCxnSpPr/>
            <p:nvPr/>
          </p:nvCxnSpPr>
          <p:spPr>
            <a:xfrm flipH="1">
              <a:off x="4055789" y="45649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2" name="Straight Connector 2851">
              <a:extLst>
                <a:ext uri="{FF2B5EF4-FFF2-40B4-BE49-F238E27FC236}">
                  <a16:creationId xmlns:a16="http://schemas.microsoft.com/office/drawing/2014/main" id="{EF7C9C87-BC35-4455-94D8-005B4D5883CA}"/>
                </a:ext>
              </a:extLst>
            </p:cNvPr>
            <p:cNvCxnSpPr/>
            <p:nvPr/>
          </p:nvCxnSpPr>
          <p:spPr>
            <a:xfrm>
              <a:off x="4055789" y="457674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3" name="Straight Connector 2852">
              <a:extLst>
                <a:ext uri="{FF2B5EF4-FFF2-40B4-BE49-F238E27FC236}">
                  <a16:creationId xmlns:a16="http://schemas.microsoft.com/office/drawing/2014/main" id="{617804FB-D07E-4E73-AC02-ABE31EA5CFF7}"/>
                </a:ext>
              </a:extLst>
            </p:cNvPr>
            <p:cNvCxnSpPr/>
            <p:nvPr/>
          </p:nvCxnSpPr>
          <p:spPr>
            <a:xfrm flipH="1">
              <a:off x="4055124" y="45882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4" name="Straight Connector 2853">
              <a:extLst>
                <a:ext uri="{FF2B5EF4-FFF2-40B4-BE49-F238E27FC236}">
                  <a16:creationId xmlns:a16="http://schemas.microsoft.com/office/drawing/2014/main" id="{97B6E9A5-0FD5-4468-B45D-A28E64AE2554}"/>
                </a:ext>
              </a:extLst>
            </p:cNvPr>
            <p:cNvCxnSpPr/>
            <p:nvPr/>
          </p:nvCxnSpPr>
          <p:spPr>
            <a:xfrm flipH="1">
              <a:off x="4054127" y="46111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5" name="Straight Connector 2854">
              <a:extLst>
                <a:ext uri="{FF2B5EF4-FFF2-40B4-BE49-F238E27FC236}">
                  <a16:creationId xmlns:a16="http://schemas.microsoft.com/office/drawing/2014/main" id="{1A13AF3E-9A2B-4F9D-AB9B-41CEEDC78B39}"/>
                </a:ext>
              </a:extLst>
            </p:cNvPr>
            <p:cNvCxnSpPr/>
            <p:nvPr/>
          </p:nvCxnSpPr>
          <p:spPr>
            <a:xfrm>
              <a:off x="4054792" y="45997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6" name="Straight Connector 2855">
              <a:extLst>
                <a:ext uri="{FF2B5EF4-FFF2-40B4-BE49-F238E27FC236}">
                  <a16:creationId xmlns:a16="http://schemas.microsoft.com/office/drawing/2014/main" id="{5AC280BA-622B-49AC-A731-665EFBD2C18F}"/>
                </a:ext>
              </a:extLst>
            </p:cNvPr>
            <p:cNvCxnSpPr/>
            <p:nvPr/>
          </p:nvCxnSpPr>
          <p:spPr>
            <a:xfrm>
              <a:off x="4054459" y="462281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7" name="Straight Connector 2856">
              <a:extLst>
                <a:ext uri="{FF2B5EF4-FFF2-40B4-BE49-F238E27FC236}">
                  <a16:creationId xmlns:a16="http://schemas.microsoft.com/office/drawing/2014/main" id="{FED8E4DD-9A23-48F4-97A3-8F205AE43608}"/>
                </a:ext>
              </a:extLst>
            </p:cNvPr>
            <p:cNvCxnSpPr/>
            <p:nvPr/>
          </p:nvCxnSpPr>
          <p:spPr>
            <a:xfrm flipH="1">
              <a:off x="4053795" y="46346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8" name="Straight Connector 2857">
              <a:extLst>
                <a:ext uri="{FF2B5EF4-FFF2-40B4-BE49-F238E27FC236}">
                  <a16:creationId xmlns:a16="http://schemas.microsoft.com/office/drawing/2014/main" id="{AB0118FB-E694-4B5F-B964-0944741CAEF7}"/>
                </a:ext>
              </a:extLst>
            </p:cNvPr>
            <p:cNvCxnSpPr/>
            <p:nvPr/>
          </p:nvCxnSpPr>
          <p:spPr>
            <a:xfrm>
              <a:off x="4053795" y="46464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9" name="Straight Connector 2858">
              <a:extLst>
                <a:ext uri="{FF2B5EF4-FFF2-40B4-BE49-F238E27FC236}">
                  <a16:creationId xmlns:a16="http://schemas.microsoft.com/office/drawing/2014/main" id="{35FA9484-B79F-466F-8726-36DD82C44CF9}"/>
                </a:ext>
              </a:extLst>
            </p:cNvPr>
            <p:cNvCxnSpPr/>
            <p:nvPr/>
          </p:nvCxnSpPr>
          <p:spPr>
            <a:xfrm flipH="1">
              <a:off x="4036962" y="454141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0" name="Straight Connector 2859">
              <a:extLst>
                <a:ext uri="{FF2B5EF4-FFF2-40B4-BE49-F238E27FC236}">
                  <a16:creationId xmlns:a16="http://schemas.microsoft.com/office/drawing/2014/main" id="{107585A6-3619-4BC6-A17B-E87F413AEA79}"/>
                </a:ext>
              </a:extLst>
            </p:cNvPr>
            <p:cNvCxnSpPr/>
            <p:nvPr/>
          </p:nvCxnSpPr>
          <p:spPr>
            <a:xfrm>
              <a:off x="4037626" y="45299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1" name="Straight Connector 2860">
              <a:extLst>
                <a:ext uri="{FF2B5EF4-FFF2-40B4-BE49-F238E27FC236}">
                  <a16:creationId xmlns:a16="http://schemas.microsoft.com/office/drawing/2014/main" id="{9951559F-D3B9-4AF0-9838-FB25095C8E98}"/>
                </a:ext>
              </a:extLst>
            </p:cNvPr>
            <p:cNvCxnSpPr/>
            <p:nvPr/>
          </p:nvCxnSpPr>
          <p:spPr>
            <a:xfrm>
              <a:off x="4037294" y="455306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2" name="Straight Connector 2861">
              <a:extLst>
                <a:ext uri="{FF2B5EF4-FFF2-40B4-BE49-F238E27FC236}">
                  <a16:creationId xmlns:a16="http://schemas.microsoft.com/office/drawing/2014/main" id="{A71BDA39-6970-4E37-8761-CEAF60BB1724}"/>
                </a:ext>
              </a:extLst>
            </p:cNvPr>
            <p:cNvCxnSpPr/>
            <p:nvPr/>
          </p:nvCxnSpPr>
          <p:spPr>
            <a:xfrm flipH="1">
              <a:off x="4036629" y="45649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3" name="Straight Connector 2862">
              <a:extLst>
                <a:ext uri="{FF2B5EF4-FFF2-40B4-BE49-F238E27FC236}">
                  <a16:creationId xmlns:a16="http://schemas.microsoft.com/office/drawing/2014/main" id="{8000ED01-E089-4B61-9AFB-D75D06517F54}"/>
                </a:ext>
              </a:extLst>
            </p:cNvPr>
            <p:cNvCxnSpPr/>
            <p:nvPr/>
          </p:nvCxnSpPr>
          <p:spPr>
            <a:xfrm>
              <a:off x="4036629" y="457674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4" name="Straight Connector 2863">
              <a:extLst>
                <a:ext uri="{FF2B5EF4-FFF2-40B4-BE49-F238E27FC236}">
                  <a16:creationId xmlns:a16="http://schemas.microsoft.com/office/drawing/2014/main" id="{9C071BD0-A416-44FF-A735-99FDD2B4AD47}"/>
                </a:ext>
              </a:extLst>
            </p:cNvPr>
            <p:cNvCxnSpPr/>
            <p:nvPr/>
          </p:nvCxnSpPr>
          <p:spPr>
            <a:xfrm flipH="1">
              <a:off x="4035964" y="45882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5" name="Straight Connector 2864">
              <a:extLst>
                <a:ext uri="{FF2B5EF4-FFF2-40B4-BE49-F238E27FC236}">
                  <a16:creationId xmlns:a16="http://schemas.microsoft.com/office/drawing/2014/main" id="{82A43FFA-6358-4E37-8505-C61E373E4400}"/>
                </a:ext>
              </a:extLst>
            </p:cNvPr>
            <p:cNvCxnSpPr/>
            <p:nvPr/>
          </p:nvCxnSpPr>
          <p:spPr>
            <a:xfrm flipH="1">
              <a:off x="4034968" y="46111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6" name="Straight Connector 2865">
              <a:extLst>
                <a:ext uri="{FF2B5EF4-FFF2-40B4-BE49-F238E27FC236}">
                  <a16:creationId xmlns:a16="http://schemas.microsoft.com/office/drawing/2014/main" id="{DDC76059-C9E6-460A-B179-54DD136EE922}"/>
                </a:ext>
              </a:extLst>
            </p:cNvPr>
            <p:cNvCxnSpPr/>
            <p:nvPr/>
          </p:nvCxnSpPr>
          <p:spPr>
            <a:xfrm>
              <a:off x="4035632" y="45997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7" name="Straight Connector 2866">
              <a:extLst>
                <a:ext uri="{FF2B5EF4-FFF2-40B4-BE49-F238E27FC236}">
                  <a16:creationId xmlns:a16="http://schemas.microsoft.com/office/drawing/2014/main" id="{D403F389-5D78-417E-A393-7C35F15562F0}"/>
                </a:ext>
              </a:extLst>
            </p:cNvPr>
            <p:cNvCxnSpPr/>
            <p:nvPr/>
          </p:nvCxnSpPr>
          <p:spPr>
            <a:xfrm>
              <a:off x="4035300" y="462281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8" name="Straight Connector 2867">
              <a:extLst>
                <a:ext uri="{FF2B5EF4-FFF2-40B4-BE49-F238E27FC236}">
                  <a16:creationId xmlns:a16="http://schemas.microsoft.com/office/drawing/2014/main" id="{CF18F9A8-F8BD-4599-8062-7F0224FD61FB}"/>
                </a:ext>
              </a:extLst>
            </p:cNvPr>
            <p:cNvCxnSpPr/>
            <p:nvPr/>
          </p:nvCxnSpPr>
          <p:spPr>
            <a:xfrm flipH="1">
              <a:off x="4034635" y="46346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9" name="Straight Connector 2868">
              <a:extLst>
                <a:ext uri="{FF2B5EF4-FFF2-40B4-BE49-F238E27FC236}">
                  <a16:creationId xmlns:a16="http://schemas.microsoft.com/office/drawing/2014/main" id="{26BDB9FF-9033-4ECE-90E4-91340057122A}"/>
                </a:ext>
              </a:extLst>
            </p:cNvPr>
            <p:cNvCxnSpPr/>
            <p:nvPr/>
          </p:nvCxnSpPr>
          <p:spPr>
            <a:xfrm>
              <a:off x="4034635" y="46464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0" name="Oval 2869">
              <a:extLst>
                <a:ext uri="{FF2B5EF4-FFF2-40B4-BE49-F238E27FC236}">
                  <a16:creationId xmlns:a16="http://schemas.microsoft.com/office/drawing/2014/main" id="{5A6328E5-C0F6-4CDE-9940-EDA5C9F24148}"/>
                </a:ext>
              </a:extLst>
            </p:cNvPr>
            <p:cNvSpPr/>
            <p:nvPr/>
          </p:nvSpPr>
          <p:spPr>
            <a:xfrm>
              <a:off x="4073772" y="4482806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871" name="Straight Connector 2870">
              <a:extLst>
                <a:ext uri="{FF2B5EF4-FFF2-40B4-BE49-F238E27FC236}">
                  <a16:creationId xmlns:a16="http://schemas.microsoft.com/office/drawing/2014/main" id="{259FAD74-FC97-4B2C-9A6E-3675E77A94ED}"/>
                </a:ext>
              </a:extLst>
            </p:cNvPr>
            <p:cNvCxnSpPr/>
            <p:nvPr/>
          </p:nvCxnSpPr>
          <p:spPr>
            <a:xfrm flipH="1">
              <a:off x="4106138" y="454141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2" name="Straight Connector 2871">
              <a:extLst>
                <a:ext uri="{FF2B5EF4-FFF2-40B4-BE49-F238E27FC236}">
                  <a16:creationId xmlns:a16="http://schemas.microsoft.com/office/drawing/2014/main" id="{2A226FB4-2E47-4065-8E62-9CC701471DF7}"/>
                </a:ext>
              </a:extLst>
            </p:cNvPr>
            <p:cNvCxnSpPr/>
            <p:nvPr/>
          </p:nvCxnSpPr>
          <p:spPr>
            <a:xfrm>
              <a:off x="4106803" y="45299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3" name="Straight Connector 2872">
              <a:extLst>
                <a:ext uri="{FF2B5EF4-FFF2-40B4-BE49-F238E27FC236}">
                  <a16:creationId xmlns:a16="http://schemas.microsoft.com/office/drawing/2014/main" id="{B884CC0F-51A8-453D-BE10-B102DA999B33}"/>
                </a:ext>
              </a:extLst>
            </p:cNvPr>
            <p:cNvCxnSpPr/>
            <p:nvPr/>
          </p:nvCxnSpPr>
          <p:spPr>
            <a:xfrm>
              <a:off x="4106470" y="455306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4" name="Straight Connector 2873">
              <a:extLst>
                <a:ext uri="{FF2B5EF4-FFF2-40B4-BE49-F238E27FC236}">
                  <a16:creationId xmlns:a16="http://schemas.microsoft.com/office/drawing/2014/main" id="{22F40ADA-1F08-43EA-9348-A4DFB258A7F3}"/>
                </a:ext>
              </a:extLst>
            </p:cNvPr>
            <p:cNvCxnSpPr/>
            <p:nvPr/>
          </p:nvCxnSpPr>
          <p:spPr>
            <a:xfrm flipH="1">
              <a:off x="4105805" y="45649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5" name="Straight Connector 2874">
              <a:extLst>
                <a:ext uri="{FF2B5EF4-FFF2-40B4-BE49-F238E27FC236}">
                  <a16:creationId xmlns:a16="http://schemas.microsoft.com/office/drawing/2014/main" id="{CEC11E78-EC8F-441B-ACA8-75E6D126E3C1}"/>
                </a:ext>
              </a:extLst>
            </p:cNvPr>
            <p:cNvCxnSpPr/>
            <p:nvPr/>
          </p:nvCxnSpPr>
          <p:spPr>
            <a:xfrm>
              <a:off x="4105805" y="457674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6" name="Straight Connector 2875">
              <a:extLst>
                <a:ext uri="{FF2B5EF4-FFF2-40B4-BE49-F238E27FC236}">
                  <a16:creationId xmlns:a16="http://schemas.microsoft.com/office/drawing/2014/main" id="{39E815B0-2049-461C-9F05-D51CF5AEA012}"/>
                </a:ext>
              </a:extLst>
            </p:cNvPr>
            <p:cNvCxnSpPr/>
            <p:nvPr/>
          </p:nvCxnSpPr>
          <p:spPr>
            <a:xfrm flipH="1">
              <a:off x="4105141" y="45882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7" name="Straight Connector 2876">
              <a:extLst>
                <a:ext uri="{FF2B5EF4-FFF2-40B4-BE49-F238E27FC236}">
                  <a16:creationId xmlns:a16="http://schemas.microsoft.com/office/drawing/2014/main" id="{C70D877D-9F72-4A40-B446-36505F8CCC24}"/>
                </a:ext>
              </a:extLst>
            </p:cNvPr>
            <p:cNvCxnSpPr/>
            <p:nvPr/>
          </p:nvCxnSpPr>
          <p:spPr>
            <a:xfrm flipH="1">
              <a:off x="4104144" y="46111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8" name="Straight Connector 2877">
              <a:extLst>
                <a:ext uri="{FF2B5EF4-FFF2-40B4-BE49-F238E27FC236}">
                  <a16:creationId xmlns:a16="http://schemas.microsoft.com/office/drawing/2014/main" id="{8D9B04C0-8519-4635-A2F9-7A4E39010EDB}"/>
                </a:ext>
              </a:extLst>
            </p:cNvPr>
            <p:cNvCxnSpPr/>
            <p:nvPr/>
          </p:nvCxnSpPr>
          <p:spPr>
            <a:xfrm>
              <a:off x="4104809" y="45997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9" name="Straight Connector 2878">
              <a:extLst>
                <a:ext uri="{FF2B5EF4-FFF2-40B4-BE49-F238E27FC236}">
                  <a16:creationId xmlns:a16="http://schemas.microsoft.com/office/drawing/2014/main" id="{D7AA49A7-F269-4ED4-8970-733D43B1CD99}"/>
                </a:ext>
              </a:extLst>
            </p:cNvPr>
            <p:cNvCxnSpPr/>
            <p:nvPr/>
          </p:nvCxnSpPr>
          <p:spPr>
            <a:xfrm>
              <a:off x="4104476" y="462281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0" name="Straight Connector 2879">
              <a:extLst>
                <a:ext uri="{FF2B5EF4-FFF2-40B4-BE49-F238E27FC236}">
                  <a16:creationId xmlns:a16="http://schemas.microsoft.com/office/drawing/2014/main" id="{311ADBDC-B0F6-475A-9976-9414D338256A}"/>
                </a:ext>
              </a:extLst>
            </p:cNvPr>
            <p:cNvCxnSpPr/>
            <p:nvPr/>
          </p:nvCxnSpPr>
          <p:spPr>
            <a:xfrm flipH="1">
              <a:off x="4103811" y="46346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1" name="Straight Connector 2880">
              <a:extLst>
                <a:ext uri="{FF2B5EF4-FFF2-40B4-BE49-F238E27FC236}">
                  <a16:creationId xmlns:a16="http://schemas.microsoft.com/office/drawing/2014/main" id="{81F655E7-7C47-4C26-BAC1-724CE83FB30B}"/>
                </a:ext>
              </a:extLst>
            </p:cNvPr>
            <p:cNvCxnSpPr/>
            <p:nvPr/>
          </p:nvCxnSpPr>
          <p:spPr>
            <a:xfrm>
              <a:off x="4103811" y="46464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2" name="Straight Connector 2881">
              <a:extLst>
                <a:ext uri="{FF2B5EF4-FFF2-40B4-BE49-F238E27FC236}">
                  <a16:creationId xmlns:a16="http://schemas.microsoft.com/office/drawing/2014/main" id="{C5036B0D-0F8A-4CC1-85C2-B2DBAB1EFCC7}"/>
                </a:ext>
              </a:extLst>
            </p:cNvPr>
            <p:cNvCxnSpPr/>
            <p:nvPr/>
          </p:nvCxnSpPr>
          <p:spPr>
            <a:xfrm flipH="1">
              <a:off x="4086978" y="454141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3" name="Straight Connector 2882">
              <a:extLst>
                <a:ext uri="{FF2B5EF4-FFF2-40B4-BE49-F238E27FC236}">
                  <a16:creationId xmlns:a16="http://schemas.microsoft.com/office/drawing/2014/main" id="{09566AA7-7342-4506-9D3D-50EE3EC679D6}"/>
                </a:ext>
              </a:extLst>
            </p:cNvPr>
            <p:cNvCxnSpPr/>
            <p:nvPr/>
          </p:nvCxnSpPr>
          <p:spPr>
            <a:xfrm>
              <a:off x="4087643" y="45299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4" name="Straight Connector 2883">
              <a:extLst>
                <a:ext uri="{FF2B5EF4-FFF2-40B4-BE49-F238E27FC236}">
                  <a16:creationId xmlns:a16="http://schemas.microsoft.com/office/drawing/2014/main" id="{F69C2809-3B70-4E49-9603-FD1D6F48B8E7}"/>
                </a:ext>
              </a:extLst>
            </p:cNvPr>
            <p:cNvCxnSpPr/>
            <p:nvPr/>
          </p:nvCxnSpPr>
          <p:spPr>
            <a:xfrm>
              <a:off x="4087310" y="455306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5" name="Straight Connector 2884">
              <a:extLst>
                <a:ext uri="{FF2B5EF4-FFF2-40B4-BE49-F238E27FC236}">
                  <a16:creationId xmlns:a16="http://schemas.microsoft.com/office/drawing/2014/main" id="{996411D7-666A-4757-B1B8-6330C432DC55}"/>
                </a:ext>
              </a:extLst>
            </p:cNvPr>
            <p:cNvCxnSpPr/>
            <p:nvPr/>
          </p:nvCxnSpPr>
          <p:spPr>
            <a:xfrm flipH="1">
              <a:off x="4086646" y="45649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6" name="Straight Connector 2885">
              <a:extLst>
                <a:ext uri="{FF2B5EF4-FFF2-40B4-BE49-F238E27FC236}">
                  <a16:creationId xmlns:a16="http://schemas.microsoft.com/office/drawing/2014/main" id="{5A062E68-2FE4-4F99-8D2F-746AF889E222}"/>
                </a:ext>
              </a:extLst>
            </p:cNvPr>
            <p:cNvCxnSpPr/>
            <p:nvPr/>
          </p:nvCxnSpPr>
          <p:spPr>
            <a:xfrm>
              <a:off x="4086646" y="457674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7" name="Straight Connector 2886">
              <a:extLst>
                <a:ext uri="{FF2B5EF4-FFF2-40B4-BE49-F238E27FC236}">
                  <a16:creationId xmlns:a16="http://schemas.microsoft.com/office/drawing/2014/main" id="{B878AB72-D26C-4DC8-94B8-4FF38000E568}"/>
                </a:ext>
              </a:extLst>
            </p:cNvPr>
            <p:cNvCxnSpPr/>
            <p:nvPr/>
          </p:nvCxnSpPr>
          <p:spPr>
            <a:xfrm flipH="1">
              <a:off x="4085981" y="45882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8" name="Straight Connector 2887">
              <a:extLst>
                <a:ext uri="{FF2B5EF4-FFF2-40B4-BE49-F238E27FC236}">
                  <a16:creationId xmlns:a16="http://schemas.microsoft.com/office/drawing/2014/main" id="{1AF2C7F4-9E80-413F-9BF7-F9ADBDF0CEC4}"/>
                </a:ext>
              </a:extLst>
            </p:cNvPr>
            <p:cNvCxnSpPr/>
            <p:nvPr/>
          </p:nvCxnSpPr>
          <p:spPr>
            <a:xfrm flipH="1">
              <a:off x="4084984" y="46111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9" name="Straight Connector 2888">
              <a:extLst>
                <a:ext uri="{FF2B5EF4-FFF2-40B4-BE49-F238E27FC236}">
                  <a16:creationId xmlns:a16="http://schemas.microsoft.com/office/drawing/2014/main" id="{72BB2135-EB65-4527-8736-F0CCD5DD7673}"/>
                </a:ext>
              </a:extLst>
            </p:cNvPr>
            <p:cNvCxnSpPr/>
            <p:nvPr/>
          </p:nvCxnSpPr>
          <p:spPr>
            <a:xfrm>
              <a:off x="4085648" y="45997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0" name="Straight Connector 2889">
              <a:extLst>
                <a:ext uri="{FF2B5EF4-FFF2-40B4-BE49-F238E27FC236}">
                  <a16:creationId xmlns:a16="http://schemas.microsoft.com/office/drawing/2014/main" id="{DE92F704-E557-4C41-8D6F-E0A155A0FF2F}"/>
                </a:ext>
              </a:extLst>
            </p:cNvPr>
            <p:cNvCxnSpPr/>
            <p:nvPr/>
          </p:nvCxnSpPr>
          <p:spPr>
            <a:xfrm>
              <a:off x="4085316" y="462281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1" name="Straight Connector 2890">
              <a:extLst>
                <a:ext uri="{FF2B5EF4-FFF2-40B4-BE49-F238E27FC236}">
                  <a16:creationId xmlns:a16="http://schemas.microsoft.com/office/drawing/2014/main" id="{E9CFF59A-2075-48D9-ADF2-E5CD479B2C21}"/>
                </a:ext>
              </a:extLst>
            </p:cNvPr>
            <p:cNvCxnSpPr/>
            <p:nvPr/>
          </p:nvCxnSpPr>
          <p:spPr>
            <a:xfrm flipH="1">
              <a:off x="4084652" y="46346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2" name="Straight Connector 2891">
              <a:extLst>
                <a:ext uri="{FF2B5EF4-FFF2-40B4-BE49-F238E27FC236}">
                  <a16:creationId xmlns:a16="http://schemas.microsoft.com/office/drawing/2014/main" id="{1372DF2E-4999-4C1B-907F-09EF7BB226E3}"/>
                </a:ext>
              </a:extLst>
            </p:cNvPr>
            <p:cNvCxnSpPr/>
            <p:nvPr/>
          </p:nvCxnSpPr>
          <p:spPr>
            <a:xfrm>
              <a:off x="4084652" y="46464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93" name="Oval 2892">
              <a:extLst>
                <a:ext uri="{FF2B5EF4-FFF2-40B4-BE49-F238E27FC236}">
                  <a16:creationId xmlns:a16="http://schemas.microsoft.com/office/drawing/2014/main" id="{80D00950-FAD6-4DDF-8C22-0CB000CA58E1}"/>
                </a:ext>
              </a:extLst>
            </p:cNvPr>
            <p:cNvSpPr/>
            <p:nvPr/>
          </p:nvSpPr>
          <p:spPr>
            <a:xfrm>
              <a:off x="4123789" y="4482806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894" name="Straight Connector 2893">
              <a:extLst>
                <a:ext uri="{FF2B5EF4-FFF2-40B4-BE49-F238E27FC236}">
                  <a16:creationId xmlns:a16="http://schemas.microsoft.com/office/drawing/2014/main" id="{B1D7F65C-4E2C-4431-9182-9378231AB40A}"/>
                </a:ext>
              </a:extLst>
            </p:cNvPr>
            <p:cNvCxnSpPr/>
            <p:nvPr/>
          </p:nvCxnSpPr>
          <p:spPr>
            <a:xfrm flipH="1">
              <a:off x="4156154" y="454141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5" name="Straight Connector 2894">
              <a:extLst>
                <a:ext uri="{FF2B5EF4-FFF2-40B4-BE49-F238E27FC236}">
                  <a16:creationId xmlns:a16="http://schemas.microsoft.com/office/drawing/2014/main" id="{5E02C09D-AFA3-42F9-BE3B-9AA41D0FC885}"/>
                </a:ext>
              </a:extLst>
            </p:cNvPr>
            <p:cNvCxnSpPr/>
            <p:nvPr/>
          </p:nvCxnSpPr>
          <p:spPr>
            <a:xfrm>
              <a:off x="4156819" y="45299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6" name="Straight Connector 2895">
              <a:extLst>
                <a:ext uri="{FF2B5EF4-FFF2-40B4-BE49-F238E27FC236}">
                  <a16:creationId xmlns:a16="http://schemas.microsoft.com/office/drawing/2014/main" id="{D684E339-01CC-4215-B668-CC5AEF4DAD94}"/>
                </a:ext>
              </a:extLst>
            </p:cNvPr>
            <p:cNvCxnSpPr/>
            <p:nvPr/>
          </p:nvCxnSpPr>
          <p:spPr>
            <a:xfrm>
              <a:off x="4156486" y="455306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7" name="Straight Connector 2896">
              <a:extLst>
                <a:ext uri="{FF2B5EF4-FFF2-40B4-BE49-F238E27FC236}">
                  <a16:creationId xmlns:a16="http://schemas.microsoft.com/office/drawing/2014/main" id="{5865DE8F-314E-464A-B4BA-34E6974A2A92}"/>
                </a:ext>
              </a:extLst>
            </p:cNvPr>
            <p:cNvCxnSpPr/>
            <p:nvPr/>
          </p:nvCxnSpPr>
          <p:spPr>
            <a:xfrm flipH="1">
              <a:off x="4155821" y="45649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8" name="Straight Connector 2897">
              <a:extLst>
                <a:ext uri="{FF2B5EF4-FFF2-40B4-BE49-F238E27FC236}">
                  <a16:creationId xmlns:a16="http://schemas.microsoft.com/office/drawing/2014/main" id="{0B8D71BF-BCD3-4659-B246-5A44B698C697}"/>
                </a:ext>
              </a:extLst>
            </p:cNvPr>
            <p:cNvCxnSpPr/>
            <p:nvPr/>
          </p:nvCxnSpPr>
          <p:spPr>
            <a:xfrm>
              <a:off x="4155821" y="457674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9" name="Straight Connector 2898">
              <a:extLst>
                <a:ext uri="{FF2B5EF4-FFF2-40B4-BE49-F238E27FC236}">
                  <a16:creationId xmlns:a16="http://schemas.microsoft.com/office/drawing/2014/main" id="{DC35DD5E-A33E-4AA5-898F-F4AF3478814A}"/>
                </a:ext>
              </a:extLst>
            </p:cNvPr>
            <p:cNvCxnSpPr/>
            <p:nvPr/>
          </p:nvCxnSpPr>
          <p:spPr>
            <a:xfrm flipH="1">
              <a:off x="4155157" y="45882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0" name="Straight Connector 2899">
              <a:extLst>
                <a:ext uri="{FF2B5EF4-FFF2-40B4-BE49-F238E27FC236}">
                  <a16:creationId xmlns:a16="http://schemas.microsoft.com/office/drawing/2014/main" id="{C238F1AA-7594-4FCA-8467-8559FFC925C8}"/>
                </a:ext>
              </a:extLst>
            </p:cNvPr>
            <p:cNvCxnSpPr/>
            <p:nvPr/>
          </p:nvCxnSpPr>
          <p:spPr>
            <a:xfrm flipH="1">
              <a:off x="4154160" y="46111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1" name="Straight Connector 2900">
              <a:extLst>
                <a:ext uri="{FF2B5EF4-FFF2-40B4-BE49-F238E27FC236}">
                  <a16:creationId xmlns:a16="http://schemas.microsoft.com/office/drawing/2014/main" id="{E5AFFE6B-B7F4-4B68-802C-A9D8F5374B01}"/>
                </a:ext>
              </a:extLst>
            </p:cNvPr>
            <p:cNvCxnSpPr/>
            <p:nvPr/>
          </p:nvCxnSpPr>
          <p:spPr>
            <a:xfrm>
              <a:off x="4154824" y="45997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2" name="Straight Connector 2901">
              <a:extLst>
                <a:ext uri="{FF2B5EF4-FFF2-40B4-BE49-F238E27FC236}">
                  <a16:creationId xmlns:a16="http://schemas.microsoft.com/office/drawing/2014/main" id="{EAD19A8E-98AC-4A44-819D-D7F7EDAD7ADD}"/>
                </a:ext>
              </a:extLst>
            </p:cNvPr>
            <p:cNvCxnSpPr/>
            <p:nvPr/>
          </p:nvCxnSpPr>
          <p:spPr>
            <a:xfrm>
              <a:off x="4154492" y="462281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3" name="Straight Connector 2902">
              <a:extLst>
                <a:ext uri="{FF2B5EF4-FFF2-40B4-BE49-F238E27FC236}">
                  <a16:creationId xmlns:a16="http://schemas.microsoft.com/office/drawing/2014/main" id="{61A2123F-C44F-441B-B94E-3874E7BC3A5C}"/>
                </a:ext>
              </a:extLst>
            </p:cNvPr>
            <p:cNvCxnSpPr/>
            <p:nvPr/>
          </p:nvCxnSpPr>
          <p:spPr>
            <a:xfrm flipH="1">
              <a:off x="4153827" y="46346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4" name="Straight Connector 2903">
              <a:extLst>
                <a:ext uri="{FF2B5EF4-FFF2-40B4-BE49-F238E27FC236}">
                  <a16:creationId xmlns:a16="http://schemas.microsoft.com/office/drawing/2014/main" id="{F7DD7F27-F606-400E-B5C4-7243E4AAD752}"/>
                </a:ext>
              </a:extLst>
            </p:cNvPr>
            <p:cNvCxnSpPr/>
            <p:nvPr/>
          </p:nvCxnSpPr>
          <p:spPr>
            <a:xfrm>
              <a:off x="4153827" y="46464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5" name="Straight Connector 2904">
              <a:extLst>
                <a:ext uri="{FF2B5EF4-FFF2-40B4-BE49-F238E27FC236}">
                  <a16:creationId xmlns:a16="http://schemas.microsoft.com/office/drawing/2014/main" id="{C7283A32-FB3E-4AAD-859B-8E086B5E3650}"/>
                </a:ext>
              </a:extLst>
            </p:cNvPr>
            <p:cNvCxnSpPr/>
            <p:nvPr/>
          </p:nvCxnSpPr>
          <p:spPr>
            <a:xfrm flipH="1">
              <a:off x="4136994" y="454141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6" name="Straight Connector 2905">
              <a:extLst>
                <a:ext uri="{FF2B5EF4-FFF2-40B4-BE49-F238E27FC236}">
                  <a16:creationId xmlns:a16="http://schemas.microsoft.com/office/drawing/2014/main" id="{AACA65DC-109C-4528-A237-E4CC4546A448}"/>
                </a:ext>
              </a:extLst>
            </p:cNvPr>
            <p:cNvCxnSpPr/>
            <p:nvPr/>
          </p:nvCxnSpPr>
          <p:spPr>
            <a:xfrm>
              <a:off x="4137659" y="45299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7" name="Straight Connector 2906">
              <a:extLst>
                <a:ext uri="{FF2B5EF4-FFF2-40B4-BE49-F238E27FC236}">
                  <a16:creationId xmlns:a16="http://schemas.microsoft.com/office/drawing/2014/main" id="{1EAC2C0F-0A4A-4960-859F-5E43CC77E3C2}"/>
                </a:ext>
              </a:extLst>
            </p:cNvPr>
            <p:cNvCxnSpPr/>
            <p:nvPr/>
          </p:nvCxnSpPr>
          <p:spPr>
            <a:xfrm>
              <a:off x="4137326" y="455306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8" name="Straight Connector 2907">
              <a:extLst>
                <a:ext uri="{FF2B5EF4-FFF2-40B4-BE49-F238E27FC236}">
                  <a16:creationId xmlns:a16="http://schemas.microsoft.com/office/drawing/2014/main" id="{173834F0-42FE-4BC6-9BE8-FB182A91BBA5}"/>
                </a:ext>
              </a:extLst>
            </p:cNvPr>
            <p:cNvCxnSpPr/>
            <p:nvPr/>
          </p:nvCxnSpPr>
          <p:spPr>
            <a:xfrm flipH="1">
              <a:off x="4136662" y="45649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9" name="Straight Connector 2908">
              <a:extLst>
                <a:ext uri="{FF2B5EF4-FFF2-40B4-BE49-F238E27FC236}">
                  <a16:creationId xmlns:a16="http://schemas.microsoft.com/office/drawing/2014/main" id="{A3D1E76F-E21E-47FC-8033-DE5100E4F82F}"/>
                </a:ext>
              </a:extLst>
            </p:cNvPr>
            <p:cNvCxnSpPr/>
            <p:nvPr/>
          </p:nvCxnSpPr>
          <p:spPr>
            <a:xfrm>
              <a:off x="4136662" y="457674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0" name="Straight Connector 2909">
              <a:extLst>
                <a:ext uri="{FF2B5EF4-FFF2-40B4-BE49-F238E27FC236}">
                  <a16:creationId xmlns:a16="http://schemas.microsoft.com/office/drawing/2014/main" id="{5026F543-DA36-4B56-8525-F9DDA665D82E}"/>
                </a:ext>
              </a:extLst>
            </p:cNvPr>
            <p:cNvCxnSpPr/>
            <p:nvPr/>
          </p:nvCxnSpPr>
          <p:spPr>
            <a:xfrm flipH="1">
              <a:off x="4135997" y="45882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1" name="Straight Connector 2910">
              <a:extLst>
                <a:ext uri="{FF2B5EF4-FFF2-40B4-BE49-F238E27FC236}">
                  <a16:creationId xmlns:a16="http://schemas.microsoft.com/office/drawing/2014/main" id="{C970239E-B20D-48B0-9E63-85D9DD15A4BD}"/>
                </a:ext>
              </a:extLst>
            </p:cNvPr>
            <p:cNvCxnSpPr/>
            <p:nvPr/>
          </p:nvCxnSpPr>
          <p:spPr>
            <a:xfrm flipH="1">
              <a:off x="4135000" y="46111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2" name="Straight Connector 2911">
              <a:extLst>
                <a:ext uri="{FF2B5EF4-FFF2-40B4-BE49-F238E27FC236}">
                  <a16:creationId xmlns:a16="http://schemas.microsoft.com/office/drawing/2014/main" id="{1ED9310E-7700-41AC-96B0-62CF86490D36}"/>
                </a:ext>
              </a:extLst>
            </p:cNvPr>
            <p:cNvCxnSpPr/>
            <p:nvPr/>
          </p:nvCxnSpPr>
          <p:spPr>
            <a:xfrm>
              <a:off x="4135664" y="45997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3" name="Straight Connector 2912">
              <a:extLst>
                <a:ext uri="{FF2B5EF4-FFF2-40B4-BE49-F238E27FC236}">
                  <a16:creationId xmlns:a16="http://schemas.microsoft.com/office/drawing/2014/main" id="{32C666EF-9CCF-4BA5-A633-65931CACBC24}"/>
                </a:ext>
              </a:extLst>
            </p:cNvPr>
            <p:cNvCxnSpPr/>
            <p:nvPr/>
          </p:nvCxnSpPr>
          <p:spPr>
            <a:xfrm>
              <a:off x="4135332" y="462281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4" name="Straight Connector 2913">
              <a:extLst>
                <a:ext uri="{FF2B5EF4-FFF2-40B4-BE49-F238E27FC236}">
                  <a16:creationId xmlns:a16="http://schemas.microsoft.com/office/drawing/2014/main" id="{5818BAC3-EFB6-4C8B-9982-1F675090A99C}"/>
                </a:ext>
              </a:extLst>
            </p:cNvPr>
            <p:cNvCxnSpPr/>
            <p:nvPr/>
          </p:nvCxnSpPr>
          <p:spPr>
            <a:xfrm flipH="1">
              <a:off x="4134667" y="46346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5" name="Straight Connector 2914">
              <a:extLst>
                <a:ext uri="{FF2B5EF4-FFF2-40B4-BE49-F238E27FC236}">
                  <a16:creationId xmlns:a16="http://schemas.microsoft.com/office/drawing/2014/main" id="{B661E0D1-824E-41F9-A8B0-079ECBA82FD3}"/>
                </a:ext>
              </a:extLst>
            </p:cNvPr>
            <p:cNvCxnSpPr/>
            <p:nvPr/>
          </p:nvCxnSpPr>
          <p:spPr>
            <a:xfrm>
              <a:off x="4134667" y="46464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16" name="Oval 2915">
              <a:extLst>
                <a:ext uri="{FF2B5EF4-FFF2-40B4-BE49-F238E27FC236}">
                  <a16:creationId xmlns:a16="http://schemas.microsoft.com/office/drawing/2014/main" id="{08159E16-B0B5-43B4-AD3D-8E1405431546}"/>
                </a:ext>
              </a:extLst>
            </p:cNvPr>
            <p:cNvSpPr/>
            <p:nvPr/>
          </p:nvSpPr>
          <p:spPr>
            <a:xfrm>
              <a:off x="4173805" y="4482548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917" name="Straight Connector 2916">
              <a:extLst>
                <a:ext uri="{FF2B5EF4-FFF2-40B4-BE49-F238E27FC236}">
                  <a16:creationId xmlns:a16="http://schemas.microsoft.com/office/drawing/2014/main" id="{4CA4FF8E-DAEA-46BA-9523-93A3E357CE73}"/>
                </a:ext>
              </a:extLst>
            </p:cNvPr>
            <p:cNvCxnSpPr/>
            <p:nvPr/>
          </p:nvCxnSpPr>
          <p:spPr>
            <a:xfrm flipH="1">
              <a:off x="4206171" y="454116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8" name="Straight Connector 2917">
              <a:extLst>
                <a:ext uri="{FF2B5EF4-FFF2-40B4-BE49-F238E27FC236}">
                  <a16:creationId xmlns:a16="http://schemas.microsoft.com/office/drawing/2014/main" id="{77E04390-D927-41A0-A7ED-1D317BB9AF3B}"/>
                </a:ext>
              </a:extLst>
            </p:cNvPr>
            <p:cNvCxnSpPr/>
            <p:nvPr/>
          </p:nvCxnSpPr>
          <p:spPr>
            <a:xfrm>
              <a:off x="4206835" y="452969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9" name="Straight Connector 2918">
              <a:extLst>
                <a:ext uri="{FF2B5EF4-FFF2-40B4-BE49-F238E27FC236}">
                  <a16:creationId xmlns:a16="http://schemas.microsoft.com/office/drawing/2014/main" id="{59C37B49-B788-4DC7-A1CB-D60F3CDF570C}"/>
                </a:ext>
              </a:extLst>
            </p:cNvPr>
            <p:cNvCxnSpPr/>
            <p:nvPr/>
          </p:nvCxnSpPr>
          <p:spPr>
            <a:xfrm>
              <a:off x="4206503" y="455280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0" name="Straight Connector 2919">
              <a:extLst>
                <a:ext uri="{FF2B5EF4-FFF2-40B4-BE49-F238E27FC236}">
                  <a16:creationId xmlns:a16="http://schemas.microsoft.com/office/drawing/2014/main" id="{9AA1AED5-0C0A-40A4-A0C9-C22E194FE399}"/>
                </a:ext>
              </a:extLst>
            </p:cNvPr>
            <p:cNvCxnSpPr/>
            <p:nvPr/>
          </p:nvCxnSpPr>
          <p:spPr>
            <a:xfrm flipH="1">
              <a:off x="4205838" y="45646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1" name="Straight Connector 2920">
              <a:extLst>
                <a:ext uri="{FF2B5EF4-FFF2-40B4-BE49-F238E27FC236}">
                  <a16:creationId xmlns:a16="http://schemas.microsoft.com/office/drawing/2014/main" id="{65E083ED-DB5E-440E-9A29-FAC1FFEAF96C}"/>
                </a:ext>
              </a:extLst>
            </p:cNvPr>
            <p:cNvCxnSpPr/>
            <p:nvPr/>
          </p:nvCxnSpPr>
          <p:spPr>
            <a:xfrm>
              <a:off x="4205838" y="457648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2" name="Straight Connector 2921">
              <a:extLst>
                <a:ext uri="{FF2B5EF4-FFF2-40B4-BE49-F238E27FC236}">
                  <a16:creationId xmlns:a16="http://schemas.microsoft.com/office/drawing/2014/main" id="{AB953BE4-B3D5-42B1-B785-8E2A32EC8F11}"/>
                </a:ext>
              </a:extLst>
            </p:cNvPr>
            <p:cNvCxnSpPr/>
            <p:nvPr/>
          </p:nvCxnSpPr>
          <p:spPr>
            <a:xfrm flipH="1">
              <a:off x="4205173" y="45879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3" name="Straight Connector 2922">
              <a:extLst>
                <a:ext uri="{FF2B5EF4-FFF2-40B4-BE49-F238E27FC236}">
                  <a16:creationId xmlns:a16="http://schemas.microsoft.com/office/drawing/2014/main" id="{00B34E20-ADA8-4DB4-B743-E993412267E1}"/>
                </a:ext>
              </a:extLst>
            </p:cNvPr>
            <p:cNvCxnSpPr/>
            <p:nvPr/>
          </p:nvCxnSpPr>
          <p:spPr>
            <a:xfrm flipH="1">
              <a:off x="4204176" y="46109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4" name="Straight Connector 2923">
              <a:extLst>
                <a:ext uri="{FF2B5EF4-FFF2-40B4-BE49-F238E27FC236}">
                  <a16:creationId xmlns:a16="http://schemas.microsoft.com/office/drawing/2014/main" id="{725DE9D9-B520-4C67-A2A6-956F1D4BE7EC}"/>
                </a:ext>
              </a:extLst>
            </p:cNvPr>
            <p:cNvCxnSpPr/>
            <p:nvPr/>
          </p:nvCxnSpPr>
          <p:spPr>
            <a:xfrm>
              <a:off x="4204841" y="45994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5" name="Straight Connector 2924">
              <a:extLst>
                <a:ext uri="{FF2B5EF4-FFF2-40B4-BE49-F238E27FC236}">
                  <a16:creationId xmlns:a16="http://schemas.microsoft.com/office/drawing/2014/main" id="{D8089032-3397-4921-9428-F26DB6A3EAA1}"/>
                </a:ext>
              </a:extLst>
            </p:cNvPr>
            <p:cNvCxnSpPr/>
            <p:nvPr/>
          </p:nvCxnSpPr>
          <p:spPr>
            <a:xfrm>
              <a:off x="4204508" y="46225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6" name="Straight Connector 2925">
              <a:extLst>
                <a:ext uri="{FF2B5EF4-FFF2-40B4-BE49-F238E27FC236}">
                  <a16:creationId xmlns:a16="http://schemas.microsoft.com/office/drawing/2014/main" id="{0735B7B7-A071-4FD0-AA8C-E9960112E50D}"/>
                </a:ext>
              </a:extLst>
            </p:cNvPr>
            <p:cNvCxnSpPr/>
            <p:nvPr/>
          </p:nvCxnSpPr>
          <p:spPr>
            <a:xfrm flipH="1">
              <a:off x="4203844" y="46344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7" name="Straight Connector 2926">
              <a:extLst>
                <a:ext uri="{FF2B5EF4-FFF2-40B4-BE49-F238E27FC236}">
                  <a16:creationId xmlns:a16="http://schemas.microsoft.com/office/drawing/2014/main" id="{6CF1C782-8C7A-4F79-B0E7-F4A66C7C759A}"/>
                </a:ext>
              </a:extLst>
            </p:cNvPr>
            <p:cNvCxnSpPr/>
            <p:nvPr/>
          </p:nvCxnSpPr>
          <p:spPr>
            <a:xfrm>
              <a:off x="4203844" y="464623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8" name="Straight Connector 2927">
              <a:extLst>
                <a:ext uri="{FF2B5EF4-FFF2-40B4-BE49-F238E27FC236}">
                  <a16:creationId xmlns:a16="http://schemas.microsoft.com/office/drawing/2014/main" id="{45BBD9DD-D9E5-4BF3-B48D-E8E9388E4A9C}"/>
                </a:ext>
              </a:extLst>
            </p:cNvPr>
            <p:cNvCxnSpPr/>
            <p:nvPr/>
          </p:nvCxnSpPr>
          <p:spPr>
            <a:xfrm flipH="1">
              <a:off x="4187010" y="454116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9" name="Straight Connector 2928">
              <a:extLst>
                <a:ext uri="{FF2B5EF4-FFF2-40B4-BE49-F238E27FC236}">
                  <a16:creationId xmlns:a16="http://schemas.microsoft.com/office/drawing/2014/main" id="{84D5C86D-5248-4FC0-BA09-B5F5C3D4ED01}"/>
                </a:ext>
              </a:extLst>
            </p:cNvPr>
            <p:cNvCxnSpPr/>
            <p:nvPr/>
          </p:nvCxnSpPr>
          <p:spPr>
            <a:xfrm>
              <a:off x="4187675" y="452969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0" name="Straight Connector 2929">
              <a:extLst>
                <a:ext uri="{FF2B5EF4-FFF2-40B4-BE49-F238E27FC236}">
                  <a16:creationId xmlns:a16="http://schemas.microsoft.com/office/drawing/2014/main" id="{2BE7B96D-2E63-45CA-BE97-637AB003A52F}"/>
                </a:ext>
              </a:extLst>
            </p:cNvPr>
            <p:cNvCxnSpPr/>
            <p:nvPr/>
          </p:nvCxnSpPr>
          <p:spPr>
            <a:xfrm>
              <a:off x="4187343" y="455280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1" name="Straight Connector 2930">
              <a:extLst>
                <a:ext uri="{FF2B5EF4-FFF2-40B4-BE49-F238E27FC236}">
                  <a16:creationId xmlns:a16="http://schemas.microsoft.com/office/drawing/2014/main" id="{762DEAAE-0B20-423F-A89D-DF7012D96EB2}"/>
                </a:ext>
              </a:extLst>
            </p:cNvPr>
            <p:cNvCxnSpPr/>
            <p:nvPr/>
          </p:nvCxnSpPr>
          <p:spPr>
            <a:xfrm flipH="1">
              <a:off x="4186678" y="45646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2" name="Straight Connector 2931">
              <a:extLst>
                <a:ext uri="{FF2B5EF4-FFF2-40B4-BE49-F238E27FC236}">
                  <a16:creationId xmlns:a16="http://schemas.microsoft.com/office/drawing/2014/main" id="{C620B840-361B-4B8B-8D4C-2CA1EDF2DEA3}"/>
                </a:ext>
              </a:extLst>
            </p:cNvPr>
            <p:cNvCxnSpPr/>
            <p:nvPr/>
          </p:nvCxnSpPr>
          <p:spPr>
            <a:xfrm>
              <a:off x="4186678" y="457648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3" name="Straight Connector 2932">
              <a:extLst>
                <a:ext uri="{FF2B5EF4-FFF2-40B4-BE49-F238E27FC236}">
                  <a16:creationId xmlns:a16="http://schemas.microsoft.com/office/drawing/2014/main" id="{052157D2-1D00-41E9-9BE1-7A7C9C0F8A09}"/>
                </a:ext>
              </a:extLst>
            </p:cNvPr>
            <p:cNvCxnSpPr/>
            <p:nvPr/>
          </p:nvCxnSpPr>
          <p:spPr>
            <a:xfrm flipH="1">
              <a:off x="4186014" y="45879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4" name="Straight Connector 2933">
              <a:extLst>
                <a:ext uri="{FF2B5EF4-FFF2-40B4-BE49-F238E27FC236}">
                  <a16:creationId xmlns:a16="http://schemas.microsoft.com/office/drawing/2014/main" id="{4CF84AFC-E6E8-482B-9A52-D247126EBABB}"/>
                </a:ext>
              </a:extLst>
            </p:cNvPr>
            <p:cNvCxnSpPr/>
            <p:nvPr/>
          </p:nvCxnSpPr>
          <p:spPr>
            <a:xfrm flipH="1">
              <a:off x="4185016" y="46109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5" name="Straight Connector 2934">
              <a:extLst>
                <a:ext uri="{FF2B5EF4-FFF2-40B4-BE49-F238E27FC236}">
                  <a16:creationId xmlns:a16="http://schemas.microsoft.com/office/drawing/2014/main" id="{3B6DA8B4-AC9E-4B0D-B456-5C330A5C8871}"/>
                </a:ext>
              </a:extLst>
            </p:cNvPr>
            <p:cNvCxnSpPr/>
            <p:nvPr/>
          </p:nvCxnSpPr>
          <p:spPr>
            <a:xfrm>
              <a:off x="4185681" y="45994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6" name="Straight Connector 2935">
              <a:extLst>
                <a:ext uri="{FF2B5EF4-FFF2-40B4-BE49-F238E27FC236}">
                  <a16:creationId xmlns:a16="http://schemas.microsoft.com/office/drawing/2014/main" id="{5A1B9B38-B8CA-4402-8CE3-FF300AE275B2}"/>
                </a:ext>
              </a:extLst>
            </p:cNvPr>
            <p:cNvCxnSpPr/>
            <p:nvPr/>
          </p:nvCxnSpPr>
          <p:spPr>
            <a:xfrm>
              <a:off x="4185349" y="46225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7" name="Straight Connector 2936">
              <a:extLst>
                <a:ext uri="{FF2B5EF4-FFF2-40B4-BE49-F238E27FC236}">
                  <a16:creationId xmlns:a16="http://schemas.microsoft.com/office/drawing/2014/main" id="{164FFD3A-9BFC-404E-8F68-7729F0C8CA76}"/>
                </a:ext>
              </a:extLst>
            </p:cNvPr>
            <p:cNvCxnSpPr/>
            <p:nvPr/>
          </p:nvCxnSpPr>
          <p:spPr>
            <a:xfrm flipH="1">
              <a:off x="4184684" y="46344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8" name="Straight Connector 2937">
              <a:extLst>
                <a:ext uri="{FF2B5EF4-FFF2-40B4-BE49-F238E27FC236}">
                  <a16:creationId xmlns:a16="http://schemas.microsoft.com/office/drawing/2014/main" id="{03D69D8E-75FB-47DD-87E9-3F319279E322}"/>
                </a:ext>
              </a:extLst>
            </p:cNvPr>
            <p:cNvCxnSpPr/>
            <p:nvPr/>
          </p:nvCxnSpPr>
          <p:spPr>
            <a:xfrm>
              <a:off x="4184684" y="464623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39" name="Oval 2938">
              <a:extLst>
                <a:ext uri="{FF2B5EF4-FFF2-40B4-BE49-F238E27FC236}">
                  <a16:creationId xmlns:a16="http://schemas.microsoft.com/office/drawing/2014/main" id="{3BAACC58-7127-493D-8658-01E9EC2E3294}"/>
                </a:ext>
              </a:extLst>
            </p:cNvPr>
            <p:cNvSpPr/>
            <p:nvPr/>
          </p:nvSpPr>
          <p:spPr>
            <a:xfrm>
              <a:off x="4223821" y="4482548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940" name="Straight Connector 2939">
              <a:extLst>
                <a:ext uri="{FF2B5EF4-FFF2-40B4-BE49-F238E27FC236}">
                  <a16:creationId xmlns:a16="http://schemas.microsoft.com/office/drawing/2014/main" id="{A92BEE72-941B-43D4-8E78-E7DE19B6B30C}"/>
                </a:ext>
              </a:extLst>
            </p:cNvPr>
            <p:cNvCxnSpPr/>
            <p:nvPr/>
          </p:nvCxnSpPr>
          <p:spPr>
            <a:xfrm flipH="1">
              <a:off x="4256187" y="454116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1" name="Straight Connector 2940">
              <a:extLst>
                <a:ext uri="{FF2B5EF4-FFF2-40B4-BE49-F238E27FC236}">
                  <a16:creationId xmlns:a16="http://schemas.microsoft.com/office/drawing/2014/main" id="{DE6353F7-19E9-43F9-B8ED-86DA416A8AE2}"/>
                </a:ext>
              </a:extLst>
            </p:cNvPr>
            <p:cNvCxnSpPr/>
            <p:nvPr/>
          </p:nvCxnSpPr>
          <p:spPr>
            <a:xfrm>
              <a:off x="4256852" y="452969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2" name="Straight Connector 2941">
              <a:extLst>
                <a:ext uri="{FF2B5EF4-FFF2-40B4-BE49-F238E27FC236}">
                  <a16:creationId xmlns:a16="http://schemas.microsoft.com/office/drawing/2014/main" id="{24BFCF24-EB24-44F4-B1B0-BA0097DE297B}"/>
                </a:ext>
              </a:extLst>
            </p:cNvPr>
            <p:cNvCxnSpPr/>
            <p:nvPr/>
          </p:nvCxnSpPr>
          <p:spPr>
            <a:xfrm>
              <a:off x="4256519" y="455280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3" name="Straight Connector 2942">
              <a:extLst>
                <a:ext uri="{FF2B5EF4-FFF2-40B4-BE49-F238E27FC236}">
                  <a16:creationId xmlns:a16="http://schemas.microsoft.com/office/drawing/2014/main" id="{D7509356-F341-4808-9223-2182D4026BD5}"/>
                </a:ext>
              </a:extLst>
            </p:cNvPr>
            <p:cNvCxnSpPr/>
            <p:nvPr/>
          </p:nvCxnSpPr>
          <p:spPr>
            <a:xfrm flipH="1">
              <a:off x="4255854" y="45646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4" name="Straight Connector 2943">
              <a:extLst>
                <a:ext uri="{FF2B5EF4-FFF2-40B4-BE49-F238E27FC236}">
                  <a16:creationId xmlns:a16="http://schemas.microsoft.com/office/drawing/2014/main" id="{25E610BD-88A5-434E-B2AC-B19079DC8B27}"/>
                </a:ext>
              </a:extLst>
            </p:cNvPr>
            <p:cNvCxnSpPr/>
            <p:nvPr/>
          </p:nvCxnSpPr>
          <p:spPr>
            <a:xfrm>
              <a:off x="4255854" y="457648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5" name="Straight Connector 2944">
              <a:extLst>
                <a:ext uri="{FF2B5EF4-FFF2-40B4-BE49-F238E27FC236}">
                  <a16:creationId xmlns:a16="http://schemas.microsoft.com/office/drawing/2014/main" id="{871BD734-C89A-4455-A15B-6530725DCF4D}"/>
                </a:ext>
              </a:extLst>
            </p:cNvPr>
            <p:cNvCxnSpPr/>
            <p:nvPr/>
          </p:nvCxnSpPr>
          <p:spPr>
            <a:xfrm flipH="1">
              <a:off x="4255190" y="45879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6" name="Straight Connector 2945">
              <a:extLst>
                <a:ext uri="{FF2B5EF4-FFF2-40B4-BE49-F238E27FC236}">
                  <a16:creationId xmlns:a16="http://schemas.microsoft.com/office/drawing/2014/main" id="{3C083171-E7DD-4930-8436-B8053D908570}"/>
                </a:ext>
              </a:extLst>
            </p:cNvPr>
            <p:cNvCxnSpPr/>
            <p:nvPr/>
          </p:nvCxnSpPr>
          <p:spPr>
            <a:xfrm flipH="1">
              <a:off x="4254192" y="46109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7" name="Straight Connector 2946">
              <a:extLst>
                <a:ext uri="{FF2B5EF4-FFF2-40B4-BE49-F238E27FC236}">
                  <a16:creationId xmlns:a16="http://schemas.microsoft.com/office/drawing/2014/main" id="{2EB4E766-CDCF-41CA-B0DF-26CA4C71910C}"/>
                </a:ext>
              </a:extLst>
            </p:cNvPr>
            <p:cNvCxnSpPr/>
            <p:nvPr/>
          </p:nvCxnSpPr>
          <p:spPr>
            <a:xfrm>
              <a:off x="4254857" y="45994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8" name="Straight Connector 2947">
              <a:extLst>
                <a:ext uri="{FF2B5EF4-FFF2-40B4-BE49-F238E27FC236}">
                  <a16:creationId xmlns:a16="http://schemas.microsoft.com/office/drawing/2014/main" id="{EA9DCD22-4802-4898-8513-913B952DFC50}"/>
                </a:ext>
              </a:extLst>
            </p:cNvPr>
            <p:cNvCxnSpPr/>
            <p:nvPr/>
          </p:nvCxnSpPr>
          <p:spPr>
            <a:xfrm>
              <a:off x="4254525" y="46225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9" name="Straight Connector 2948">
              <a:extLst>
                <a:ext uri="{FF2B5EF4-FFF2-40B4-BE49-F238E27FC236}">
                  <a16:creationId xmlns:a16="http://schemas.microsoft.com/office/drawing/2014/main" id="{41354B43-BDE8-4660-B555-44F7CD498515}"/>
                </a:ext>
              </a:extLst>
            </p:cNvPr>
            <p:cNvCxnSpPr/>
            <p:nvPr/>
          </p:nvCxnSpPr>
          <p:spPr>
            <a:xfrm flipH="1">
              <a:off x="4253860" y="46344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0" name="Straight Connector 2949">
              <a:extLst>
                <a:ext uri="{FF2B5EF4-FFF2-40B4-BE49-F238E27FC236}">
                  <a16:creationId xmlns:a16="http://schemas.microsoft.com/office/drawing/2014/main" id="{2B1E6CE4-129A-4E20-B7E4-FCC10DC28C29}"/>
                </a:ext>
              </a:extLst>
            </p:cNvPr>
            <p:cNvCxnSpPr/>
            <p:nvPr/>
          </p:nvCxnSpPr>
          <p:spPr>
            <a:xfrm>
              <a:off x="4253860" y="464623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1" name="Straight Connector 2950">
              <a:extLst>
                <a:ext uri="{FF2B5EF4-FFF2-40B4-BE49-F238E27FC236}">
                  <a16:creationId xmlns:a16="http://schemas.microsoft.com/office/drawing/2014/main" id="{A23A9090-BDFE-4116-959B-8D3DA00C40C7}"/>
                </a:ext>
              </a:extLst>
            </p:cNvPr>
            <p:cNvCxnSpPr/>
            <p:nvPr/>
          </p:nvCxnSpPr>
          <p:spPr>
            <a:xfrm flipH="1">
              <a:off x="4237027" y="454116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2" name="Straight Connector 2951">
              <a:extLst>
                <a:ext uri="{FF2B5EF4-FFF2-40B4-BE49-F238E27FC236}">
                  <a16:creationId xmlns:a16="http://schemas.microsoft.com/office/drawing/2014/main" id="{9BFC2E5F-F2CD-4A24-98D5-B335418D2E18}"/>
                </a:ext>
              </a:extLst>
            </p:cNvPr>
            <p:cNvCxnSpPr/>
            <p:nvPr/>
          </p:nvCxnSpPr>
          <p:spPr>
            <a:xfrm>
              <a:off x="4237692" y="452969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3" name="Straight Connector 2952">
              <a:extLst>
                <a:ext uri="{FF2B5EF4-FFF2-40B4-BE49-F238E27FC236}">
                  <a16:creationId xmlns:a16="http://schemas.microsoft.com/office/drawing/2014/main" id="{72D78060-37A6-472F-9675-56BE93D6A15E}"/>
                </a:ext>
              </a:extLst>
            </p:cNvPr>
            <p:cNvCxnSpPr/>
            <p:nvPr/>
          </p:nvCxnSpPr>
          <p:spPr>
            <a:xfrm>
              <a:off x="4237359" y="455280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4" name="Straight Connector 2953">
              <a:extLst>
                <a:ext uri="{FF2B5EF4-FFF2-40B4-BE49-F238E27FC236}">
                  <a16:creationId xmlns:a16="http://schemas.microsoft.com/office/drawing/2014/main" id="{60A4E131-6E31-4D5D-8779-CFC790FB2A02}"/>
                </a:ext>
              </a:extLst>
            </p:cNvPr>
            <p:cNvCxnSpPr/>
            <p:nvPr/>
          </p:nvCxnSpPr>
          <p:spPr>
            <a:xfrm flipH="1">
              <a:off x="4236695" y="45646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5" name="Straight Connector 2954">
              <a:extLst>
                <a:ext uri="{FF2B5EF4-FFF2-40B4-BE49-F238E27FC236}">
                  <a16:creationId xmlns:a16="http://schemas.microsoft.com/office/drawing/2014/main" id="{1EFBAF6D-7101-4D93-AF4B-238B99C300CB}"/>
                </a:ext>
              </a:extLst>
            </p:cNvPr>
            <p:cNvCxnSpPr/>
            <p:nvPr/>
          </p:nvCxnSpPr>
          <p:spPr>
            <a:xfrm>
              <a:off x="4236695" y="457648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6" name="Straight Connector 2955">
              <a:extLst>
                <a:ext uri="{FF2B5EF4-FFF2-40B4-BE49-F238E27FC236}">
                  <a16:creationId xmlns:a16="http://schemas.microsoft.com/office/drawing/2014/main" id="{77AD3B2E-9C41-4151-88D1-B427DB72C6D7}"/>
                </a:ext>
              </a:extLst>
            </p:cNvPr>
            <p:cNvCxnSpPr/>
            <p:nvPr/>
          </p:nvCxnSpPr>
          <p:spPr>
            <a:xfrm flipH="1">
              <a:off x="4236030" y="45879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7" name="Straight Connector 2956">
              <a:extLst>
                <a:ext uri="{FF2B5EF4-FFF2-40B4-BE49-F238E27FC236}">
                  <a16:creationId xmlns:a16="http://schemas.microsoft.com/office/drawing/2014/main" id="{23C7E549-CFDA-4648-B9A2-0C3C4BA7C56D}"/>
                </a:ext>
              </a:extLst>
            </p:cNvPr>
            <p:cNvCxnSpPr/>
            <p:nvPr/>
          </p:nvCxnSpPr>
          <p:spPr>
            <a:xfrm flipH="1">
              <a:off x="4235033" y="46109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8" name="Straight Connector 2957">
              <a:extLst>
                <a:ext uri="{FF2B5EF4-FFF2-40B4-BE49-F238E27FC236}">
                  <a16:creationId xmlns:a16="http://schemas.microsoft.com/office/drawing/2014/main" id="{9DB1DF96-60CB-4B4E-BF2E-AB435589E766}"/>
                </a:ext>
              </a:extLst>
            </p:cNvPr>
            <p:cNvCxnSpPr/>
            <p:nvPr/>
          </p:nvCxnSpPr>
          <p:spPr>
            <a:xfrm>
              <a:off x="4235697" y="45994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9" name="Straight Connector 2958">
              <a:extLst>
                <a:ext uri="{FF2B5EF4-FFF2-40B4-BE49-F238E27FC236}">
                  <a16:creationId xmlns:a16="http://schemas.microsoft.com/office/drawing/2014/main" id="{13A61CBA-D604-4EC9-B918-629DB77C1DEA}"/>
                </a:ext>
              </a:extLst>
            </p:cNvPr>
            <p:cNvCxnSpPr/>
            <p:nvPr/>
          </p:nvCxnSpPr>
          <p:spPr>
            <a:xfrm>
              <a:off x="4235365" y="46225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0" name="Straight Connector 2959">
              <a:extLst>
                <a:ext uri="{FF2B5EF4-FFF2-40B4-BE49-F238E27FC236}">
                  <a16:creationId xmlns:a16="http://schemas.microsoft.com/office/drawing/2014/main" id="{40783FBA-4CC4-449A-BDCC-85342E6D1F53}"/>
                </a:ext>
              </a:extLst>
            </p:cNvPr>
            <p:cNvCxnSpPr/>
            <p:nvPr/>
          </p:nvCxnSpPr>
          <p:spPr>
            <a:xfrm flipH="1">
              <a:off x="4234700" y="46344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1" name="Straight Connector 2960">
              <a:extLst>
                <a:ext uri="{FF2B5EF4-FFF2-40B4-BE49-F238E27FC236}">
                  <a16:creationId xmlns:a16="http://schemas.microsoft.com/office/drawing/2014/main" id="{136646DC-E220-4552-B795-D3D64F9A4CA4}"/>
                </a:ext>
              </a:extLst>
            </p:cNvPr>
            <p:cNvCxnSpPr/>
            <p:nvPr/>
          </p:nvCxnSpPr>
          <p:spPr>
            <a:xfrm>
              <a:off x="4234700" y="464623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62" name="Oval 2961">
              <a:extLst>
                <a:ext uri="{FF2B5EF4-FFF2-40B4-BE49-F238E27FC236}">
                  <a16:creationId xmlns:a16="http://schemas.microsoft.com/office/drawing/2014/main" id="{1B8266B8-9D41-4E93-BCB2-DB7032BD7957}"/>
                </a:ext>
              </a:extLst>
            </p:cNvPr>
            <p:cNvSpPr/>
            <p:nvPr/>
          </p:nvSpPr>
          <p:spPr>
            <a:xfrm>
              <a:off x="4273837" y="4482548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963" name="Straight Connector 2962">
              <a:extLst>
                <a:ext uri="{FF2B5EF4-FFF2-40B4-BE49-F238E27FC236}">
                  <a16:creationId xmlns:a16="http://schemas.microsoft.com/office/drawing/2014/main" id="{6EF48483-B3AE-4E37-BA70-D8B199F6CEB1}"/>
                </a:ext>
              </a:extLst>
            </p:cNvPr>
            <p:cNvCxnSpPr/>
            <p:nvPr/>
          </p:nvCxnSpPr>
          <p:spPr>
            <a:xfrm flipH="1">
              <a:off x="4306202" y="454116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4" name="Straight Connector 2963">
              <a:extLst>
                <a:ext uri="{FF2B5EF4-FFF2-40B4-BE49-F238E27FC236}">
                  <a16:creationId xmlns:a16="http://schemas.microsoft.com/office/drawing/2014/main" id="{3D2F81D6-80C3-4CED-9E2A-32400F7D4E9F}"/>
                </a:ext>
              </a:extLst>
            </p:cNvPr>
            <p:cNvCxnSpPr/>
            <p:nvPr/>
          </p:nvCxnSpPr>
          <p:spPr>
            <a:xfrm>
              <a:off x="4306868" y="452969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5" name="Straight Connector 2964">
              <a:extLst>
                <a:ext uri="{FF2B5EF4-FFF2-40B4-BE49-F238E27FC236}">
                  <a16:creationId xmlns:a16="http://schemas.microsoft.com/office/drawing/2014/main" id="{FC0D6669-3EDE-4453-A1EE-AF19BBB2205C}"/>
                </a:ext>
              </a:extLst>
            </p:cNvPr>
            <p:cNvCxnSpPr/>
            <p:nvPr/>
          </p:nvCxnSpPr>
          <p:spPr>
            <a:xfrm>
              <a:off x="4306535" y="455280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6" name="Straight Connector 2965">
              <a:extLst>
                <a:ext uri="{FF2B5EF4-FFF2-40B4-BE49-F238E27FC236}">
                  <a16:creationId xmlns:a16="http://schemas.microsoft.com/office/drawing/2014/main" id="{E9DFB3B7-05AB-4E2B-A95A-1A3301CB4B0C}"/>
                </a:ext>
              </a:extLst>
            </p:cNvPr>
            <p:cNvCxnSpPr/>
            <p:nvPr/>
          </p:nvCxnSpPr>
          <p:spPr>
            <a:xfrm flipH="1">
              <a:off x="4305870" y="45646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7" name="Straight Connector 2966">
              <a:extLst>
                <a:ext uri="{FF2B5EF4-FFF2-40B4-BE49-F238E27FC236}">
                  <a16:creationId xmlns:a16="http://schemas.microsoft.com/office/drawing/2014/main" id="{89865285-8F2F-4E0D-9DAA-E954DF90E944}"/>
                </a:ext>
              </a:extLst>
            </p:cNvPr>
            <p:cNvCxnSpPr/>
            <p:nvPr/>
          </p:nvCxnSpPr>
          <p:spPr>
            <a:xfrm>
              <a:off x="4305870" y="457648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8" name="Straight Connector 2967">
              <a:extLst>
                <a:ext uri="{FF2B5EF4-FFF2-40B4-BE49-F238E27FC236}">
                  <a16:creationId xmlns:a16="http://schemas.microsoft.com/office/drawing/2014/main" id="{B1A2FA9D-367E-4017-9F7C-56D1832F5280}"/>
                </a:ext>
              </a:extLst>
            </p:cNvPr>
            <p:cNvCxnSpPr/>
            <p:nvPr/>
          </p:nvCxnSpPr>
          <p:spPr>
            <a:xfrm flipH="1">
              <a:off x="4305206" y="45879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9" name="Straight Connector 2968">
              <a:extLst>
                <a:ext uri="{FF2B5EF4-FFF2-40B4-BE49-F238E27FC236}">
                  <a16:creationId xmlns:a16="http://schemas.microsoft.com/office/drawing/2014/main" id="{D83102EF-3FAE-4614-95BE-3A555A53FE9F}"/>
                </a:ext>
              </a:extLst>
            </p:cNvPr>
            <p:cNvCxnSpPr/>
            <p:nvPr/>
          </p:nvCxnSpPr>
          <p:spPr>
            <a:xfrm flipH="1">
              <a:off x="4304208" y="46109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0" name="Straight Connector 2969">
              <a:extLst>
                <a:ext uri="{FF2B5EF4-FFF2-40B4-BE49-F238E27FC236}">
                  <a16:creationId xmlns:a16="http://schemas.microsoft.com/office/drawing/2014/main" id="{6213655E-8F1E-4387-9EDD-AEAA6186631F}"/>
                </a:ext>
              </a:extLst>
            </p:cNvPr>
            <p:cNvCxnSpPr/>
            <p:nvPr/>
          </p:nvCxnSpPr>
          <p:spPr>
            <a:xfrm>
              <a:off x="4304873" y="45994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1" name="Straight Connector 2970">
              <a:extLst>
                <a:ext uri="{FF2B5EF4-FFF2-40B4-BE49-F238E27FC236}">
                  <a16:creationId xmlns:a16="http://schemas.microsoft.com/office/drawing/2014/main" id="{098BC511-650D-42F6-9FBB-19BD25EF2986}"/>
                </a:ext>
              </a:extLst>
            </p:cNvPr>
            <p:cNvCxnSpPr/>
            <p:nvPr/>
          </p:nvCxnSpPr>
          <p:spPr>
            <a:xfrm>
              <a:off x="4304541" y="46225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2" name="Straight Connector 2971">
              <a:extLst>
                <a:ext uri="{FF2B5EF4-FFF2-40B4-BE49-F238E27FC236}">
                  <a16:creationId xmlns:a16="http://schemas.microsoft.com/office/drawing/2014/main" id="{6F8E2C9C-CF71-4B96-B7FF-55C8357A1E3B}"/>
                </a:ext>
              </a:extLst>
            </p:cNvPr>
            <p:cNvCxnSpPr/>
            <p:nvPr/>
          </p:nvCxnSpPr>
          <p:spPr>
            <a:xfrm flipH="1">
              <a:off x="4303876" y="46344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3" name="Straight Connector 2972">
              <a:extLst>
                <a:ext uri="{FF2B5EF4-FFF2-40B4-BE49-F238E27FC236}">
                  <a16:creationId xmlns:a16="http://schemas.microsoft.com/office/drawing/2014/main" id="{886C6295-2714-4B5E-8721-D0519A7A14CD}"/>
                </a:ext>
              </a:extLst>
            </p:cNvPr>
            <p:cNvCxnSpPr/>
            <p:nvPr/>
          </p:nvCxnSpPr>
          <p:spPr>
            <a:xfrm>
              <a:off x="4303876" y="464623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4" name="Straight Connector 2973">
              <a:extLst>
                <a:ext uri="{FF2B5EF4-FFF2-40B4-BE49-F238E27FC236}">
                  <a16:creationId xmlns:a16="http://schemas.microsoft.com/office/drawing/2014/main" id="{4DDEAD29-5A71-4537-B0A3-22352CB8FFB7}"/>
                </a:ext>
              </a:extLst>
            </p:cNvPr>
            <p:cNvCxnSpPr/>
            <p:nvPr/>
          </p:nvCxnSpPr>
          <p:spPr>
            <a:xfrm flipH="1">
              <a:off x="4287043" y="454116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5" name="Straight Connector 2974">
              <a:extLst>
                <a:ext uri="{FF2B5EF4-FFF2-40B4-BE49-F238E27FC236}">
                  <a16:creationId xmlns:a16="http://schemas.microsoft.com/office/drawing/2014/main" id="{98DFE537-0D23-408E-87D2-575DE52F4304}"/>
                </a:ext>
              </a:extLst>
            </p:cNvPr>
            <p:cNvCxnSpPr/>
            <p:nvPr/>
          </p:nvCxnSpPr>
          <p:spPr>
            <a:xfrm>
              <a:off x="4287708" y="452969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6" name="Straight Connector 2975">
              <a:extLst>
                <a:ext uri="{FF2B5EF4-FFF2-40B4-BE49-F238E27FC236}">
                  <a16:creationId xmlns:a16="http://schemas.microsoft.com/office/drawing/2014/main" id="{CD73BA21-F9C2-4323-9D16-9554239E419B}"/>
                </a:ext>
              </a:extLst>
            </p:cNvPr>
            <p:cNvCxnSpPr/>
            <p:nvPr/>
          </p:nvCxnSpPr>
          <p:spPr>
            <a:xfrm>
              <a:off x="4287375" y="455280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7" name="Straight Connector 2976">
              <a:extLst>
                <a:ext uri="{FF2B5EF4-FFF2-40B4-BE49-F238E27FC236}">
                  <a16:creationId xmlns:a16="http://schemas.microsoft.com/office/drawing/2014/main" id="{B2B10C73-EB01-4D41-8CB6-12858448B03A}"/>
                </a:ext>
              </a:extLst>
            </p:cNvPr>
            <p:cNvCxnSpPr/>
            <p:nvPr/>
          </p:nvCxnSpPr>
          <p:spPr>
            <a:xfrm flipH="1">
              <a:off x="4286711" y="456465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8" name="Straight Connector 2977">
              <a:extLst>
                <a:ext uri="{FF2B5EF4-FFF2-40B4-BE49-F238E27FC236}">
                  <a16:creationId xmlns:a16="http://schemas.microsoft.com/office/drawing/2014/main" id="{C0242590-FD98-4FC8-BCC7-F5768AAB2A04}"/>
                </a:ext>
              </a:extLst>
            </p:cNvPr>
            <p:cNvCxnSpPr/>
            <p:nvPr/>
          </p:nvCxnSpPr>
          <p:spPr>
            <a:xfrm>
              <a:off x="4286711" y="457648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9" name="Straight Connector 2978">
              <a:extLst>
                <a:ext uri="{FF2B5EF4-FFF2-40B4-BE49-F238E27FC236}">
                  <a16:creationId xmlns:a16="http://schemas.microsoft.com/office/drawing/2014/main" id="{AC13CBEB-6778-4351-B023-F4636527633A}"/>
                </a:ext>
              </a:extLst>
            </p:cNvPr>
            <p:cNvCxnSpPr/>
            <p:nvPr/>
          </p:nvCxnSpPr>
          <p:spPr>
            <a:xfrm flipH="1">
              <a:off x="4286046" y="45879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0" name="Straight Connector 2979">
              <a:extLst>
                <a:ext uri="{FF2B5EF4-FFF2-40B4-BE49-F238E27FC236}">
                  <a16:creationId xmlns:a16="http://schemas.microsoft.com/office/drawing/2014/main" id="{8F2D46EA-05B2-4350-A7DB-0EA087F0D1D9}"/>
                </a:ext>
              </a:extLst>
            </p:cNvPr>
            <p:cNvCxnSpPr/>
            <p:nvPr/>
          </p:nvCxnSpPr>
          <p:spPr>
            <a:xfrm flipH="1">
              <a:off x="4285049" y="46109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1" name="Straight Connector 2980">
              <a:extLst>
                <a:ext uri="{FF2B5EF4-FFF2-40B4-BE49-F238E27FC236}">
                  <a16:creationId xmlns:a16="http://schemas.microsoft.com/office/drawing/2014/main" id="{1D4E63BD-D679-46A8-808C-4EAA12CAAC56}"/>
                </a:ext>
              </a:extLst>
            </p:cNvPr>
            <p:cNvCxnSpPr/>
            <p:nvPr/>
          </p:nvCxnSpPr>
          <p:spPr>
            <a:xfrm>
              <a:off x="4285713" y="45994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2" name="Straight Connector 2981">
              <a:extLst>
                <a:ext uri="{FF2B5EF4-FFF2-40B4-BE49-F238E27FC236}">
                  <a16:creationId xmlns:a16="http://schemas.microsoft.com/office/drawing/2014/main" id="{6C0B04EA-9DC4-413C-B475-B165D44201B0}"/>
                </a:ext>
              </a:extLst>
            </p:cNvPr>
            <p:cNvCxnSpPr/>
            <p:nvPr/>
          </p:nvCxnSpPr>
          <p:spPr>
            <a:xfrm>
              <a:off x="4285381" y="46225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3" name="Straight Connector 2982">
              <a:extLst>
                <a:ext uri="{FF2B5EF4-FFF2-40B4-BE49-F238E27FC236}">
                  <a16:creationId xmlns:a16="http://schemas.microsoft.com/office/drawing/2014/main" id="{25DE44EA-386D-4DC8-BF41-35EB12322F2E}"/>
                </a:ext>
              </a:extLst>
            </p:cNvPr>
            <p:cNvCxnSpPr/>
            <p:nvPr/>
          </p:nvCxnSpPr>
          <p:spPr>
            <a:xfrm flipH="1">
              <a:off x="4284716" y="463440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4" name="Straight Connector 2983">
              <a:extLst>
                <a:ext uri="{FF2B5EF4-FFF2-40B4-BE49-F238E27FC236}">
                  <a16:creationId xmlns:a16="http://schemas.microsoft.com/office/drawing/2014/main" id="{B2EA14A3-1D09-46F8-967A-76FE86797756}"/>
                </a:ext>
              </a:extLst>
            </p:cNvPr>
            <p:cNvCxnSpPr/>
            <p:nvPr/>
          </p:nvCxnSpPr>
          <p:spPr>
            <a:xfrm>
              <a:off x="4284716" y="464623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85" name="Oval 2984">
              <a:extLst>
                <a:ext uri="{FF2B5EF4-FFF2-40B4-BE49-F238E27FC236}">
                  <a16:creationId xmlns:a16="http://schemas.microsoft.com/office/drawing/2014/main" id="{5CF28A66-856C-4F43-99DA-31D5AED20EE3}"/>
                </a:ext>
              </a:extLst>
            </p:cNvPr>
            <p:cNvSpPr/>
            <p:nvPr/>
          </p:nvSpPr>
          <p:spPr>
            <a:xfrm>
              <a:off x="4323853" y="4482806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986" name="Straight Connector 2985">
              <a:extLst>
                <a:ext uri="{FF2B5EF4-FFF2-40B4-BE49-F238E27FC236}">
                  <a16:creationId xmlns:a16="http://schemas.microsoft.com/office/drawing/2014/main" id="{F0223E8F-53F4-4F1D-BA1A-610AA7679879}"/>
                </a:ext>
              </a:extLst>
            </p:cNvPr>
            <p:cNvCxnSpPr/>
            <p:nvPr/>
          </p:nvCxnSpPr>
          <p:spPr>
            <a:xfrm flipH="1">
              <a:off x="4356219" y="454141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7" name="Straight Connector 2986">
              <a:extLst>
                <a:ext uri="{FF2B5EF4-FFF2-40B4-BE49-F238E27FC236}">
                  <a16:creationId xmlns:a16="http://schemas.microsoft.com/office/drawing/2014/main" id="{096DD97E-99BB-419F-8D22-C877D06FF8A0}"/>
                </a:ext>
              </a:extLst>
            </p:cNvPr>
            <p:cNvCxnSpPr/>
            <p:nvPr/>
          </p:nvCxnSpPr>
          <p:spPr>
            <a:xfrm>
              <a:off x="4356884" y="45299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8" name="Straight Connector 2987">
              <a:extLst>
                <a:ext uri="{FF2B5EF4-FFF2-40B4-BE49-F238E27FC236}">
                  <a16:creationId xmlns:a16="http://schemas.microsoft.com/office/drawing/2014/main" id="{125BC044-D0E2-4C10-8D08-040B350B347F}"/>
                </a:ext>
              </a:extLst>
            </p:cNvPr>
            <p:cNvCxnSpPr/>
            <p:nvPr/>
          </p:nvCxnSpPr>
          <p:spPr>
            <a:xfrm>
              <a:off x="4356552" y="455306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9" name="Straight Connector 2988">
              <a:extLst>
                <a:ext uri="{FF2B5EF4-FFF2-40B4-BE49-F238E27FC236}">
                  <a16:creationId xmlns:a16="http://schemas.microsoft.com/office/drawing/2014/main" id="{34FFE61C-2B37-46E7-87E4-133451FD738E}"/>
                </a:ext>
              </a:extLst>
            </p:cNvPr>
            <p:cNvCxnSpPr/>
            <p:nvPr/>
          </p:nvCxnSpPr>
          <p:spPr>
            <a:xfrm flipH="1">
              <a:off x="4355887" y="45649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0" name="Straight Connector 2989">
              <a:extLst>
                <a:ext uri="{FF2B5EF4-FFF2-40B4-BE49-F238E27FC236}">
                  <a16:creationId xmlns:a16="http://schemas.microsoft.com/office/drawing/2014/main" id="{C7E5A304-0FDD-4F6D-A03C-7CC56068C743}"/>
                </a:ext>
              </a:extLst>
            </p:cNvPr>
            <p:cNvCxnSpPr/>
            <p:nvPr/>
          </p:nvCxnSpPr>
          <p:spPr>
            <a:xfrm>
              <a:off x="4355887" y="457674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1" name="Straight Connector 2990">
              <a:extLst>
                <a:ext uri="{FF2B5EF4-FFF2-40B4-BE49-F238E27FC236}">
                  <a16:creationId xmlns:a16="http://schemas.microsoft.com/office/drawing/2014/main" id="{01446012-BAFB-42BF-A64C-7FF0B043C083}"/>
                </a:ext>
              </a:extLst>
            </p:cNvPr>
            <p:cNvCxnSpPr/>
            <p:nvPr/>
          </p:nvCxnSpPr>
          <p:spPr>
            <a:xfrm flipH="1">
              <a:off x="4355222" y="45882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2" name="Straight Connector 2991">
              <a:extLst>
                <a:ext uri="{FF2B5EF4-FFF2-40B4-BE49-F238E27FC236}">
                  <a16:creationId xmlns:a16="http://schemas.microsoft.com/office/drawing/2014/main" id="{576593CE-FD64-440A-911F-444223204989}"/>
                </a:ext>
              </a:extLst>
            </p:cNvPr>
            <p:cNvCxnSpPr/>
            <p:nvPr/>
          </p:nvCxnSpPr>
          <p:spPr>
            <a:xfrm flipH="1">
              <a:off x="4354225" y="46111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3" name="Straight Connector 2992">
              <a:extLst>
                <a:ext uri="{FF2B5EF4-FFF2-40B4-BE49-F238E27FC236}">
                  <a16:creationId xmlns:a16="http://schemas.microsoft.com/office/drawing/2014/main" id="{5A27DB12-2E0A-4EC8-B596-0BD373179761}"/>
                </a:ext>
              </a:extLst>
            </p:cNvPr>
            <p:cNvCxnSpPr/>
            <p:nvPr/>
          </p:nvCxnSpPr>
          <p:spPr>
            <a:xfrm>
              <a:off x="4354890" y="45997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4" name="Straight Connector 2993">
              <a:extLst>
                <a:ext uri="{FF2B5EF4-FFF2-40B4-BE49-F238E27FC236}">
                  <a16:creationId xmlns:a16="http://schemas.microsoft.com/office/drawing/2014/main" id="{C70802B3-FF5D-43F8-A38B-F180E223AD67}"/>
                </a:ext>
              </a:extLst>
            </p:cNvPr>
            <p:cNvCxnSpPr/>
            <p:nvPr/>
          </p:nvCxnSpPr>
          <p:spPr>
            <a:xfrm>
              <a:off x="4354557" y="462281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5" name="Straight Connector 2994">
              <a:extLst>
                <a:ext uri="{FF2B5EF4-FFF2-40B4-BE49-F238E27FC236}">
                  <a16:creationId xmlns:a16="http://schemas.microsoft.com/office/drawing/2014/main" id="{7E2475F8-5D27-4627-ABA6-8DB075EA94C5}"/>
                </a:ext>
              </a:extLst>
            </p:cNvPr>
            <p:cNvCxnSpPr/>
            <p:nvPr/>
          </p:nvCxnSpPr>
          <p:spPr>
            <a:xfrm flipH="1">
              <a:off x="4353893" y="46346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6" name="Straight Connector 2995">
              <a:extLst>
                <a:ext uri="{FF2B5EF4-FFF2-40B4-BE49-F238E27FC236}">
                  <a16:creationId xmlns:a16="http://schemas.microsoft.com/office/drawing/2014/main" id="{1F8B10DB-7A8C-4F44-83E3-6BA8D503372E}"/>
                </a:ext>
              </a:extLst>
            </p:cNvPr>
            <p:cNvCxnSpPr/>
            <p:nvPr/>
          </p:nvCxnSpPr>
          <p:spPr>
            <a:xfrm>
              <a:off x="4353893" y="46464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7" name="Straight Connector 2996">
              <a:extLst>
                <a:ext uri="{FF2B5EF4-FFF2-40B4-BE49-F238E27FC236}">
                  <a16:creationId xmlns:a16="http://schemas.microsoft.com/office/drawing/2014/main" id="{827E8271-20CF-4DDB-A1B6-F3A6960371D2}"/>
                </a:ext>
              </a:extLst>
            </p:cNvPr>
            <p:cNvCxnSpPr/>
            <p:nvPr/>
          </p:nvCxnSpPr>
          <p:spPr>
            <a:xfrm flipH="1">
              <a:off x="4337059" y="454141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8" name="Straight Connector 2997">
              <a:extLst>
                <a:ext uri="{FF2B5EF4-FFF2-40B4-BE49-F238E27FC236}">
                  <a16:creationId xmlns:a16="http://schemas.microsoft.com/office/drawing/2014/main" id="{2E4E04CF-DB11-4C08-9232-E6F90C04E580}"/>
                </a:ext>
              </a:extLst>
            </p:cNvPr>
            <p:cNvCxnSpPr/>
            <p:nvPr/>
          </p:nvCxnSpPr>
          <p:spPr>
            <a:xfrm>
              <a:off x="4337724" y="45299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9" name="Straight Connector 2998">
              <a:extLst>
                <a:ext uri="{FF2B5EF4-FFF2-40B4-BE49-F238E27FC236}">
                  <a16:creationId xmlns:a16="http://schemas.microsoft.com/office/drawing/2014/main" id="{E966E8A3-0154-4FE5-82AC-6A72B71F6EC1}"/>
                </a:ext>
              </a:extLst>
            </p:cNvPr>
            <p:cNvCxnSpPr/>
            <p:nvPr/>
          </p:nvCxnSpPr>
          <p:spPr>
            <a:xfrm>
              <a:off x="4337392" y="455306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0" name="Straight Connector 2999">
              <a:extLst>
                <a:ext uri="{FF2B5EF4-FFF2-40B4-BE49-F238E27FC236}">
                  <a16:creationId xmlns:a16="http://schemas.microsoft.com/office/drawing/2014/main" id="{EA66BEE5-8B48-4A57-84A5-873B82481CC0}"/>
                </a:ext>
              </a:extLst>
            </p:cNvPr>
            <p:cNvCxnSpPr/>
            <p:nvPr/>
          </p:nvCxnSpPr>
          <p:spPr>
            <a:xfrm flipH="1">
              <a:off x="4336727" y="45649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1" name="Straight Connector 3000">
              <a:extLst>
                <a:ext uri="{FF2B5EF4-FFF2-40B4-BE49-F238E27FC236}">
                  <a16:creationId xmlns:a16="http://schemas.microsoft.com/office/drawing/2014/main" id="{2B413171-3E6D-4486-8C8E-EC19365E6C72}"/>
                </a:ext>
              </a:extLst>
            </p:cNvPr>
            <p:cNvCxnSpPr/>
            <p:nvPr/>
          </p:nvCxnSpPr>
          <p:spPr>
            <a:xfrm>
              <a:off x="4336727" y="457674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2" name="Straight Connector 3001">
              <a:extLst>
                <a:ext uri="{FF2B5EF4-FFF2-40B4-BE49-F238E27FC236}">
                  <a16:creationId xmlns:a16="http://schemas.microsoft.com/office/drawing/2014/main" id="{0D59143E-0A6F-4DAF-8477-B5800BDA58FA}"/>
                </a:ext>
              </a:extLst>
            </p:cNvPr>
            <p:cNvCxnSpPr/>
            <p:nvPr/>
          </p:nvCxnSpPr>
          <p:spPr>
            <a:xfrm flipH="1">
              <a:off x="4336062" y="45882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3" name="Straight Connector 3002">
              <a:extLst>
                <a:ext uri="{FF2B5EF4-FFF2-40B4-BE49-F238E27FC236}">
                  <a16:creationId xmlns:a16="http://schemas.microsoft.com/office/drawing/2014/main" id="{86678159-06CB-4639-9AE6-476E934890A6}"/>
                </a:ext>
              </a:extLst>
            </p:cNvPr>
            <p:cNvCxnSpPr/>
            <p:nvPr/>
          </p:nvCxnSpPr>
          <p:spPr>
            <a:xfrm flipH="1">
              <a:off x="4335065" y="46111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4" name="Straight Connector 3003">
              <a:extLst>
                <a:ext uri="{FF2B5EF4-FFF2-40B4-BE49-F238E27FC236}">
                  <a16:creationId xmlns:a16="http://schemas.microsoft.com/office/drawing/2014/main" id="{15EF6BAC-A6D3-48D5-B874-874487EC02FA}"/>
                </a:ext>
              </a:extLst>
            </p:cNvPr>
            <p:cNvCxnSpPr/>
            <p:nvPr/>
          </p:nvCxnSpPr>
          <p:spPr>
            <a:xfrm>
              <a:off x="4335730" y="45997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5" name="Straight Connector 3004">
              <a:extLst>
                <a:ext uri="{FF2B5EF4-FFF2-40B4-BE49-F238E27FC236}">
                  <a16:creationId xmlns:a16="http://schemas.microsoft.com/office/drawing/2014/main" id="{DAD48561-D37A-4210-9641-41DF72B464BF}"/>
                </a:ext>
              </a:extLst>
            </p:cNvPr>
            <p:cNvCxnSpPr/>
            <p:nvPr/>
          </p:nvCxnSpPr>
          <p:spPr>
            <a:xfrm>
              <a:off x="4335397" y="462281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6" name="Straight Connector 3005">
              <a:extLst>
                <a:ext uri="{FF2B5EF4-FFF2-40B4-BE49-F238E27FC236}">
                  <a16:creationId xmlns:a16="http://schemas.microsoft.com/office/drawing/2014/main" id="{694A7FA1-C0C4-4335-95E7-E9092918493F}"/>
                </a:ext>
              </a:extLst>
            </p:cNvPr>
            <p:cNvCxnSpPr/>
            <p:nvPr/>
          </p:nvCxnSpPr>
          <p:spPr>
            <a:xfrm flipH="1">
              <a:off x="4334733" y="46346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7" name="Straight Connector 3006">
              <a:extLst>
                <a:ext uri="{FF2B5EF4-FFF2-40B4-BE49-F238E27FC236}">
                  <a16:creationId xmlns:a16="http://schemas.microsoft.com/office/drawing/2014/main" id="{8063FB41-72ED-424D-A221-F29396752F03}"/>
                </a:ext>
              </a:extLst>
            </p:cNvPr>
            <p:cNvCxnSpPr/>
            <p:nvPr/>
          </p:nvCxnSpPr>
          <p:spPr>
            <a:xfrm>
              <a:off x="4334733" y="46464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8" name="Oval 3007">
              <a:extLst>
                <a:ext uri="{FF2B5EF4-FFF2-40B4-BE49-F238E27FC236}">
                  <a16:creationId xmlns:a16="http://schemas.microsoft.com/office/drawing/2014/main" id="{D57AC996-0B73-4B3D-AD3C-5B7E13FC4E9D}"/>
                </a:ext>
              </a:extLst>
            </p:cNvPr>
            <p:cNvSpPr/>
            <p:nvPr/>
          </p:nvSpPr>
          <p:spPr>
            <a:xfrm>
              <a:off x="4373870" y="4482806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009" name="Straight Connector 3008">
              <a:extLst>
                <a:ext uri="{FF2B5EF4-FFF2-40B4-BE49-F238E27FC236}">
                  <a16:creationId xmlns:a16="http://schemas.microsoft.com/office/drawing/2014/main" id="{44C0FA4E-9A25-41AE-959D-6C2AF453FE74}"/>
                </a:ext>
              </a:extLst>
            </p:cNvPr>
            <p:cNvCxnSpPr/>
            <p:nvPr/>
          </p:nvCxnSpPr>
          <p:spPr>
            <a:xfrm flipH="1">
              <a:off x="4406236" y="454141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0" name="Straight Connector 3009">
              <a:extLst>
                <a:ext uri="{FF2B5EF4-FFF2-40B4-BE49-F238E27FC236}">
                  <a16:creationId xmlns:a16="http://schemas.microsoft.com/office/drawing/2014/main" id="{CC432647-2C5E-40AD-AFD0-C5125DDD931C}"/>
                </a:ext>
              </a:extLst>
            </p:cNvPr>
            <p:cNvCxnSpPr/>
            <p:nvPr/>
          </p:nvCxnSpPr>
          <p:spPr>
            <a:xfrm>
              <a:off x="4406900" y="45299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1" name="Straight Connector 3010">
              <a:extLst>
                <a:ext uri="{FF2B5EF4-FFF2-40B4-BE49-F238E27FC236}">
                  <a16:creationId xmlns:a16="http://schemas.microsoft.com/office/drawing/2014/main" id="{6BA0DDD0-75F5-4FDF-B874-A2C9F9F11BFE}"/>
                </a:ext>
              </a:extLst>
            </p:cNvPr>
            <p:cNvCxnSpPr/>
            <p:nvPr/>
          </p:nvCxnSpPr>
          <p:spPr>
            <a:xfrm>
              <a:off x="4406568" y="455306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2" name="Straight Connector 3011">
              <a:extLst>
                <a:ext uri="{FF2B5EF4-FFF2-40B4-BE49-F238E27FC236}">
                  <a16:creationId xmlns:a16="http://schemas.microsoft.com/office/drawing/2014/main" id="{4F06D281-4187-47AC-8A1B-AC06D6051115}"/>
                </a:ext>
              </a:extLst>
            </p:cNvPr>
            <p:cNvCxnSpPr/>
            <p:nvPr/>
          </p:nvCxnSpPr>
          <p:spPr>
            <a:xfrm flipH="1">
              <a:off x="4405903" y="45649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3" name="Straight Connector 3012">
              <a:extLst>
                <a:ext uri="{FF2B5EF4-FFF2-40B4-BE49-F238E27FC236}">
                  <a16:creationId xmlns:a16="http://schemas.microsoft.com/office/drawing/2014/main" id="{933005CC-31A9-4A39-985B-5967E766379A}"/>
                </a:ext>
              </a:extLst>
            </p:cNvPr>
            <p:cNvCxnSpPr/>
            <p:nvPr/>
          </p:nvCxnSpPr>
          <p:spPr>
            <a:xfrm>
              <a:off x="4405903" y="457674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4" name="Straight Connector 3013">
              <a:extLst>
                <a:ext uri="{FF2B5EF4-FFF2-40B4-BE49-F238E27FC236}">
                  <a16:creationId xmlns:a16="http://schemas.microsoft.com/office/drawing/2014/main" id="{BA41E6E0-E497-4EFC-846D-F711FA7B1828}"/>
                </a:ext>
              </a:extLst>
            </p:cNvPr>
            <p:cNvCxnSpPr/>
            <p:nvPr/>
          </p:nvCxnSpPr>
          <p:spPr>
            <a:xfrm flipH="1">
              <a:off x="4405239" y="45882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5" name="Straight Connector 3014">
              <a:extLst>
                <a:ext uri="{FF2B5EF4-FFF2-40B4-BE49-F238E27FC236}">
                  <a16:creationId xmlns:a16="http://schemas.microsoft.com/office/drawing/2014/main" id="{0331BB2D-E107-43EB-A5C2-39930BDAC100}"/>
                </a:ext>
              </a:extLst>
            </p:cNvPr>
            <p:cNvCxnSpPr/>
            <p:nvPr/>
          </p:nvCxnSpPr>
          <p:spPr>
            <a:xfrm flipH="1">
              <a:off x="4404241" y="46111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6" name="Straight Connector 3015">
              <a:extLst>
                <a:ext uri="{FF2B5EF4-FFF2-40B4-BE49-F238E27FC236}">
                  <a16:creationId xmlns:a16="http://schemas.microsoft.com/office/drawing/2014/main" id="{DD002D50-C486-446A-844E-C97DC451B732}"/>
                </a:ext>
              </a:extLst>
            </p:cNvPr>
            <p:cNvCxnSpPr/>
            <p:nvPr/>
          </p:nvCxnSpPr>
          <p:spPr>
            <a:xfrm>
              <a:off x="4404906" y="45997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7" name="Straight Connector 3016">
              <a:extLst>
                <a:ext uri="{FF2B5EF4-FFF2-40B4-BE49-F238E27FC236}">
                  <a16:creationId xmlns:a16="http://schemas.microsoft.com/office/drawing/2014/main" id="{BB0713F0-9CA4-401D-83F2-2BCC5F34A158}"/>
                </a:ext>
              </a:extLst>
            </p:cNvPr>
            <p:cNvCxnSpPr/>
            <p:nvPr/>
          </p:nvCxnSpPr>
          <p:spPr>
            <a:xfrm>
              <a:off x="4404574" y="462281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8" name="Straight Connector 3017">
              <a:extLst>
                <a:ext uri="{FF2B5EF4-FFF2-40B4-BE49-F238E27FC236}">
                  <a16:creationId xmlns:a16="http://schemas.microsoft.com/office/drawing/2014/main" id="{E18FDAB8-5D84-44B6-8795-871055B8F724}"/>
                </a:ext>
              </a:extLst>
            </p:cNvPr>
            <p:cNvCxnSpPr/>
            <p:nvPr/>
          </p:nvCxnSpPr>
          <p:spPr>
            <a:xfrm flipH="1">
              <a:off x="4403909" y="46346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9" name="Straight Connector 3018">
              <a:extLst>
                <a:ext uri="{FF2B5EF4-FFF2-40B4-BE49-F238E27FC236}">
                  <a16:creationId xmlns:a16="http://schemas.microsoft.com/office/drawing/2014/main" id="{7EB39F3B-E3D4-4F31-AA4C-212F6A8FBA0E}"/>
                </a:ext>
              </a:extLst>
            </p:cNvPr>
            <p:cNvCxnSpPr/>
            <p:nvPr/>
          </p:nvCxnSpPr>
          <p:spPr>
            <a:xfrm>
              <a:off x="4403909" y="46464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0" name="Straight Connector 3019">
              <a:extLst>
                <a:ext uri="{FF2B5EF4-FFF2-40B4-BE49-F238E27FC236}">
                  <a16:creationId xmlns:a16="http://schemas.microsoft.com/office/drawing/2014/main" id="{3629FCE7-5E85-4B62-A12B-FA0FF712AE42}"/>
                </a:ext>
              </a:extLst>
            </p:cNvPr>
            <p:cNvCxnSpPr/>
            <p:nvPr/>
          </p:nvCxnSpPr>
          <p:spPr>
            <a:xfrm flipH="1">
              <a:off x="4387076" y="454141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1" name="Straight Connector 3020">
              <a:extLst>
                <a:ext uri="{FF2B5EF4-FFF2-40B4-BE49-F238E27FC236}">
                  <a16:creationId xmlns:a16="http://schemas.microsoft.com/office/drawing/2014/main" id="{A191BED3-64F3-4014-B750-DDE9FA4E07E2}"/>
                </a:ext>
              </a:extLst>
            </p:cNvPr>
            <p:cNvCxnSpPr/>
            <p:nvPr/>
          </p:nvCxnSpPr>
          <p:spPr>
            <a:xfrm>
              <a:off x="4387741" y="45299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2" name="Straight Connector 3021">
              <a:extLst>
                <a:ext uri="{FF2B5EF4-FFF2-40B4-BE49-F238E27FC236}">
                  <a16:creationId xmlns:a16="http://schemas.microsoft.com/office/drawing/2014/main" id="{DDA0F12F-4BCB-463E-ADF1-F9D6A391A092}"/>
                </a:ext>
              </a:extLst>
            </p:cNvPr>
            <p:cNvCxnSpPr/>
            <p:nvPr/>
          </p:nvCxnSpPr>
          <p:spPr>
            <a:xfrm>
              <a:off x="4387408" y="455306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3" name="Straight Connector 3022">
              <a:extLst>
                <a:ext uri="{FF2B5EF4-FFF2-40B4-BE49-F238E27FC236}">
                  <a16:creationId xmlns:a16="http://schemas.microsoft.com/office/drawing/2014/main" id="{AA79FE1A-9BD4-452C-ABFB-A2B8AEE5A79E}"/>
                </a:ext>
              </a:extLst>
            </p:cNvPr>
            <p:cNvCxnSpPr/>
            <p:nvPr/>
          </p:nvCxnSpPr>
          <p:spPr>
            <a:xfrm flipH="1">
              <a:off x="4386743" y="45649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4" name="Straight Connector 3023">
              <a:extLst>
                <a:ext uri="{FF2B5EF4-FFF2-40B4-BE49-F238E27FC236}">
                  <a16:creationId xmlns:a16="http://schemas.microsoft.com/office/drawing/2014/main" id="{09745F63-24BE-4665-AC63-69B4DE506B1D}"/>
                </a:ext>
              </a:extLst>
            </p:cNvPr>
            <p:cNvCxnSpPr/>
            <p:nvPr/>
          </p:nvCxnSpPr>
          <p:spPr>
            <a:xfrm>
              <a:off x="4386743" y="457674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5" name="Straight Connector 3024">
              <a:extLst>
                <a:ext uri="{FF2B5EF4-FFF2-40B4-BE49-F238E27FC236}">
                  <a16:creationId xmlns:a16="http://schemas.microsoft.com/office/drawing/2014/main" id="{3EA48C4D-5285-4E8B-8470-C5E5C0FD4AAE}"/>
                </a:ext>
              </a:extLst>
            </p:cNvPr>
            <p:cNvCxnSpPr/>
            <p:nvPr/>
          </p:nvCxnSpPr>
          <p:spPr>
            <a:xfrm flipH="1">
              <a:off x="4386079" y="45882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6" name="Straight Connector 3025">
              <a:extLst>
                <a:ext uri="{FF2B5EF4-FFF2-40B4-BE49-F238E27FC236}">
                  <a16:creationId xmlns:a16="http://schemas.microsoft.com/office/drawing/2014/main" id="{BD112648-FFCF-4B7F-B818-EB22C7EE6E04}"/>
                </a:ext>
              </a:extLst>
            </p:cNvPr>
            <p:cNvCxnSpPr/>
            <p:nvPr/>
          </p:nvCxnSpPr>
          <p:spPr>
            <a:xfrm flipH="1">
              <a:off x="4385082" y="46111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7" name="Straight Connector 3026">
              <a:extLst>
                <a:ext uri="{FF2B5EF4-FFF2-40B4-BE49-F238E27FC236}">
                  <a16:creationId xmlns:a16="http://schemas.microsoft.com/office/drawing/2014/main" id="{D50E2669-59FB-41E3-9ABC-E856316246DE}"/>
                </a:ext>
              </a:extLst>
            </p:cNvPr>
            <p:cNvCxnSpPr/>
            <p:nvPr/>
          </p:nvCxnSpPr>
          <p:spPr>
            <a:xfrm>
              <a:off x="4385746" y="45997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8" name="Straight Connector 3027">
              <a:extLst>
                <a:ext uri="{FF2B5EF4-FFF2-40B4-BE49-F238E27FC236}">
                  <a16:creationId xmlns:a16="http://schemas.microsoft.com/office/drawing/2014/main" id="{647D5E3F-64C0-44E0-908D-F52074436B9B}"/>
                </a:ext>
              </a:extLst>
            </p:cNvPr>
            <p:cNvCxnSpPr/>
            <p:nvPr/>
          </p:nvCxnSpPr>
          <p:spPr>
            <a:xfrm>
              <a:off x="4385414" y="462281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9" name="Straight Connector 3028">
              <a:extLst>
                <a:ext uri="{FF2B5EF4-FFF2-40B4-BE49-F238E27FC236}">
                  <a16:creationId xmlns:a16="http://schemas.microsoft.com/office/drawing/2014/main" id="{19BCA6F8-4773-47A9-8930-7387528D630F}"/>
                </a:ext>
              </a:extLst>
            </p:cNvPr>
            <p:cNvCxnSpPr/>
            <p:nvPr/>
          </p:nvCxnSpPr>
          <p:spPr>
            <a:xfrm flipH="1">
              <a:off x="4384749" y="46346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0" name="Straight Connector 3029">
              <a:extLst>
                <a:ext uri="{FF2B5EF4-FFF2-40B4-BE49-F238E27FC236}">
                  <a16:creationId xmlns:a16="http://schemas.microsoft.com/office/drawing/2014/main" id="{00F0FF08-AAE8-4092-B513-9B5E06C634B1}"/>
                </a:ext>
              </a:extLst>
            </p:cNvPr>
            <p:cNvCxnSpPr/>
            <p:nvPr/>
          </p:nvCxnSpPr>
          <p:spPr>
            <a:xfrm>
              <a:off x="4384749" y="46464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31" name="Oval 3030">
              <a:extLst>
                <a:ext uri="{FF2B5EF4-FFF2-40B4-BE49-F238E27FC236}">
                  <a16:creationId xmlns:a16="http://schemas.microsoft.com/office/drawing/2014/main" id="{F1027AE4-5350-4A15-B1F4-BFC0C9D52073}"/>
                </a:ext>
              </a:extLst>
            </p:cNvPr>
            <p:cNvSpPr/>
            <p:nvPr/>
          </p:nvSpPr>
          <p:spPr>
            <a:xfrm>
              <a:off x="4423886" y="4482806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032" name="Straight Connector 3031">
              <a:extLst>
                <a:ext uri="{FF2B5EF4-FFF2-40B4-BE49-F238E27FC236}">
                  <a16:creationId xmlns:a16="http://schemas.microsoft.com/office/drawing/2014/main" id="{435777C9-238C-440F-8050-F530ECCEFFDD}"/>
                </a:ext>
              </a:extLst>
            </p:cNvPr>
            <p:cNvCxnSpPr/>
            <p:nvPr/>
          </p:nvCxnSpPr>
          <p:spPr>
            <a:xfrm flipH="1">
              <a:off x="4456251" y="454141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3" name="Straight Connector 3032">
              <a:extLst>
                <a:ext uri="{FF2B5EF4-FFF2-40B4-BE49-F238E27FC236}">
                  <a16:creationId xmlns:a16="http://schemas.microsoft.com/office/drawing/2014/main" id="{0F464D0B-1314-44B5-99FF-3D1CE8F72AA5}"/>
                </a:ext>
              </a:extLst>
            </p:cNvPr>
            <p:cNvCxnSpPr/>
            <p:nvPr/>
          </p:nvCxnSpPr>
          <p:spPr>
            <a:xfrm>
              <a:off x="4456916" y="45299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4" name="Straight Connector 3033">
              <a:extLst>
                <a:ext uri="{FF2B5EF4-FFF2-40B4-BE49-F238E27FC236}">
                  <a16:creationId xmlns:a16="http://schemas.microsoft.com/office/drawing/2014/main" id="{5AFCB54D-B9D9-45C8-B264-540D8BD6F5CF}"/>
                </a:ext>
              </a:extLst>
            </p:cNvPr>
            <p:cNvCxnSpPr/>
            <p:nvPr/>
          </p:nvCxnSpPr>
          <p:spPr>
            <a:xfrm>
              <a:off x="4456584" y="455306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5" name="Straight Connector 3034">
              <a:extLst>
                <a:ext uri="{FF2B5EF4-FFF2-40B4-BE49-F238E27FC236}">
                  <a16:creationId xmlns:a16="http://schemas.microsoft.com/office/drawing/2014/main" id="{6C357511-4CAB-484A-8012-75C64EE5142D}"/>
                </a:ext>
              </a:extLst>
            </p:cNvPr>
            <p:cNvCxnSpPr/>
            <p:nvPr/>
          </p:nvCxnSpPr>
          <p:spPr>
            <a:xfrm flipH="1">
              <a:off x="4455919" y="45649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6" name="Straight Connector 3035">
              <a:extLst>
                <a:ext uri="{FF2B5EF4-FFF2-40B4-BE49-F238E27FC236}">
                  <a16:creationId xmlns:a16="http://schemas.microsoft.com/office/drawing/2014/main" id="{D287CC0F-1405-4F90-9650-54C3DB0E6037}"/>
                </a:ext>
              </a:extLst>
            </p:cNvPr>
            <p:cNvCxnSpPr/>
            <p:nvPr/>
          </p:nvCxnSpPr>
          <p:spPr>
            <a:xfrm>
              <a:off x="4455919" y="457674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7" name="Straight Connector 3036">
              <a:extLst>
                <a:ext uri="{FF2B5EF4-FFF2-40B4-BE49-F238E27FC236}">
                  <a16:creationId xmlns:a16="http://schemas.microsoft.com/office/drawing/2014/main" id="{35834AAC-B7D5-4D4B-84D8-B623147EE9FF}"/>
                </a:ext>
              </a:extLst>
            </p:cNvPr>
            <p:cNvCxnSpPr/>
            <p:nvPr/>
          </p:nvCxnSpPr>
          <p:spPr>
            <a:xfrm flipH="1">
              <a:off x="4455254" y="45882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8" name="Straight Connector 3037">
              <a:extLst>
                <a:ext uri="{FF2B5EF4-FFF2-40B4-BE49-F238E27FC236}">
                  <a16:creationId xmlns:a16="http://schemas.microsoft.com/office/drawing/2014/main" id="{6DF5EE75-9E0F-4AF0-A55F-F84598F7A804}"/>
                </a:ext>
              </a:extLst>
            </p:cNvPr>
            <p:cNvCxnSpPr/>
            <p:nvPr/>
          </p:nvCxnSpPr>
          <p:spPr>
            <a:xfrm flipH="1">
              <a:off x="4454257" y="46111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9" name="Straight Connector 3038">
              <a:extLst>
                <a:ext uri="{FF2B5EF4-FFF2-40B4-BE49-F238E27FC236}">
                  <a16:creationId xmlns:a16="http://schemas.microsoft.com/office/drawing/2014/main" id="{6F5C56A4-EFCF-4314-9476-0BE23D4EE7BE}"/>
                </a:ext>
              </a:extLst>
            </p:cNvPr>
            <p:cNvCxnSpPr/>
            <p:nvPr/>
          </p:nvCxnSpPr>
          <p:spPr>
            <a:xfrm>
              <a:off x="4454922" y="45997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0" name="Straight Connector 3039">
              <a:extLst>
                <a:ext uri="{FF2B5EF4-FFF2-40B4-BE49-F238E27FC236}">
                  <a16:creationId xmlns:a16="http://schemas.microsoft.com/office/drawing/2014/main" id="{81634A18-9132-4018-A287-0200E2ACF0C7}"/>
                </a:ext>
              </a:extLst>
            </p:cNvPr>
            <p:cNvCxnSpPr/>
            <p:nvPr/>
          </p:nvCxnSpPr>
          <p:spPr>
            <a:xfrm>
              <a:off x="4454589" y="462281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1" name="Straight Connector 3040">
              <a:extLst>
                <a:ext uri="{FF2B5EF4-FFF2-40B4-BE49-F238E27FC236}">
                  <a16:creationId xmlns:a16="http://schemas.microsoft.com/office/drawing/2014/main" id="{5631EB8C-7B70-46E3-A3B8-92B143F9320F}"/>
                </a:ext>
              </a:extLst>
            </p:cNvPr>
            <p:cNvCxnSpPr/>
            <p:nvPr/>
          </p:nvCxnSpPr>
          <p:spPr>
            <a:xfrm flipH="1">
              <a:off x="4453925" y="46346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2" name="Straight Connector 3041">
              <a:extLst>
                <a:ext uri="{FF2B5EF4-FFF2-40B4-BE49-F238E27FC236}">
                  <a16:creationId xmlns:a16="http://schemas.microsoft.com/office/drawing/2014/main" id="{8FF1CF4E-260B-4C68-9334-B4C7A8D44176}"/>
                </a:ext>
              </a:extLst>
            </p:cNvPr>
            <p:cNvCxnSpPr/>
            <p:nvPr/>
          </p:nvCxnSpPr>
          <p:spPr>
            <a:xfrm>
              <a:off x="4453925" y="46464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3" name="Straight Connector 3042">
              <a:extLst>
                <a:ext uri="{FF2B5EF4-FFF2-40B4-BE49-F238E27FC236}">
                  <a16:creationId xmlns:a16="http://schemas.microsoft.com/office/drawing/2014/main" id="{F5B4BA20-9A84-4DC1-AB9F-08533FEB62B9}"/>
                </a:ext>
              </a:extLst>
            </p:cNvPr>
            <p:cNvCxnSpPr/>
            <p:nvPr/>
          </p:nvCxnSpPr>
          <p:spPr>
            <a:xfrm flipH="1">
              <a:off x="4437092" y="454141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4" name="Straight Connector 3043">
              <a:extLst>
                <a:ext uri="{FF2B5EF4-FFF2-40B4-BE49-F238E27FC236}">
                  <a16:creationId xmlns:a16="http://schemas.microsoft.com/office/drawing/2014/main" id="{EAEBC15C-E9A4-441E-8EC2-18B81AB6DDCF}"/>
                </a:ext>
              </a:extLst>
            </p:cNvPr>
            <p:cNvCxnSpPr/>
            <p:nvPr/>
          </p:nvCxnSpPr>
          <p:spPr>
            <a:xfrm>
              <a:off x="4437757" y="452995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5" name="Straight Connector 3044">
              <a:extLst>
                <a:ext uri="{FF2B5EF4-FFF2-40B4-BE49-F238E27FC236}">
                  <a16:creationId xmlns:a16="http://schemas.microsoft.com/office/drawing/2014/main" id="{0E6AB60C-178D-49FD-A88A-25ADFFEA2C20}"/>
                </a:ext>
              </a:extLst>
            </p:cNvPr>
            <p:cNvCxnSpPr/>
            <p:nvPr/>
          </p:nvCxnSpPr>
          <p:spPr>
            <a:xfrm>
              <a:off x="4437424" y="455306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6" name="Straight Connector 3045">
              <a:extLst>
                <a:ext uri="{FF2B5EF4-FFF2-40B4-BE49-F238E27FC236}">
                  <a16:creationId xmlns:a16="http://schemas.microsoft.com/office/drawing/2014/main" id="{AFF4AD8C-6B64-4819-BD08-6F54A63A6113}"/>
                </a:ext>
              </a:extLst>
            </p:cNvPr>
            <p:cNvCxnSpPr/>
            <p:nvPr/>
          </p:nvCxnSpPr>
          <p:spPr>
            <a:xfrm flipH="1">
              <a:off x="4436759" y="456490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7" name="Straight Connector 3046">
              <a:extLst>
                <a:ext uri="{FF2B5EF4-FFF2-40B4-BE49-F238E27FC236}">
                  <a16:creationId xmlns:a16="http://schemas.microsoft.com/office/drawing/2014/main" id="{1CBD4B27-0ED7-485E-8610-86ED6CA8D688}"/>
                </a:ext>
              </a:extLst>
            </p:cNvPr>
            <p:cNvCxnSpPr/>
            <p:nvPr/>
          </p:nvCxnSpPr>
          <p:spPr>
            <a:xfrm>
              <a:off x="4436759" y="457674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8" name="Straight Connector 3047">
              <a:extLst>
                <a:ext uri="{FF2B5EF4-FFF2-40B4-BE49-F238E27FC236}">
                  <a16:creationId xmlns:a16="http://schemas.microsoft.com/office/drawing/2014/main" id="{AFED21FD-2EF6-488D-8F04-EBA1F3D837C4}"/>
                </a:ext>
              </a:extLst>
            </p:cNvPr>
            <p:cNvCxnSpPr/>
            <p:nvPr/>
          </p:nvCxnSpPr>
          <p:spPr>
            <a:xfrm flipH="1">
              <a:off x="4436094" y="45882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9" name="Straight Connector 3048">
              <a:extLst>
                <a:ext uri="{FF2B5EF4-FFF2-40B4-BE49-F238E27FC236}">
                  <a16:creationId xmlns:a16="http://schemas.microsoft.com/office/drawing/2014/main" id="{F04D5213-2016-4869-8D36-D64EBBF3DBA4}"/>
                </a:ext>
              </a:extLst>
            </p:cNvPr>
            <p:cNvCxnSpPr/>
            <p:nvPr/>
          </p:nvCxnSpPr>
          <p:spPr>
            <a:xfrm flipH="1">
              <a:off x="4435098" y="46111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0" name="Straight Connector 3049">
              <a:extLst>
                <a:ext uri="{FF2B5EF4-FFF2-40B4-BE49-F238E27FC236}">
                  <a16:creationId xmlns:a16="http://schemas.microsoft.com/office/drawing/2014/main" id="{A5311440-41FD-4718-B10D-CF4C494C467F}"/>
                </a:ext>
              </a:extLst>
            </p:cNvPr>
            <p:cNvCxnSpPr/>
            <p:nvPr/>
          </p:nvCxnSpPr>
          <p:spPr>
            <a:xfrm>
              <a:off x="4435762" y="45997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1" name="Straight Connector 3050">
              <a:extLst>
                <a:ext uri="{FF2B5EF4-FFF2-40B4-BE49-F238E27FC236}">
                  <a16:creationId xmlns:a16="http://schemas.microsoft.com/office/drawing/2014/main" id="{892DF453-F049-4B77-856E-110D1BD1F230}"/>
                </a:ext>
              </a:extLst>
            </p:cNvPr>
            <p:cNvCxnSpPr/>
            <p:nvPr/>
          </p:nvCxnSpPr>
          <p:spPr>
            <a:xfrm>
              <a:off x="4435430" y="462281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2" name="Straight Connector 3051">
              <a:extLst>
                <a:ext uri="{FF2B5EF4-FFF2-40B4-BE49-F238E27FC236}">
                  <a16:creationId xmlns:a16="http://schemas.microsoft.com/office/drawing/2014/main" id="{1F169E19-7456-4E66-BEAE-E3AAB2976681}"/>
                </a:ext>
              </a:extLst>
            </p:cNvPr>
            <p:cNvCxnSpPr/>
            <p:nvPr/>
          </p:nvCxnSpPr>
          <p:spPr>
            <a:xfrm flipH="1">
              <a:off x="4434765" y="463465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3" name="Straight Connector 3052">
              <a:extLst>
                <a:ext uri="{FF2B5EF4-FFF2-40B4-BE49-F238E27FC236}">
                  <a16:creationId xmlns:a16="http://schemas.microsoft.com/office/drawing/2014/main" id="{CF18B5C9-9BAF-4572-97D4-0DBD1E212220}"/>
                </a:ext>
              </a:extLst>
            </p:cNvPr>
            <p:cNvCxnSpPr/>
            <p:nvPr/>
          </p:nvCxnSpPr>
          <p:spPr>
            <a:xfrm>
              <a:off x="4434765" y="464649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4" name="Oval 3053">
              <a:extLst>
                <a:ext uri="{FF2B5EF4-FFF2-40B4-BE49-F238E27FC236}">
                  <a16:creationId xmlns:a16="http://schemas.microsoft.com/office/drawing/2014/main" id="{4F50192C-F2CA-400D-BF52-EEF371309960}"/>
                </a:ext>
              </a:extLst>
            </p:cNvPr>
            <p:cNvSpPr/>
            <p:nvPr/>
          </p:nvSpPr>
          <p:spPr>
            <a:xfrm>
              <a:off x="4473903" y="4482258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055" name="Straight Connector 3054">
              <a:extLst>
                <a:ext uri="{FF2B5EF4-FFF2-40B4-BE49-F238E27FC236}">
                  <a16:creationId xmlns:a16="http://schemas.microsoft.com/office/drawing/2014/main" id="{315C95A3-FD08-4E37-904C-DFF3FA2D693D}"/>
                </a:ext>
              </a:extLst>
            </p:cNvPr>
            <p:cNvCxnSpPr/>
            <p:nvPr/>
          </p:nvCxnSpPr>
          <p:spPr>
            <a:xfrm flipH="1">
              <a:off x="4506268" y="454087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6" name="Straight Connector 3055">
              <a:extLst>
                <a:ext uri="{FF2B5EF4-FFF2-40B4-BE49-F238E27FC236}">
                  <a16:creationId xmlns:a16="http://schemas.microsoft.com/office/drawing/2014/main" id="{D0EB98C4-D940-4D3F-88F7-3EC283CAD366}"/>
                </a:ext>
              </a:extLst>
            </p:cNvPr>
            <p:cNvCxnSpPr/>
            <p:nvPr/>
          </p:nvCxnSpPr>
          <p:spPr>
            <a:xfrm>
              <a:off x="4506933" y="452940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7" name="Straight Connector 3056">
              <a:extLst>
                <a:ext uri="{FF2B5EF4-FFF2-40B4-BE49-F238E27FC236}">
                  <a16:creationId xmlns:a16="http://schemas.microsoft.com/office/drawing/2014/main" id="{509518D7-45F8-49D3-A13D-C00917140F90}"/>
                </a:ext>
              </a:extLst>
            </p:cNvPr>
            <p:cNvCxnSpPr/>
            <p:nvPr/>
          </p:nvCxnSpPr>
          <p:spPr>
            <a:xfrm>
              <a:off x="4506600" y="455251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8" name="Straight Connector 3057">
              <a:extLst>
                <a:ext uri="{FF2B5EF4-FFF2-40B4-BE49-F238E27FC236}">
                  <a16:creationId xmlns:a16="http://schemas.microsoft.com/office/drawing/2014/main" id="{77010FFF-5028-4726-9656-B1AE191B24D7}"/>
                </a:ext>
              </a:extLst>
            </p:cNvPr>
            <p:cNvCxnSpPr/>
            <p:nvPr/>
          </p:nvCxnSpPr>
          <p:spPr>
            <a:xfrm flipH="1">
              <a:off x="4505935" y="456436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9" name="Straight Connector 3058">
              <a:extLst>
                <a:ext uri="{FF2B5EF4-FFF2-40B4-BE49-F238E27FC236}">
                  <a16:creationId xmlns:a16="http://schemas.microsoft.com/office/drawing/2014/main" id="{69F60041-B771-4BE5-89CD-71212CEB2B7E}"/>
                </a:ext>
              </a:extLst>
            </p:cNvPr>
            <p:cNvCxnSpPr/>
            <p:nvPr/>
          </p:nvCxnSpPr>
          <p:spPr>
            <a:xfrm>
              <a:off x="4505935" y="457619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0" name="Straight Connector 3059">
              <a:extLst>
                <a:ext uri="{FF2B5EF4-FFF2-40B4-BE49-F238E27FC236}">
                  <a16:creationId xmlns:a16="http://schemas.microsoft.com/office/drawing/2014/main" id="{2B3E3F45-0D76-47BA-8569-C0420BA5A07C}"/>
                </a:ext>
              </a:extLst>
            </p:cNvPr>
            <p:cNvCxnSpPr/>
            <p:nvPr/>
          </p:nvCxnSpPr>
          <p:spPr>
            <a:xfrm flipH="1">
              <a:off x="4505271" y="45876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1" name="Straight Connector 3060">
              <a:extLst>
                <a:ext uri="{FF2B5EF4-FFF2-40B4-BE49-F238E27FC236}">
                  <a16:creationId xmlns:a16="http://schemas.microsoft.com/office/drawing/2014/main" id="{711E18FB-DB47-4767-A14A-9D29D39DE8CC}"/>
                </a:ext>
              </a:extLst>
            </p:cNvPr>
            <p:cNvCxnSpPr/>
            <p:nvPr/>
          </p:nvCxnSpPr>
          <p:spPr>
            <a:xfrm flipH="1">
              <a:off x="4504274" y="461062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2" name="Straight Connector 3061">
              <a:extLst>
                <a:ext uri="{FF2B5EF4-FFF2-40B4-BE49-F238E27FC236}">
                  <a16:creationId xmlns:a16="http://schemas.microsoft.com/office/drawing/2014/main" id="{57ACD7A3-136C-42D1-BF67-8A58F0B27720}"/>
                </a:ext>
              </a:extLst>
            </p:cNvPr>
            <p:cNvCxnSpPr/>
            <p:nvPr/>
          </p:nvCxnSpPr>
          <p:spPr>
            <a:xfrm>
              <a:off x="4504938" y="459915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3" name="Straight Connector 3062">
              <a:extLst>
                <a:ext uri="{FF2B5EF4-FFF2-40B4-BE49-F238E27FC236}">
                  <a16:creationId xmlns:a16="http://schemas.microsoft.com/office/drawing/2014/main" id="{8B8542A4-DD4B-48C5-A931-6988C7AFD529}"/>
                </a:ext>
              </a:extLst>
            </p:cNvPr>
            <p:cNvCxnSpPr/>
            <p:nvPr/>
          </p:nvCxnSpPr>
          <p:spPr>
            <a:xfrm>
              <a:off x="4504606" y="462226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4" name="Straight Connector 3063">
              <a:extLst>
                <a:ext uri="{FF2B5EF4-FFF2-40B4-BE49-F238E27FC236}">
                  <a16:creationId xmlns:a16="http://schemas.microsoft.com/office/drawing/2014/main" id="{5464D425-1828-4284-9830-239B278CE123}"/>
                </a:ext>
              </a:extLst>
            </p:cNvPr>
            <p:cNvCxnSpPr/>
            <p:nvPr/>
          </p:nvCxnSpPr>
          <p:spPr>
            <a:xfrm flipH="1">
              <a:off x="4503941" y="463411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5" name="Straight Connector 3064">
              <a:extLst>
                <a:ext uri="{FF2B5EF4-FFF2-40B4-BE49-F238E27FC236}">
                  <a16:creationId xmlns:a16="http://schemas.microsoft.com/office/drawing/2014/main" id="{2F535B81-6DF9-4024-8EC2-7411C091A361}"/>
                </a:ext>
              </a:extLst>
            </p:cNvPr>
            <p:cNvCxnSpPr/>
            <p:nvPr/>
          </p:nvCxnSpPr>
          <p:spPr>
            <a:xfrm>
              <a:off x="4503941" y="464594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6" name="Straight Connector 3065">
              <a:extLst>
                <a:ext uri="{FF2B5EF4-FFF2-40B4-BE49-F238E27FC236}">
                  <a16:creationId xmlns:a16="http://schemas.microsoft.com/office/drawing/2014/main" id="{891B6AA0-FC76-439F-8720-039F7BC36EEF}"/>
                </a:ext>
              </a:extLst>
            </p:cNvPr>
            <p:cNvCxnSpPr/>
            <p:nvPr/>
          </p:nvCxnSpPr>
          <p:spPr>
            <a:xfrm flipH="1">
              <a:off x="4487108" y="454087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7" name="Straight Connector 3066">
              <a:extLst>
                <a:ext uri="{FF2B5EF4-FFF2-40B4-BE49-F238E27FC236}">
                  <a16:creationId xmlns:a16="http://schemas.microsoft.com/office/drawing/2014/main" id="{7BE87114-A070-4C9F-8329-D20EF559562B}"/>
                </a:ext>
              </a:extLst>
            </p:cNvPr>
            <p:cNvCxnSpPr/>
            <p:nvPr/>
          </p:nvCxnSpPr>
          <p:spPr>
            <a:xfrm>
              <a:off x="4487773" y="452940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8" name="Straight Connector 3067">
              <a:extLst>
                <a:ext uri="{FF2B5EF4-FFF2-40B4-BE49-F238E27FC236}">
                  <a16:creationId xmlns:a16="http://schemas.microsoft.com/office/drawing/2014/main" id="{6EEAE17C-6745-4ED2-B5DE-99000179D168}"/>
                </a:ext>
              </a:extLst>
            </p:cNvPr>
            <p:cNvCxnSpPr/>
            <p:nvPr/>
          </p:nvCxnSpPr>
          <p:spPr>
            <a:xfrm>
              <a:off x="4487440" y="455251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9" name="Straight Connector 3068">
              <a:extLst>
                <a:ext uri="{FF2B5EF4-FFF2-40B4-BE49-F238E27FC236}">
                  <a16:creationId xmlns:a16="http://schemas.microsoft.com/office/drawing/2014/main" id="{D67A4715-56DC-4E7E-A229-FD51D92569EB}"/>
                </a:ext>
              </a:extLst>
            </p:cNvPr>
            <p:cNvCxnSpPr/>
            <p:nvPr/>
          </p:nvCxnSpPr>
          <p:spPr>
            <a:xfrm flipH="1">
              <a:off x="4486776" y="456436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0" name="Straight Connector 3069">
              <a:extLst>
                <a:ext uri="{FF2B5EF4-FFF2-40B4-BE49-F238E27FC236}">
                  <a16:creationId xmlns:a16="http://schemas.microsoft.com/office/drawing/2014/main" id="{0669BC14-BA57-4718-A19E-9FC57563ABE8}"/>
                </a:ext>
              </a:extLst>
            </p:cNvPr>
            <p:cNvCxnSpPr/>
            <p:nvPr/>
          </p:nvCxnSpPr>
          <p:spPr>
            <a:xfrm>
              <a:off x="4486776" y="457619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1" name="Straight Connector 3070">
              <a:extLst>
                <a:ext uri="{FF2B5EF4-FFF2-40B4-BE49-F238E27FC236}">
                  <a16:creationId xmlns:a16="http://schemas.microsoft.com/office/drawing/2014/main" id="{67290E8D-164D-4FF1-8EB5-209A13255119}"/>
                </a:ext>
              </a:extLst>
            </p:cNvPr>
            <p:cNvCxnSpPr/>
            <p:nvPr/>
          </p:nvCxnSpPr>
          <p:spPr>
            <a:xfrm flipH="1">
              <a:off x="4486111" y="45876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2" name="Straight Connector 3071">
              <a:extLst>
                <a:ext uri="{FF2B5EF4-FFF2-40B4-BE49-F238E27FC236}">
                  <a16:creationId xmlns:a16="http://schemas.microsoft.com/office/drawing/2014/main" id="{F8077319-C376-4CB0-857D-7CE0CED9E43F}"/>
                </a:ext>
              </a:extLst>
            </p:cNvPr>
            <p:cNvCxnSpPr/>
            <p:nvPr/>
          </p:nvCxnSpPr>
          <p:spPr>
            <a:xfrm flipH="1">
              <a:off x="4485114" y="461062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3" name="Straight Connector 3072">
              <a:extLst>
                <a:ext uri="{FF2B5EF4-FFF2-40B4-BE49-F238E27FC236}">
                  <a16:creationId xmlns:a16="http://schemas.microsoft.com/office/drawing/2014/main" id="{CCA15405-B94D-423F-B442-01FACD4F844A}"/>
                </a:ext>
              </a:extLst>
            </p:cNvPr>
            <p:cNvCxnSpPr/>
            <p:nvPr/>
          </p:nvCxnSpPr>
          <p:spPr>
            <a:xfrm>
              <a:off x="4485778" y="459915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4" name="Straight Connector 3073">
              <a:extLst>
                <a:ext uri="{FF2B5EF4-FFF2-40B4-BE49-F238E27FC236}">
                  <a16:creationId xmlns:a16="http://schemas.microsoft.com/office/drawing/2014/main" id="{7F7E137C-8342-4FF9-B3F0-1A2ABDBC7023}"/>
                </a:ext>
              </a:extLst>
            </p:cNvPr>
            <p:cNvCxnSpPr/>
            <p:nvPr/>
          </p:nvCxnSpPr>
          <p:spPr>
            <a:xfrm>
              <a:off x="4485446" y="462226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5" name="Straight Connector 3074">
              <a:extLst>
                <a:ext uri="{FF2B5EF4-FFF2-40B4-BE49-F238E27FC236}">
                  <a16:creationId xmlns:a16="http://schemas.microsoft.com/office/drawing/2014/main" id="{B678D240-EF5F-4E90-A50B-A73C1DF25E35}"/>
                </a:ext>
              </a:extLst>
            </p:cNvPr>
            <p:cNvCxnSpPr/>
            <p:nvPr/>
          </p:nvCxnSpPr>
          <p:spPr>
            <a:xfrm flipH="1">
              <a:off x="4484781" y="463411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6" name="Straight Connector 3075">
              <a:extLst>
                <a:ext uri="{FF2B5EF4-FFF2-40B4-BE49-F238E27FC236}">
                  <a16:creationId xmlns:a16="http://schemas.microsoft.com/office/drawing/2014/main" id="{039C5A5C-E654-476D-9BE0-D05A6F8735D3}"/>
                </a:ext>
              </a:extLst>
            </p:cNvPr>
            <p:cNvCxnSpPr/>
            <p:nvPr/>
          </p:nvCxnSpPr>
          <p:spPr>
            <a:xfrm>
              <a:off x="4484781" y="464594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7" name="Oval 3076">
              <a:extLst>
                <a:ext uri="{FF2B5EF4-FFF2-40B4-BE49-F238E27FC236}">
                  <a16:creationId xmlns:a16="http://schemas.microsoft.com/office/drawing/2014/main" id="{E7CC71EF-EF34-4944-8B8D-7702D656A66F}"/>
                </a:ext>
              </a:extLst>
            </p:cNvPr>
            <p:cNvSpPr/>
            <p:nvPr/>
          </p:nvSpPr>
          <p:spPr>
            <a:xfrm>
              <a:off x="4523919" y="4482258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078" name="Straight Connector 3077">
              <a:extLst>
                <a:ext uri="{FF2B5EF4-FFF2-40B4-BE49-F238E27FC236}">
                  <a16:creationId xmlns:a16="http://schemas.microsoft.com/office/drawing/2014/main" id="{A481FDC4-AFE2-4235-B22D-8A6A17A0546F}"/>
                </a:ext>
              </a:extLst>
            </p:cNvPr>
            <p:cNvCxnSpPr/>
            <p:nvPr/>
          </p:nvCxnSpPr>
          <p:spPr>
            <a:xfrm flipH="1">
              <a:off x="4556285" y="454087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9" name="Straight Connector 3078">
              <a:extLst>
                <a:ext uri="{FF2B5EF4-FFF2-40B4-BE49-F238E27FC236}">
                  <a16:creationId xmlns:a16="http://schemas.microsoft.com/office/drawing/2014/main" id="{F431F3FB-0849-492D-B9C0-8F214C7F1A2E}"/>
                </a:ext>
              </a:extLst>
            </p:cNvPr>
            <p:cNvCxnSpPr/>
            <p:nvPr/>
          </p:nvCxnSpPr>
          <p:spPr>
            <a:xfrm>
              <a:off x="4556949" y="452940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0" name="Straight Connector 3079">
              <a:extLst>
                <a:ext uri="{FF2B5EF4-FFF2-40B4-BE49-F238E27FC236}">
                  <a16:creationId xmlns:a16="http://schemas.microsoft.com/office/drawing/2014/main" id="{0F7BC008-23DB-4E64-AE72-563DF49FDF09}"/>
                </a:ext>
              </a:extLst>
            </p:cNvPr>
            <p:cNvCxnSpPr/>
            <p:nvPr/>
          </p:nvCxnSpPr>
          <p:spPr>
            <a:xfrm>
              <a:off x="4556617" y="455251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1" name="Straight Connector 3080">
              <a:extLst>
                <a:ext uri="{FF2B5EF4-FFF2-40B4-BE49-F238E27FC236}">
                  <a16:creationId xmlns:a16="http://schemas.microsoft.com/office/drawing/2014/main" id="{E51AA2EA-502D-4ED7-ACCB-C97DD13985B5}"/>
                </a:ext>
              </a:extLst>
            </p:cNvPr>
            <p:cNvCxnSpPr/>
            <p:nvPr/>
          </p:nvCxnSpPr>
          <p:spPr>
            <a:xfrm flipH="1">
              <a:off x="4555952" y="456436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2" name="Straight Connector 3081">
              <a:extLst>
                <a:ext uri="{FF2B5EF4-FFF2-40B4-BE49-F238E27FC236}">
                  <a16:creationId xmlns:a16="http://schemas.microsoft.com/office/drawing/2014/main" id="{942960AB-B957-438C-BD0F-0FDCD56E005B}"/>
                </a:ext>
              </a:extLst>
            </p:cNvPr>
            <p:cNvCxnSpPr/>
            <p:nvPr/>
          </p:nvCxnSpPr>
          <p:spPr>
            <a:xfrm>
              <a:off x="4555952" y="457619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3" name="Straight Connector 3082">
              <a:extLst>
                <a:ext uri="{FF2B5EF4-FFF2-40B4-BE49-F238E27FC236}">
                  <a16:creationId xmlns:a16="http://schemas.microsoft.com/office/drawing/2014/main" id="{4EF8D299-CD1E-4854-9D0E-D538A7F961E4}"/>
                </a:ext>
              </a:extLst>
            </p:cNvPr>
            <p:cNvCxnSpPr/>
            <p:nvPr/>
          </p:nvCxnSpPr>
          <p:spPr>
            <a:xfrm flipH="1">
              <a:off x="4555287" y="45876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4" name="Straight Connector 3083">
              <a:extLst>
                <a:ext uri="{FF2B5EF4-FFF2-40B4-BE49-F238E27FC236}">
                  <a16:creationId xmlns:a16="http://schemas.microsoft.com/office/drawing/2014/main" id="{9E2D8C89-1AEA-4AF8-A76B-3C55432FBCCA}"/>
                </a:ext>
              </a:extLst>
            </p:cNvPr>
            <p:cNvCxnSpPr/>
            <p:nvPr/>
          </p:nvCxnSpPr>
          <p:spPr>
            <a:xfrm flipH="1">
              <a:off x="4554290" y="461062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5" name="Straight Connector 3084">
              <a:extLst>
                <a:ext uri="{FF2B5EF4-FFF2-40B4-BE49-F238E27FC236}">
                  <a16:creationId xmlns:a16="http://schemas.microsoft.com/office/drawing/2014/main" id="{4A571EF0-5385-459F-878F-955E9BB26235}"/>
                </a:ext>
              </a:extLst>
            </p:cNvPr>
            <p:cNvCxnSpPr/>
            <p:nvPr/>
          </p:nvCxnSpPr>
          <p:spPr>
            <a:xfrm>
              <a:off x="4554955" y="459915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6" name="Straight Connector 3085">
              <a:extLst>
                <a:ext uri="{FF2B5EF4-FFF2-40B4-BE49-F238E27FC236}">
                  <a16:creationId xmlns:a16="http://schemas.microsoft.com/office/drawing/2014/main" id="{0DEC8B35-D5E4-40D0-90C0-E63BD9941159}"/>
                </a:ext>
              </a:extLst>
            </p:cNvPr>
            <p:cNvCxnSpPr/>
            <p:nvPr/>
          </p:nvCxnSpPr>
          <p:spPr>
            <a:xfrm>
              <a:off x="4554622" y="462226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7" name="Straight Connector 3086">
              <a:extLst>
                <a:ext uri="{FF2B5EF4-FFF2-40B4-BE49-F238E27FC236}">
                  <a16:creationId xmlns:a16="http://schemas.microsoft.com/office/drawing/2014/main" id="{8E2E0DF5-CA70-4D1D-9739-4AFA72C1ADF2}"/>
                </a:ext>
              </a:extLst>
            </p:cNvPr>
            <p:cNvCxnSpPr/>
            <p:nvPr/>
          </p:nvCxnSpPr>
          <p:spPr>
            <a:xfrm flipH="1">
              <a:off x="4553958" y="463411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8" name="Straight Connector 3087">
              <a:extLst>
                <a:ext uri="{FF2B5EF4-FFF2-40B4-BE49-F238E27FC236}">
                  <a16:creationId xmlns:a16="http://schemas.microsoft.com/office/drawing/2014/main" id="{5FA41094-F365-486B-8C6F-DF0FB35B130C}"/>
                </a:ext>
              </a:extLst>
            </p:cNvPr>
            <p:cNvCxnSpPr/>
            <p:nvPr/>
          </p:nvCxnSpPr>
          <p:spPr>
            <a:xfrm>
              <a:off x="4553958" y="464594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9" name="Straight Connector 3088">
              <a:extLst>
                <a:ext uri="{FF2B5EF4-FFF2-40B4-BE49-F238E27FC236}">
                  <a16:creationId xmlns:a16="http://schemas.microsoft.com/office/drawing/2014/main" id="{8408571E-62FA-41E5-B2D7-BE452080E530}"/>
                </a:ext>
              </a:extLst>
            </p:cNvPr>
            <p:cNvCxnSpPr/>
            <p:nvPr/>
          </p:nvCxnSpPr>
          <p:spPr>
            <a:xfrm flipH="1">
              <a:off x="4537124" y="454087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0" name="Straight Connector 3089">
              <a:extLst>
                <a:ext uri="{FF2B5EF4-FFF2-40B4-BE49-F238E27FC236}">
                  <a16:creationId xmlns:a16="http://schemas.microsoft.com/office/drawing/2014/main" id="{076526F0-5D25-4F6C-8F51-30AC52741898}"/>
                </a:ext>
              </a:extLst>
            </p:cNvPr>
            <p:cNvCxnSpPr/>
            <p:nvPr/>
          </p:nvCxnSpPr>
          <p:spPr>
            <a:xfrm>
              <a:off x="4537790" y="452940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1" name="Straight Connector 3090">
              <a:extLst>
                <a:ext uri="{FF2B5EF4-FFF2-40B4-BE49-F238E27FC236}">
                  <a16:creationId xmlns:a16="http://schemas.microsoft.com/office/drawing/2014/main" id="{41C39432-CB3A-41BF-9C34-81B4F309F282}"/>
                </a:ext>
              </a:extLst>
            </p:cNvPr>
            <p:cNvCxnSpPr/>
            <p:nvPr/>
          </p:nvCxnSpPr>
          <p:spPr>
            <a:xfrm>
              <a:off x="4537457" y="455251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2" name="Straight Connector 3091">
              <a:extLst>
                <a:ext uri="{FF2B5EF4-FFF2-40B4-BE49-F238E27FC236}">
                  <a16:creationId xmlns:a16="http://schemas.microsoft.com/office/drawing/2014/main" id="{123E822C-9158-4635-BF70-397E59BF69C7}"/>
                </a:ext>
              </a:extLst>
            </p:cNvPr>
            <p:cNvCxnSpPr/>
            <p:nvPr/>
          </p:nvCxnSpPr>
          <p:spPr>
            <a:xfrm flipH="1">
              <a:off x="4536792" y="456436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3" name="Straight Connector 3092">
              <a:extLst>
                <a:ext uri="{FF2B5EF4-FFF2-40B4-BE49-F238E27FC236}">
                  <a16:creationId xmlns:a16="http://schemas.microsoft.com/office/drawing/2014/main" id="{4CF81673-4827-4E85-97BB-BA5B9A1C5E85}"/>
                </a:ext>
              </a:extLst>
            </p:cNvPr>
            <p:cNvCxnSpPr/>
            <p:nvPr/>
          </p:nvCxnSpPr>
          <p:spPr>
            <a:xfrm>
              <a:off x="4536792" y="457619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4" name="Straight Connector 3093">
              <a:extLst>
                <a:ext uri="{FF2B5EF4-FFF2-40B4-BE49-F238E27FC236}">
                  <a16:creationId xmlns:a16="http://schemas.microsoft.com/office/drawing/2014/main" id="{EE4F0087-7EA2-40AB-B190-726B2386E90F}"/>
                </a:ext>
              </a:extLst>
            </p:cNvPr>
            <p:cNvCxnSpPr/>
            <p:nvPr/>
          </p:nvCxnSpPr>
          <p:spPr>
            <a:xfrm flipH="1">
              <a:off x="4536128" y="45876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5" name="Straight Connector 3094">
              <a:extLst>
                <a:ext uri="{FF2B5EF4-FFF2-40B4-BE49-F238E27FC236}">
                  <a16:creationId xmlns:a16="http://schemas.microsoft.com/office/drawing/2014/main" id="{A6218206-E745-4594-965E-F7E3B07CF324}"/>
                </a:ext>
              </a:extLst>
            </p:cNvPr>
            <p:cNvCxnSpPr/>
            <p:nvPr/>
          </p:nvCxnSpPr>
          <p:spPr>
            <a:xfrm flipH="1">
              <a:off x="4535130" y="461062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6" name="Straight Connector 3095">
              <a:extLst>
                <a:ext uri="{FF2B5EF4-FFF2-40B4-BE49-F238E27FC236}">
                  <a16:creationId xmlns:a16="http://schemas.microsoft.com/office/drawing/2014/main" id="{BA7C752B-8252-443B-8F24-97B086967191}"/>
                </a:ext>
              </a:extLst>
            </p:cNvPr>
            <p:cNvCxnSpPr/>
            <p:nvPr/>
          </p:nvCxnSpPr>
          <p:spPr>
            <a:xfrm>
              <a:off x="4535795" y="459915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7" name="Straight Connector 3096">
              <a:extLst>
                <a:ext uri="{FF2B5EF4-FFF2-40B4-BE49-F238E27FC236}">
                  <a16:creationId xmlns:a16="http://schemas.microsoft.com/office/drawing/2014/main" id="{1155F76B-D6ED-471E-B517-C908CC389BF5}"/>
                </a:ext>
              </a:extLst>
            </p:cNvPr>
            <p:cNvCxnSpPr/>
            <p:nvPr/>
          </p:nvCxnSpPr>
          <p:spPr>
            <a:xfrm>
              <a:off x="4535463" y="462226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8" name="Straight Connector 3097">
              <a:extLst>
                <a:ext uri="{FF2B5EF4-FFF2-40B4-BE49-F238E27FC236}">
                  <a16:creationId xmlns:a16="http://schemas.microsoft.com/office/drawing/2014/main" id="{E31BBBFD-7A1A-4A3F-9A2B-5EB73CB19EA7}"/>
                </a:ext>
              </a:extLst>
            </p:cNvPr>
            <p:cNvCxnSpPr/>
            <p:nvPr/>
          </p:nvCxnSpPr>
          <p:spPr>
            <a:xfrm flipH="1">
              <a:off x="4534798" y="463411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9" name="Straight Connector 3098">
              <a:extLst>
                <a:ext uri="{FF2B5EF4-FFF2-40B4-BE49-F238E27FC236}">
                  <a16:creationId xmlns:a16="http://schemas.microsoft.com/office/drawing/2014/main" id="{1E3CD130-E4D9-4CC1-B833-74F8BDDD4998}"/>
                </a:ext>
              </a:extLst>
            </p:cNvPr>
            <p:cNvCxnSpPr/>
            <p:nvPr/>
          </p:nvCxnSpPr>
          <p:spPr>
            <a:xfrm>
              <a:off x="4534798" y="464594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0" name="Oval 3099">
              <a:extLst>
                <a:ext uri="{FF2B5EF4-FFF2-40B4-BE49-F238E27FC236}">
                  <a16:creationId xmlns:a16="http://schemas.microsoft.com/office/drawing/2014/main" id="{D760317F-C878-404D-8E6C-9595037B69E0}"/>
                </a:ext>
              </a:extLst>
            </p:cNvPr>
            <p:cNvSpPr/>
            <p:nvPr/>
          </p:nvSpPr>
          <p:spPr>
            <a:xfrm>
              <a:off x="4573935" y="4482258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101" name="Straight Connector 3100">
              <a:extLst>
                <a:ext uri="{FF2B5EF4-FFF2-40B4-BE49-F238E27FC236}">
                  <a16:creationId xmlns:a16="http://schemas.microsoft.com/office/drawing/2014/main" id="{3D037541-4B9C-4C10-92BC-922775C246D0}"/>
                </a:ext>
              </a:extLst>
            </p:cNvPr>
            <p:cNvCxnSpPr/>
            <p:nvPr/>
          </p:nvCxnSpPr>
          <p:spPr>
            <a:xfrm flipH="1">
              <a:off x="4606300" y="454087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2" name="Straight Connector 3101">
              <a:extLst>
                <a:ext uri="{FF2B5EF4-FFF2-40B4-BE49-F238E27FC236}">
                  <a16:creationId xmlns:a16="http://schemas.microsoft.com/office/drawing/2014/main" id="{C5393167-E621-4D39-B05C-F3CE0A14F2CF}"/>
                </a:ext>
              </a:extLst>
            </p:cNvPr>
            <p:cNvCxnSpPr/>
            <p:nvPr/>
          </p:nvCxnSpPr>
          <p:spPr>
            <a:xfrm>
              <a:off x="4606965" y="452940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3" name="Straight Connector 3102">
              <a:extLst>
                <a:ext uri="{FF2B5EF4-FFF2-40B4-BE49-F238E27FC236}">
                  <a16:creationId xmlns:a16="http://schemas.microsoft.com/office/drawing/2014/main" id="{40AC476C-C1D7-4F9F-93B7-E7567BB73490}"/>
                </a:ext>
              </a:extLst>
            </p:cNvPr>
            <p:cNvCxnSpPr/>
            <p:nvPr/>
          </p:nvCxnSpPr>
          <p:spPr>
            <a:xfrm>
              <a:off x="4606632" y="455251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4" name="Straight Connector 3103">
              <a:extLst>
                <a:ext uri="{FF2B5EF4-FFF2-40B4-BE49-F238E27FC236}">
                  <a16:creationId xmlns:a16="http://schemas.microsoft.com/office/drawing/2014/main" id="{ED814ABB-0246-455E-B55A-06D7AFD91BDA}"/>
                </a:ext>
              </a:extLst>
            </p:cNvPr>
            <p:cNvCxnSpPr/>
            <p:nvPr/>
          </p:nvCxnSpPr>
          <p:spPr>
            <a:xfrm flipH="1">
              <a:off x="4605968" y="456436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5" name="Straight Connector 3104">
              <a:extLst>
                <a:ext uri="{FF2B5EF4-FFF2-40B4-BE49-F238E27FC236}">
                  <a16:creationId xmlns:a16="http://schemas.microsoft.com/office/drawing/2014/main" id="{D2C5B3B4-F950-4C1B-83E6-A130F5A00A21}"/>
                </a:ext>
              </a:extLst>
            </p:cNvPr>
            <p:cNvCxnSpPr/>
            <p:nvPr/>
          </p:nvCxnSpPr>
          <p:spPr>
            <a:xfrm>
              <a:off x="4605968" y="457619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6" name="Straight Connector 3105">
              <a:extLst>
                <a:ext uri="{FF2B5EF4-FFF2-40B4-BE49-F238E27FC236}">
                  <a16:creationId xmlns:a16="http://schemas.microsoft.com/office/drawing/2014/main" id="{950D31F4-AA1A-4CAA-8E3D-1AEFBC18B61B}"/>
                </a:ext>
              </a:extLst>
            </p:cNvPr>
            <p:cNvCxnSpPr/>
            <p:nvPr/>
          </p:nvCxnSpPr>
          <p:spPr>
            <a:xfrm flipH="1">
              <a:off x="4605303" y="45876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7" name="Straight Connector 3106">
              <a:extLst>
                <a:ext uri="{FF2B5EF4-FFF2-40B4-BE49-F238E27FC236}">
                  <a16:creationId xmlns:a16="http://schemas.microsoft.com/office/drawing/2014/main" id="{46BE45CC-83AA-4718-91D9-9CDF35390C71}"/>
                </a:ext>
              </a:extLst>
            </p:cNvPr>
            <p:cNvCxnSpPr/>
            <p:nvPr/>
          </p:nvCxnSpPr>
          <p:spPr>
            <a:xfrm flipH="1">
              <a:off x="4604306" y="461062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8" name="Straight Connector 3107">
              <a:extLst>
                <a:ext uri="{FF2B5EF4-FFF2-40B4-BE49-F238E27FC236}">
                  <a16:creationId xmlns:a16="http://schemas.microsoft.com/office/drawing/2014/main" id="{1B8C7C6E-657A-4AC4-97F8-2B6AEDC6E5A1}"/>
                </a:ext>
              </a:extLst>
            </p:cNvPr>
            <p:cNvCxnSpPr/>
            <p:nvPr/>
          </p:nvCxnSpPr>
          <p:spPr>
            <a:xfrm>
              <a:off x="4604971" y="459915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9" name="Straight Connector 3108">
              <a:extLst>
                <a:ext uri="{FF2B5EF4-FFF2-40B4-BE49-F238E27FC236}">
                  <a16:creationId xmlns:a16="http://schemas.microsoft.com/office/drawing/2014/main" id="{39A13831-4271-4DD4-BD12-0A47936548A5}"/>
                </a:ext>
              </a:extLst>
            </p:cNvPr>
            <p:cNvCxnSpPr/>
            <p:nvPr/>
          </p:nvCxnSpPr>
          <p:spPr>
            <a:xfrm>
              <a:off x="4604638" y="462226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0" name="Straight Connector 3109">
              <a:extLst>
                <a:ext uri="{FF2B5EF4-FFF2-40B4-BE49-F238E27FC236}">
                  <a16:creationId xmlns:a16="http://schemas.microsoft.com/office/drawing/2014/main" id="{0A6ECC42-C13A-4ABE-A817-4D8131C9F421}"/>
                </a:ext>
              </a:extLst>
            </p:cNvPr>
            <p:cNvCxnSpPr/>
            <p:nvPr/>
          </p:nvCxnSpPr>
          <p:spPr>
            <a:xfrm flipH="1">
              <a:off x="4603974" y="463411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1" name="Straight Connector 3110">
              <a:extLst>
                <a:ext uri="{FF2B5EF4-FFF2-40B4-BE49-F238E27FC236}">
                  <a16:creationId xmlns:a16="http://schemas.microsoft.com/office/drawing/2014/main" id="{1A75BAD8-2C2F-4627-9C8C-C356B8FB1780}"/>
                </a:ext>
              </a:extLst>
            </p:cNvPr>
            <p:cNvCxnSpPr/>
            <p:nvPr/>
          </p:nvCxnSpPr>
          <p:spPr>
            <a:xfrm>
              <a:off x="4603974" y="464594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2" name="Straight Connector 3111">
              <a:extLst>
                <a:ext uri="{FF2B5EF4-FFF2-40B4-BE49-F238E27FC236}">
                  <a16:creationId xmlns:a16="http://schemas.microsoft.com/office/drawing/2014/main" id="{7F982586-E358-4541-B694-1A3E2025968E}"/>
                </a:ext>
              </a:extLst>
            </p:cNvPr>
            <p:cNvCxnSpPr/>
            <p:nvPr/>
          </p:nvCxnSpPr>
          <p:spPr>
            <a:xfrm flipH="1">
              <a:off x="4587140" y="454087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3" name="Straight Connector 3112">
              <a:extLst>
                <a:ext uri="{FF2B5EF4-FFF2-40B4-BE49-F238E27FC236}">
                  <a16:creationId xmlns:a16="http://schemas.microsoft.com/office/drawing/2014/main" id="{14C10C6D-1830-4E42-9236-368EA6CC03C5}"/>
                </a:ext>
              </a:extLst>
            </p:cNvPr>
            <p:cNvCxnSpPr/>
            <p:nvPr/>
          </p:nvCxnSpPr>
          <p:spPr>
            <a:xfrm>
              <a:off x="4587805" y="452940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4" name="Straight Connector 3113">
              <a:extLst>
                <a:ext uri="{FF2B5EF4-FFF2-40B4-BE49-F238E27FC236}">
                  <a16:creationId xmlns:a16="http://schemas.microsoft.com/office/drawing/2014/main" id="{75DC8CCC-C8DE-497D-9E96-BABF25BA96F5}"/>
                </a:ext>
              </a:extLst>
            </p:cNvPr>
            <p:cNvCxnSpPr/>
            <p:nvPr/>
          </p:nvCxnSpPr>
          <p:spPr>
            <a:xfrm>
              <a:off x="4587473" y="455251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5" name="Straight Connector 3114">
              <a:extLst>
                <a:ext uri="{FF2B5EF4-FFF2-40B4-BE49-F238E27FC236}">
                  <a16:creationId xmlns:a16="http://schemas.microsoft.com/office/drawing/2014/main" id="{4B31CAF7-5FF5-4EB8-83AD-158D12AC37E3}"/>
                </a:ext>
              </a:extLst>
            </p:cNvPr>
            <p:cNvCxnSpPr/>
            <p:nvPr/>
          </p:nvCxnSpPr>
          <p:spPr>
            <a:xfrm flipH="1">
              <a:off x="4586808" y="456436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6" name="Straight Connector 3115">
              <a:extLst>
                <a:ext uri="{FF2B5EF4-FFF2-40B4-BE49-F238E27FC236}">
                  <a16:creationId xmlns:a16="http://schemas.microsoft.com/office/drawing/2014/main" id="{1B3442F0-739C-429D-A279-FFEC0C5D6DEA}"/>
                </a:ext>
              </a:extLst>
            </p:cNvPr>
            <p:cNvCxnSpPr/>
            <p:nvPr/>
          </p:nvCxnSpPr>
          <p:spPr>
            <a:xfrm>
              <a:off x="4586808" y="457619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7" name="Straight Connector 3116">
              <a:extLst>
                <a:ext uri="{FF2B5EF4-FFF2-40B4-BE49-F238E27FC236}">
                  <a16:creationId xmlns:a16="http://schemas.microsoft.com/office/drawing/2014/main" id="{AFF6472B-2185-426D-8078-FDAC0AB8E040}"/>
                </a:ext>
              </a:extLst>
            </p:cNvPr>
            <p:cNvCxnSpPr/>
            <p:nvPr/>
          </p:nvCxnSpPr>
          <p:spPr>
            <a:xfrm flipH="1">
              <a:off x="4586143" y="45876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8" name="Straight Connector 3117">
              <a:extLst>
                <a:ext uri="{FF2B5EF4-FFF2-40B4-BE49-F238E27FC236}">
                  <a16:creationId xmlns:a16="http://schemas.microsoft.com/office/drawing/2014/main" id="{0B3CB6F4-2D67-4BAD-BCC0-37C2395826AD}"/>
                </a:ext>
              </a:extLst>
            </p:cNvPr>
            <p:cNvCxnSpPr/>
            <p:nvPr/>
          </p:nvCxnSpPr>
          <p:spPr>
            <a:xfrm flipH="1">
              <a:off x="4585146" y="461062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9" name="Straight Connector 3118">
              <a:extLst>
                <a:ext uri="{FF2B5EF4-FFF2-40B4-BE49-F238E27FC236}">
                  <a16:creationId xmlns:a16="http://schemas.microsoft.com/office/drawing/2014/main" id="{4170BFF5-3675-47E9-9027-E5254323E149}"/>
                </a:ext>
              </a:extLst>
            </p:cNvPr>
            <p:cNvCxnSpPr/>
            <p:nvPr/>
          </p:nvCxnSpPr>
          <p:spPr>
            <a:xfrm>
              <a:off x="4585811" y="459915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0" name="Straight Connector 3119">
              <a:extLst>
                <a:ext uri="{FF2B5EF4-FFF2-40B4-BE49-F238E27FC236}">
                  <a16:creationId xmlns:a16="http://schemas.microsoft.com/office/drawing/2014/main" id="{3792C890-84F9-400A-A0B7-64D00AA32560}"/>
                </a:ext>
              </a:extLst>
            </p:cNvPr>
            <p:cNvCxnSpPr/>
            <p:nvPr/>
          </p:nvCxnSpPr>
          <p:spPr>
            <a:xfrm>
              <a:off x="4585479" y="462226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1" name="Straight Connector 3120">
              <a:extLst>
                <a:ext uri="{FF2B5EF4-FFF2-40B4-BE49-F238E27FC236}">
                  <a16:creationId xmlns:a16="http://schemas.microsoft.com/office/drawing/2014/main" id="{077656E2-A305-4C53-8E40-6F0DCD090844}"/>
                </a:ext>
              </a:extLst>
            </p:cNvPr>
            <p:cNvCxnSpPr/>
            <p:nvPr/>
          </p:nvCxnSpPr>
          <p:spPr>
            <a:xfrm flipH="1">
              <a:off x="4584814" y="4634111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2" name="Straight Connector 3121">
              <a:extLst>
                <a:ext uri="{FF2B5EF4-FFF2-40B4-BE49-F238E27FC236}">
                  <a16:creationId xmlns:a16="http://schemas.microsoft.com/office/drawing/2014/main" id="{263564DC-53B6-446A-A743-08BBC61FCB05}"/>
                </a:ext>
              </a:extLst>
            </p:cNvPr>
            <p:cNvCxnSpPr/>
            <p:nvPr/>
          </p:nvCxnSpPr>
          <p:spPr>
            <a:xfrm>
              <a:off x="4584814" y="464594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23" name="Oval 3122">
              <a:extLst>
                <a:ext uri="{FF2B5EF4-FFF2-40B4-BE49-F238E27FC236}">
                  <a16:creationId xmlns:a16="http://schemas.microsoft.com/office/drawing/2014/main" id="{E6FA4D99-BAF9-46E7-914E-0B027FE73D89}"/>
                </a:ext>
              </a:extLst>
            </p:cNvPr>
            <p:cNvSpPr/>
            <p:nvPr/>
          </p:nvSpPr>
          <p:spPr>
            <a:xfrm>
              <a:off x="4623952" y="4482516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124" name="Straight Connector 3123">
              <a:extLst>
                <a:ext uri="{FF2B5EF4-FFF2-40B4-BE49-F238E27FC236}">
                  <a16:creationId xmlns:a16="http://schemas.microsoft.com/office/drawing/2014/main" id="{D10E45F0-791F-4B25-9B92-6B1B3EAF673B}"/>
                </a:ext>
              </a:extLst>
            </p:cNvPr>
            <p:cNvCxnSpPr/>
            <p:nvPr/>
          </p:nvCxnSpPr>
          <p:spPr>
            <a:xfrm flipH="1">
              <a:off x="4656317" y="454112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5" name="Straight Connector 3124">
              <a:extLst>
                <a:ext uri="{FF2B5EF4-FFF2-40B4-BE49-F238E27FC236}">
                  <a16:creationId xmlns:a16="http://schemas.microsoft.com/office/drawing/2014/main" id="{7792E24B-1AB4-472B-8EEE-078E9B5C93A9}"/>
                </a:ext>
              </a:extLst>
            </p:cNvPr>
            <p:cNvCxnSpPr/>
            <p:nvPr/>
          </p:nvCxnSpPr>
          <p:spPr>
            <a:xfrm>
              <a:off x="4656982" y="452966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6" name="Straight Connector 3125">
              <a:extLst>
                <a:ext uri="{FF2B5EF4-FFF2-40B4-BE49-F238E27FC236}">
                  <a16:creationId xmlns:a16="http://schemas.microsoft.com/office/drawing/2014/main" id="{1DFC855E-8FE0-4C43-8845-2B35BBC1B4E8}"/>
                </a:ext>
              </a:extLst>
            </p:cNvPr>
            <p:cNvCxnSpPr/>
            <p:nvPr/>
          </p:nvCxnSpPr>
          <p:spPr>
            <a:xfrm>
              <a:off x="4656649" y="455277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7" name="Straight Connector 3126">
              <a:extLst>
                <a:ext uri="{FF2B5EF4-FFF2-40B4-BE49-F238E27FC236}">
                  <a16:creationId xmlns:a16="http://schemas.microsoft.com/office/drawing/2014/main" id="{E5386E76-4567-46F2-97BC-6477DAC8EE01}"/>
                </a:ext>
              </a:extLst>
            </p:cNvPr>
            <p:cNvCxnSpPr/>
            <p:nvPr/>
          </p:nvCxnSpPr>
          <p:spPr>
            <a:xfrm flipH="1">
              <a:off x="4655984" y="456461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8" name="Straight Connector 3127">
              <a:extLst>
                <a:ext uri="{FF2B5EF4-FFF2-40B4-BE49-F238E27FC236}">
                  <a16:creationId xmlns:a16="http://schemas.microsoft.com/office/drawing/2014/main" id="{24836F77-9639-40B0-B442-9AA6C3334E19}"/>
                </a:ext>
              </a:extLst>
            </p:cNvPr>
            <p:cNvCxnSpPr/>
            <p:nvPr/>
          </p:nvCxnSpPr>
          <p:spPr>
            <a:xfrm>
              <a:off x="4655984" y="457645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9" name="Straight Connector 3128">
              <a:extLst>
                <a:ext uri="{FF2B5EF4-FFF2-40B4-BE49-F238E27FC236}">
                  <a16:creationId xmlns:a16="http://schemas.microsoft.com/office/drawing/2014/main" id="{596E4196-E3EA-498D-A282-7208ABA17F3E}"/>
                </a:ext>
              </a:extLst>
            </p:cNvPr>
            <p:cNvCxnSpPr/>
            <p:nvPr/>
          </p:nvCxnSpPr>
          <p:spPr>
            <a:xfrm flipH="1">
              <a:off x="4655319" y="45879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0" name="Straight Connector 3129">
              <a:extLst>
                <a:ext uri="{FF2B5EF4-FFF2-40B4-BE49-F238E27FC236}">
                  <a16:creationId xmlns:a16="http://schemas.microsoft.com/office/drawing/2014/main" id="{07F0ADC5-6102-4C03-8168-80EA8A8EC589}"/>
                </a:ext>
              </a:extLst>
            </p:cNvPr>
            <p:cNvCxnSpPr/>
            <p:nvPr/>
          </p:nvCxnSpPr>
          <p:spPr>
            <a:xfrm flipH="1">
              <a:off x="4654322" y="461088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1" name="Straight Connector 3130">
              <a:extLst>
                <a:ext uri="{FF2B5EF4-FFF2-40B4-BE49-F238E27FC236}">
                  <a16:creationId xmlns:a16="http://schemas.microsoft.com/office/drawing/2014/main" id="{6432E754-BA8C-447C-8ABB-283E490F2A80}"/>
                </a:ext>
              </a:extLst>
            </p:cNvPr>
            <p:cNvCxnSpPr/>
            <p:nvPr/>
          </p:nvCxnSpPr>
          <p:spPr>
            <a:xfrm>
              <a:off x="4654987" y="459941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2" name="Straight Connector 3131">
              <a:extLst>
                <a:ext uri="{FF2B5EF4-FFF2-40B4-BE49-F238E27FC236}">
                  <a16:creationId xmlns:a16="http://schemas.microsoft.com/office/drawing/2014/main" id="{900401F7-6165-4A6C-A5D8-1321734F9DF8}"/>
                </a:ext>
              </a:extLst>
            </p:cNvPr>
            <p:cNvCxnSpPr/>
            <p:nvPr/>
          </p:nvCxnSpPr>
          <p:spPr>
            <a:xfrm>
              <a:off x="4654655" y="462252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3" name="Straight Connector 3132">
              <a:extLst>
                <a:ext uri="{FF2B5EF4-FFF2-40B4-BE49-F238E27FC236}">
                  <a16:creationId xmlns:a16="http://schemas.microsoft.com/office/drawing/2014/main" id="{510C82AC-695E-4B9C-A87D-7D8BD4C3E964}"/>
                </a:ext>
              </a:extLst>
            </p:cNvPr>
            <p:cNvCxnSpPr/>
            <p:nvPr/>
          </p:nvCxnSpPr>
          <p:spPr>
            <a:xfrm flipH="1">
              <a:off x="4653990" y="46343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4" name="Straight Connector 3133">
              <a:extLst>
                <a:ext uri="{FF2B5EF4-FFF2-40B4-BE49-F238E27FC236}">
                  <a16:creationId xmlns:a16="http://schemas.microsoft.com/office/drawing/2014/main" id="{A30C8064-DC4A-413E-963F-A11E3AE6DF47}"/>
                </a:ext>
              </a:extLst>
            </p:cNvPr>
            <p:cNvCxnSpPr/>
            <p:nvPr/>
          </p:nvCxnSpPr>
          <p:spPr>
            <a:xfrm>
              <a:off x="4653990" y="464620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5" name="Straight Connector 3134">
              <a:extLst>
                <a:ext uri="{FF2B5EF4-FFF2-40B4-BE49-F238E27FC236}">
                  <a16:creationId xmlns:a16="http://schemas.microsoft.com/office/drawing/2014/main" id="{53E82568-FA92-4092-A7E2-FD766C827C7A}"/>
                </a:ext>
              </a:extLst>
            </p:cNvPr>
            <p:cNvCxnSpPr/>
            <p:nvPr/>
          </p:nvCxnSpPr>
          <p:spPr>
            <a:xfrm flipH="1">
              <a:off x="4637157" y="454112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6" name="Straight Connector 3135">
              <a:extLst>
                <a:ext uri="{FF2B5EF4-FFF2-40B4-BE49-F238E27FC236}">
                  <a16:creationId xmlns:a16="http://schemas.microsoft.com/office/drawing/2014/main" id="{0D0247A6-619E-4919-AC54-7F5C191FB9BF}"/>
                </a:ext>
              </a:extLst>
            </p:cNvPr>
            <p:cNvCxnSpPr/>
            <p:nvPr/>
          </p:nvCxnSpPr>
          <p:spPr>
            <a:xfrm>
              <a:off x="4637821" y="4529666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7" name="Straight Connector 3136">
              <a:extLst>
                <a:ext uri="{FF2B5EF4-FFF2-40B4-BE49-F238E27FC236}">
                  <a16:creationId xmlns:a16="http://schemas.microsoft.com/office/drawing/2014/main" id="{CA58E8F2-377C-40FF-8C6E-D730F52D7410}"/>
                </a:ext>
              </a:extLst>
            </p:cNvPr>
            <p:cNvCxnSpPr/>
            <p:nvPr/>
          </p:nvCxnSpPr>
          <p:spPr>
            <a:xfrm>
              <a:off x="4637489" y="455277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8" name="Straight Connector 3137">
              <a:extLst>
                <a:ext uri="{FF2B5EF4-FFF2-40B4-BE49-F238E27FC236}">
                  <a16:creationId xmlns:a16="http://schemas.microsoft.com/office/drawing/2014/main" id="{19CB23DC-4E1A-4BD5-BA18-D7354D01B723}"/>
                </a:ext>
              </a:extLst>
            </p:cNvPr>
            <p:cNvCxnSpPr/>
            <p:nvPr/>
          </p:nvCxnSpPr>
          <p:spPr>
            <a:xfrm flipH="1">
              <a:off x="4636825" y="4564618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9" name="Straight Connector 3138">
              <a:extLst>
                <a:ext uri="{FF2B5EF4-FFF2-40B4-BE49-F238E27FC236}">
                  <a16:creationId xmlns:a16="http://schemas.microsoft.com/office/drawing/2014/main" id="{8D6AF5BC-2897-40AF-9B70-A728C8011E7A}"/>
                </a:ext>
              </a:extLst>
            </p:cNvPr>
            <p:cNvCxnSpPr/>
            <p:nvPr/>
          </p:nvCxnSpPr>
          <p:spPr>
            <a:xfrm>
              <a:off x="4636825" y="4576454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0" name="Straight Connector 3139">
              <a:extLst>
                <a:ext uri="{FF2B5EF4-FFF2-40B4-BE49-F238E27FC236}">
                  <a16:creationId xmlns:a16="http://schemas.microsoft.com/office/drawing/2014/main" id="{1BCED813-E4FF-4E05-9A28-20E62922848F}"/>
                </a:ext>
              </a:extLst>
            </p:cNvPr>
            <p:cNvCxnSpPr/>
            <p:nvPr/>
          </p:nvCxnSpPr>
          <p:spPr>
            <a:xfrm flipH="1">
              <a:off x="4636160" y="45879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1" name="Straight Connector 3140">
              <a:extLst>
                <a:ext uri="{FF2B5EF4-FFF2-40B4-BE49-F238E27FC236}">
                  <a16:creationId xmlns:a16="http://schemas.microsoft.com/office/drawing/2014/main" id="{4A4D4003-B33B-4D51-9C65-C3395C5138AD}"/>
                </a:ext>
              </a:extLst>
            </p:cNvPr>
            <p:cNvCxnSpPr/>
            <p:nvPr/>
          </p:nvCxnSpPr>
          <p:spPr>
            <a:xfrm flipH="1">
              <a:off x="4635163" y="461088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2" name="Straight Connector 3141">
              <a:extLst>
                <a:ext uri="{FF2B5EF4-FFF2-40B4-BE49-F238E27FC236}">
                  <a16:creationId xmlns:a16="http://schemas.microsoft.com/office/drawing/2014/main" id="{9820CC8A-6432-4F33-830A-91159A44B48B}"/>
                </a:ext>
              </a:extLst>
            </p:cNvPr>
            <p:cNvCxnSpPr/>
            <p:nvPr/>
          </p:nvCxnSpPr>
          <p:spPr>
            <a:xfrm>
              <a:off x="4635827" y="459941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3" name="Straight Connector 3142">
              <a:extLst>
                <a:ext uri="{FF2B5EF4-FFF2-40B4-BE49-F238E27FC236}">
                  <a16:creationId xmlns:a16="http://schemas.microsoft.com/office/drawing/2014/main" id="{244A0181-48DA-4F4F-A60C-6C90E47C7ED8}"/>
                </a:ext>
              </a:extLst>
            </p:cNvPr>
            <p:cNvCxnSpPr/>
            <p:nvPr/>
          </p:nvCxnSpPr>
          <p:spPr>
            <a:xfrm>
              <a:off x="4635495" y="462252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4" name="Straight Connector 3143">
              <a:extLst>
                <a:ext uri="{FF2B5EF4-FFF2-40B4-BE49-F238E27FC236}">
                  <a16:creationId xmlns:a16="http://schemas.microsoft.com/office/drawing/2014/main" id="{FFAA8E57-F0FD-4F76-9877-74707C13471A}"/>
                </a:ext>
              </a:extLst>
            </p:cNvPr>
            <p:cNvCxnSpPr/>
            <p:nvPr/>
          </p:nvCxnSpPr>
          <p:spPr>
            <a:xfrm flipH="1">
              <a:off x="4634830" y="4634369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" name="Straight Connector 3144">
              <a:extLst>
                <a:ext uri="{FF2B5EF4-FFF2-40B4-BE49-F238E27FC236}">
                  <a16:creationId xmlns:a16="http://schemas.microsoft.com/office/drawing/2014/main" id="{5ABAAEEB-F667-40E2-B024-B8079853EE08}"/>
                </a:ext>
              </a:extLst>
            </p:cNvPr>
            <p:cNvCxnSpPr/>
            <p:nvPr/>
          </p:nvCxnSpPr>
          <p:spPr>
            <a:xfrm>
              <a:off x="4634830" y="4646205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46" name="Oval 3145">
              <a:extLst>
                <a:ext uri="{FF2B5EF4-FFF2-40B4-BE49-F238E27FC236}">
                  <a16:creationId xmlns:a16="http://schemas.microsoft.com/office/drawing/2014/main" id="{E79C157C-6871-42F7-AF0C-3F3C1CA76B55}"/>
                </a:ext>
              </a:extLst>
            </p:cNvPr>
            <p:cNvSpPr/>
            <p:nvPr/>
          </p:nvSpPr>
          <p:spPr>
            <a:xfrm rot="10800000">
              <a:off x="4628468" y="4794267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147" name="Straight Connector 3146">
              <a:extLst>
                <a:ext uri="{FF2B5EF4-FFF2-40B4-BE49-F238E27FC236}">
                  <a16:creationId xmlns:a16="http://schemas.microsoft.com/office/drawing/2014/main" id="{7B1855B6-41DC-49ED-9B83-4557E5F93EF0}"/>
                </a:ext>
              </a:extLst>
            </p:cNvPr>
            <p:cNvCxnSpPr/>
            <p:nvPr/>
          </p:nvCxnSpPr>
          <p:spPr>
            <a:xfrm rot="10800000" flipH="1">
              <a:off x="4631988" y="47722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8" name="Straight Connector 3147">
              <a:extLst>
                <a:ext uri="{FF2B5EF4-FFF2-40B4-BE49-F238E27FC236}">
                  <a16:creationId xmlns:a16="http://schemas.microsoft.com/office/drawing/2014/main" id="{92C946D5-A2E5-448F-AB5E-D465EE1CDA15}"/>
                </a:ext>
              </a:extLst>
            </p:cNvPr>
            <p:cNvCxnSpPr/>
            <p:nvPr/>
          </p:nvCxnSpPr>
          <p:spPr>
            <a:xfrm rot="10800000">
              <a:off x="4631988" y="478366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9" name="Straight Connector 3148">
              <a:extLst>
                <a:ext uri="{FF2B5EF4-FFF2-40B4-BE49-F238E27FC236}">
                  <a16:creationId xmlns:a16="http://schemas.microsoft.com/office/drawing/2014/main" id="{FC194890-2B3E-4CCC-87B7-8BBBF5E47258}"/>
                </a:ext>
              </a:extLst>
            </p:cNvPr>
            <p:cNvCxnSpPr/>
            <p:nvPr/>
          </p:nvCxnSpPr>
          <p:spPr>
            <a:xfrm rot="10800000">
              <a:off x="4632321" y="47605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0" name="Straight Connector 3149">
              <a:extLst>
                <a:ext uri="{FF2B5EF4-FFF2-40B4-BE49-F238E27FC236}">
                  <a16:creationId xmlns:a16="http://schemas.microsoft.com/office/drawing/2014/main" id="{90CF97E0-FFE4-4CDD-9CCF-1BA7AA2C9723}"/>
                </a:ext>
              </a:extLst>
            </p:cNvPr>
            <p:cNvCxnSpPr/>
            <p:nvPr/>
          </p:nvCxnSpPr>
          <p:spPr>
            <a:xfrm rot="10800000" flipH="1">
              <a:off x="4632321" y="474871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1" name="Straight Connector 3150">
              <a:extLst>
                <a:ext uri="{FF2B5EF4-FFF2-40B4-BE49-F238E27FC236}">
                  <a16:creationId xmlns:a16="http://schemas.microsoft.com/office/drawing/2014/main" id="{D5AAD864-A764-4107-BA36-756F7F9F8721}"/>
                </a:ext>
              </a:extLst>
            </p:cNvPr>
            <p:cNvCxnSpPr/>
            <p:nvPr/>
          </p:nvCxnSpPr>
          <p:spPr>
            <a:xfrm rot="10800000">
              <a:off x="4632985" y="473687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2" name="Straight Connector 3151">
              <a:extLst>
                <a:ext uri="{FF2B5EF4-FFF2-40B4-BE49-F238E27FC236}">
                  <a16:creationId xmlns:a16="http://schemas.microsoft.com/office/drawing/2014/main" id="{91DBC416-3340-4D46-B99B-3A40F914C5C4}"/>
                </a:ext>
              </a:extLst>
            </p:cNvPr>
            <p:cNvCxnSpPr/>
            <p:nvPr/>
          </p:nvCxnSpPr>
          <p:spPr>
            <a:xfrm rot="10800000" flipH="1">
              <a:off x="4632985" y="472538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3" name="Straight Connector 3152">
              <a:extLst>
                <a:ext uri="{FF2B5EF4-FFF2-40B4-BE49-F238E27FC236}">
                  <a16:creationId xmlns:a16="http://schemas.microsoft.com/office/drawing/2014/main" id="{9EAE32D1-CBA8-45AD-B1FA-0B1D66BE6D2C}"/>
                </a:ext>
              </a:extLst>
            </p:cNvPr>
            <p:cNvCxnSpPr/>
            <p:nvPr/>
          </p:nvCxnSpPr>
          <p:spPr>
            <a:xfrm rot="10800000" flipH="1">
              <a:off x="4633982" y="47024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4" name="Straight Connector 3153">
              <a:extLst>
                <a:ext uri="{FF2B5EF4-FFF2-40B4-BE49-F238E27FC236}">
                  <a16:creationId xmlns:a16="http://schemas.microsoft.com/office/drawing/2014/main" id="{E3E9006E-F01D-4109-AB1A-6623A23F6D2D}"/>
                </a:ext>
              </a:extLst>
            </p:cNvPr>
            <p:cNvCxnSpPr/>
            <p:nvPr/>
          </p:nvCxnSpPr>
          <p:spPr>
            <a:xfrm rot="10800000">
              <a:off x="4633982" y="471391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5" name="Straight Connector 3154">
              <a:extLst>
                <a:ext uri="{FF2B5EF4-FFF2-40B4-BE49-F238E27FC236}">
                  <a16:creationId xmlns:a16="http://schemas.microsoft.com/office/drawing/2014/main" id="{C151C8BD-4A9C-4F31-856A-7CB19882C7CA}"/>
                </a:ext>
              </a:extLst>
            </p:cNvPr>
            <p:cNvCxnSpPr/>
            <p:nvPr/>
          </p:nvCxnSpPr>
          <p:spPr>
            <a:xfrm rot="10800000">
              <a:off x="4634315" y="469080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6" name="Straight Connector 3155">
              <a:extLst>
                <a:ext uri="{FF2B5EF4-FFF2-40B4-BE49-F238E27FC236}">
                  <a16:creationId xmlns:a16="http://schemas.microsoft.com/office/drawing/2014/main" id="{20C3253C-E7D7-4F48-95CA-39CCB40F755E}"/>
                </a:ext>
              </a:extLst>
            </p:cNvPr>
            <p:cNvCxnSpPr/>
            <p:nvPr/>
          </p:nvCxnSpPr>
          <p:spPr>
            <a:xfrm rot="10800000" flipH="1">
              <a:off x="4634315" y="467896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7" name="Straight Connector 3156">
              <a:extLst>
                <a:ext uri="{FF2B5EF4-FFF2-40B4-BE49-F238E27FC236}">
                  <a16:creationId xmlns:a16="http://schemas.microsoft.com/office/drawing/2014/main" id="{19482BC3-EA01-49A7-8E1C-A911545054AE}"/>
                </a:ext>
              </a:extLst>
            </p:cNvPr>
            <p:cNvCxnSpPr/>
            <p:nvPr/>
          </p:nvCxnSpPr>
          <p:spPr>
            <a:xfrm rot="10800000">
              <a:off x="4634980" y="466712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8" name="Straight Connector 3157">
              <a:extLst>
                <a:ext uri="{FF2B5EF4-FFF2-40B4-BE49-F238E27FC236}">
                  <a16:creationId xmlns:a16="http://schemas.microsoft.com/office/drawing/2014/main" id="{731FF247-11B2-406F-A25D-4AF1E20929FE}"/>
                </a:ext>
              </a:extLst>
            </p:cNvPr>
            <p:cNvCxnSpPr/>
            <p:nvPr/>
          </p:nvCxnSpPr>
          <p:spPr>
            <a:xfrm rot="10800000" flipH="1">
              <a:off x="4651148" y="47722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9" name="Straight Connector 3158">
              <a:extLst>
                <a:ext uri="{FF2B5EF4-FFF2-40B4-BE49-F238E27FC236}">
                  <a16:creationId xmlns:a16="http://schemas.microsoft.com/office/drawing/2014/main" id="{090228F5-03CC-4721-ACE7-1F97970B7CA8}"/>
                </a:ext>
              </a:extLst>
            </p:cNvPr>
            <p:cNvCxnSpPr/>
            <p:nvPr/>
          </p:nvCxnSpPr>
          <p:spPr>
            <a:xfrm rot="10800000">
              <a:off x="4651148" y="478366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0" name="Straight Connector 3159">
              <a:extLst>
                <a:ext uri="{FF2B5EF4-FFF2-40B4-BE49-F238E27FC236}">
                  <a16:creationId xmlns:a16="http://schemas.microsoft.com/office/drawing/2014/main" id="{10A2F5D0-8177-4BDB-8DD6-3903B6167CE7}"/>
                </a:ext>
              </a:extLst>
            </p:cNvPr>
            <p:cNvCxnSpPr/>
            <p:nvPr/>
          </p:nvCxnSpPr>
          <p:spPr>
            <a:xfrm rot="10800000">
              <a:off x="4651480" y="47605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1" name="Straight Connector 3160">
              <a:extLst>
                <a:ext uri="{FF2B5EF4-FFF2-40B4-BE49-F238E27FC236}">
                  <a16:creationId xmlns:a16="http://schemas.microsoft.com/office/drawing/2014/main" id="{C1A96FFF-486D-471F-8384-FAC82CFB2A6E}"/>
                </a:ext>
              </a:extLst>
            </p:cNvPr>
            <p:cNvCxnSpPr/>
            <p:nvPr/>
          </p:nvCxnSpPr>
          <p:spPr>
            <a:xfrm rot="10800000" flipH="1">
              <a:off x="4651480" y="474871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2" name="Straight Connector 3161">
              <a:extLst>
                <a:ext uri="{FF2B5EF4-FFF2-40B4-BE49-F238E27FC236}">
                  <a16:creationId xmlns:a16="http://schemas.microsoft.com/office/drawing/2014/main" id="{391E0C9B-0FEB-4758-942A-31D5A19D19D1}"/>
                </a:ext>
              </a:extLst>
            </p:cNvPr>
            <p:cNvCxnSpPr/>
            <p:nvPr/>
          </p:nvCxnSpPr>
          <p:spPr>
            <a:xfrm rot="10800000">
              <a:off x="4652145" y="473687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3" name="Straight Connector 3162">
              <a:extLst>
                <a:ext uri="{FF2B5EF4-FFF2-40B4-BE49-F238E27FC236}">
                  <a16:creationId xmlns:a16="http://schemas.microsoft.com/office/drawing/2014/main" id="{3E6DC4EA-B060-4E09-9F5C-70A3C6D64145}"/>
                </a:ext>
              </a:extLst>
            </p:cNvPr>
            <p:cNvCxnSpPr/>
            <p:nvPr/>
          </p:nvCxnSpPr>
          <p:spPr>
            <a:xfrm rot="10800000" flipH="1">
              <a:off x="4652145" y="472538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4" name="Straight Connector 3163">
              <a:extLst>
                <a:ext uri="{FF2B5EF4-FFF2-40B4-BE49-F238E27FC236}">
                  <a16:creationId xmlns:a16="http://schemas.microsoft.com/office/drawing/2014/main" id="{3CB68716-FCCD-44D4-BCEB-3A7024D2D744}"/>
                </a:ext>
              </a:extLst>
            </p:cNvPr>
            <p:cNvCxnSpPr/>
            <p:nvPr/>
          </p:nvCxnSpPr>
          <p:spPr>
            <a:xfrm rot="10800000" flipH="1">
              <a:off x="4653142" y="47024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5" name="Straight Connector 3164">
              <a:extLst>
                <a:ext uri="{FF2B5EF4-FFF2-40B4-BE49-F238E27FC236}">
                  <a16:creationId xmlns:a16="http://schemas.microsoft.com/office/drawing/2014/main" id="{30BD4EF6-9E0F-484A-AA5E-3CE68C3107E9}"/>
                </a:ext>
              </a:extLst>
            </p:cNvPr>
            <p:cNvCxnSpPr/>
            <p:nvPr/>
          </p:nvCxnSpPr>
          <p:spPr>
            <a:xfrm rot="10800000">
              <a:off x="4653142" y="471391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6" name="Straight Connector 3165">
              <a:extLst>
                <a:ext uri="{FF2B5EF4-FFF2-40B4-BE49-F238E27FC236}">
                  <a16:creationId xmlns:a16="http://schemas.microsoft.com/office/drawing/2014/main" id="{754F51A5-2E94-4C76-BE44-8D832B78A5AE}"/>
                </a:ext>
              </a:extLst>
            </p:cNvPr>
            <p:cNvCxnSpPr/>
            <p:nvPr/>
          </p:nvCxnSpPr>
          <p:spPr>
            <a:xfrm rot="10800000">
              <a:off x="4653475" y="469080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7" name="Straight Connector 3166">
              <a:extLst>
                <a:ext uri="{FF2B5EF4-FFF2-40B4-BE49-F238E27FC236}">
                  <a16:creationId xmlns:a16="http://schemas.microsoft.com/office/drawing/2014/main" id="{E491D5C7-D28C-4603-B49D-A8DF99F630B2}"/>
                </a:ext>
              </a:extLst>
            </p:cNvPr>
            <p:cNvCxnSpPr/>
            <p:nvPr/>
          </p:nvCxnSpPr>
          <p:spPr>
            <a:xfrm rot="10800000" flipH="1">
              <a:off x="4653475" y="467896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8" name="Straight Connector 3167">
              <a:extLst>
                <a:ext uri="{FF2B5EF4-FFF2-40B4-BE49-F238E27FC236}">
                  <a16:creationId xmlns:a16="http://schemas.microsoft.com/office/drawing/2014/main" id="{9D1DC8A2-EEE3-4EE9-BF4C-3117A2E4FA3C}"/>
                </a:ext>
              </a:extLst>
            </p:cNvPr>
            <p:cNvCxnSpPr/>
            <p:nvPr/>
          </p:nvCxnSpPr>
          <p:spPr>
            <a:xfrm rot="10800000">
              <a:off x="4654139" y="466712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69" name="Oval 3168">
              <a:extLst>
                <a:ext uri="{FF2B5EF4-FFF2-40B4-BE49-F238E27FC236}">
                  <a16:creationId xmlns:a16="http://schemas.microsoft.com/office/drawing/2014/main" id="{DDF01F49-A92C-4521-8F95-0D8FC272CA26}"/>
                </a:ext>
              </a:extLst>
            </p:cNvPr>
            <p:cNvSpPr/>
            <p:nvPr/>
          </p:nvSpPr>
          <p:spPr>
            <a:xfrm rot="10800000">
              <a:off x="4578452" y="4794009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170" name="Straight Connector 3169">
              <a:extLst>
                <a:ext uri="{FF2B5EF4-FFF2-40B4-BE49-F238E27FC236}">
                  <a16:creationId xmlns:a16="http://schemas.microsoft.com/office/drawing/2014/main" id="{C6AB10D7-BEB9-4DE2-9EF6-6B937ED431B4}"/>
                </a:ext>
              </a:extLst>
            </p:cNvPr>
            <p:cNvCxnSpPr/>
            <p:nvPr/>
          </p:nvCxnSpPr>
          <p:spPr>
            <a:xfrm rot="10800000" flipH="1">
              <a:off x="4581972" y="47719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1" name="Straight Connector 3170">
              <a:extLst>
                <a:ext uri="{FF2B5EF4-FFF2-40B4-BE49-F238E27FC236}">
                  <a16:creationId xmlns:a16="http://schemas.microsoft.com/office/drawing/2014/main" id="{B14E920C-6FEB-48CD-AB80-14A1B0AF3701}"/>
                </a:ext>
              </a:extLst>
            </p:cNvPr>
            <p:cNvCxnSpPr/>
            <p:nvPr/>
          </p:nvCxnSpPr>
          <p:spPr>
            <a:xfrm rot="10800000">
              <a:off x="4581972" y="478341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2" name="Straight Connector 3171">
              <a:extLst>
                <a:ext uri="{FF2B5EF4-FFF2-40B4-BE49-F238E27FC236}">
                  <a16:creationId xmlns:a16="http://schemas.microsoft.com/office/drawing/2014/main" id="{C82D896F-66D0-4A33-972C-0687D59B6BE3}"/>
                </a:ext>
              </a:extLst>
            </p:cNvPr>
            <p:cNvCxnSpPr/>
            <p:nvPr/>
          </p:nvCxnSpPr>
          <p:spPr>
            <a:xfrm rot="10800000">
              <a:off x="4582305" y="476030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3" name="Straight Connector 3172">
              <a:extLst>
                <a:ext uri="{FF2B5EF4-FFF2-40B4-BE49-F238E27FC236}">
                  <a16:creationId xmlns:a16="http://schemas.microsoft.com/office/drawing/2014/main" id="{6CEDE2F4-E956-429C-A46C-A098BC50C8F1}"/>
                </a:ext>
              </a:extLst>
            </p:cNvPr>
            <p:cNvCxnSpPr/>
            <p:nvPr/>
          </p:nvCxnSpPr>
          <p:spPr>
            <a:xfrm rot="10800000" flipH="1">
              <a:off x="4582305" y="474845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4" name="Straight Connector 3173">
              <a:extLst>
                <a:ext uri="{FF2B5EF4-FFF2-40B4-BE49-F238E27FC236}">
                  <a16:creationId xmlns:a16="http://schemas.microsoft.com/office/drawing/2014/main" id="{2CBF990F-55AB-449C-965E-94DBBE252B07}"/>
                </a:ext>
              </a:extLst>
            </p:cNvPr>
            <p:cNvCxnSpPr/>
            <p:nvPr/>
          </p:nvCxnSpPr>
          <p:spPr>
            <a:xfrm rot="10800000">
              <a:off x="4582969" y="473662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5" name="Straight Connector 3174">
              <a:extLst>
                <a:ext uri="{FF2B5EF4-FFF2-40B4-BE49-F238E27FC236}">
                  <a16:creationId xmlns:a16="http://schemas.microsoft.com/office/drawing/2014/main" id="{6262C13F-CED8-4ADA-B831-58E745F34F1D}"/>
                </a:ext>
              </a:extLst>
            </p:cNvPr>
            <p:cNvCxnSpPr/>
            <p:nvPr/>
          </p:nvCxnSpPr>
          <p:spPr>
            <a:xfrm rot="10800000" flipH="1">
              <a:off x="4582969" y="472512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6" name="Straight Connector 3175">
              <a:extLst>
                <a:ext uri="{FF2B5EF4-FFF2-40B4-BE49-F238E27FC236}">
                  <a16:creationId xmlns:a16="http://schemas.microsoft.com/office/drawing/2014/main" id="{EED38208-F77D-4880-AFD5-74BF126AE865}"/>
                </a:ext>
              </a:extLst>
            </p:cNvPr>
            <p:cNvCxnSpPr/>
            <p:nvPr/>
          </p:nvCxnSpPr>
          <p:spPr>
            <a:xfrm rot="10800000" flipH="1">
              <a:off x="4583966" y="47021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7" name="Straight Connector 3176">
              <a:extLst>
                <a:ext uri="{FF2B5EF4-FFF2-40B4-BE49-F238E27FC236}">
                  <a16:creationId xmlns:a16="http://schemas.microsoft.com/office/drawing/2014/main" id="{EA5CF25D-5714-4910-B942-7BE24B6DE929}"/>
                </a:ext>
              </a:extLst>
            </p:cNvPr>
            <p:cNvCxnSpPr/>
            <p:nvPr/>
          </p:nvCxnSpPr>
          <p:spPr>
            <a:xfrm rot="10800000">
              <a:off x="4583966" y="471365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8" name="Straight Connector 3177">
              <a:extLst>
                <a:ext uri="{FF2B5EF4-FFF2-40B4-BE49-F238E27FC236}">
                  <a16:creationId xmlns:a16="http://schemas.microsoft.com/office/drawing/2014/main" id="{D0786FC3-C9BA-44E0-A147-F642364786F0}"/>
                </a:ext>
              </a:extLst>
            </p:cNvPr>
            <p:cNvCxnSpPr/>
            <p:nvPr/>
          </p:nvCxnSpPr>
          <p:spPr>
            <a:xfrm rot="10800000">
              <a:off x="4584299" y="469055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9" name="Straight Connector 3178">
              <a:extLst>
                <a:ext uri="{FF2B5EF4-FFF2-40B4-BE49-F238E27FC236}">
                  <a16:creationId xmlns:a16="http://schemas.microsoft.com/office/drawing/2014/main" id="{CC695878-FB49-43A0-ACA0-B567268D822D}"/>
                </a:ext>
              </a:extLst>
            </p:cNvPr>
            <p:cNvCxnSpPr/>
            <p:nvPr/>
          </p:nvCxnSpPr>
          <p:spPr>
            <a:xfrm rot="10800000" flipH="1">
              <a:off x="4584299" y="467870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0" name="Straight Connector 3179">
              <a:extLst>
                <a:ext uri="{FF2B5EF4-FFF2-40B4-BE49-F238E27FC236}">
                  <a16:creationId xmlns:a16="http://schemas.microsoft.com/office/drawing/2014/main" id="{BCC98DE7-5F24-4655-8759-8B0D2BB98F0F}"/>
                </a:ext>
              </a:extLst>
            </p:cNvPr>
            <p:cNvCxnSpPr/>
            <p:nvPr/>
          </p:nvCxnSpPr>
          <p:spPr>
            <a:xfrm rot="10800000">
              <a:off x="4584964" y="466687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1" name="Straight Connector 3180">
              <a:extLst>
                <a:ext uri="{FF2B5EF4-FFF2-40B4-BE49-F238E27FC236}">
                  <a16:creationId xmlns:a16="http://schemas.microsoft.com/office/drawing/2014/main" id="{8C74B8F5-3AC6-4CE6-8DF1-B36433223582}"/>
                </a:ext>
              </a:extLst>
            </p:cNvPr>
            <p:cNvCxnSpPr/>
            <p:nvPr/>
          </p:nvCxnSpPr>
          <p:spPr>
            <a:xfrm rot="10800000" flipH="1">
              <a:off x="4601132" y="47719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2" name="Straight Connector 3181">
              <a:extLst>
                <a:ext uri="{FF2B5EF4-FFF2-40B4-BE49-F238E27FC236}">
                  <a16:creationId xmlns:a16="http://schemas.microsoft.com/office/drawing/2014/main" id="{20293424-D2F2-4232-B3F0-A827337BEDB4}"/>
                </a:ext>
              </a:extLst>
            </p:cNvPr>
            <p:cNvCxnSpPr/>
            <p:nvPr/>
          </p:nvCxnSpPr>
          <p:spPr>
            <a:xfrm rot="10800000">
              <a:off x="4601132" y="478341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3" name="Straight Connector 3182">
              <a:extLst>
                <a:ext uri="{FF2B5EF4-FFF2-40B4-BE49-F238E27FC236}">
                  <a16:creationId xmlns:a16="http://schemas.microsoft.com/office/drawing/2014/main" id="{872F66C8-9AA8-4790-B522-1C0FB871540C}"/>
                </a:ext>
              </a:extLst>
            </p:cNvPr>
            <p:cNvCxnSpPr/>
            <p:nvPr/>
          </p:nvCxnSpPr>
          <p:spPr>
            <a:xfrm rot="10800000">
              <a:off x="4601464" y="476030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4" name="Straight Connector 3183">
              <a:extLst>
                <a:ext uri="{FF2B5EF4-FFF2-40B4-BE49-F238E27FC236}">
                  <a16:creationId xmlns:a16="http://schemas.microsoft.com/office/drawing/2014/main" id="{81844665-AD91-465C-B075-9EA9F1365F99}"/>
                </a:ext>
              </a:extLst>
            </p:cNvPr>
            <p:cNvCxnSpPr/>
            <p:nvPr/>
          </p:nvCxnSpPr>
          <p:spPr>
            <a:xfrm rot="10800000" flipH="1">
              <a:off x="4601464" y="474845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5" name="Straight Connector 3184">
              <a:extLst>
                <a:ext uri="{FF2B5EF4-FFF2-40B4-BE49-F238E27FC236}">
                  <a16:creationId xmlns:a16="http://schemas.microsoft.com/office/drawing/2014/main" id="{19395B7A-B1D3-4B6C-98AC-5DA70CDF5EBD}"/>
                </a:ext>
              </a:extLst>
            </p:cNvPr>
            <p:cNvCxnSpPr/>
            <p:nvPr/>
          </p:nvCxnSpPr>
          <p:spPr>
            <a:xfrm rot="10800000">
              <a:off x="4602129" y="473662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6" name="Straight Connector 3185">
              <a:extLst>
                <a:ext uri="{FF2B5EF4-FFF2-40B4-BE49-F238E27FC236}">
                  <a16:creationId xmlns:a16="http://schemas.microsoft.com/office/drawing/2014/main" id="{6BCFADF9-101E-4628-AB11-3C797C58104C}"/>
                </a:ext>
              </a:extLst>
            </p:cNvPr>
            <p:cNvCxnSpPr/>
            <p:nvPr/>
          </p:nvCxnSpPr>
          <p:spPr>
            <a:xfrm rot="10800000" flipH="1">
              <a:off x="4602129" y="472512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7" name="Straight Connector 3186">
              <a:extLst>
                <a:ext uri="{FF2B5EF4-FFF2-40B4-BE49-F238E27FC236}">
                  <a16:creationId xmlns:a16="http://schemas.microsoft.com/office/drawing/2014/main" id="{67BB8FDB-F91B-43E7-A377-5D5E1FEF50B9}"/>
                </a:ext>
              </a:extLst>
            </p:cNvPr>
            <p:cNvCxnSpPr/>
            <p:nvPr/>
          </p:nvCxnSpPr>
          <p:spPr>
            <a:xfrm rot="10800000" flipH="1">
              <a:off x="4603126" y="47021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8" name="Straight Connector 3187">
              <a:extLst>
                <a:ext uri="{FF2B5EF4-FFF2-40B4-BE49-F238E27FC236}">
                  <a16:creationId xmlns:a16="http://schemas.microsoft.com/office/drawing/2014/main" id="{443DA8E0-9F6D-4A16-A4BA-62503C720E9C}"/>
                </a:ext>
              </a:extLst>
            </p:cNvPr>
            <p:cNvCxnSpPr/>
            <p:nvPr/>
          </p:nvCxnSpPr>
          <p:spPr>
            <a:xfrm rot="10800000">
              <a:off x="4603126" y="471365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9" name="Straight Connector 3188">
              <a:extLst>
                <a:ext uri="{FF2B5EF4-FFF2-40B4-BE49-F238E27FC236}">
                  <a16:creationId xmlns:a16="http://schemas.microsoft.com/office/drawing/2014/main" id="{38CD252B-675A-40A5-94D1-F88C3CEB00F7}"/>
                </a:ext>
              </a:extLst>
            </p:cNvPr>
            <p:cNvCxnSpPr/>
            <p:nvPr/>
          </p:nvCxnSpPr>
          <p:spPr>
            <a:xfrm rot="10800000">
              <a:off x="4603459" y="469055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0" name="Straight Connector 3189">
              <a:extLst>
                <a:ext uri="{FF2B5EF4-FFF2-40B4-BE49-F238E27FC236}">
                  <a16:creationId xmlns:a16="http://schemas.microsoft.com/office/drawing/2014/main" id="{044078B5-B565-4848-8F89-1171220B8CA2}"/>
                </a:ext>
              </a:extLst>
            </p:cNvPr>
            <p:cNvCxnSpPr/>
            <p:nvPr/>
          </p:nvCxnSpPr>
          <p:spPr>
            <a:xfrm rot="10800000" flipH="1">
              <a:off x="4603459" y="467870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1" name="Straight Connector 3190">
              <a:extLst>
                <a:ext uri="{FF2B5EF4-FFF2-40B4-BE49-F238E27FC236}">
                  <a16:creationId xmlns:a16="http://schemas.microsoft.com/office/drawing/2014/main" id="{01E0A8FB-13E1-4C48-83F7-DF5C8BED50BC}"/>
                </a:ext>
              </a:extLst>
            </p:cNvPr>
            <p:cNvCxnSpPr/>
            <p:nvPr/>
          </p:nvCxnSpPr>
          <p:spPr>
            <a:xfrm rot="10800000">
              <a:off x="4604123" y="466687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92" name="Oval 3191">
              <a:extLst>
                <a:ext uri="{FF2B5EF4-FFF2-40B4-BE49-F238E27FC236}">
                  <a16:creationId xmlns:a16="http://schemas.microsoft.com/office/drawing/2014/main" id="{B63E7BDC-EE2A-4799-BBDD-7C7A7FE0C665}"/>
                </a:ext>
              </a:extLst>
            </p:cNvPr>
            <p:cNvSpPr/>
            <p:nvPr/>
          </p:nvSpPr>
          <p:spPr>
            <a:xfrm rot="10800000">
              <a:off x="4528436" y="4794009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193" name="Straight Connector 3192">
              <a:extLst>
                <a:ext uri="{FF2B5EF4-FFF2-40B4-BE49-F238E27FC236}">
                  <a16:creationId xmlns:a16="http://schemas.microsoft.com/office/drawing/2014/main" id="{7076F05A-C81C-4D55-BD21-879A2DC833E0}"/>
                </a:ext>
              </a:extLst>
            </p:cNvPr>
            <p:cNvCxnSpPr/>
            <p:nvPr/>
          </p:nvCxnSpPr>
          <p:spPr>
            <a:xfrm rot="10800000" flipH="1">
              <a:off x="4531956" y="47719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4" name="Straight Connector 3193">
              <a:extLst>
                <a:ext uri="{FF2B5EF4-FFF2-40B4-BE49-F238E27FC236}">
                  <a16:creationId xmlns:a16="http://schemas.microsoft.com/office/drawing/2014/main" id="{5EC420C9-941C-4834-BE08-9B8B4DE10FC5}"/>
                </a:ext>
              </a:extLst>
            </p:cNvPr>
            <p:cNvCxnSpPr/>
            <p:nvPr/>
          </p:nvCxnSpPr>
          <p:spPr>
            <a:xfrm rot="10800000">
              <a:off x="4531956" y="478341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5" name="Straight Connector 3194">
              <a:extLst>
                <a:ext uri="{FF2B5EF4-FFF2-40B4-BE49-F238E27FC236}">
                  <a16:creationId xmlns:a16="http://schemas.microsoft.com/office/drawing/2014/main" id="{383A86B9-E7A1-4EEA-9AB7-09F4A248659A}"/>
                </a:ext>
              </a:extLst>
            </p:cNvPr>
            <p:cNvCxnSpPr/>
            <p:nvPr/>
          </p:nvCxnSpPr>
          <p:spPr>
            <a:xfrm rot="10800000">
              <a:off x="4532288" y="476030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6" name="Straight Connector 3195">
              <a:extLst>
                <a:ext uri="{FF2B5EF4-FFF2-40B4-BE49-F238E27FC236}">
                  <a16:creationId xmlns:a16="http://schemas.microsoft.com/office/drawing/2014/main" id="{FFCA967C-D738-41E6-8A73-D86F7294BE96}"/>
                </a:ext>
              </a:extLst>
            </p:cNvPr>
            <p:cNvCxnSpPr/>
            <p:nvPr/>
          </p:nvCxnSpPr>
          <p:spPr>
            <a:xfrm rot="10800000" flipH="1">
              <a:off x="4532288" y="474845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7" name="Straight Connector 3196">
              <a:extLst>
                <a:ext uri="{FF2B5EF4-FFF2-40B4-BE49-F238E27FC236}">
                  <a16:creationId xmlns:a16="http://schemas.microsoft.com/office/drawing/2014/main" id="{CE7FB9EA-4D55-43C0-9A14-2E8E7C8731B5}"/>
                </a:ext>
              </a:extLst>
            </p:cNvPr>
            <p:cNvCxnSpPr/>
            <p:nvPr/>
          </p:nvCxnSpPr>
          <p:spPr>
            <a:xfrm rot="10800000">
              <a:off x="4532953" y="473662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8" name="Straight Connector 3197">
              <a:extLst>
                <a:ext uri="{FF2B5EF4-FFF2-40B4-BE49-F238E27FC236}">
                  <a16:creationId xmlns:a16="http://schemas.microsoft.com/office/drawing/2014/main" id="{5A3713EF-64C9-4931-B912-9135FE0C592A}"/>
                </a:ext>
              </a:extLst>
            </p:cNvPr>
            <p:cNvCxnSpPr/>
            <p:nvPr/>
          </p:nvCxnSpPr>
          <p:spPr>
            <a:xfrm rot="10800000" flipH="1">
              <a:off x="4532953" y="472512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9" name="Straight Connector 3198">
              <a:extLst>
                <a:ext uri="{FF2B5EF4-FFF2-40B4-BE49-F238E27FC236}">
                  <a16:creationId xmlns:a16="http://schemas.microsoft.com/office/drawing/2014/main" id="{A17A91F5-AD8E-4924-9749-FA61FC79F99F}"/>
                </a:ext>
              </a:extLst>
            </p:cNvPr>
            <p:cNvCxnSpPr/>
            <p:nvPr/>
          </p:nvCxnSpPr>
          <p:spPr>
            <a:xfrm rot="10800000" flipH="1">
              <a:off x="4533950" y="47021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0" name="Straight Connector 3199">
              <a:extLst>
                <a:ext uri="{FF2B5EF4-FFF2-40B4-BE49-F238E27FC236}">
                  <a16:creationId xmlns:a16="http://schemas.microsoft.com/office/drawing/2014/main" id="{632FB8A1-CC10-4FB0-9626-4215E79DDE35}"/>
                </a:ext>
              </a:extLst>
            </p:cNvPr>
            <p:cNvCxnSpPr/>
            <p:nvPr/>
          </p:nvCxnSpPr>
          <p:spPr>
            <a:xfrm rot="10800000">
              <a:off x="4533950" y="471365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1" name="Straight Connector 3200">
              <a:extLst>
                <a:ext uri="{FF2B5EF4-FFF2-40B4-BE49-F238E27FC236}">
                  <a16:creationId xmlns:a16="http://schemas.microsoft.com/office/drawing/2014/main" id="{93A4DE83-225E-4153-96D6-C3EDACABA2DF}"/>
                </a:ext>
              </a:extLst>
            </p:cNvPr>
            <p:cNvCxnSpPr/>
            <p:nvPr/>
          </p:nvCxnSpPr>
          <p:spPr>
            <a:xfrm rot="10800000">
              <a:off x="4534282" y="469055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2" name="Straight Connector 3201">
              <a:extLst>
                <a:ext uri="{FF2B5EF4-FFF2-40B4-BE49-F238E27FC236}">
                  <a16:creationId xmlns:a16="http://schemas.microsoft.com/office/drawing/2014/main" id="{69727230-570A-4CB5-95A6-0CB908568497}"/>
                </a:ext>
              </a:extLst>
            </p:cNvPr>
            <p:cNvCxnSpPr/>
            <p:nvPr/>
          </p:nvCxnSpPr>
          <p:spPr>
            <a:xfrm rot="10800000" flipH="1">
              <a:off x="4534282" y="467870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3" name="Straight Connector 3202">
              <a:extLst>
                <a:ext uri="{FF2B5EF4-FFF2-40B4-BE49-F238E27FC236}">
                  <a16:creationId xmlns:a16="http://schemas.microsoft.com/office/drawing/2014/main" id="{7DF49B5A-8CC6-4885-B0C4-16C76174F30C}"/>
                </a:ext>
              </a:extLst>
            </p:cNvPr>
            <p:cNvCxnSpPr/>
            <p:nvPr/>
          </p:nvCxnSpPr>
          <p:spPr>
            <a:xfrm rot="10800000">
              <a:off x="4534947" y="466687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4" name="Straight Connector 3203">
              <a:extLst>
                <a:ext uri="{FF2B5EF4-FFF2-40B4-BE49-F238E27FC236}">
                  <a16:creationId xmlns:a16="http://schemas.microsoft.com/office/drawing/2014/main" id="{8E6F0AD9-3300-408A-8890-D2DC9210DB4E}"/>
                </a:ext>
              </a:extLst>
            </p:cNvPr>
            <p:cNvCxnSpPr/>
            <p:nvPr/>
          </p:nvCxnSpPr>
          <p:spPr>
            <a:xfrm rot="10800000" flipH="1">
              <a:off x="4551116" y="47719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5" name="Straight Connector 3204">
              <a:extLst>
                <a:ext uri="{FF2B5EF4-FFF2-40B4-BE49-F238E27FC236}">
                  <a16:creationId xmlns:a16="http://schemas.microsoft.com/office/drawing/2014/main" id="{52844ACC-9443-4510-A53A-1FBF25C9B30A}"/>
                </a:ext>
              </a:extLst>
            </p:cNvPr>
            <p:cNvCxnSpPr/>
            <p:nvPr/>
          </p:nvCxnSpPr>
          <p:spPr>
            <a:xfrm rot="10800000">
              <a:off x="4551116" y="478341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6" name="Straight Connector 3205">
              <a:extLst>
                <a:ext uri="{FF2B5EF4-FFF2-40B4-BE49-F238E27FC236}">
                  <a16:creationId xmlns:a16="http://schemas.microsoft.com/office/drawing/2014/main" id="{D32A9392-3F4D-457E-BB63-D4D21996DC8B}"/>
                </a:ext>
              </a:extLst>
            </p:cNvPr>
            <p:cNvCxnSpPr/>
            <p:nvPr/>
          </p:nvCxnSpPr>
          <p:spPr>
            <a:xfrm rot="10800000">
              <a:off x="4551448" y="476030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7" name="Straight Connector 3206">
              <a:extLst>
                <a:ext uri="{FF2B5EF4-FFF2-40B4-BE49-F238E27FC236}">
                  <a16:creationId xmlns:a16="http://schemas.microsoft.com/office/drawing/2014/main" id="{577A19EB-9B4F-47FD-867F-0AE751C4F4CF}"/>
                </a:ext>
              </a:extLst>
            </p:cNvPr>
            <p:cNvCxnSpPr/>
            <p:nvPr/>
          </p:nvCxnSpPr>
          <p:spPr>
            <a:xfrm rot="10800000" flipH="1">
              <a:off x="4551448" y="474845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8" name="Straight Connector 3207">
              <a:extLst>
                <a:ext uri="{FF2B5EF4-FFF2-40B4-BE49-F238E27FC236}">
                  <a16:creationId xmlns:a16="http://schemas.microsoft.com/office/drawing/2014/main" id="{A64DAA28-5632-475C-A5F2-B61B2F9C1672}"/>
                </a:ext>
              </a:extLst>
            </p:cNvPr>
            <p:cNvCxnSpPr/>
            <p:nvPr/>
          </p:nvCxnSpPr>
          <p:spPr>
            <a:xfrm rot="10800000">
              <a:off x="4552113" y="473662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9" name="Straight Connector 3208">
              <a:extLst>
                <a:ext uri="{FF2B5EF4-FFF2-40B4-BE49-F238E27FC236}">
                  <a16:creationId xmlns:a16="http://schemas.microsoft.com/office/drawing/2014/main" id="{953A02A9-1F78-49CE-B894-5A5DB11D1E89}"/>
                </a:ext>
              </a:extLst>
            </p:cNvPr>
            <p:cNvCxnSpPr/>
            <p:nvPr/>
          </p:nvCxnSpPr>
          <p:spPr>
            <a:xfrm rot="10800000" flipH="1">
              <a:off x="4552113" y="472512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0" name="Straight Connector 3209">
              <a:extLst>
                <a:ext uri="{FF2B5EF4-FFF2-40B4-BE49-F238E27FC236}">
                  <a16:creationId xmlns:a16="http://schemas.microsoft.com/office/drawing/2014/main" id="{1C9D2B41-85F4-4B2B-AAF3-331BC7742441}"/>
                </a:ext>
              </a:extLst>
            </p:cNvPr>
            <p:cNvCxnSpPr/>
            <p:nvPr/>
          </p:nvCxnSpPr>
          <p:spPr>
            <a:xfrm rot="10800000" flipH="1">
              <a:off x="4553110" y="47021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1" name="Straight Connector 3210">
              <a:extLst>
                <a:ext uri="{FF2B5EF4-FFF2-40B4-BE49-F238E27FC236}">
                  <a16:creationId xmlns:a16="http://schemas.microsoft.com/office/drawing/2014/main" id="{341A8B01-9767-4D9F-B187-2D2E8272855E}"/>
                </a:ext>
              </a:extLst>
            </p:cNvPr>
            <p:cNvCxnSpPr/>
            <p:nvPr/>
          </p:nvCxnSpPr>
          <p:spPr>
            <a:xfrm rot="10800000">
              <a:off x="4553110" y="471365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2" name="Straight Connector 3211">
              <a:extLst>
                <a:ext uri="{FF2B5EF4-FFF2-40B4-BE49-F238E27FC236}">
                  <a16:creationId xmlns:a16="http://schemas.microsoft.com/office/drawing/2014/main" id="{349BA9D5-2CDC-4592-88C4-7858B0805829}"/>
                </a:ext>
              </a:extLst>
            </p:cNvPr>
            <p:cNvCxnSpPr/>
            <p:nvPr/>
          </p:nvCxnSpPr>
          <p:spPr>
            <a:xfrm rot="10800000">
              <a:off x="4553442" y="469055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3" name="Straight Connector 3212">
              <a:extLst>
                <a:ext uri="{FF2B5EF4-FFF2-40B4-BE49-F238E27FC236}">
                  <a16:creationId xmlns:a16="http://schemas.microsoft.com/office/drawing/2014/main" id="{454E027A-0FA5-49AB-AF22-338797633879}"/>
                </a:ext>
              </a:extLst>
            </p:cNvPr>
            <p:cNvCxnSpPr/>
            <p:nvPr/>
          </p:nvCxnSpPr>
          <p:spPr>
            <a:xfrm rot="10800000" flipH="1">
              <a:off x="4553442" y="467870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4" name="Straight Connector 3213">
              <a:extLst>
                <a:ext uri="{FF2B5EF4-FFF2-40B4-BE49-F238E27FC236}">
                  <a16:creationId xmlns:a16="http://schemas.microsoft.com/office/drawing/2014/main" id="{3C58E28C-DA9D-4A18-9A86-DC08A4450717}"/>
                </a:ext>
              </a:extLst>
            </p:cNvPr>
            <p:cNvCxnSpPr/>
            <p:nvPr/>
          </p:nvCxnSpPr>
          <p:spPr>
            <a:xfrm rot="10800000">
              <a:off x="4554107" y="466687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5" name="Oval 3214">
              <a:extLst>
                <a:ext uri="{FF2B5EF4-FFF2-40B4-BE49-F238E27FC236}">
                  <a16:creationId xmlns:a16="http://schemas.microsoft.com/office/drawing/2014/main" id="{D3A35471-854F-4617-96D2-01BCAE9E3562}"/>
                </a:ext>
              </a:extLst>
            </p:cNvPr>
            <p:cNvSpPr/>
            <p:nvPr/>
          </p:nvSpPr>
          <p:spPr>
            <a:xfrm rot="10800000">
              <a:off x="4478419" y="4794009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216" name="Straight Connector 3215">
              <a:extLst>
                <a:ext uri="{FF2B5EF4-FFF2-40B4-BE49-F238E27FC236}">
                  <a16:creationId xmlns:a16="http://schemas.microsoft.com/office/drawing/2014/main" id="{547315F9-61DD-4156-9DFB-CF6B0892EC5F}"/>
                </a:ext>
              </a:extLst>
            </p:cNvPr>
            <p:cNvCxnSpPr/>
            <p:nvPr/>
          </p:nvCxnSpPr>
          <p:spPr>
            <a:xfrm rot="10800000" flipH="1">
              <a:off x="4481940" y="47719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7" name="Straight Connector 3216">
              <a:extLst>
                <a:ext uri="{FF2B5EF4-FFF2-40B4-BE49-F238E27FC236}">
                  <a16:creationId xmlns:a16="http://schemas.microsoft.com/office/drawing/2014/main" id="{2C005F37-EA48-4895-A134-0E16FD3E57C6}"/>
                </a:ext>
              </a:extLst>
            </p:cNvPr>
            <p:cNvCxnSpPr/>
            <p:nvPr/>
          </p:nvCxnSpPr>
          <p:spPr>
            <a:xfrm rot="10800000">
              <a:off x="4481940" y="478341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8" name="Straight Connector 3217">
              <a:extLst>
                <a:ext uri="{FF2B5EF4-FFF2-40B4-BE49-F238E27FC236}">
                  <a16:creationId xmlns:a16="http://schemas.microsoft.com/office/drawing/2014/main" id="{98164AE1-4889-4204-9BF2-58FB5B6F29FA}"/>
                </a:ext>
              </a:extLst>
            </p:cNvPr>
            <p:cNvCxnSpPr/>
            <p:nvPr/>
          </p:nvCxnSpPr>
          <p:spPr>
            <a:xfrm rot="10800000">
              <a:off x="4482272" y="476030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9" name="Straight Connector 3218">
              <a:extLst>
                <a:ext uri="{FF2B5EF4-FFF2-40B4-BE49-F238E27FC236}">
                  <a16:creationId xmlns:a16="http://schemas.microsoft.com/office/drawing/2014/main" id="{E7D93527-07F8-4A5E-BB86-C449B13F3D56}"/>
                </a:ext>
              </a:extLst>
            </p:cNvPr>
            <p:cNvCxnSpPr/>
            <p:nvPr/>
          </p:nvCxnSpPr>
          <p:spPr>
            <a:xfrm rot="10800000" flipH="1">
              <a:off x="4482272" y="474845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0" name="Straight Connector 3219">
              <a:extLst>
                <a:ext uri="{FF2B5EF4-FFF2-40B4-BE49-F238E27FC236}">
                  <a16:creationId xmlns:a16="http://schemas.microsoft.com/office/drawing/2014/main" id="{D07E47EA-4054-43EC-AA3A-4EF476AC21BA}"/>
                </a:ext>
              </a:extLst>
            </p:cNvPr>
            <p:cNvCxnSpPr/>
            <p:nvPr/>
          </p:nvCxnSpPr>
          <p:spPr>
            <a:xfrm rot="10800000">
              <a:off x="4482936" y="473662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1" name="Straight Connector 3220">
              <a:extLst>
                <a:ext uri="{FF2B5EF4-FFF2-40B4-BE49-F238E27FC236}">
                  <a16:creationId xmlns:a16="http://schemas.microsoft.com/office/drawing/2014/main" id="{B8D8969F-57DC-4FF3-9685-F2CDC1EE5731}"/>
                </a:ext>
              </a:extLst>
            </p:cNvPr>
            <p:cNvCxnSpPr/>
            <p:nvPr/>
          </p:nvCxnSpPr>
          <p:spPr>
            <a:xfrm rot="10800000" flipH="1">
              <a:off x="4482936" y="472512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2" name="Straight Connector 3221">
              <a:extLst>
                <a:ext uri="{FF2B5EF4-FFF2-40B4-BE49-F238E27FC236}">
                  <a16:creationId xmlns:a16="http://schemas.microsoft.com/office/drawing/2014/main" id="{3D7709C0-F73E-4C26-BFEC-8717F5D52F1C}"/>
                </a:ext>
              </a:extLst>
            </p:cNvPr>
            <p:cNvCxnSpPr/>
            <p:nvPr/>
          </p:nvCxnSpPr>
          <p:spPr>
            <a:xfrm rot="10800000" flipH="1">
              <a:off x="4483934" y="47021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3" name="Straight Connector 3222">
              <a:extLst>
                <a:ext uri="{FF2B5EF4-FFF2-40B4-BE49-F238E27FC236}">
                  <a16:creationId xmlns:a16="http://schemas.microsoft.com/office/drawing/2014/main" id="{67A49B5A-9C1C-425C-A955-6ABE2CF7CDC6}"/>
                </a:ext>
              </a:extLst>
            </p:cNvPr>
            <p:cNvCxnSpPr/>
            <p:nvPr/>
          </p:nvCxnSpPr>
          <p:spPr>
            <a:xfrm rot="10800000">
              <a:off x="4483934" y="471365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4" name="Straight Connector 3223">
              <a:extLst>
                <a:ext uri="{FF2B5EF4-FFF2-40B4-BE49-F238E27FC236}">
                  <a16:creationId xmlns:a16="http://schemas.microsoft.com/office/drawing/2014/main" id="{3289B441-E6EB-4D51-A2A0-8D0E812EDD2D}"/>
                </a:ext>
              </a:extLst>
            </p:cNvPr>
            <p:cNvCxnSpPr/>
            <p:nvPr/>
          </p:nvCxnSpPr>
          <p:spPr>
            <a:xfrm rot="10800000">
              <a:off x="4484266" y="469055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5" name="Straight Connector 3224">
              <a:extLst>
                <a:ext uri="{FF2B5EF4-FFF2-40B4-BE49-F238E27FC236}">
                  <a16:creationId xmlns:a16="http://schemas.microsoft.com/office/drawing/2014/main" id="{CA6B4E13-877F-438D-B441-ABE4FF86F9F7}"/>
                </a:ext>
              </a:extLst>
            </p:cNvPr>
            <p:cNvCxnSpPr/>
            <p:nvPr/>
          </p:nvCxnSpPr>
          <p:spPr>
            <a:xfrm rot="10800000" flipH="1">
              <a:off x="4484266" y="467870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6" name="Straight Connector 3225">
              <a:extLst>
                <a:ext uri="{FF2B5EF4-FFF2-40B4-BE49-F238E27FC236}">
                  <a16:creationId xmlns:a16="http://schemas.microsoft.com/office/drawing/2014/main" id="{1911EB16-7E4E-4E19-A176-A4F5A4B70E11}"/>
                </a:ext>
              </a:extLst>
            </p:cNvPr>
            <p:cNvCxnSpPr/>
            <p:nvPr/>
          </p:nvCxnSpPr>
          <p:spPr>
            <a:xfrm rot="10800000">
              <a:off x="4484931" y="466687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7" name="Straight Connector 3226">
              <a:extLst>
                <a:ext uri="{FF2B5EF4-FFF2-40B4-BE49-F238E27FC236}">
                  <a16:creationId xmlns:a16="http://schemas.microsoft.com/office/drawing/2014/main" id="{42DCC933-5394-4133-ADD5-49DE9DBD032D}"/>
                </a:ext>
              </a:extLst>
            </p:cNvPr>
            <p:cNvCxnSpPr/>
            <p:nvPr/>
          </p:nvCxnSpPr>
          <p:spPr>
            <a:xfrm rot="10800000" flipH="1">
              <a:off x="4501099" y="47719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8" name="Straight Connector 3227">
              <a:extLst>
                <a:ext uri="{FF2B5EF4-FFF2-40B4-BE49-F238E27FC236}">
                  <a16:creationId xmlns:a16="http://schemas.microsoft.com/office/drawing/2014/main" id="{F6C8C22E-EC6A-4E61-AF1C-E35064A0ACBB}"/>
                </a:ext>
              </a:extLst>
            </p:cNvPr>
            <p:cNvCxnSpPr/>
            <p:nvPr/>
          </p:nvCxnSpPr>
          <p:spPr>
            <a:xfrm rot="10800000">
              <a:off x="4501099" y="478341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9" name="Straight Connector 3228">
              <a:extLst>
                <a:ext uri="{FF2B5EF4-FFF2-40B4-BE49-F238E27FC236}">
                  <a16:creationId xmlns:a16="http://schemas.microsoft.com/office/drawing/2014/main" id="{7AAC9833-989D-4EA4-99FE-AD4482F460B8}"/>
                </a:ext>
              </a:extLst>
            </p:cNvPr>
            <p:cNvCxnSpPr/>
            <p:nvPr/>
          </p:nvCxnSpPr>
          <p:spPr>
            <a:xfrm rot="10800000">
              <a:off x="4501431" y="476030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0" name="Straight Connector 3229">
              <a:extLst>
                <a:ext uri="{FF2B5EF4-FFF2-40B4-BE49-F238E27FC236}">
                  <a16:creationId xmlns:a16="http://schemas.microsoft.com/office/drawing/2014/main" id="{6B7F0009-AC44-4ACC-B1C1-56446D3FC829}"/>
                </a:ext>
              </a:extLst>
            </p:cNvPr>
            <p:cNvCxnSpPr/>
            <p:nvPr/>
          </p:nvCxnSpPr>
          <p:spPr>
            <a:xfrm rot="10800000" flipH="1">
              <a:off x="4501431" y="474845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1" name="Straight Connector 3230">
              <a:extLst>
                <a:ext uri="{FF2B5EF4-FFF2-40B4-BE49-F238E27FC236}">
                  <a16:creationId xmlns:a16="http://schemas.microsoft.com/office/drawing/2014/main" id="{9B128A32-9796-428B-A890-4D9510E0BC8B}"/>
                </a:ext>
              </a:extLst>
            </p:cNvPr>
            <p:cNvCxnSpPr/>
            <p:nvPr/>
          </p:nvCxnSpPr>
          <p:spPr>
            <a:xfrm rot="10800000">
              <a:off x="4502096" y="473662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2" name="Straight Connector 3231">
              <a:extLst>
                <a:ext uri="{FF2B5EF4-FFF2-40B4-BE49-F238E27FC236}">
                  <a16:creationId xmlns:a16="http://schemas.microsoft.com/office/drawing/2014/main" id="{78F8BB69-88A2-4DAB-87D0-D9C7C601F9A2}"/>
                </a:ext>
              </a:extLst>
            </p:cNvPr>
            <p:cNvCxnSpPr/>
            <p:nvPr/>
          </p:nvCxnSpPr>
          <p:spPr>
            <a:xfrm rot="10800000" flipH="1">
              <a:off x="4502096" y="472512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3" name="Straight Connector 3232">
              <a:extLst>
                <a:ext uri="{FF2B5EF4-FFF2-40B4-BE49-F238E27FC236}">
                  <a16:creationId xmlns:a16="http://schemas.microsoft.com/office/drawing/2014/main" id="{B55F690B-B567-474C-AFCF-230FC5321572}"/>
                </a:ext>
              </a:extLst>
            </p:cNvPr>
            <p:cNvCxnSpPr/>
            <p:nvPr/>
          </p:nvCxnSpPr>
          <p:spPr>
            <a:xfrm rot="10800000" flipH="1">
              <a:off x="4503093" y="47021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4" name="Straight Connector 3233">
              <a:extLst>
                <a:ext uri="{FF2B5EF4-FFF2-40B4-BE49-F238E27FC236}">
                  <a16:creationId xmlns:a16="http://schemas.microsoft.com/office/drawing/2014/main" id="{5E1F8C1E-C15A-4D43-A21F-32FF97F54E61}"/>
                </a:ext>
              </a:extLst>
            </p:cNvPr>
            <p:cNvCxnSpPr/>
            <p:nvPr/>
          </p:nvCxnSpPr>
          <p:spPr>
            <a:xfrm rot="10800000">
              <a:off x="4503093" y="471365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5" name="Straight Connector 3234">
              <a:extLst>
                <a:ext uri="{FF2B5EF4-FFF2-40B4-BE49-F238E27FC236}">
                  <a16:creationId xmlns:a16="http://schemas.microsoft.com/office/drawing/2014/main" id="{D2036354-33E7-4572-85CC-6CE8BC55E819}"/>
                </a:ext>
              </a:extLst>
            </p:cNvPr>
            <p:cNvCxnSpPr/>
            <p:nvPr/>
          </p:nvCxnSpPr>
          <p:spPr>
            <a:xfrm rot="10800000">
              <a:off x="4503426" y="469055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6" name="Straight Connector 3235">
              <a:extLst>
                <a:ext uri="{FF2B5EF4-FFF2-40B4-BE49-F238E27FC236}">
                  <a16:creationId xmlns:a16="http://schemas.microsoft.com/office/drawing/2014/main" id="{BAB39574-F67B-40BF-ABB4-8390F06386CB}"/>
                </a:ext>
              </a:extLst>
            </p:cNvPr>
            <p:cNvCxnSpPr/>
            <p:nvPr/>
          </p:nvCxnSpPr>
          <p:spPr>
            <a:xfrm rot="10800000" flipH="1">
              <a:off x="4503426" y="467870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7" name="Straight Connector 3236">
              <a:extLst>
                <a:ext uri="{FF2B5EF4-FFF2-40B4-BE49-F238E27FC236}">
                  <a16:creationId xmlns:a16="http://schemas.microsoft.com/office/drawing/2014/main" id="{D8B51DC6-EDAA-4354-AC16-DB289ACE6EC0}"/>
                </a:ext>
              </a:extLst>
            </p:cNvPr>
            <p:cNvCxnSpPr/>
            <p:nvPr/>
          </p:nvCxnSpPr>
          <p:spPr>
            <a:xfrm rot="10800000">
              <a:off x="4504091" y="466687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38" name="Oval 3237">
              <a:extLst>
                <a:ext uri="{FF2B5EF4-FFF2-40B4-BE49-F238E27FC236}">
                  <a16:creationId xmlns:a16="http://schemas.microsoft.com/office/drawing/2014/main" id="{5662D0FA-831C-4B5F-BD7B-EA5048DC0E27}"/>
                </a:ext>
              </a:extLst>
            </p:cNvPr>
            <p:cNvSpPr/>
            <p:nvPr/>
          </p:nvSpPr>
          <p:spPr>
            <a:xfrm rot="10800000">
              <a:off x="4428403" y="4794557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239" name="Straight Connector 3238">
              <a:extLst>
                <a:ext uri="{FF2B5EF4-FFF2-40B4-BE49-F238E27FC236}">
                  <a16:creationId xmlns:a16="http://schemas.microsoft.com/office/drawing/2014/main" id="{12105B1F-2919-4128-8CB2-69D25B2FA51F}"/>
                </a:ext>
              </a:extLst>
            </p:cNvPr>
            <p:cNvCxnSpPr/>
            <p:nvPr/>
          </p:nvCxnSpPr>
          <p:spPr>
            <a:xfrm rot="10800000" flipH="1">
              <a:off x="4431924" y="47724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0" name="Straight Connector 3239">
              <a:extLst>
                <a:ext uri="{FF2B5EF4-FFF2-40B4-BE49-F238E27FC236}">
                  <a16:creationId xmlns:a16="http://schemas.microsoft.com/office/drawing/2014/main" id="{677FF6D6-EDC4-4AFF-B70A-518993E327A1}"/>
                </a:ext>
              </a:extLst>
            </p:cNvPr>
            <p:cNvCxnSpPr/>
            <p:nvPr/>
          </p:nvCxnSpPr>
          <p:spPr>
            <a:xfrm rot="10800000">
              <a:off x="4431924" y="478395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1" name="Straight Connector 3240">
              <a:extLst>
                <a:ext uri="{FF2B5EF4-FFF2-40B4-BE49-F238E27FC236}">
                  <a16:creationId xmlns:a16="http://schemas.microsoft.com/office/drawing/2014/main" id="{C9A3A76B-0997-4016-8E65-4F0DEDB784C1}"/>
                </a:ext>
              </a:extLst>
            </p:cNvPr>
            <p:cNvCxnSpPr/>
            <p:nvPr/>
          </p:nvCxnSpPr>
          <p:spPr>
            <a:xfrm rot="10800000">
              <a:off x="4432256" y="47608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2" name="Straight Connector 3241">
              <a:extLst>
                <a:ext uri="{FF2B5EF4-FFF2-40B4-BE49-F238E27FC236}">
                  <a16:creationId xmlns:a16="http://schemas.microsoft.com/office/drawing/2014/main" id="{FB7E8F89-A608-469B-AA80-30919C9D63E4}"/>
                </a:ext>
              </a:extLst>
            </p:cNvPr>
            <p:cNvCxnSpPr/>
            <p:nvPr/>
          </p:nvCxnSpPr>
          <p:spPr>
            <a:xfrm rot="10800000" flipH="1">
              <a:off x="4432256" y="47490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3" name="Straight Connector 3242">
              <a:extLst>
                <a:ext uri="{FF2B5EF4-FFF2-40B4-BE49-F238E27FC236}">
                  <a16:creationId xmlns:a16="http://schemas.microsoft.com/office/drawing/2014/main" id="{620AD984-FD6A-4793-9890-4F843C58C4C5}"/>
                </a:ext>
              </a:extLst>
            </p:cNvPr>
            <p:cNvCxnSpPr/>
            <p:nvPr/>
          </p:nvCxnSpPr>
          <p:spPr>
            <a:xfrm rot="10800000">
              <a:off x="4432920" y="473716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4" name="Straight Connector 3243">
              <a:extLst>
                <a:ext uri="{FF2B5EF4-FFF2-40B4-BE49-F238E27FC236}">
                  <a16:creationId xmlns:a16="http://schemas.microsoft.com/office/drawing/2014/main" id="{8AEF2C7D-8586-4434-A49B-CBCC3653EBFA}"/>
                </a:ext>
              </a:extLst>
            </p:cNvPr>
            <p:cNvCxnSpPr/>
            <p:nvPr/>
          </p:nvCxnSpPr>
          <p:spPr>
            <a:xfrm rot="10800000" flipH="1">
              <a:off x="4432920" y="472567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5" name="Straight Connector 3244">
              <a:extLst>
                <a:ext uri="{FF2B5EF4-FFF2-40B4-BE49-F238E27FC236}">
                  <a16:creationId xmlns:a16="http://schemas.microsoft.com/office/drawing/2014/main" id="{50EFB390-24BB-48CA-8CE3-78A5EB733778}"/>
                </a:ext>
              </a:extLst>
            </p:cNvPr>
            <p:cNvCxnSpPr/>
            <p:nvPr/>
          </p:nvCxnSpPr>
          <p:spPr>
            <a:xfrm rot="10800000" flipH="1">
              <a:off x="4433918" y="47027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6" name="Straight Connector 3245">
              <a:extLst>
                <a:ext uri="{FF2B5EF4-FFF2-40B4-BE49-F238E27FC236}">
                  <a16:creationId xmlns:a16="http://schemas.microsoft.com/office/drawing/2014/main" id="{97E51961-FD1C-44B0-AC3A-BC2FEB9462E1}"/>
                </a:ext>
              </a:extLst>
            </p:cNvPr>
            <p:cNvCxnSpPr/>
            <p:nvPr/>
          </p:nvCxnSpPr>
          <p:spPr>
            <a:xfrm rot="10800000">
              <a:off x="4433918" y="47142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7" name="Straight Connector 3246">
              <a:extLst>
                <a:ext uri="{FF2B5EF4-FFF2-40B4-BE49-F238E27FC236}">
                  <a16:creationId xmlns:a16="http://schemas.microsoft.com/office/drawing/2014/main" id="{ABCB1507-CE91-4980-8DDA-277D3E677B6D}"/>
                </a:ext>
              </a:extLst>
            </p:cNvPr>
            <p:cNvCxnSpPr/>
            <p:nvPr/>
          </p:nvCxnSpPr>
          <p:spPr>
            <a:xfrm rot="10800000">
              <a:off x="4434250" y="469109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8" name="Straight Connector 3247">
              <a:extLst>
                <a:ext uri="{FF2B5EF4-FFF2-40B4-BE49-F238E27FC236}">
                  <a16:creationId xmlns:a16="http://schemas.microsoft.com/office/drawing/2014/main" id="{315EE0B0-6FEC-4718-BD08-2383B9354DAE}"/>
                </a:ext>
              </a:extLst>
            </p:cNvPr>
            <p:cNvCxnSpPr/>
            <p:nvPr/>
          </p:nvCxnSpPr>
          <p:spPr>
            <a:xfrm rot="10800000" flipH="1">
              <a:off x="4434250" y="46792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9" name="Straight Connector 3248">
              <a:extLst>
                <a:ext uri="{FF2B5EF4-FFF2-40B4-BE49-F238E27FC236}">
                  <a16:creationId xmlns:a16="http://schemas.microsoft.com/office/drawing/2014/main" id="{C7ED794A-12EE-4E65-B6B9-3DFD778EA038}"/>
                </a:ext>
              </a:extLst>
            </p:cNvPr>
            <p:cNvCxnSpPr/>
            <p:nvPr/>
          </p:nvCxnSpPr>
          <p:spPr>
            <a:xfrm rot="10800000">
              <a:off x="4434915" y="466741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0" name="Straight Connector 3249">
              <a:extLst>
                <a:ext uri="{FF2B5EF4-FFF2-40B4-BE49-F238E27FC236}">
                  <a16:creationId xmlns:a16="http://schemas.microsoft.com/office/drawing/2014/main" id="{150CDFBA-0483-44AA-BBAD-BEF7AD01F88C}"/>
                </a:ext>
              </a:extLst>
            </p:cNvPr>
            <p:cNvCxnSpPr/>
            <p:nvPr/>
          </p:nvCxnSpPr>
          <p:spPr>
            <a:xfrm rot="10800000" flipH="1">
              <a:off x="4451083" y="47724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1" name="Straight Connector 3250">
              <a:extLst>
                <a:ext uri="{FF2B5EF4-FFF2-40B4-BE49-F238E27FC236}">
                  <a16:creationId xmlns:a16="http://schemas.microsoft.com/office/drawing/2014/main" id="{1755B461-5689-48C6-B6B1-E0B4FE7FFFE8}"/>
                </a:ext>
              </a:extLst>
            </p:cNvPr>
            <p:cNvCxnSpPr/>
            <p:nvPr/>
          </p:nvCxnSpPr>
          <p:spPr>
            <a:xfrm rot="10800000">
              <a:off x="4451083" y="478395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2" name="Straight Connector 3251">
              <a:extLst>
                <a:ext uri="{FF2B5EF4-FFF2-40B4-BE49-F238E27FC236}">
                  <a16:creationId xmlns:a16="http://schemas.microsoft.com/office/drawing/2014/main" id="{C8E8A511-ABA6-4831-B8BF-63F4BA7C2965}"/>
                </a:ext>
              </a:extLst>
            </p:cNvPr>
            <p:cNvCxnSpPr/>
            <p:nvPr/>
          </p:nvCxnSpPr>
          <p:spPr>
            <a:xfrm rot="10800000">
              <a:off x="4451416" y="47608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3" name="Straight Connector 3252">
              <a:extLst>
                <a:ext uri="{FF2B5EF4-FFF2-40B4-BE49-F238E27FC236}">
                  <a16:creationId xmlns:a16="http://schemas.microsoft.com/office/drawing/2014/main" id="{AF69E305-3BDB-43FB-B7BD-2EFD103BAF2A}"/>
                </a:ext>
              </a:extLst>
            </p:cNvPr>
            <p:cNvCxnSpPr/>
            <p:nvPr/>
          </p:nvCxnSpPr>
          <p:spPr>
            <a:xfrm rot="10800000" flipH="1">
              <a:off x="4451416" y="47490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4" name="Straight Connector 3253">
              <a:extLst>
                <a:ext uri="{FF2B5EF4-FFF2-40B4-BE49-F238E27FC236}">
                  <a16:creationId xmlns:a16="http://schemas.microsoft.com/office/drawing/2014/main" id="{E759FA6B-E6D0-4BB7-A232-3F3474581AA2}"/>
                </a:ext>
              </a:extLst>
            </p:cNvPr>
            <p:cNvCxnSpPr/>
            <p:nvPr/>
          </p:nvCxnSpPr>
          <p:spPr>
            <a:xfrm rot="10800000">
              <a:off x="4452081" y="473716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5" name="Straight Connector 3254">
              <a:extLst>
                <a:ext uri="{FF2B5EF4-FFF2-40B4-BE49-F238E27FC236}">
                  <a16:creationId xmlns:a16="http://schemas.microsoft.com/office/drawing/2014/main" id="{6BAFD6E0-C685-4683-A244-B7DF705D5D8A}"/>
                </a:ext>
              </a:extLst>
            </p:cNvPr>
            <p:cNvCxnSpPr/>
            <p:nvPr/>
          </p:nvCxnSpPr>
          <p:spPr>
            <a:xfrm rot="10800000" flipH="1">
              <a:off x="4452081" y="472567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6" name="Straight Connector 3255">
              <a:extLst>
                <a:ext uri="{FF2B5EF4-FFF2-40B4-BE49-F238E27FC236}">
                  <a16:creationId xmlns:a16="http://schemas.microsoft.com/office/drawing/2014/main" id="{A97341A9-02FB-4707-9D7E-1AA66C5FE762}"/>
                </a:ext>
              </a:extLst>
            </p:cNvPr>
            <p:cNvCxnSpPr/>
            <p:nvPr/>
          </p:nvCxnSpPr>
          <p:spPr>
            <a:xfrm rot="10800000" flipH="1">
              <a:off x="4453077" y="47027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7" name="Straight Connector 3256">
              <a:extLst>
                <a:ext uri="{FF2B5EF4-FFF2-40B4-BE49-F238E27FC236}">
                  <a16:creationId xmlns:a16="http://schemas.microsoft.com/office/drawing/2014/main" id="{C7DCFBB1-F7BF-4035-990A-9946C44F1B1A}"/>
                </a:ext>
              </a:extLst>
            </p:cNvPr>
            <p:cNvCxnSpPr/>
            <p:nvPr/>
          </p:nvCxnSpPr>
          <p:spPr>
            <a:xfrm rot="10800000">
              <a:off x="4453077" y="47142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8" name="Straight Connector 3257">
              <a:extLst>
                <a:ext uri="{FF2B5EF4-FFF2-40B4-BE49-F238E27FC236}">
                  <a16:creationId xmlns:a16="http://schemas.microsoft.com/office/drawing/2014/main" id="{BD8AC82F-3588-4581-948F-E34DFB8B215E}"/>
                </a:ext>
              </a:extLst>
            </p:cNvPr>
            <p:cNvCxnSpPr/>
            <p:nvPr/>
          </p:nvCxnSpPr>
          <p:spPr>
            <a:xfrm rot="10800000">
              <a:off x="4453410" y="469109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9" name="Straight Connector 3258">
              <a:extLst>
                <a:ext uri="{FF2B5EF4-FFF2-40B4-BE49-F238E27FC236}">
                  <a16:creationId xmlns:a16="http://schemas.microsoft.com/office/drawing/2014/main" id="{DA943853-05EA-42EE-8C3F-480E9025C678}"/>
                </a:ext>
              </a:extLst>
            </p:cNvPr>
            <p:cNvCxnSpPr/>
            <p:nvPr/>
          </p:nvCxnSpPr>
          <p:spPr>
            <a:xfrm rot="10800000" flipH="1">
              <a:off x="4453410" y="46792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0" name="Straight Connector 3259">
              <a:extLst>
                <a:ext uri="{FF2B5EF4-FFF2-40B4-BE49-F238E27FC236}">
                  <a16:creationId xmlns:a16="http://schemas.microsoft.com/office/drawing/2014/main" id="{BC7F0DB2-C503-4F4C-9A5C-A2B224E3F27A}"/>
                </a:ext>
              </a:extLst>
            </p:cNvPr>
            <p:cNvCxnSpPr/>
            <p:nvPr/>
          </p:nvCxnSpPr>
          <p:spPr>
            <a:xfrm rot="10800000">
              <a:off x="4454075" y="466741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61" name="Oval 3260">
              <a:extLst>
                <a:ext uri="{FF2B5EF4-FFF2-40B4-BE49-F238E27FC236}">
                  <a16:creationId xmlns:a16="http://schemas.microsoft.com/office/drawing/2014/main" id="{C4AD4F0A-4F2F-4947-B095-03B5A6564F87}"/>
                </a:ext>
              </a:extLst>
            </p:cNvPr>
            <p:cNvSpPr/>
            <p:nvPr/>
          </p:nvSpPr>
          <p:spPr>
            <a:xfrm rot="10800000">
              <a:off x="4378387" y="4794557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262" name="Straight Connector 3261">
              <a:extLst>
                <a:ext uri="{FF2B5EF4-FFF2-40B4-BE49-F238E27FC236}">
                  <a16:creationId xmlns:a16="http://schemas.microsoft.com/office/drawing/2014/main" id="{76006E94-1B29-4036-AC53-4C6179FE65C7}"/>
                </a:ext>
              </a:extLst>
            </p:cNvPr>
            <p:cNvCxnSpPr/>
            <p:nvPr/>
          </p:nvCxnSpPr>
          <p:spPr>
            <a:xfrm rot="10800000" flipH="1">
              <a:off x="4381907" y="47724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3" name="Straight Connector 3262">
              <a:extLst>
                <a:ext uri="{FF2B5EF4-FFF2-40B4-BE49-F238E27FC236}">
                  <a16:creationId xmlns:a16="http://schemas.microsoft.com/office/drawing/2014/main" id="{482E19FC-4916-4C55-AF94-87C740F77547}"/>
                </a:ext>
              </a:extLst>
            </p:cNvPr>
            <p:cNvCxnSpPr/>
            <p:nvPr/>
          </p:nvCxnSpPr>
          <p:spPr>
            <a:xfrm rot="10800000">
              <a:off x="4381907" y="478395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4" name="Straight Connector 3263">
              <a:extLst>
                <a:ext uri="{FF2B5EF4-FFF2-40B4-BE49-F238E27FC236}">
                  <a16:creationId xmlns:a16="http://schemas.microsoft.com/office/drawing/2014/main" id="{02683C92-60FF-4919-B373-6FD0B53DA63E}"/>
                </a:ext>
              </a:extLst>
            </p:cNvPr>
            <p:cNvCxnSpPr/>
            <p:nvPr/>
          </p:nvCxnSpPr>
          <p:spPr>
            <a:xfrm rot="10800000">
              <a:off x="4382239" y="47608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5" name="Straight Connector 3264">
              <a:extLst>
                <a:ext uri="{FF2B5EF4-FFF2-40B4-BE49-F238E27FC236}">
                  <a16:creationId xmlns:a16="http://schemas.microsoft.com/office/drawing/2014/main" id="{ED1F67B0-2067-4A25-9F2B-64592FDA0E6B}"/>
                </a:ext>
              </a:extLst>
            </p:cNvPr>
            <p:cNvCxnSpPr/>
            <p:nvPr/>
          </p:nvCxnSpPr>
          <p:spPr>
            <a:xfrm rot="10800000" flipH="1">
              <a:off x="4382239" y="47490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6" name="Straight Connector 3265">
              <a:extLst>
                <a:ext uri="{FF2B5EF4-FFF2-40B4-BE49-F238E27FC236}">
                  <a16:creationId xmlns:a16="http://schemas.microsoft.com/office/drawing/2014/main" id="{CBF5A309-AA30-4367-85AB-F99B7B8657BC}"/>
                </a:ext>
              </a:extLst>
            </p:cNvPr>
            <p:cNvCxnSpPr/>
            <p:nvPr/>
          </p:nvCxnSpPr>
          <p:spPr>
            <a:xfrm rot="10800000">
              <a:off x="4382904" y="473716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7" name="Straight Connector 3266">
              <a:extLst>
                <a:ext uri="{FF2B5EF4-FFF2-40B4-BE49-F238E27FC236}">
                  <a16:creationId xmlns:a16="http://schemas.microsoft.com/office/drawing/2014/main" id="{B25E147E-4980-43CA-A188-572ECF5A19C7}"/>
                </a:ext>
              </a:extLst>
            </p:cNvPr>
            <p:cNvCxnSpPr/>
            <p:nvPr/>
          </p:nvCxnSpPr>
          <p:spPr>
            <a:xfrm rot="10800000" flipH="1">
              <a:off x="4382904" y="472567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8" name="Straight Connector 3267">
              <a:extLst>
                <a:ext uri="{FF2B5EF4-FFF2-40B4-BE49-F238E27FC236}">
                  <a16:creationId xmlns:a16="http://schemas.microsoft.com/office/drawing/2014/main" id="{2AAF9AF5-DC61-4206-8DE3-F84911909C33}"/>
                </a:ext>
              </a:extLst>
            </p:cNvPr>
            <p:cNvCxnSpPr/>
            <p:nvPr/>
          </p:nvCxnSpPr>
          <p:spPr>
            <a:xfrm rot="10800000" flipH="1">
              <a:off x="4383901" y="47027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9" name="Straight Connector 3268">
              <a:extLst>
                <a:ext uri="{FF2B5EF4-FFF2-40B4-BE49-F238E27FC236}">
                  <a16:creationId xmlns:a16="http://schemas.microsoft.com/office/drawing/2014/main" id="{E0F24ADB-160A-4171-9FAD-9B098AC247AC}"/>
                </a:ext>
              </a:extLst>
            </p:cNvPr>
            <p:cNvCxnSpPr/>
            <p:nvPr/>
          </p:nvCxnSpPr>
          <p:spPr>
            <a:xfrm rot="10800000">
              <a:off x="4383901" y="47142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0" name="Straight Connector 3269">
              <a:extLst>
                <a:ext uri="{FF2B5EF4-FFF2-40B4-BE49-F238E27FC236}">
                  <a16:creationId xmlns:a16="http://schemas.microsoft.com/office/drawing/2014/main" id="{565DEA39-F527-46C8-9C98-A5ACF245E924}"/>
                </a:ext>
              </a:extLst>
            </p:cNvPr>
            <p:cNvCxnSpPr/>
            <p:nvPr/>
          </p:nvCxnSpPr>
          <p:spPr>
            <a:xfrm rot="10800000">
              <a:off x="4384234" y="469109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1" name="Straight Connector 3270">
              <a:extLst>
                <a:ext uri="{FF2B5EF4-FFF2-40B4-BE49-F238E27FC236}">
                  <a16:creationId xmlns:a16="http://schemas.microsoft.com/office/drawing/2014/main" id="{826AD1FF-08B0-46DC-9046-00142405F0BF}"/>
                </a:ext>
              </a:extLst>
            </p:cNvPr>
            <p:cNvCxnSpPr/>
            <p:nvPr/>
          </p:nvCxnSpPr>
          <p:spPr>
            <a:xfrm rot="10800000" flipH="1">
              <a:off x="4384234" y="46792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2" name="Straight Connector 3271">
              <a:extLst>
                <a:ext uri="{FF2B5EF4-FFF2-40B4-BE49-F238E27FC236}">
                  <a16:creationId xmlns:a16="http://schemas.microsoft.com/office/drawing/2014/main" id="{C1618392-E0C8-4538-B9B6-3B7723D87BC8}"/>
                </a:ext>
              </a:extLst>
            </p:cNvPr>
            <p:cNvCxnSpPr/>
            <p:nvPr/>
          </p:nvCxnSpPr>
          <p:spPr>
            <a:xfrm rot="10800000">
              <a:off x="4384899" y="466741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3" name="Straight Connector 3272">
              <a:extLst>
                <a:ext uri="{FF2B5EF4-FFF2-40B4-BE49-F238E27FC236}">
                  <a16:creationId xmlns:a16="http://schemas.microsoft.com/office/drawing/2014/main" id="{CA9CFA0F-ABCD-4BB1-AA13-057B03CED397}"/>
                </a:ext>
              </a:extLst>
            </p:cNvPr>
            <p:cNvCxnSpPr/>
            <p:nvPr/>
          </p:nvCxnSpPr>
          <p:spPr>
            <a:xfrm rot="10800000" flipH="1">
              <a:off x="4401067" y="47724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4" name="Straight Connector 3273">
              <a:extLst>
                <a:ext uri="{FF2B5EF4-FFF2-40B4-BE49-F238E27FC236}">
                  <a16:creationId xmlns:a16="http://schemas.microsoft.com/office/drawing/2014/main" id="{006245E1-2D7F-4C4E-B403-E60D52B6AD5C}"/>
                </a:ext>
              </a:extLst>
            </p:cNvPr>
            <p:cNvCxnSpPr/>
            <p:nvPr/>
          </p:nvCxnSpPr>
          <p:spPr>
            <a:xfrm rot="10800000">
              <a:off x="4401067" y="478395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5" name="Straight Connector 3274">
              <a:extLst>
                <a:ext uri="{FF2B5EF4-FFF2-40B4-BE49-F238E27FC236}">
                  <a16:creationId xmlns:a16="http://schemas.microsoft.com/office/drawing/2014/main" id="{29D924F2-C77E-4673-923B-E815216F7DD9}"/>
                </a:ext>
              </a:extLst>
            </p:cNvPr>
            <p:cNvCxnSpPr/>
            <p:nvPr/>
          </p:nvCxnSpPr>
          <p:spPr>
            <a:xfrm rot="10800000">
              <a:off x="4401399" y="47608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6" name="Straight Connector 3275">
              <a:extLst>
                <a:ext uri="{FF2B5EF4-FFF2-40B4-BE49-F238E27FC236}">
                  <a16:creationId xmlns:a16="http://schemas.microsoft.com/office/drawing/2014/main" id="{0FD44315-45DA-40AB-B661-FFFD4E329A5A}"/>
                </a:ext>
              </a:extLst>
            </p:cNvPr>
            <p:cNvCxnSpPr/>
            <p:nvPr/>
          </p:nvCxnSpPr>
          <p:spPr>
            <a:xfrm rot="10800000" flipH="1">
              <a:off x="4401399" y="47490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7" name="Straight Connector 3276">
              <a:extLst>
                <a:ext uri="{FF2B5EF4-FFF2-40B4-BE49-F238E27FC236}">
                  <a16:creationId xmlns:a16="http://schemas.microsoft.com/office/drawing/2014/main" id="{8CBB56A3-63E0-4A60-8F61-D8C914768CCF}"/>
                </a:ext>
              </a:extLst>
            </p:cNvPr>
            <p:cNvCxnSpPr/>
            <p:nvPr/>
          </p:nvCxnSpPr>
          <p:spPr>
            <a:xfrm rot="10800000">
              <a:off x="4402064" y="473716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8" name="Straight Connector 3277">
              <a:extLst>
                <a:ext uri="{FF2B5EF4-FFF2-40B4-BE49-F238E27FC236}">
                  <a16:creationId xmlns:a16="http://schemas.microsoft.com/office/drawing/2014/main" id="{E7506F17-7E52-4F37-8DEB-E9D071ECBABD}"/>
                </a:ext>
              </a:extLst>
            </p:cNvPr>
            <p:cNvCxnSpPr/>
            <p:nvPr/>
          </p:nvCxnSpPr>
          <p:spPr>
            <a:xfrm rot="10800000" flipH="1">
              <a:off x="4402064" y="472567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9" name="Straight Connector 3278">
              <a:extLst>
                <a:ext uri="{FF2B5EF4-FFF2-40B4-BE49-F238E27FC236}">
                  <a16:creationId xmlns:a16="http://schemas.microsoft.com/office/drawing/2014/main" id="{D87D7AC2-DB96-4F2C-8759-6AD0F254C1AD}"/>
                </a:ext>
              </a:extLst>
            </p:cNvPr>
            <p:cNvCxnSpPr/>
            <p:nvPr/>
          </p:nvCxnSpPr>
          <p:spPr>
            <a:xfrm rot="10800000" flipH="1">
              <a:off x="4403061" y="47027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0" name="Straight Connector 3279">
              <a:extLst>
                <a:ext uri="{FF2B5EF4-FFF2-40B4-BE49-F238E27FC236}">
                  <a16:creationId xmlns:a16="http://schemas.microsoft.com/office/drawing/2014/main" id="{5B2B9641-699F-4DB8-955D-14A9CC408A2E}"/>
                </a:ext>
              </a:extLst>
            </p:cNvPr>
            <p:cNvCxnSpPr/>
            <p:nvPr/>
          </p:nvCxnSpPr>
          <p:spPr>
            <a:xfrm rot="10800000">
              <a:off x="4403061" y="47142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1" name="Straight Connector 3280">
              <a:extLst>
                <a:ext uri="{FF2B5EF4-FFF2-40B4-BE49-F238E27FC236}">
                  <a16:creationId xmlns:a16="http://schemas.microsoft.com/office/drawing/2014/main" id="{7DCFADC6-2B6F-4722-822F-ECCF0C7E7B26}"/>
                </a:ext>
              </a:extLst>
            </p:cNvPr>
            <p:cNvCxnSpPr/>
            <p:nvPr/>
          </p:nvCxnSpPr>
          <p:spPr>
            <a:xfrm rot="10800000">
              <a:off x="4403394" y="469109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2" name="Straight Connector 3281">
              <a:extLst>
                <a:ext uri="{FF2B5EF4-FFF2-40B4-BE49-F238E27FC236}">
                  <a16:creationId xmlns:a16="http://schemas.microsoft.com/office/drawing/2014/main" id="{4945F3F6-4718-4388-836B-05E50776184B}"/>
                </a:ext>
              </a:extLst>
            </p:cNvPr>
            <p:cNvCxnSpPr/>
            <p:nvPr/>
          </p:nvCxnSpPr>
          <p:spPr>
            <a:xfrm rot="10800000" flipH="1">
              <a:off x="4403394" y="46792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3" name="Straight Connector 3282">
              <a:extLst>
                <a:ext uri="{FF2B5EF4-FFF2-40B4-BE49-F238E27FC236}">
                  <a16:creationId xmlns:a16="http://schemas.microsoft.com/office/drawing/2014/main" id="{977040A3-9071-40B3-91FB-956C584AAAB9}"/>
                </a:ext>
              </a:extLst>
            </p:cNvPr>
            <p:cNvCxnSpPr/>
            <p:nvPr/>
          </p:nvCxnSpPr>
          <p:spPr>
            <a:xfrm rot="10800000">
              <a:off x="4404058" y="466741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4" name="Oval 3283">
              <a:extLst>
                <a:ext uri="{FF2B5EF4-FFF2-40B4-BE49-F238E27FC236}">
                  <a16:creationId xmlns:a16="http://schemas.microsoft.com/office/drawing/2014/main" id="{136167A2-4AA6-486F-9E6B-AD9FD7102E25}"/>
                </a:ext>
              </a:extLst>
            </p:cNvPr>
            <p:cNvSpPr/>
            <p:nvPr/>
          </p:nvSpPr>
          <p:spPr>
            <a:xfrm rot="10800000">
              <a:off x="4328370" y="4794557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285" name="Straight Connector 3284">
              <a:extLst>
                <a:ext uri="{FF2B5EF4-FFF2-40B4-BE49-F238E27FC236}">
                  <a16:creationId xmlns:a16="http://schemas.microsoft.com/office/drawing/2014/main" id="{12167F92-5298-47E9-8B9E-23968CCD85E8}"/>
                </a:ext>
              </a:extLst>
            </p:cNvPr>
            <p:cNvCxnSpPr/>
            <p:nvPr/>
          </p:nvCxnSpPr>
          <p:spPr>
            <a:xfrm rot="10800000" flipH="1">
              <a:off x="4331891" y="47724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6" name="Straight Connector 3285">
              <a:extLst>
                <a:ext uri="{FF2B5EF4-FFF2-40B4-BE49-F238E27FC236}">
                  <a16:creationId xmlns:a16="http://schemas.microsoft.com/office/drawing/2014/main" id="{9A891CF8-E0A9-4576-8FC3-B984334B2D57}"/>
                </a:ext>
              </a:extLst>
            </p:cNvPr>
            <p:cNvCxnSpPr/>
            <p:nvPr/>
          </p:nvCxnSpPr>
          <p:spPr>
            <a:xfrm rot="10800000">
              <a:off x="4331891" y="478395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7" name="Straight Connector 3286">
              <a:extLst>
                <a:ext uri="{FF2B5EF4-FFF2-40B4-BE49-F238E27FC236}">
                  <a16:creationId xmlns:a16="http://schemas.microsoft.com/office/drawing/2014/main" id="{84A97E4D-36B2-45D9-88D7-73F4E15E5264}"/>
                </a:ext>
              </a:extLst>
            </p:cNvPr>
            <p:cNvCxnSpPr/>
            <p:nvPr/>
          </p:nvCxnSpPr>
          <p:spPr>
            <a:xfrm rot="10800000">
              <a:off x="4332223" y="47608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8" name="Straight Connector 3287">
              <a:extLst>
                <a:ext uri="{FF2B5EF4-FFF2-40B4-BE49-F238E27FC236}">
                  <a16:creationId xmlns:a16="http://schemas.microsoft.com/office/drawing/2014/main" id="{3407ED37-6586-4D8E-927A-B2667D4FF9CA}"/>
                </a:ext>
              </a:extLst>
            </p:cNvPr>
            <p:cNvCxnSpPr/>
            <p:nvPr/>
          </p:nvCxnSpPr>
          <p:spPr>
            <a:xfrm rot="10800000" flipH="1">
              <a:off x="4332223" y="47490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9" name="Straight Connector 3288">
              <a:extLst>
                <a:ext uri="{FF2B5EF4-FFF2-40B4-BE49-F238E27FC236}">
                  <a16:creationId xmlns:a16="http://schemas.microsoft.com/office/drawing/2014/main" id="{5F17A977-30A7-4887-AB03-635300C784D4}"/>
                </a:ext>
              </a:extLst>
            </p:cNvPr>
            <p:cNvCxnSpPr/>
            <p:nvPr/>
          </p:nvCxnSpPr>
          <p:spPr>
            <a:xfrm rot="10800000">
              <a:off x="4332888" y="473716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0" name="Straight Connector 3289">
              <a:extLst>
                <a:ext uri="{FF2B5EF4-FFF2-40B4-BE49-F238E27FC236}">
                  <a16:creationId xmlns:a16="http://schemas.microsoft.com/office/drawing/2014/main" id="{139B164C-27B1-495D-9997-58260F83B13E}"/>
                </a:ext>
              </a:extLst>
            </p:cNvPr>
            <p:cNvCxnSpPr/>
            <p:nvPr/>
          </p:nvCxnSpPr>
          <p:spPr>
            <a:xfrm rot="10800000" flipH="1">
              <a:off x="4332888" y="472567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1" name="Straight Connector 3290">
              <a:extLst>
                <a:ext uri="{FF2B5EF4-FFF2-40B4-BE49-F238E27FC236}">
                  <a16:creationId xmlns:a16="http://schemas.microsoft.com/office/drawing/2014/main" id="{2B85DDAB-A4C8-4F6E-BFDD-41A8F7C1BDD5}"/>
                </a:ext>
              </a:extLst>
            </p:cNvPr>
            <p:cNvCxnSpPr/>
            <p:nvPr/>
          </p:nvCxnSpPr>
          <p:spPr>
            <a:xfrm rot="10800000" flipH="1">
              <a:off x="4333885" y="47027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2" name="Straight Connector 3291">
              <a:extLst>
                <a:ext uri="{FF2B5EF4-FFF2-40B4-BE49-F238E27FC236}">
                  <a16:creationId xmlns:a16="http://schemas.microsoft.com/office/drawing/2014/main" id="{3DD73F98-F6B2-4715-81D6-23DC9FCCD960}"/>
                </a:ext>
              </a:extLst>
            </p:cNvPr>
            <p:cNvCxnSpPr/>
            <p:nvPr/>
          </p:nvCxnSpPr>
          <p:spPr>
            <a:xfrm rot="10800000">
              <a:off x="4333885" y="47142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3" name="Straight Connector 3292">
              <a:extLst>
                <a:ext uri="{FF2B5EF4-FFF2-40B4-BE49-F238E27FC236}">
                  <a16:creationId xmlns:a16="http://schemas.microsoft.com/office/drawing/2014/main" id="{73905CED-8FFE-439E-AE74-1A6A1DFAE878}"/>
                </a:ext>
              </a:extLst>
            </p:cNvPr>
            <p:cNvCxnSpPr/>
            <p:nvPr/>
          </p:nvCxnSpPr>
          <p:spPr>
            <a:xfrm rot="10800000">
              <a:off x="4334217" y="469109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4" name="Straight Connector 3293">
              <a:extLst>
                <a:ext uri="{FF2B5EF4-FFF2-40B4-BE49-F238E27FC236}">
                  <a16:creationId xmlns:a16="http://schemas.microsoft.com/office/drawing/2014/main" id="{71CB264A-E4C8-43BD-9858-5C0C3FE8ECEF}"/>
                </a:ext>
              </a:extLst>
            </p:cNvPr>
            <p:cNvCxnSpPr/>
            <p:nvPr/>
          </p:nvCxnSpPr>
          <p:spPr>
            <a:xfrm rot="10800000" flipH="1">
              <a:off x="4334217" y="46792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5" name="Straight Connector 3294">
              <a:extLst>
                <a:ext uri="{FF2B5EF4-FFF2-40B4-BE49-F238E27FC236}">
                  <a16:creationId xmlns:a16="http://schemas.microsoft.com/office/drawing/2014/main" id="{15B24818-7DF7-458B-8482-A49A773169FC}"/>
                </a:ext>
              </a:extLst>
            </p:cNvPr>
            <p:cNvCxnSpPr/>
            <p:nvPr/>
          </p:nvCxnSpPr>
          <p:spPr>
            <a:xfrm rot="10800000">
              <a:off x="4334882" y="466741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6" name="Straight Connector 3295">
              <a:extLst>
                <a:ext uri="{FF2B5EF4-FFF2-40B4-BE49-F238E27FC236}">
                  <a16:creationId xmlns:a16="http://schemas.microsoft.com/office/drawing/2014/main" id="{C86F251E-8E34-45B4-A9EE-D832A65F7F5A}"/>
                </a:ext>
              </a:extLst>
            </p:cNvPr>
            <p:cNvCxnSpPr/>
            <p:nvPr/>
          </p:nvCxnSpPr>
          <p:spPr>
            <a:xfrm rot="10800000" flipH="1">
              <a:off x="4351050" y="47724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7" name="Straight Connector 3296">
              <a:extLst>
                <a:ext uri="{FF2B5EF4-FFF2-40B4-BE49-F238E27FC236}">
                  <a16:creationId xmlns:a16="http://schemas.microsoft.com/office/drawing/2014/main" id="{361075F5-27C7-4B2A-8031-81DA3F4A4619}"/>
                </a:ext>
              </a:extLst>
            </p:cNvPr>
            <p:cNvCxnSpPr/>
            <p:nvPr/>
          </p:nvCxnSpPr>
          <p:spPr>
            <a:xfrm rot="10800000">
              <a:off x="4351050" y="478395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8" name="Straight Connector 3297">
              <a:extLst>
                <a:ext uri="{FF2B5EF4-FFF2-40B4-BE49-F238E27FC236}">
                  <a16:creationId xmlns:a16="http://schemas.microsoft.com/office/drawing/2014/main" id="{64CD550F-8412-4EE8-B90F-AE2E44C8C762}"/>
                </a:ext>
              </a:extLst>
            </p:cNvPr>
            <p:cNvCxnSpPr/>
            <p:nvPr/>
          </p:nvCxnSpPr>
          <p:spPr>
            <a:xfrm rot="10800000">
              <a:off x="4351383" y="47608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9" name="Straight Connector 3298">
              <a:extLst>
                <a:ext uri="{FF2B5EF4-FFF2-40B4-BE49-F238E27FC236}">
                  <a16:creationId xmlns:a16="http://schemas.microsoft.com/office/drawing/2014/main" id="{0D235DF7-059E-48B7-BAA4-00333D58A444}"/>
                </a:ext>
              </a:extLst>
            </p:cNvPr>
            <p:cNvCxnSpPr/>
            <p:nvPr/>
          </p:nvCxnSpPr>
          <p:spPr>
            <a:xfrm rot="10800000" flipH="1">
              <a:off x="4351383" y="47490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0" name="Straight Connector 3299">
              <a:extLst>
                <a:ext uri="{FF2B5EF4-FFF2-40B4-BE49-F238E27FC236}">
                  <a16:creationId xmlns:a16="http://schemas.microsoft.com/office/drawing/2014/main" id="{33B30BC5-DE7E-417F-9986-9049C8BD73A3}"/>
                </a:ext>
              </a:extLst>
            </p:cNvPr>
            <p:cNvCxnSpPr/>
            <p:nvPr/>
          </p:nvCxnSpPr>
          <p:spPr>
            <a:xfrm rot="10800000">
              <a:off x="4352048" y="473716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1" name="Straight Connector 3300">
              <a:extLst>
                <a:ext uri="{FF2B5EF4-FFF2-40B4-BE49-F238E27FC236}">
                  <a16:creationId xmlns:a16="http://schemas.microsoft.com/office/drawing/2014/main" id="{C6A55551-650D-4F00-9D8E-A45CEAE641D3}"/>
                </a:ext>
              </a:extLst>
            </p:cNvPr>
            <p:cNvCxnSpPr/>
            <p:nvPr/>
          </p:nvCxnSpPr>
          <p:spPr>
            <a:xfrm rot="10800000" flipH="1">
              <a:off x="4352048" y="472567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2" name="Straight Connector 3301">
              <a:extLst>
                <a:ext uri="{FF2B5EF4-FFF2-40B4-BE49-F238E27FC236}">
                  <a16:creationId xmlns:a16="http://schemas.microsoft.com/office/drawing/2014/main" id="{436B5DDC-5F32-4D44-833E-FEB56DDEBD8D}"/>
                </a:ext>
              </a:extLst>
            </p:cNvPr>
            <p:cNvCxnSpPr/>
            <p:nvPr/>
          </p:nvCxnSpPr>
          <p:spPr>
            <a:xfrm rot="10800000" flipH="1">
              <a:off x="4353044" y="47027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3" name="Straight Connector 3302">
              <a:extLst>
                <a:ext uri="{FF2B5EF4-FFF2-40B4-BE49-F238E27FC236}">
                  <a16:creationId xmlns:a16="http://schemas.microsoft.com/office/drawing/2014/main" id="{E71CD812-F8F6-4907-BFF7-204C5E4DEA55}"/>
                </a:ext>
              </a:extLst>
            </p:cNvPr>
            <p:cNvCxnSpPr/>
            <p:nvPr/>
          </p:nvCxnSpPr>
          <p:spPr>
            <a:xfrm rot="10800000">
              <a:off x="4353044" y="47142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4" name="Straight Connector 3303">
              <a:extLst>
                <a:ext uri="{FF2B5EF4-FFF2-40B4-BE49-F238E27FC236}">
                  <a16:creationId xmlns:a16="http://schemas.microsoft.com/office/drawing/2014/main" id="{32F11F36-563C-464A-81AB-1DCB35727BA5}"/>
                </a:ext>
              </a:extLst>
            </p:cNvPr>
            <p:cNvCxnSpPr/>
            <p:nvPr/>
          </p:nvCxnSpPr>
          <p:spPr>
            <a:xfrm rot="10800000">
              <a:off x="4353377" y="469109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5" name="Straight Connector 3304">
              <a:extLst>
                <a:ext uri="{FF2B5EF4-FFF2-40B4-BE49-F238E27FC236}">
                  <a16:creationId xmlns:a16="http://schemas.microsoft.com/office/drawing/2014/main" id="{C15E8858-4EA8-4314-A693-0C410D596151}"/>
                </a:ext>
              </a:extLst>
            </p:cNvPr>
            <p:cNvCxnSpPr/>
            <p:nvPr/>
          </p:nvCxnSpPr>
          <p:spPr>
            <a:xfrm rot="10800000" flipH="1">
              <a:off x="4353377" y="46792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6" name="Straight Connector 3305">
              <a:extLst>
                <a:ext uri="{FF2B5EF4-FFF2-40B4-BE49-F238E27FC236}">
                  <a16:creationId xmlns:a16="http://schemas.microsoft.com/office/drawing/2014/main" id="{C48A170B-1D83-45B3-B4B8-DF98DB9386C4}"/>
                </a:ext>
              </a:extLst>
            </p:cNvPr>
            <p:cNvCxnSpPr/>
            <p:nvPr/>
          </p:nvCxnSpPr>
          <p:spPr>
            <a:xfrm rot="10800000">
              <a:off x="4354042" y="466741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07" name="Oval 3306">
              <a:extLst>
                <a:ext uri="{FF2B5EF4-FFF2-40B4-BE49-F238E27FC236}">
                  <a16:creationId xmlns:a16="http://schemas.microsoft.com/office/drawing/2014/main" id="{92F53023-1AA2-44F6-A56D-098FDAF8FCC6}"/>
                </a:ext>
              </a:extLst>
            </p:cNvPr>
            <p:cNvSpPr/>
            <p:nvPr/>
          </p:nvSpPr>
          <p:spPr>
            <a:xfrm rot="10800000">
              <a:off x="4278354" y="4794299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308" name="Straight Connector 3307">
              <a:extLst>
                <a:ext uri="{FF2B5EF4-FFF2-40B4-BE49-F238E27FC236}">
                  <a16:creationId xmlns:a16="http://schemas.microsoft.com/office/drawing/2014/main" id="{665F30B2-A203-4C45-8FF6-392CC28CE9EA}"/>
                </a:ext>
              </a:extLst>
            </p:cNvPr>
            <p:cNvCxnSpPr/>
            <p:nvPr/>
          </p:nvCxnSpPr>
          <p:spPr>
            <a:xfrm rot="10800000" flipH="1">
              <a:off x="4281874" y="47722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9" name="Straight Connector 3308">
              <a:extLst>
                <a:ext uri="{FF2B5EF4-FFF2-40B4-BE49-F238E27FC236}">
                  <a16:creationId xmlns:a16="http://schemas.microsoft.com/office/drawing/2014/main" id="{30DD4877-8876-4105-8D2E-72F4971C322B}"/>
                </a:ext>
              </a:extLst>
            </p:cNvPr>
            <p:cNvCxnSpPr/>
            <p:nvPr/>
          </p:nvCxnSpPr>
          <p:spPr>
            <a:xfrm rot="10800000">
              <a:off x="4281874" y="478370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0" name="Straight Connector 3309">
              <a:extLst>
                <a:ext uri="{FF2B5EF4-FFF2-40B4-BE49-F238E27FC236}">
                  <a16:creationId xmlns:a16="http://schemas.microsoft.com/office/drawing/2014/main" id="{933D1EB2-01AD-4F8C-8AC0-810A7ECE96A4}"/>
                </a:ext>
              </a:extLst>
            </p:cNvPr>
            <p:cNvCxnSpPr/>
            <p:nvPr/>
          </p:nvCxnSpPr>
          <p:spPr>
            <a:xfrm rot="10800000">
              <a:off x="4282207" y="476059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1" name="Straight Connector 3310">
              <a:extLst>
                <a:ext uri="{FF2B5EF4-FFF2-40B4-BE49-F238E27FC236}">
                  <a16:creationId xmlns:a16="http://schemas.microsoft.com/office/drawing/2014/main" id="{DD070C36-1AEF-4679-B671-3D61542598AE}"/>
                </a:ext>
              </a:extLst>
            </p:cNvPr>
            <p:cNvCxnSpPr/>
            <p:nvPr/>
          </p:nvCxnSpPr>
          <p:spPr>
            <a:xfrm rot="10800000" flipH="1">
              <a:off x="4282207" y="47487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2" name="Straight Connector 3311">
              <a:extLst>
                <a:ext uri="{FF2B5EF4-FFF2-40B4-BE49-F238E27FC236}">
                  <a16:creationId xmlns:a16="http://schemas.microsoft.com/office/drawing/2014/main" id="{609004F5-D0E1-44CC-886C-9DA8703DD2B6}"/>
                </a:ext>
              </a:extLst>
            </p:cNvPr>
            <p:cNvCxnSpPr/>
            <p:nvPr/>
          </p:nvCxnSpPr>
          <p:spPr>
            <a:xfrm rot="10800000">
              <a:off x="4282871" y="473691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3" name="Straight Connector 3312">
              <a:extLst>
                <a:ext uri="{FF2B5EF4-FFF2-40B4-BE49-F238E27FC236}">
                  <a16:creationId xmlns:a16="http://schemas.microsoft.com/office/drawing/2014/main" id="{F80D872F-A74B-466C-9F2F-9B0272410F10}"/>
                </a:ext>
              </a:extLst>
            </p:cNvPr>
            <p:cNvCxnSpPr/>
            <p:nvPr/>
          </p:nvCxnSpPr>
          <p:spPr>
            <a:xfrm rot="10800000" flipH="1">
              <a:off x="4282871" y="47254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4" name="Straight Connector 3313">
              <a:extLst>
                <a:ext uri="{FF2B5EF4-FFF2-40B4-BE49-F238E27FC236}">
                  <a16:creationId xmlns:a16="http://schemas.microsoft.com/office/drawing/2014/main" id="{D5222ACF-C11B-4BEB-BB92-AD64298A0F21}"/>
                </a:ext>
              </a:extLst>
            </p:cNvPr>
            <p:cNvCxnSpPr/>
            <p:nvPr/>
          </p:nvCxnSpPr>
          <p:spPr>
            <a:xfrm rot="10800000" flipH="1">
              <a:off x="4283868" y="47024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5" name="Straight Connector 3314">
              <a:extLst>
                <a:ext uri="{FF2B5EF4-FFF2-40B4-BE49-F238E27FC236}">
                  <a16:creationId xmlns:a16="http://schemas.microsoft.com/office/drawing/2014/main" id="{93DFF4D5-37B0-4835-8347-37043DD87A53}"/>
                </a:ext>
              </a:extLst>
            </p:cNvPr>
            <p:cNvCxnSpPr/>
            <p:nvPr/>
          </p:nvCxnSpPr>
          <p:spPr>
            <a:xfrm rot="10800000">
              <a:off x="4283868" y="47139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6" name="Straight Connector 3315">
              <a:extLst>
                <a:ext uri="{FF2B5EF4-FFF2-40B4-BE49-F238E27FC236}">
                  <a16:creationId xmlns:a16="http://schemas.microsoft.com/office/drawing/2014/main" id="{D9A0B4B3-3287-4735-B9B9-401864C84C92}"/>
                </a:ext>
              </a:extLst>
            </p:cNvPr>
            <p:cNvCxnSpPr/>
            <p:nvPr/>
          </p:nvCxnSpPr>
          <p:spPr>
            <a:xfrm rot="10800000">
              <a:off x="4284201" y="469084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7" name="Straight Connector 3316">
              <a:extLst>
                <a:ext uri="{FF2B5EF4-FFF2-40B4-BE49-F238E27FC236}">
                  <a16:creationId xmlns:a16="http://schemas.microsoft.com/office/drawing/2014/main" id="{50DB7FB9-DA63-459E-AA63-790787D96962}"/>
                </a:ext>
              </a:extLst>
            </p:cNvPr>
            <p:cNvCxnSpPr/>
            <p:nvPr/>
          </p:nvCxnSpPr>
          <p:spPr>
            <a:xfrm rot="10800000" flipH="1">
              <a:off x="4284201" y="46789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8" name="Straight Connector 3317">
              <a:extLst>
                <a:ext uri="{FF2B5EF4-FFF2-40B4-BE49-F238E27FC236}">
                  <a16:creationId xmlns:a16="http://schemas.microsoft.com/office/drawing/2014/main" id="{D87ECDA7-8C0C-44DF-A1DB-A796EF6B0A80}"/>
                </a:ext>
              </a:extLst>
            </p:cNvPr>
            <p:cNvCxnSpPr/>
            <p:nvPr/>
          </p:nvCxnSpPr>
          <p:spPr>
            <a:xfrm rot="10800000">
              <a:off x="4284866" y="46671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9" name="Straight Connector 3318">
              <a:extLst>
                <a:ext uri="{FF2B5EF4-FFF2-40B4-BE49-F238E27FC236}">
                  <a16:creationId xmlns:a16="http://schemas.microsoft.com/office/drawing/2014/main" id="{628E64AC-C6D4-4DE9-B130-0B7FA65F2119}"/>
                </a:ext>
              </a:extLst>
            </p:cNvPr>
            <p:cNvCxnSpPr/>
            <p:nvPr/>
          </p:nvCxnSpPr>
          <p:spPr>
            <a:xfrm rot="10800000" flipH="1">
              <a:off x="4301034" y="47722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0" name="Straight Connector 3319">
              <a:extLst>
                <a:ext uri="{FF2B5EF4-FFF2-40B4-BE49-F238E27FC236}">
                  <a16:creationId xmlns:a16="http://schemas.microsoft.com/office/drawing/2014/main" id="{F7066C10-FA6B-492E-88FB-3D2C2C1CED6B}"/>
                </a:ext>
              </a:extLst>
            </p:cNvPr>
            <p:cNvCxnSpPr/>
            <p:nvPr/>
          </p:nvCxnSpPr>
          <p:spPr>
            <a:xfrm rot="10800000">
              <a:off x="4301034" y="478370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1" name="Straight Connector 3320">
              <a:extLst>
                <a:ext uri="{FF2B5EF4-FFF2-40B4-BE49-F238E27FC236}">
                  <a16:creationId xmlns:a16="http://schemas.microsoft.com/office/drawing/2014/main" id="{6FA4DDCC-1CDB-4E55-A8C5-880E912D2A4E}"/>
                </a:ext>
              </a:extLst>
            </p:cNvPr>
            <p:cNvCxnSpPr/>
            <p:nvPr/>
          </p:nvCxnSpPr>
          <p:spPr>
            <a:xfrm rot="10800000">
              <a:off x="4301366" y="476059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2" name="Straight Connector 3321">
              <a:extLst>
                <a:ext uri="{FF2B5EF4-FFF2-40B4-BE49-F238E27FC236}">
                  <a16:creationId xmlns:a16="http://schemas.microsoft.com/office/drawing/2014/main" id="{C03FFFDD-3F5D-41FD-9213-E4FE5DB72FB1}"/>
                </a:ext>
              </a:extLst>
            </p:cNvPr>
            <p:cNvCxnSpPr/>
            <p:nvPr/>
          </p:nvCxnSpPr>
          <p:spPr>
            <a:xfrm rot="10800000" flipH="1">
              <a:off x="4301366" y="47487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3" name="Straight Connector 3322">
              <a:extLst>
                <a:ext uri="{FF2B5EF4-FFF2-40B4-BE49-F238E27FC236}">
                  <a16:creationId xmlns:a16="http://schemas.microsoft.com/office/drawing/2014/main" id="{40F35987-0C87-49AD-BF20-8DA36873EC1E}"/>
                </a:ext>
              </a:extLst>
            </p:cNvPr>
            <p:cNvCxnSpPr/>
            <p:nvPr/>
          </p:nvCxnSpPr>
          <p:spPr>
            <a:xfrm rot="10800000">
              <a:off x="4302031" y="473691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4" name="Straight Connector 3323">
              <a:extLst>
                <a:ext uri="{FF2B5EF4-FFF2-40B4-BE49-F238E27FC236}">
                  <a16:creationId xmlns:a16="http://schemas.microsoft.com/office/drawing/2014/main" id="{69D951F9-4E4F-417A-B447-F4225580A8DB}"/>
                </a:ext>
              </a:extLst>
            </p:cNvPr>
            <p:cNvCxnSpPr/>
            <p:nvPr/>
          </p:nvCxnSpPr>
          <p:spPr>
            <a:xfrm rot="10800000" flipH="1">
              <a:off x="4302031" y="47254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5" name="Straight Connector 3324">
              <a:extLst>
                <a:ext uri="{FF2B5EF4-FFF2-40B4-BE49-F238E27FC236}">
                  <a16:creationId xmlns:a16="http://schemas.microsoft.com/office/drawing/2014/main" id="{C6495883-2258-4589-A58B-0F1BBEB16F0B}"/>
                </a:ext>
              </a:extLst>
            </p:cNvPr>
            <p:cNvCxnSpPr/>
            <p:nvPr/>
          </p:nvCxnSpPr>
          <p:spPr>
            <a:xfrm rot="10800000" flipH="1">
              <a:off x="4303028" y="47024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6" name="Straight Connector 3325">
              <a:extLst>
                <a:ext uri="{FF2B5EF4-FFF2-40B4-BE49-F238E27FC236}">
                  <a16:creationId xmlns:a16="http://schemas.microsoft.com/office/drawing/2014/main" id="{C1DD797A-FFD9-4849-B340-3C457062B487}"/>
                </a:ext>
              </a:extLst>
            </p:cNvPr>
            <p:cNvCxnSpPr/>
            <p:nvPr/>
          </p:nvCxnSpPr>
          <p:spPr>
            <a:xfrm rot="10800000">
              <a:off x="4303028" y="47139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7" name="Straight Connector 3326">
              <a:extLst>
                <a:ext uri="{FF2B5EF4-FFF2-40B4-BE49-F238E27FC236}">
                  <a16:creationId xmlns:a16="http://schemas.microsoft.com/office/drawing/2014/main" id="{C817022F-2765-41B5-9C7B-4516193B663D}"/>
                </a:ext>
              </a:extLst>
            </p:cNvPr>
            <p:cNvCxnSpPr/>
            <p:nvPr/>
          </p:nvCxnSpPr>
          <p:spPr>
            <a:xfrm rot="10800000">
              <a:off x="4303361" y="469084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8" name="Straight Connector 3327">
              <a:extLst>
                <a:ext uri="{FF2B5EF4-FFF2-40B4-BE49-F238E27FC236}">
                  <a16:creationId xmlns:a16="http://schemas.microsoft.com/office/drawing/2014/main" id="{F3F023B2-7611-45F6-BD54-F0BEBBB5AB7C}"/>
                </a:ext>
              </a:extLst>
            </p:cNvPr>
            <p:cNvCxnSpPr/>
            <p:nvPr/>
          </p:nvCxnSpPr>
          <p:spPr>
            <a:xfrm rot="10800000" flipH="1">
              <a:off x="4303361" y="46789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9" name="Straight Connector 3328">
              <a:extLst>
                <a:ext uri="{FF2B5EF4-FFF2-40B4-BE49-F238E27FC236}">
                  <a16:creationId xmlns:a16="http://schemas.microsoft.com/office/drawing/2014/main" id="{615659B0-916C-4D50-9ECB-058172841BF9}"/>
                </a:ext>
              </a:extLst>
            </p:cNvPr>
            <p:cNvCxnSpPr/>
            <p:nvPr/>
          </p:nvCxnSpPr>
          <p:spPr>
            <a:xfrm rot="10800000">
              <a:off x="4304025" y="46671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30" name="Oval 3329">
              <a:extLst>
                <a:ext uri="{FF2B5EF4-FFF2-40B4-BE49-F238E27FC236}">
                  <a16:creationId xmlns:a16="http://schemas.microsoft.com/office/drawing/2014/main" id="{41E8A584-8852-4EFE-943F-C056F91F5928}"/>
                </a:ext>
              </a:extLst>
            </p:cNvPr>
            <p:cNvSpPr/>
            <p:nvPr/>
          </p:nvSpPr>
          <p:spPr>
            <a:xfrm rot="10800000">
              <a:off x="4228338" y="4794299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331" name="Straight Connector 3330">
              <a:extLst>
                <a:ext uri="{FF2B5EF4-FFF2-40B4-BE49-F238E27FC236}">
                  <a16:creationId xmlns:a16="http://schemas.microsoft.com/office/drawing/2014/main" id="{FE7AAAEF-2561-4A2B-B126-0F643DCF755C}"/>
                </a:ext>
              </a:extLst>
            </p:cNvPr>
            <p:cNvCxnSpPr/>
            <p:nvPr/>
          </p:nvCxnSpPr>
          <p:spPr>
            <a:xfrm rot="10800000" flipH="1">
              <a:off x="4231858" y="47722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2" name="Straight Connector 3331">
              <a:extLst>
                <a:ext uri="{FF2B5EF4-FFF2-40B4-BE49-F238E27FC236}">
                  <a16:creationId xmlns:a16="http://schemas.microsoft.com/office/drawing/2014/main" id="{5F0362E3-3B87-40FF-960F-3D78A4887550}"/>
                </a:ext>
              </a:extLst>
            </p:cNvPr>
            <p:cNvCxnSpPr/>
            <p:nvPr/>
          </p:nvCxnSpPr>
          <p:spPr>
            <a:xfrm rot="10800000">
              <a:off x="4231858" y="478370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3" name="Straight Connector 3332">
              <a:extLst>
                <a:ext uri="{FF2B5EF4-FFF2-40B4-BE49-F238E27FC236}">
                  <a16:creationId xmlns:a16="http://schemas.microsoft.com/office/drawing/2014/main" id="{78573077-7427-4755-8DCE-3E9A50C48993}"/>
                </a:ext>
              </a:extLst>
            </p:cNvPr>
            <p:cNvCxnSpPr/>
            <p:nvPr/>
          </p:nvCxnSpPr>
          <p:spPr>
            <a:xfrm rot="10800000">
              <a:off x="4232191" y="476059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4" name="Straight Connector 3333">
              <a:extLst>
                <a:ext uri="{FF2B5EF4-FFF2-40B4-BE49-F238E27FC236}">
                  <a16:creationId xmlns:a16="http://schemas.microsoft.com/office/drawing/2014/main" id="{AD5BE40C-7EAB-4770-987C-F5748871FBB5}"/>
                </a:ext>
              </a:extLst>
            </p:cNvPr>
            <p:cNvCxnSpPr/>
            <p:nvPr/>
          </p:nvCxnSpPr>
          <p:spPr>
            <a:xfrm rot="10800000" flipH="1">
              <a:off x="4232191" y="47487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5" name="Straight Connector 3334">
              <a:extLst>
                <a:ext uri="{FF2B5EF4-FFF2-40B4-BE49-F238E27FC236}">
                  <a16:creationId xmlns:a16="http://schemas.microsoft.com/office/drawing/2014/main" id="{1F1F3DA7-D96F-488F-88E0-9F38BE19A84C}"/>
                </a:ext>
              </a:extLst>
            </p:cNvPr>
            <p:cNvCxnSpPr/>
            <p:nvPr/>
          </p:nvCxnSpPr>
          <p:spPr>
            <a:xfrm rot="10800000">
              <a:off x="4232855" y="473691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6" name="Straight Connector 3335">
              <a:extLst>
                <a:ext uri="{FF2B5EF4-FFF2-40B4-BE49-F238E27FC236}">
                  <a16:creationId xmlns:a16="http://schemas.microsoft.com/office/drawing/2014/main" id="{76D17AE2-2368-4AF9-953B-78BE662B3C0C}"/>
                </a:ext>
              </a:extLst>
            </p:cNvPr>
            <p:cNvCxnSpPr/>
            <p:nvPr/>
          </p:nvCxnSpPr>
          <p:spPr>
            <a:xfrm rot="10800000" flipH="1">
              <a:off x="4232855" y="47254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7" name="Straight Connector 3336">
              <a:extLst>
                <a:ext uri="{FF2B5EF4-FFF2-40B4-BE49-F238E27FC236}">
                  <a16:creationId xmlns:a16="http://schemas.microsoft.com/office/drawing/2014/main" id="{23563A97-9B09-43A1-B6E9-B0FD83A9E01B}"/>
                </a:ext>
              </a:extLst>
            </p:cNvPr>
            <p:cNvCxnSpPr/>
            <p:nvPr/>
          </p:nvCxnSpPr>
          <p:spPr>
            <a:xfrm rot="10800000" flipH="1">
              <a:off x="4233852" y="47024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8" name="Straight Connector 3337">
              <a:extLst>
                <a:ext uri="{FF2B5EF4-FFF2-40B4-BE49-F238E27FC236}">
                  <a16:creationId xmlns:a16="http://schemas.microsoft.com/office/drawing/2014/main" id="{E5DF9B59-35A6-4D64-BF9F-6EDCEBDF21A0}"/>
                </a:ext>
              </a:extLst>
            </p:cNvPr>
            <p:cNvCxnSpPr/>
            <p:nvPr/>
          </p:nvCxnSpPr>
          <p:spPr>
            <a:xfrm rot="10800000">
              <a:off x="4233852" y="47139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9" name="Straight Connector 3338">
              <a:extLst>
                <a:ext uri="{FF2B5EF4-FFF2-40B4-BE49-F238E27FC236}">
                  <a16:creationId xmlns:a16="http://schemas.microsoft.com/office/drawing/2014/main" id="{B3D0D8C6-1CFF-4FEB-8B4A-A889762F6198}"/>
                </a:ext>
              </a:extLst>
            </p:cNvPr>
            <p:cNvCxnSpPr/>
            <p:nvPr/>
          </p:nvCxnSpPr>
          <p:spPr>
            <a:xfrm rot="10800000">
              <a:off x="4234185" y="469084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0" name="Straight Connector 3339">
              <a:extLst>
                <a:ext uri="{FF2B5EF4-FFF2-40B4-BE49-F238E27FC236}">
                  <a16:creationId xmlns:a16="http://schemas.microsoft.com/office/drawing/2014/main" id="{5783164F-8A5A-485E-BB66-AED7C8DAA24C}"/>
                </a:ext>
              </a:extLst>
            </p:cNvPr>
            <p:cNvCxnSpPr/>
            <p:nvPr/>
          </p:nvCxnSpPr>
          <p:spPr>
            <a:xfrm rot="10800000" flipH="1">
              <a:off x="4234185" y="46789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1" name="Straight Connector 3340">
              <a:extLst>
                <a:ext uri="{FF2B5EF4-FFF2-40B4-BE49-F238E27FC236}">
                  <a16:creationId xmlns:a16="http://schemas.microsoft.com/office/drawing/2014/main" id="{147F1770-92CF-450B-B066-623E432FD883}"/>
                </a:ext>
              </a:extLst>
            </p:cNvPr>
            <p:cNvCxnSpPr/>
            <p:nvPr/>
          </p:nvCxnSpPr>
          <p:spPr>
            <a:xfrm rot="10800000">
              <a:off x="4234850" y="46671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2" name="Straight Connector 3341">
              <a:extLst>
                <a:ext uri="{FF2B5EF4-FFF2-40B4-BE49-F238E27FC236}">
                  <a16:creationId xmlns:a16="http://schemas.microsoft.com/office/drawing/2014/main" id="{B682405B-6B31-472E-B370-E5D65124A33C}"/>
                </a:ext>
              </a:extLst>
            </p:cNvPr>
            <p:cNvCxnSpPr/>
            <p:nvPr/>
          </p:nvCxnSpPr>
          <p:spPr>
            <a:xfrm rot="10800000" flipH="1">
              <a:off x="4251018" y="47722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3" name="Straight Connector 3342">
              <a:extLst>
                <a:ext uri="{FF2B5EF4-FFF2-40B4-BE49-F238E27FC236}">
                  <a16:creationId xmlns:a16="http://schemas.microsoft.com/office/drawing/2014/main" id="{B22E3AC2-9547-4830-86A3-2FC33B5B6176}"/>
                </a:ext>
              </a:extLst>
            </p:cNvPr>
            <p:cNvCxnSpPr/>
            <p:nvPr/>
          </p:nvCxnSpPr>
          <p:spPr>
            <a:xfrm rot="10800000">
              <a:off x="4251018" y="478370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4" name="Straight Connector 3343">
              <a:extLst>
                <a:ext uri="{FF2B5EF4-FFF2-40B4-BE49-F238E27FC236}">
                  <a16:creationId xmlns:a16="http://schemas.microsoft.com/office/drawing/2014/main" id="{EC42CC35-818F-428D-B97F-8FA8ED846EA5}"/>
                </a:ext>
              </a:extLst>
            </p:cNvPr>
            <p:cNvCxnSpPr/>
            <p:nvPr/>
          </p:nvCxnSpPr>
          <p:spPr>
            <a:xfrm rot="10800000">
              <a:off x="4251350" y="476059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5" name="Straight Connector 3344">
              <a:extLst>
                <a:ext uri="{FF2B5EF4-FFF2-40B4-BE49-F238E27FC236}">
                  <a16:creationId xmlns:a16="http://schemas.microsoft.com/office/drawing/2014/main" id="{6CF95F31-F19E-4D35-A70F-0D1D97C21678}"/>
                </a:ext>
              </a:extLst>
            </p:cNvPr>
            <p:cNvCxnSpPr/>
            <p:nvPr/>
          </p:nvCxnSpPr>
          <p:spPr>
            <a:xfrm rot="10800000" flipH="1">
              <a:off x="4251350" y="47487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6" name="Straight Connector 3345">
              <a:extLst>
                <a:ext uri="{FF2B5EF4-FFF2-40B4-BE49-F238E27FC236}">
                  <a16:creationId xmlns:a16="http://schemas.microsoft.com/office/drawing/2014/main" id="{D4BADEE4-2C45-4A5C-8F2C-E90604428A36}"/>
                </a:ext>
              </a:extLst>
            </p:cNvPr>
            <p:cNvCxnSpPr/>
            <p:nvPr/>
          </p:nvCxnSpPr>
          <p:spPr>
            <a:xfrm rot="10800000">
              <a:off x="4252015" y="473691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7" name="Straight Connector 3346">
              <a:extLst>
                <a:ext uri="{FF2B5EF4-FFF2-40B4-BE49-F238E27FC236}">
                  <a16:creationId xmlns:a16="http://schemas.microsoft.com/office/drawing/2014/main" id="{7A1AB33D-9249-4A07-AAA7-2B5A6CE90BB5}"/>
                </a:ext>
              </a:extLst>
            </p:cNvPr>
            <p:cNvCxnSpPr/>
            <p:nvPr/>
          </p:nvCxnSpPr>
          <p:spPr>
            <a:xfrm rot="10800000" flipH="1">
              <a:off x="4252015" y="47254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8" name="Straight Connector 3347">
              <a:extLst>
                <a:ext uri="{FF2B5EF4-FFF2-40B4-BE49-F238E27FC236}">
                  <a16:creationId xmlns:a16="http://schemas.microsoft.com/office/drawing/2014/main" id="{056B5F90-90A1-49FE-8976-93BAD80B322C}"/>
                </a:ext>
              </a:extLst>
            </p:cNvPr>
            <p:cNvCxnSpPr/>
            <p:nvPr/>
          </p:nvCxnSpPr>
          <p:spPr>
            <a:xfrm rot="10800000" flipH="1">
              <a:off x="4253012" y="47024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9" name="Straight Connector 3348">
              <a:extLst>
                <a:ext uri="{FF2B5EF4-FFF2-40B4-BE49-F238E27FC236}">
                  <a16:creationId xmlns:a16="http://schemas.microsoft.com/office/drawing/2014/main" id="{072CDE4C-2DB2-4040-BED7-B39263BD870E}"/>
                </a:ext>
              </a:extLst>
            </p:cNvPr>
            <p:cNvCxnSpPr/>
            <p:nvPr/>
          </p:nvCxnSpPr>
          <p:spPr>
            <a:xfrm rot="10800000">
              <a:off x="4253012" y="47139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0" name="Straight Connector 3349">
              <a:extLst>
                <a:ext uri="{FF2B5EF4-FFF2-40B4-BE49-F238E27FC236}">
                  <a16:creationId xmlns:a16="http://schemas.microsoft.com/office/drawing/2014/main" id="{C5769A6C-86A5-4ADD-A1E2-1C7F77AB7399}"/>
                </a:ext>
              </a:extLst>
            </p:cNvPr>
            <p:cNvCxnSpPr/>
            <p:nvPr/>
          </p:nvCxnSpPr>
          <p:spPr>
            <a:xfrm rot="10800000">
              <a:off x="4253345" y="469084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1" name="Straight Connector 3350">
              <a:extLst>
                <a:ext uri="{FF2B5EF4-FFF2-40B4-BE49-F238E27FC236}">
                  <a16:creationId xmlns:a16="http://schemas.microsoft.com/office/drawing/2014/main" id="{3CB61FE6-9BC7-4BEC-8B5F-E72FC18C14C3}"/>
                </a:ext>
              </a:extLst>
            </p:cNvPr>
            <p:cNvCxnSpPr/>
            <p:nvPr/>
          </p:nvCxnSpPr>
          <p:spPr>
            <a:xfrm rot="10800000" flipH="1">
              <a:off x="4253345" y="46789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2" name="Straight Connector 3351">
              <a:extLst>
                <a:ext uri="{FF2B5EF4-FFF2-40B4-BE49-F238E27FC236}">
                  <a16:creationId xmlns:a16="http://schemas.microsoft.com/office/drawing/2014/main" id="{128F4695-9E59-4673-8B76-210AB575CFA2}"/>
                </a:ext>
              </a:extLst>
            </p:cNvPr>
            <p:cNvCxnSpPr/>
            <p:nvPr/>
          </p:nvCxnSpPr>
          <p:spPr>
            <a:xfrm rot="10800000">
              <a:off x="4254009" y="46671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53" name="Oval 3352">
              <a:extLst>
                <a:ext uri="{FF2B5EF4-FFF2-40B4-BE49-F238E27FC236}">
                  <a16:creationId xmlns:a16="http://schemas.microsoft.com/office/drawing/2014/main" id="{1E7C7E77-A9E4-4E64-80D0-062280C1FB82}"/>
                </a:ext>
              </a:extLst>
            </p:cNvPr>
            <p:cNvSpPr/>
            <p:nvPr/>
          </p:nvSpPr>
          <p:spPr>
            <a:xfrm rot="10800000">
              <a:off x="4178322" y="4794299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354" name="Straight Connector 3353">
              <a:extLst>
                <a:ext uri="{FF2B5EF4-FFF2-40B4-BE49-F238E27FC236}">
                  <a16:creationId xmlns:a16="http://schemas.microsoft.com/office/drawing/2014/main" id="{CECD5DDF-EA09-4285-8474-7F836CB0597C}"/>
                </a:ext>
              </a:extLst>
            </p:cNvPr>
            <p:cNvCxnSpPr/>
            <p:nvPr/>
          </p:nvCxnSpPr>
          <p:spPr>
            <a:xfrm rot="10800000" flipH="1">
              <a:off x="4181842" y="47722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5" name="Straight Connector 3354">
              <a:extLst>
                <a:ext uri="{FF2B5EF4-FFF2-40B4-BE49-F238E27FC236}">
                  <a16:creationId xmlns:a16="http://schemas.microsoft.com/office/drawing/2014/main" id="{325F504A-85E6-4FC5-8BF7-0466B5D40B17}"/>
                </a:ext>
              </a:extLst>
            </p:cNvPr>
            <p:cNvCxnSpPr/>
            <p:nvPr/>
          </p:nvCxnSpPr>
          <p:spPr>
            <a:xfrm rot="10800000">
              <a:off x="4181842" y="478370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6" name="Straight Connector 3355">
              <a:extLst>
                <a:ext uri="{FF2B5EF4-FFF2-40B4-BE49-F238E27FC236}">
                  <a16:creationId xmlns:a16="http://schemas.microsoft.com/office/drawing/2014/main" id="{B450D7A3-A678-4F76-8355-9F21F108EE45}"/>
                </a:ext>
              </a:extLst>
            </p:cNvPr>
            <p:cNvCxnSpPr/>
            <p:nvPr/>
          </p:nvCxnSpPr>
          <p:spPr>
            <a:xfrm rot="10800000">
              <a:off x="4182174" y="476059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7" name="Straight Connector 3356">
              <a:extLst>
                <a:ext uri="{FF2B5EF4-FFF2-40B4-BE49-F238E27FC236}">
                  <a16:creationId xmlns:a16="http://schemas.microsoft.com/office/drawing/2014/main" id="{012BFFAB-A596-4EFB-BE6D-E370451DEFEA}"/>
                </a:ext>
              </a:extLst>
            </p:cNvPr>
            <p:cNvCxnSpPr/>
            <p:nvPr/>
          </p:nvCxnSpPr>
          <p:spPr>
            <a:xfrm rot="10800000" flipH="1">
              <a:off x="4182174" y="47487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8" name="Straight Connector 3357">
              <a:extLst>
                <a:ext uri="{FF2B5EF4-FFF2-40B4-BE49-F238E27FC236}">
                  <a16:creationId xmlns:a16="http://schemas.microsoft.com/office/drawing/2014/main" id="{6A6CC60F-37B5-4BAB-A8DD-876920E71DEC}"/>
                </a:ext>
              </a:extLst>
            </p:cNvPr>
            <p:cNvCxnSpPr/>
            <p:nvPr/>
          </p:nvCxnSpPr>
          <p:spPr>
            <a:xfrm rot="10800000">
              <a:off x="4182839" y="473691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9" name="Straight Connector 3358">
              <a:extLst>
                <a:ext uri="{FF2B5EF4-FFF2-40B4-BE49-F238E27FC236}">
                  <a16:creationId xmlns:a16="http://schemas.microsoft.com/office/drawing/2014/main" id="{61FEA2E7-30FD-411C-8DA7-AB85A1D1123E}"/>
                </a:ext>
              </a:extLst>
            </p:cNvPr>
            <p:cNvCxnSpPr/>
            <p:nvPr/>
          </p:nvCxnSpPr>
          <p:spPr>
            <a:xfrm rot="10800000" flipH="1">
              <a:off x="4182839" y="47254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0" name="Straight Connector 3359">
              <a:extLst>
                <a:ext uri="{FF2B5EF4-FFF2-40B4-BE49-F238E27FC236}">
                  <a16:creationId xmlns:a16="http://schemas.microsoft.com/office/drawing/2014/main" id="{996B80A9-E058-4A6B-946B-06D8A94839C0}"/>
                </a:ext>
              </a:extLst>
            </p:cNvPr>
            <p:cNvCxnSpPr/>
            <p:nvPr/>
          </p:nvCxnSpPr>
          <p:spPr>
            <a:xfrm rot="10800000" flipH="1">
              <a:off x="4183836" y="47024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1" name="Straight Connector 3360">
              <a:extLst>
                <a:ext uri="{FF2B5EF4-FFF2-40B4-BE49-F238E27FC236}">
                  <a16:creationId xmlns:a16="http://schemas.microsoft.com/office/drawing/2014/main" id="{9190FE82-A7CC-4BED-8805-1E25FE2EDB05}"/>
                </a:ext>
              </a:extLst>
            </p:cNvPr>
            <p:cNvCxnSpPr/>
            <p:nvPr/>
          </p:nvCxnSpPr>
          <p:spPr>
            <a:xfrm rot="10800000">
              <a:off x="4183836" y="47139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2" name="Straight Connector 3361">
              <a:extLst>
                <a:ext uri="{FF2B5EF4-FFF2-40B4-BE49-F238E27FC236}">
                  <a16:creationId xmlns:a16="http://schemas.microsoft.com/office/drawing/2014/main" id="{AA2DBD0F-926B-47BA-BDB6-79496979F127}"/>
                </a:ext>
              </a:extLst>
            </p:cNvPr>
            <p:cNvCxnSpPr/>
            <p:nvPr/>
          </p:nvCxnSpPr>
          <p:spPr>
            <a:xfrm rot="10800000">
              <a:off x="4184168" y="469084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3" name="Straight Connector 3362">
              <a:extLst>
                <a:ext uri="{FF2B5EF4-FFF2-40B4-BE49-F238E27FC236}">
                  <a16:creationId xmlns:a16="http://schemas.microsoft.com/office/drawing/2014/main" id="{A0B87D89-0EA1-488E-AF6F-3175E2A644FE}"/>
                </a:ext>
              </a:extLst>
            </p:cNvPr>
            <p:cNvCxnSpPr/>
            <p:nvPr/>
          </p:nvCxnSpPr>
          <p:spPr>
            <a:xfrm rot="10800000" flipH="1">
              <a:off x="4184168" y="46789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4" name="Straight Connector 3363">
              <a:extLst>
                <a:ext uri="{FF2B5EF4-FFF2-40B4-BE49-F238E27FC236}">
                  <a16:creationId xmlns:a16="http://schemas.microsoft.com/office/drawing/2014/main" id="{E1E56A85-E9F3-4D8E-8C8E-ABF09313A81A}"/>
                </a:ext>
              </a:extLst>
            </p:cNvPr>
            <p:cNvCxnSpPr/>
            <p:nvPr/>
          </p:nvCxnSpPr>
          <p:spPr>
            <a:xfrm rot="10800000">
              <a:off x="4184833" y="46671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5" name="Straight Connector 3364">
              <a:extLst>
                <a:ext uri="{FF2B5EF4-FFF2-40B4-BE49-F238E27FC236}">
                  <a16:creationId xmlns:a16="http://schemas.microsoft.com/office/drawing/2014/main" id="{AEDD8FF2-AD90-4E78-AD5F-53BCF67136F9}"/>
                </a:ext>
              </a:extLst>
            </p:cNvPr>
            <p:cNvCxnSpPr/>
            <p:nvPr/>
          </p:nvCxnSpPr>
          <p:spPr>
            <a:xfrm rot="10800000" flipH="1">
              <a:off x="4201002" y="47722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6" name="Straight Connector 3365">
              <a:extLst>
                <a:ext uri="{FF2B5EF4-FFF2-40B4-BE49-F238E27FC236}">
                  <a16:creationId xmlns:a16="http://schemas.microsoft.com/office/drawing/2014/main" id="{1BB5FEFA-6163-484F-AC1F-4FC426369600}"/>
                </a:ext>
              </a:extLst>
            </p:cNvPr>
            <p:cNvCxnSpPr/>
            <p:nvPr/>
          </p:nvCxnSpPr>
          <p:spPr>
            <a:xfrm rot="10800000">
              <a:off x="4201002" y="478370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7" name="Straight Connector 3366">
              <a:extLst>
                <a:ext uri="{FF2B5EF4-FFF2-40B4-BE49-F238E27FC236}">
                  <a16:creationId xmlns:a16="http://schemas.microsoft.com/office/drawing/2014/main" id="{1DAD8921-01E0-4E18-8E3C-B2819622A504}"/>
                </a:ext>
              </a:extLst>
            </p:cNvPr>
            <p:cNvCxnSpPr/>
            <p:nvPr/>
          </p:nvCxnSpPr>
          <p:spPr>
            <a:xfrm rot="10800000">
              <a:off x="4201334" y="476059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8" name="Straight Connector 3367">
              <a:extLst>
                <a:ext uri="{FF2B5EF4-FFF2-40B4-BE49-F238E27FC236}">
                  <a16:creationId xmlns:a16="http://schemas.microsoft.com/office/drawing/2014/main" id="{F3642E5A-65BE-48F9-AF93-ECE49725E18C}"/>
                </a:ext>
              </a:extLst>
            </p:cNvPr>
            <p:cNvCxnSpPr/>
            <p:nvPr/>
          </p:nvCxnSpPr>
          <p:spPr>
            <a:xfrm rot="10800000" flipH="1">
              <a:off x="4201334" y="47487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9" name="Straight Connector 3368">
              <a:extLst>
                <a:ext uri="{FF2B5EF4-FFF2-40B4-BE49-F238E27FC236}">
                  <a16:creationId xmlns:a16="http://schemas.microsoft.com/office/drawing/2014/main" id="{DC55A150-4556-49A3-A99B-54EE738D05FB}"/>
                </a:ext>
              </a:extLst>
            </p:cNvPr>
            <p:cNvCxnSpPr/>
            <p:nvPr/>
          </p:nvCxnSpPr>
          <p:spPr>
            <a:xfrm rot="10800000">
              <a:off x="4201999" y="473691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0" name="Straight Connector 3369">
              <a:extLst>
                <a:ext uri="{FF2B5EF4-FFF2-40B4-BE49-F238E27FC236}">
                  <a16:creationId xmlns:a16="http://schemas.microsoft.com/office/drawing/2014/main" id="{8CDD38A1-F175-45FD-A731-BAD36025194D}"/>
                </a:ext>
              </a:extLst>
            </p:cNvPr>
            <p:cNvCxnSpPr/>
            <p:nvPr/>
          </p:nvCxnSpPr>
          <p:spPr>
            <a:xfrm rot="10800000" flipH="1">
              <a:off x="4201999" y="47254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1" name="Straight Connector 3370">
              <a:extLst>
                <a:ext uri="{FF2B5EF4-FFF2-40B4-BE49-F238E27FC236}">
                  <a16:creationId xmlns:a16="http://schemas.microsoft.com/office/drawing/2014/main" id="{AE424F61-559D-48A5-BD3B-EE938729EEEA}"/>
                </a:ext>
              </a:extLst>
            </p:cNvPr>
            <p:cNvCxnSpPr/>
            <p:nvPr/>
          </p:nvCxnSpPr>
          <p:spPr>
            <a:xfrm rot="10800000" flipH="1">
              <a:off x="4202996" y="47024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2" name="Straight Connector 3371">
              <a:extLst>
                <a:ext uri="{FF2B5EF4-FFF2-40B4-BE49-F238E27FC236}">
                  <a16:creationId xmlns:a16="http://schemas.microsoft.com/office/drawing/2014/main" id="{CEC1DA97-8DFD-430F-9DC4-7D1995656AFA}"/>
                </a:ext>
              </a:extLst>
            </p:cNvPr>
            <p:cNvCxnSpPr/>
            <p:nvPr/>
          </p:nvCxnSpPr>
          <p:spPr>
            <a:xfrm rot="10800000">
              <a:off x="4202996" y="47139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3" name="Straight Connector 3372">
              <a:extLst>
                <a:ext uri="{FF2B5EF4-FFF2-40B4-BE49-F238E27FC236}">
                  <a16:creationId xmlns:a16="http://schemas.microsoft.com/office/drawing/2014/main" id="{CCD6C8D1-B395-4198-86A6-12CE29F8E272}"/>
                </a:ext>
              </a:extLst>
            </p:cNvPr>
            <p:cNvCxnSpPr/>
            <p:nvPr/>
          </p:nvCxnSpPr>
          <p:spPr>
            <a:xfrm rot="10800000">
              <a:off x="4203328" y="469084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4" name="Straight Connector 3373">
              <a:extLst>
                <a:ext uri="{FF2B5EF4-FFF2-40B4-BE49-F238E27FC236}">
                  <a16:creationId xmlns:a16="http://schemas.microsoft.com/office/drawing/2014/main" id="{7644DE53-C6CD-45AA-9F13-BB4019B8AA70}"/>
                </a:ext>
              </a:extLst>
            </p:cNvPr>
            <p:cNvCxnSpPr/>
            <p:nvPr/>
          </p:nvCxnSpPr>
          <p:spPr>
            <a:xfrm rot="10800000" flipH="1">
              <a:off x="4203328" y="46789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5" name="Straight Connector 3374">
              <a:extLst>
                <a:ext uri="{FF2B5EF4-FFF2-40B4-BE49-F238E27FC236}">
                  <a16:creationId xmlns:a16="http://schemas.microsoft.com/office/drawing/2014/main" id="{01E377ED-A86D-43F5-86BA-74AE3EB716B3}"/>
                </a:ext>
              </a:extLst>
            </p:cNvPr>
            <p:cNvCxnSpPr/>
            <p:nvPr/>
          </p:nvCxnSpPr>
          <p:spPr>
            <a:xfrm rot="10800000">
              <a:off x="4203993" y="46671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76" name="Oval 3375">
              <a:extLst>
                <a:ext uri="{FF2B5EF4-FFF2-40B4-BE49-F238E27FC236}">
                  <a16:creationId xmlns:a16="http://schemas.microsoft.com/office/drawing/2014/main" id="{08E09A63-BDB8-4A07-A065-F65EED2C889F}"/>
                </a:ext>
              </a:extLst>
            </p:cNvPr>
            <p:cNvSpPr/>
            <p:nvPr/>
          </p:nvSpPr>
          <p:spPr>
            <a:xfrm rot="10800000">
              <a:off x="4128305" y="4794557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377" name="Straight Connector 3376">
              <a:extLst>
                <a:ext uri="{FF2B5EF4-FFF2-40B4-BE49-F238E27FC236}">
                  <a16:creationId xmlns:a16="http://schemas.microsoft.com/office/drawing/2014/main" id="{ADFB5306-FDEB-407C-8065-DF98C1D2658C}"/>
                </a:ext>
              </a:extLst>
            </p:cNvPr>
            <p:cNvCxnSpPr/>
            <p:nvPr/>
          </p:nvCxnSpPr>
          <p:spPr>
            <a:xfrm rot="10800000" flipH="1">
              <a:off x="4131825" y="47724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8" name="Straight Connector 3377">
              <a:extLst>
                <a:ext uri="{FF2B5EF4-FFF2-40B4-BE49-F238E27FC236}">
                  <a16:creationId xmlns:a16="http://schemas.microsoft.com/office/drawing/2014/main" id="{7FE45ADE-7DF7-4576-A373-4FE2B91C77C1}"/>
                </a:ext>
              </a:extLst>
            </p:cNvPr>
            <p:cNvCxnSpPr/>
            <p:nvPr/>
          </p:nvCxnSpPr>
          <p:spPr>
            <a:xfrm rot="10800000">
              <a:off x="4131825" y="478395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9" name="Straight Connector 3378">
              <a:extLst>
                <a:ext uri="{FF2B5EF4-FFF2-40B4-BE49-F238E27FC236}">
                  <a16:creationId xmlns:a16="http://schemas.microsoft.com/office/drawing/2014/main" id="{A833A2E2-9940-4ED0-B048-6943D95D8588}"/>
                </a:ext>
              </a:extLst>
            </p:cNvPr>
            <p:cNvCxnSpPr/>
            <p:nvPr/>
          </p:nvCxnSpPr>
          <p:spPr>
            <a:xfrm rot="10800000">
              <a:off x="4132158" y="47608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0" name="Straight Connector 3379">
              <a:extLst>
                <a:ext uri="{FF2B5EF4-FFF2-40B4-BE49-F238E27FC236}">
                  <a16:creationId xmlns:a16="http://schemas.microsoft.com/office/drawing/2014/main" id="{EAB6B8EB-CDCA-46C3-850E-0438A27B2420}"/>
                </a:ext>
              </a:extLst>
            </p:cNvPr>
            <p:cNvCxnSpPr/>
            <p:nvPr/>
          </p:nvCxnSpPr>
          <p:spPr>
            <a:xfrm rot="10800000" flipH="1">
              <a:off x="4132158" y="47490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1" name="Straight Connector 3380">
              <a:extLst>
                <a:ext uri="{FF2B5EF4-FFF2-40B4-BE49-F238E27FC236}">
                  <a16:creationId xmlns:a16="http://schemas.microsoft.com/office/drawing/2014/main" id="{CBE5F7BC-28E5-441C-808C-BE3A4F62F99B}"/>
                </a:ext>
              </a:extLst>
            </p:cNvPr>
            <p:cNvCxnSpPr/>
            <p:nvPr/>
          </p:nvCxnSpPr>
          <p:spPr>
            <a:xfrm rot="10800000">
              <a:off x="4132822" y="473716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2" name="Straight Connector 3381">
              <a:extLst>
                <a:ext uri="{FF2B5EF4-FFF2-40B4-BE49-F238E27FC236}">
                  <a16:creationId xmlns:a16="http://schemas.microsoft.com/office/drawing/2014/main" id="{4536AFF2-5AB0-4C87-AED9-91CDBC49FF8A}"/>
                </a:ext>
              </a:extLst>
            </p:cNvPr>
            <p:cNvCxnSpPr/>
            <p:nvPr/>
          </p:nvCxnSpPr>
          <p:spPr>
            <a:xfrm rot="10800000" flipH="1">
              <a:off x="4132822" y="472567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3" name="Straight Connector 3382">
              <a:extLst>
                <a:ext uri="{FF2B5EF4-FFF2-40B4-BE49-F238E27FC236}">
                  <a16:creationId xmlns:a16="http://schemas.microsoft.com/office/drawing/2014/main" id="{C63CAE19-FA37-40AE-AC75-C69125B4BB76}"/>
                </a:ext>
              </a:extLst>
            </p:cNvPr>
            <p:cNvCxnSpPr/>
            <p:nvPr/>
          </p:nvCxnSpPr>
          <p:spPr>
            <a:xfrm rot="10800000" flipH="1">
              <a:off x="4133820" y="47027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4" name="Straight Connector 3383">
              <a:extLst>
                <a:ext uri="{FF2B5EF4-FFF2-40B4-BE49-F238E27FC236}">
                  <a16:creationId xmlns:a16="http://schemas.microsoft.com/office/drawing/2014/main" id="{6411E00C-FC04-422D-A49D-29DDFD32CF29}"/>
                </a:ext>
              </a:extLst>
            </p:cNvPr>
            <p:cNvCxnSpPr/>
            <p:nvPr/>
          </p:nvCxnSpPr>
          <p:spPr>
            <a:xfrm rot="10800000">
              <a:off x="4133820" y="47142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5" name="Straight Connector 3384">
              <a:extLst>
                <a:ext uri="{FF2B5EF4-FFF2-40B4-BE49-F238E27FC236}">
                  <a16:creationId xmlns:a16="http://schemas.microsoft.com/office/drawing/2014/main" id="{AC45E5A3-9A3E-4053-BCA0-560C86AAE8CC}"/>
                </a:ext>
              </a:extLst>
            </p:cNvPr>
            <p:cNvCxnSpPr/>
            <p:nvPr/>
          </p:nvCxnSpPr>
          <p:spPr>
            <a:xfrm rot="10800000">
              <a:off x="4134152" y="469109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6" name="Straight Connector 3385">
              <a:extLst>
                <a:ext uri="{FF2B5EF4-FFF2-40B4-BE49-F238E27FC236}">
                  <a16:creationId xmlns:a16="http://schemas.microsoft.com/office/drawing/2014/main" id="{22A95955-9567-4C24-98CB-3065C9DB6A1C}"/>
                </a:ext>
              </a:extLst>
            </p:cNvPr>
            <p:cNvCxnSpPr/>
            <p:nvPr/>
          </p:nvCxnSpPr>
          <p:spPr>
            <a:xfrm rot="10800000" flipH="1">
              <a:off x="4134152" y="46792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7" name="Straight Connector 3386">
              <a:extLst>
                <a:ext uri="{FF2B5EF4-FFF2-40B4-BE49-F238E27FC236}">
                  <a16:creationId xmlns:a16="http://schemas.microsoft.com/office/drawing/2014/main" id="{7CC60C70-DB26-4627-B109-46CD490014B3}"/>
                </a:ext>
              </a:extLst>
            </p:cNvPr>
            <p:cNvCxnSpPr/>
            <p:nvPr/>
          </p:nvCxnSpPr>
          <p:spPr>
            <a:xfrm rot="10800000">
              <a:off x="4134817" y="466741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8" name="Straight Connector 3387">
              <a:extLst>
                <a:ext uri="{FF2B5EF4-FFF2-40B4-BE49-F238E27FC236}">
                  <a16:creationId xmlns:a16="http://schemas.microsoft.com/office/drawing/2014/main" id="{2DC10095-DE8E-4101-A3BF-56D2653BD3C7}"/>
                </a:ext>
              </a:extLst>
            </p:cNvPr>
            <p:cNvCxnSpPr/>
            <p:nvPr/>
          </p:nvCxnSpPr>
          <p:spPr>
            <a:xfrm rot="10800000" flipH="1">
              <a:off x="4150985" y="47724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9" name="Straight Connector 3388">
              <a:extLst>
                <a:ext uri="{FF2B5EF4-FFF2-40B4-BE49-F238E27FC236}">
                  <a16:creationId xmlns:a16="http://schemas.microsoft.com/office/drawing/2014/main" id="{657C9141-F37C-4F1A-B7C4-54E3B492DAAD}"/>
                </a:ext>
              </a:extLst>
            </p:cNvPr>
            <p:cNvCxnSpPr/>
            <p:nvPr/>
          </p:nvCxnSpPr>
          <p:spPr>
            <a:xfrm rot="10800000">
              <a:off x="4150985" y="478395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0" name="Straight Connector 3389">
              <a:extLst>
                <a:ext uri="{FF2B5EF4-FFF2-40B4-BE49-F238E27FC236}">
                  <a16:creationId xmlns:a16="http://schemas.microsoft.com/office/drawing/2014/main" id="{EDE71107-8124-4815-A4C9-2161A525858B}"/>
                </a:ext>
              </a:extLst>
            </p:cNvPr>
            <p:cNvCxnSpPr/>
            <p:nvPr/>
          </p:nvCxnSpPr>
          <p:spPr>
            <a:xfrm rot="10800000">
              <a:off x="4151317" y="47608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1" name="Straight Connector 3390">
              <a:extLst>
                <a:ext uri="{FF2B5EF4-FFF2-40B4-BE49-F238E27FC236}">
                  <a16:creationId xmlns:a16="http://schemas.microsoft.com/office/drawing/2014/main" id="{C77A0156-39C0-480C-9A3C-3C927F90022B}"/>
                </a:ext>
              </a:extLst>
            </p:cNvPr>
            <p:cNvCxnSpPr/>
            <p:nvPr/>
          </p:nvCxnSpPr>
          <p:spPr>
            <a:xfrm rot="10800000" flipH="1">
              <a:off x="4151317" y="47490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2" name="Straight Connector 3391">
              <a:extLst>
                <a:ext uri="{FF2B5EF4-FFF2-40B4-BE49-F238E27FC236}">
                  <a16:creationId xmlns:a16="http://schemas.microsoft.com/office/drawing/2014/main" id="{4FC991F8-C744-42A9-89FF-4669E50EF2AA}"/>
                </a:ext>
              </a:extLst>
            </p:cNvPr>
            <p:cNvCxnSpPr/>
            <p:nvPr/>
          </p:nvCxnSpPr>
          <p:spPr>
            <a:xfrm rot="10800000">
              <a:off x="4151982" y="473716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3" name="Straight Connector 3392">
              <a:extLst>
                <a:ext uri="{FF2B5EF4-FFF2-40B4-BE49-F238E27FC236}">
                  <a16:creationId xmlns:a16="http://schemas.microsoft.com/office/drawing/2014/main" id="{91C0BDE7-6EB8-49B2-8636-0182D385E6C1}"/>
                </a:ext>
              </a:extLst>
            </p:cNvPr>
            <p:cNvCxnSpPr/>
            <p:nvPr/>
          </p:nvCxnSpPr>
          <p:spPr>
            <a:xfrm rot="10800000" flipH="1">
              <a:off x="4151982" y="472567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4" name="Straight Connector 3393">
              <a:extLst>
                <a:ext uri="{FF2B5EF4-FFF2-40B4-BE49-F238E27FC236}">
                  <a16:creationId xmlns:a16="http://schemas.microsoft.com/office/drawing/2014/main" id="{54387515-7ABB-4F28-BB40-1F3E41C9F67E}"/>
                </a:ext>
              </a:extLst>
            </p:cNvPr>
            <p:cNvCxnSpPr/>
            <p:nvPr/>
          </p:nvCxnSpPr>
          <p:spPr>
            <a:xfrm rot="10800000" flipH="1">
              <a:off x="4152979" y="47027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5" name="Straight Connector 3394">
              <a:extLst>
                <a:ext uri="{FF2B5EF4-FFF2-40B4-BE49-F238E27FC236}">
                  <a16:creationId xmlns:a16="http://schemas.microsoft.com/office/drawing/2014/main" id="{16C87DD9-9C60-4CF8-AA9E-AF7E18E097D9}"/>
                </a:ext>
              </a:extLst>
            </p:cNvPr>
            <p:cNvCxnSpPr/>
            <p:nvPr/>
          </p:nvCxnSpPr>
          <p:spPr>
            <a:xfrm rot="10800000">
              <a:off x="4152979" y="47142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6" name="Straight Connector 3395">
              <a:extLst>
                <a:ext uri="{FF2B5EF4-FFF2-40B4-BE49-F238E27FC236}">
                  <a16:creationId xmlns:a16="http://schemas.microsoft.com/office/drawing/2014/main" id="{FF4538D0-BC32-4A7E-975B-24792151A58E}"/>
                </a:ext>
              </a:extLst>
            </p:cNvPr>
            <p:cNvCxnSpPr/>
            <p:nvPr/>
          </p:nvCxnSpPr>
          <p:spPr>
            <a:xfrm rot="10800000">
              <a:off x="4153312" y="469109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7" name="Straight Connector 3396">
              <a:extLst>
                <a:ext uri="{FF2B5EF4-FFF2-40B4-BE49-F238E27FC236}">
                  <a16:creationId xmlns:a16="http://schemas.microsoft.com/office/drawing/2014/main" id="{DB1E863D-306E-49C9-B40C-FDFE874E5E12}"/>
                </a:ext>
              </a:extLst>
            </p:cNvPr>
            <p:cNvCxnSpPr/>
            <p:nvPr/>
          </p:nvCxnSpPr>
          <p:spPr>
            <a:xfrm rot="10800000" flipH="1">
              <a:off x="4153312" y="46792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8" name="Straight Connector 3397">
              <a:extLst>
                <a:ext uri="{FF2B5EF4-FFF2-40B4-BE49-F238E27FC236}">
                  <a16:creationId xmlns:a16="http://schemas.microsoft.com/office/drawing/2014/main" id="{84636142-6960-4BED-AC4A-1C4C7F5F0271}"/>
                </a:ext>
              </a:extLst>
            </p:cNvPr>
            <p:cNvCxnSpPr/>
            <p:nvPr/>
          </p:nvCxnSpPr>
          <p:spPr>
            <a:xfrm rot="10800000">
              <a:off x="4153977" y="466741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99" name="Oval 3398">
              <a:extLst>
                <a:ext uri="{FF2B5EF4-FFF2-40B4-BE49-F238E27FC236}">
                  <a16:creationId xmlns:a16="http://schemas.microsoft.com/office/drawing/2014/main" id="{306D9772-73ED-4510-AC1C-7E8B06A909BF}"/>
                </a:ext>
              </a:extLst>
            </p:cNvPr>
            <p:cNvSpPr/>
            <p:nvPr/>
          </p:nvSpPr>
          <p:spPr>
            <a:xfrm rot="10800000">
              <a:off x="4078289" y="4794557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400" name="Straight Connector 3399">
              <a:extLst>
                <a:ext uri="{FF2B5EF4-FFF2-40B4-BE49-F238E27FC236}">
                  <a16:creationId xmlns:a16="http://schemas.microsoft.com/office/drawing/2014/main" id="{82565AF8-2331-4EE9-86BD-91E5ED53D04C}"/>
                </a:ext>
              </a:extLst>
            </p:cNvPr>
            <p:cNvCxnSpPr/>
            <p:nvPr/>
          </p:nvCxnSpPr>
          <p:spPr>
            <a:xfrm rot="10800000" flipH="1">
              <a:off x="4081810" y="47724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1" name="Straight Connector 3400">
              <a:extLst>
                <a:ext uri="{FF2B5EF4-FFF2-40B4-BE49-F238E27FC236}">
                  <a16:creationId xmlns:a16="http://schemas.microsoft.com/office/drawing/2014/main" id="{D31B4D2C-DC1E-4AFD-A605-26BDF30520D1}"/>
                </a:ext>
              </a:extLst>
            </p:cNvPr>
            <p:cNvCxnSpPr/>
            <p:nvPr/>
          </p:nvCxnSpPr>
          <p:spPr>
            <a:xfrm rot="10800000">
              <a:off x="4081810" y="478395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2" name="Straight Connector 3401">
              <a:extLst>
                <a:ext uri="{FF2B5EF4-FFF2-40B4-BE49-F238E27FC236}">
                  <a16:creationId xmlns:a16="http://schemas.microsoft.com/office/drawing/2014/main" id="{CDC4C738-8F48-47B6-AE03-8922485BA1B1}"/>
                </a:ext>
              </a:extLst>
            </p:cNvPr>
            <p:cNvCxnSpPr/>
            <p:nvPr/>
          </p:nvCxnSpPr>
          <p:spPr>
            <a:xfrm rot="10800000">
              <a:off x="4082142" y="47608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3" name="Straight Connector 3402">
              <a:extLst>
                <a:ext uri="{FF2B5EF4-FFF2-40B4-BE49-F238E27FC236}">
                  <a16:creationId xmlns:a16="http://schemas.microsoft.com/office/drawing/2014/main" id="{AE847692-D435-45B8-9C4A-9614CEB2A2AE}"/>
                </a:ext>
              </a:extLst>
            </p:cNvPr>
            <p:cNvCxnSpPr/>
            <p:nvPr/>
          </p:nvCxnSpPr>
          <p:spPr>
            <a:xfrm rot="10800000" flipH="1">
              <a:off x="4082142" y="47490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4" name="Straight Connector 3403">
              <a:extLst>
                <a:ext uri="{FF2B5EF4-FFF2-40B4-BE49-F238E27FC236}">
                  <a16:creationId xmlns:a16="http://schemas.microsoft.com/office/drawing/2014/main" id="{FDA40AEC-0967-436E-8751-88EC10AA59D4}"/>
                </a:ext>
              </a:extLst>
            </p:cNvPr>
            <p:cNvCxnSpPr/>
            <p:nvPr/>
          </p:nvCxnSpPr>
          <p:spPr>
            <a:xfrm rot="10800000">
              <a:off x="4082806" y="473716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5" name="Straight Connector 3404">
              <a:extLst>
                <a:ext uri="{FF2B5EF4-FFF2-40B4-BE49-F238E27FC236}">
                  <a16:creationId xmlns:a16="http://schemas.microsoft.com/office/drawing/2014/main" id="{BE694682-E8AA-4069-95EE-17AE4B009055}"/>
                </a:ext>
              </a:extLst>
            </p:cNvPr>
            <p:cNvCxnSpPr/>
            <p:nvPr/>
          </p:nvCxnSpPr>
          <p:spPr>
            <a:xfrm rot="10800000" flipH="1">
              <a:off x="4082806" y="472567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6" name="Straight Connector 3405">
              <a:extLst>
                <a:ext uri="{FF2B5EF4-FFF2-40B4-BE49-F238E27FC236}">
                  <a16:creationId xmlns:a16="http://schemas.microsoft.com/office/drawing/2014/main" id="{298BFCD5-C9A2-40A4-B139-48B7AE8925E1}"/>
                </a:ext>
              </a:extLst>
            </p:cNvPr>
            <p:cNvCxnSpPr/>
            <p:nvPr/>
          </p:nvCxnSpPr>
          <p:spPr>
            <a:xfrm rot="10800000" flipH="1">
              <a:off x="4083804" y="47027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7" name="Straight Connector 3406">
              <a:extLst>
                <a:ext uri="{FF2B5EF4-FFF2-40B4-BE49-F238E27FC236}">
                  <a16:creationId xmlns:a16="http://schemas.microsoft.com/office/drawing/2014/main" id="{A534545F-34F2-481F-957A-6702CE90D0AC}"/>
                </a:ext>
              </a:extLst>
            </p:cNvPr>
            <p:cNvCxnSpPr/>
            <p:nvPr/>
          </p:nvCxnSpPr>
          <p:spPr>
            <a:xfrm rot="10800000">
              <a:off x="4083804" y="47142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8" name="Straight Connector 3407">
              <a:extLst>
                <a:ext uri="{FF2B5EF4-FFF2-40B4-BE49-F238E27FC236}">
                  <a16:creationId xmlns:a16="http://schemas.microsoft.com/office/drawing/2014/main" id="{D21E90A2-D5C9-4CEF-9EB8-D7166FCBAA54}"/>
                </a:ext>
              </a:extLst>
            </p:cNvPr>
            <p:cNvCxnSpPr/>
            <p:nvPr/>
          </p:nvCxnSpPr>
          <p:spPr>
            <a:xfrm rot="10800000">
              <a:off x="4084136" y="469109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9" name="Straight Connector 3408">
              <a:extLst>
                <a:ext uri="{FF2B5EF4-FFF2-40B4-BE49-F238E27FC236}">
                  <a16:creationId xmlns:a16="http://schemas.microsoft.com/office/drawing/2014/main" id="{5BB1D3F3-E900-4ED9-8F44-CD9CB60A43DA}"/>
                </a:ext>
              </a:extLst>
            </p:cNvPr>
            <p:cNvCxnSpPr/>
            <p:nvPr/>
          </p:nvCxnSpPr>
          <p:spPr>
            <a:xfrm rot="10800000" flipH="1">
              <a:off x="4084136" y="46792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0" name="Straight Connector 3409">
              <a:extLst>
                <a:ext uri="{FF2B5EF4-FFF2-40B4-BE49-F238E27FC236}">
                  <a16:creationId xmlns:a16="http://schemas.microsoft.com/office/drawing/2014/main" id="{D2A8773C-BCC1-4427-9448-1A02B8B72DCF}"/>
                </a:ext>
              </a:extLst>
            </p:cNvPr>
            <p:cNvCxnSpPr/>
            <p:nvPr/>
          </p:nvCxnSpPr>
          <p:spPr>
            <a:xfrm rot="10800000">
              <a:off x="4084801" y="466741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1" name="Straight Connector 3410">
              <a:extLst>
                <a:ext uri="{FF2B5EF4-FFF2-40B4-BE49-F238E27FC236}">
                  <a16:creationId xmlns:a16="http://schemas.microsoft.com/office/drawing/2014/main" id="{188C26EB-CC9A-4646-8955-9B872783EA32}"/>
                </a:ext>
              </a:extLst>
            </p:cNvPr>
            <p:cNvCxnSpPr/>
            <p:nvPr/>
          </p:nvCxnSpPr>
          <p:spPr>
            <a:xfrm rot="10800000" flipH="1">
              <a:off x="4100969" y="47724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2" name="Straight Connector 3411">
              <a:extLst>
                <a:ext uri="{FF2B5EF4-FFF2-40B4-BE49-F238E27FC236}">
                  <a16:creationId xmlns:a16="http://schemas.microsoft.com/office/drawing/2014/main" id="{ACCFFAC2-7257-4FF0-8863-BFF88EC32CCB}"/>
                </a:ext>
              </a:extLst>
            </p:cNvPr>
            <p:cNvCxnSpPr/>
            <p:nvPr/>
          </p:nvCxnSpPr>
          <p:spPr>
            <a:xfrm rot="10800000">
              <a:off x="4100969" y="478395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3" name="Straight Connector 3412">
              <a:extLst>
                <a:ext uri="{FF2B5EF4-FFF2-40B4-BE49-F238E27FC236}">
                  <a16:creationId xmlns:a16="http://schemas.microsoft.com/office/drawing/2014/main" id="{B9B8328F-F951-48C2-96A2-C7E405244ABC}"/>
                </a:ext>
              </a:extLst>
            </p:cNvPr>
            <p:cNvCxnSpPr/>
            <p:nvPr/>
          </p:nvCxnSpPr>
          <p:spPr>
            <a:xfrm rot="10800000">
              <a:off x="4101301" y="47608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4" name="Straight Connector 3413">
              <a:extLst>
                <a:ext uri="{FF2B5EF4-FFF2-40B4-BE49-F238E27FC236}">
                  <a16:creationId xmlns:a16="http://schemas.microsoft.com/office/drawing/2014/main" id="{9B3C7F85-5368-45B9-BEDE-ADF444DFC3DA}"/>
                </a:ext>
              </a:extLst>
            </p:cNvPr>
            <p:cNvCxnSpPr/>
            <p:nvPr/>
          </p:nvCxnSpPr>
          <p:spPr>
            <a:xfrm rot="10800000" flipH="1">
              <a:off x="4101301" y="47490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5" name="Straight Connector 3414">
              <a:extLst>
                <a:ext uri="{FF2B5EF4-FFF2-40B4-BE49-F238E27FC236}">
                  <a16:creationId xmlns:a16="http://schemas.microsoft.com/office/drawing/2014/main" id="{1AB73A32-3A32-4F25-ABBA-D23637F8865C}"/>
                </a:ext>
              </a:extLst>
            </p:cNvPr>
            <p:cNvCxnSpPr/>
            <p:nvPr/>
          </p:nvCxnSpPr>
          <p:spPr>
            <a:xfrm rot="10800000">
              <a:off x="4101966" y="473716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6" name="Straight Connector 3415">
              <a:extLst>
                <a:ext uri="{FF2B5EF4-FFF2-40B4-BE49-F238E27FC236}">
                  <a16:creationId xmlns:a16="http://schemas.microsoft.com/office/drawing/2014/main" id="{07789232-5DC2-4763-A518-57CF7423317C}"/>
                </a:ext>
              </a:extLst>
            </p:cNvPr>
            <p:cNvCxnSpPr/>
            <p:nvPr/>
          </p:nvCxnSpPr>
          <p:spPr>
            <a:xfrm rot="10800000" flipH="1">
              <a:off x="4101966" y="472567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7" name="Straight Connector 3416">
              <a:extLst>
                <a:ext uri="{FF2B5EF4-FFF2-40B4-BE49-F238E27FC236}">
                  <a16:creationId xmlns:a16="http://schemas.microsoft.com/office/drawing/2014/main" id="{E4879B3B-DF0F-40AF-B347-4A4739EADE3C}"/>
                </a:ext>
              </a:extLst>
            </p:cNvPr>
            <p:cNvCxnSpPr/>
            <p:nvPr/>
          </p:nvCxnSpPr>
          <p:spPr>
            <a:xfrm rot="10800000" flipH="1">
              <a:off x="4102963" y="47027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8" name="Straight Connector 3417">
              <a:extLst>
                <a:ext uri="{FF2B5EF4-FFF2-40B4-BE49-F238E27FC236}">
                  <a16:creationId xmlns:a16="http://schemas.microsoft.com/office/drawing/2014/main" id="{7F8CBF87-02C6-4AF9-8FAB-4296764AA0A3}"/>
                </a:ext>
              </a:extLst>
            </p:cNvPr>
            <p:cNvCxnSpPr/>
            <p:nvPr/>
          </p:nvCxnSpPr>
          <p:spPr>
            <a:xfrm rot="10800000">
              <a:off x="4102963" y="47142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9" name="Straight Connector 3418">
              <a:extLst>
                <a:ext uri="{FF2B5EF4-FFF2-40B4-BE49-F238E27FC236}">
                  <a16:creationId xmlns:a16="http://schemas.microsoft.com/office/drawing/2014/main" id="{E8DC54A4-AAAB-40DB-BF5A-231059FA7105}"/>
                </a:ext>
              </a:extLst>
            </p:cNvPr>
            <p:cNvCxnSpPr/>
            <p:nvPr/>
          </p:nvCxnSpPr>
          <p:spPr>
            <a:xfrm rot="10800000">
              <a:off x="4103296" y="469109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0" name="Straight Connector 3419">
              <a:extLst>
                <a:ext uri="{FF2B5EF4-FFF2-40B4-BE49-F238E27FC236}">
                  <a16:creationId xmlns:a16="http://schemas.microsoft.com/office/drawing/2014/main" id="{F72FBE7E-2EC5-4EA1-AE53-4166C546CC04}"/>
                </a:ext>
              </a:extLst>
            </p:cNvPr>
            <p:cNvCxnSpPr/>
            <p:nvPr/>
          </p:nvCxnSpPr>
          <p:spPr>
            <a:xfrm rot="10800000" flipH="1">
              <a:off x="4103296" y="46792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1" name="Straight Connector 3420">
              <a:extLst>
                <a:ext uri="{FF2B5EF4-FFF2-40B4-BE49-F238E27FC236}">
                  <a16:creationId xmlns:a16="http://schemas.microsoft.com/office/drawing/2014/main" id="{C756485A-3D84-4463-A5FF-2B9A78D42928}"/>
                </a:ext>
              </a:extLst>
            </p:cNvPr>
            <p:cNvCxnSpPr/>
            <p:nvPr/>
          </p:nvCxnSpPr>
          <p:spPr>
            <a:xfrm rot="10800000">
              <a:off x="4103961" y="466741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22" name="Oval 3421">
              <a:extLst>
                <a:ext uri="{FF2B5EF4-FFF2-40B4-BE49-F238E27FC236}">
                  <a16:creationId xmlns:a16="http://schemas.microsoft.com/office/drawing/2014/main" id="{B0DEB3C0-0417-4FA6-B00C-A87F8BDED176}"/>
                </a:ext>
              </a:extLst>
            </p:cNvPr>
            <p:cNvSpPr/>
            <p:nvPr/>
          </p:nvSpPr>
          <p:spPr>
            <a:xfrm rot="10800000">
              <a:off x="4028273" y="4794557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423" name="Straight Connector 3422">
              <a:extLst>
                <a:ext uri="{FF2B5EF4-FFF2-40B4-BE49-F238E27FC236}">
                  <a16:creationId xmlns:a16="http://schemas.microsoft.com/office/drawing/2014/main" id="{EB743427-B3EF-46DD-9BF9-7FB783E64DB1}"/>
                </a:ext>
              </a:extLst>
            </p:cNvPr>
            <p:cNvCxnSpPr/>
            <p:nvPr/>
          </p:nvCxnSpPr>
          <p:spPr>
            <a:xfrm rot="10800000" flipH="1">
              <a:off x="4031793" y="47724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4" name="Straight Connector 3423">
              <a:extLst>
                <a:ext uri="{FF2B5EF4-FFF2-40B4-BE49-F238E27FC236}">
                  <a16:creationId xmlns:a16="http://schemas.microsoft.com/office/drawing/2014/main" id="{0EB3C4BE-94C0-4A34-9E0A-5657043D8AB6}"/>
                </a:ext>
              </a:extLst>
            </p:cNvPr>
            <p:cNvCxnSpPr/>
            <p:nvPr/>
          </p:nvCxnSpPr>
          <p:spPr>
            <a:xfrm rot="10800000">
              <a:off x="4031793" y="478395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5" name="Straight Connector 3424">
              <a:extLst>
                <a:ext uri="{FF2B5EF4-FFF2-40B4-BE49-F238E27FC236}">
                  <a16:creationId xmlns:a16="http://schemas.microsoft.com/office/drawing/2014/main" id="{F45CCDDE-3A35-4305-82C8-7DE361FE4CEC}"/>
                </a:ext>
              </a:extLst>
            </p:cNvPr>
            <p:cNvCxnSpPr/>
            <p:nvPr/>
          </p:nvCxnSpPr>
          <p:spPr>
            <a:xfrm rot="10800000">
              <a:off x="4032125" y="47608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6" name="Straight Connector 3425">
              <a:extLst>
                <a:ext uri="{FF2B5EF4-FFF2-40B4-BE49-F238E27FC236}">
                  <a16:creationId xmlns:a16="http://schemas.microsoft.com/office/drawing/2014/main" id="{77EB129F-332D-458F-8213-FA52C7E190F9}"/>
                </a:ext>
              </a:extLst>
            </p:cNvPr>
            <p:cNvCxnSpPr/>
            <p:nvPr/>
          </p:nvCxnSpPr>
          <p:spPr>
            <a:xfrm rot="10800000" flipH="1">
              <a:off x="4032125" y="47490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7" name="Straight Connector 3426">
              <a:extLst>
                <a:ext uri="{FF2B5EF4-FFF2-40B4-BE49-F238E27FC236}">
                  <a16:creationId xmlns:a16="http://schemas.microsoft.com/office/drawing/2014/main" id="{BF5B2D72-C0FE-4E5E-A30D-898C7B274D58}"/>
                </a:ext>
              </a:extLst>
            </p:cNvPr>
            <p:cNvCxnSpPr/>
            <p:nvPr/>
          </p:nvCxnSpPr>
          <p:spPr>
            <a:xfrm rot="10800000">
              <a:off x="4032790" y="473716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8" name="Straight Connector 3427">
              <a:extLst>
                <a:ext uri="{FF2B5EF4-FFF2-40B4-BE49-F238E27FC236}">
                  <a16:creationId xmlns:a16="http://schemas.microsoft.com/office/drawing/2014/main" id="{F592404A-907A-42CB-8654-8D5C0AFF1743}"/>
                </a:ext>
              </a:extLst>
            </p:cNvPr>
            <p:cNvCxnSpPr/>
            <p:nvPr/>
          </p:nvCxnSpPr>
          <p:spPr>
            <a:xfrm rot="10800000" flipH="1">
              <a:off x="4032790" y="472567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9" name="Straight Connector 3428">
              <a:extLst>
                <a:ext uri="{FF2B5EF4-FFF2-40B4-BE49-F238E27FC236}">
                  <a16:creationId xmlns:a16="http://schemas.microsoft.com/office/drawing/2014/main" id="{2CFAE6EF-6D60-462E-84F3-C58846136009}"/>
                </a:ext>
              </a:extLst>
            </p:cNvPr>
            <p:cNvCxnSpPr/>
            <p:nvPr/>
          </p:nvCxnSpPr>
          <p:spPr>
            <a:xfrm rot="10800000" flipH="1">
              <a:off x="4033787" y="47027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0" name="Straight Connector 3429">
              <a:extLst>
                <a:ext uri="{FF2B5EF4-FFF2-40B4-BE49-F238E27FC236}">
                  <a16:creationId xmlns:a16="http://schemas.microsoft.com/office/drawing/2014/main" id="{DBE5A432-0A5E-47D2-92A8-B8EEE53EB7DD}"/>
                </a:ext>
              </a:extLst>
            </p:cNvPr>
            <p:cNvCxnSpPr/>
            <p:nvPr/>
          </p:nvCxnSpPr>
          <p:spPr>
            <a:xfrm rot="10800000">
              <a:off x="4033787" y="47142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1" name="Straight Connector 3430">
              <a:extLst>
                <a:ext uri="{FF2B5EF4-FFF2-40B4-BE49-F238E27FC236}">
                  <a16:creationId xmlns:a16="http://schemas.microsoft.com/office/drawing/2014/main" id="{AC0B0AA6-CA77-43AF-8729-74AD3FD59114}"/>
                </a:ext>
              </a:extLst>
            </p:cNvPr>
            <p:cNvCxnSpPr/>
            <p:nvPr/>
          </p:nvCxnSpPr>
          <p:spPr>
            <a:xfrm rot="10800000">
              <a:off x="4034119" y="469109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2" name="Straight Connector 3431">
              <a:extLst>
                <a:ext uri="{FF2B5EF4-FFF2-40B4-BE49-F238E27FC236}">
                  <a16:creationId xmlns:a16="http://schemas.microsoft.com/office/drawing/2014/main" id="{62DD116A-D777-4572-AB19-6B367A59CF6F}"/>
                </a:ext>
              </a:extLst>
            </p:cNvPr>
            <p:cNvCxnSpPr/>
            <p:nvPr/>
          </p:nvCxnSpPr>
          <p:spPr>
            <a:xfrm rot="10800000" flipH="1">
              <a:off x="4034119" y="46792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3" name="Straight Connector 3432">
              <a:extLst>
                <a:ext uri="{FF2B5EF4-FFF2-40B4-BE49-F238E27FC236}">
                  <a16:creationId xmlns:a16="http://schemas.microsoft.com/office/drawing/2014/main" id="{110685E7-377C-4071-9218-F62A6B2E1469}"/>
                </a:ext>
              </a:extLst>
            </p:cNvPr>
            <p:cNvCxnSpPr/>
            <p:nvPr/>
          </p:nvCxnSpPr>
          <p:spPr>
            <a:xfrm rot="10800000">
              <a:off x="4034784" y="466741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4" name="Straight Connector 3433">
              <a:extLst>
                <a:ext uri="{FF2B5EF4-FFF2-40B4-BE49-F238E27FC236}">
                  <a16:creationId xmlns:a16="http://schemas.microsoft.com/office/drawing/2014/main" id="{916AAD2F-881B-441F-B5D5-8B445F2474BE}"/>
                </a:ext>
              </a:extLst>
            </p:cNvPr>
            <p:cNvCxnSpPr/>
            <p:nvPr/>
          </p:nvCxnSpPr>
          <p:spPr>
            <a:xfrm rot="10800000" flipH="1">
              <a:off x="4050953" y="477249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5" name="Straight Connector 3434">
              <a:extLst>
                <a:ext uri="{FF2B5EF4-FFF2-40B4-BE49-F238E27FC236}">
                  <a16:creationId xmlns:a16="http://schemas.microsoft.com/office/drawing/2014/main" id="{5DC79E61-28CF-4CD7-9EAF-BE99D0E2E37E}"/>
                </a:ext>
              </a:extLst>
            </p:cNvPr>
            <p:cNvCxnSpPr/>
            <p:nvPr/>
          </p:nvCxnSpPr>
          <p:spPr>
            <a:xfrm rot="10800000">
              <a:off x="4050953" y="478395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6" name="Straight Connector 3435">
              <a:extLst>
                <a:ext uri="{FF2B5EF4-FFF2-40B4-BE49-F238E27FC236}">
                  <a16:creationId xmlns:a16="http://schemas.microsoft.com/office/drawing/2014/main" id="{3F521033-870A-4C87-B99F-24DA7DFC5899}"/>
                </a:ext>
              </a:extLst>
            </p:cNvPr>
            <p:cNvCxnSpPr/>
            <p:nvPr/>
          </p:nvCxnSpPr>
          <p:spPr>
            <a:xfrm rot="10800000">
              <a:off x="4051285" y="476085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7" name="Straight Connector 3436">
              <a:extLst>
                <a:ext uri="{FF2B5EF4-FFF2-40B4-BE49-F238E27FC236}">
                  <a16:creationId xmlns:a16="http://schemas.microsoft.com/office/drawing/2014/main" id="{31AEDE89-3230-4D6E-A651-37B27A025EDE}"/>
                </a:ext>
              </a:extLst>
            </p:cNvPr>
            <p:cNvCxnSpPr/>
            <p:nvPr/>
          </p:nvCxnSpPr>
          <p:spPr>
            <a:xfrm rot="10800000" flipH="1">
              <a:off x="4051285" y="4749005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8" name="Straight Connector 3437">
              <a:extLst>
                <a:ext uri="{FF2B5EF4-FFF2-40B4-BE49-F238E27FC236}">
                  <a16:creationId xmlns:a16="http://schemas.microsoft.com/office/drawing/2014/main" id="{B285C40D-D649-478A-86EB-05C50B7D42BF}"/>
                </a:ext>
              </a:extLst>
            </p:cNvPr>
            <p:cNvCxnSpPr/>
            <p:nvPr/>
          </p:nvCxnSpPr>
          <p:spPr>
            <a:xfrm rot="10800000">
              <a:off x="4051950" y="473716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9" name="Straight Connector 3438">
              <a:extLst>
                <a:ext uri="{FF2B5EF4-FFF2-40B4-BE49-F238E27FC236}">
                  <a16:creationId xmlns:a16="http://schemas.microsoft.com/office/drawing/2014/main" id="{3E524DFF-B85C-4464-96C1-79F4AAE99715}"/>
                </a:ext>
              </a:extLst>
            </p:cNvPr>
            <p:cNvCxnSpPr/>
            <p:nvPr/>
          </p:nvCxnSpPr>
          <p:spPr>
            <a:xfrm rot="10800000" flipH="1">
              <a:off x="4051950" y="4725670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0" name="Straight Connector 3439">
              <a:extLst>
                <a:ext uri="{FF2B5EF4-FFF2-40B4-BE49-F238E27FC236}">
                  <a16:creationId xmlns:a16="http://schemas.microsoft.com/office/drawing/2014/main" id="{7B5EF41E-1542-47CF-A2E8-B860E060E4D6}"/>
                </a:ext>
              </a:extLst>
            </p:cNvPr>
            <p:cNvCxnSpPr/>
            <p:nvPr/>
          </p:nvCxnSpPr>
          <p:spPr>
            <a:xfrm rot="10800000" flipH="1">
              <a:off x="4052947" y="470274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1" name="Straight Connector 3440">
              <a:extLst>
                <a:ext uri="{FF2B5EF4-FFF2-40B4-BE49-F238E27FC236}">
                  <a16:creationId xmlns:a16="http://schemas.microsoft.com/office/drawing/2014/main" id="{712EEF66-83FD-4A3D-B6F1-702C99B5FD90}"/>
                </a:ext>
              </a:extLst>
            </p:cNvPr>
            <p:cNvCxnSpPr/>
            <p:nvPr/>
          </p:nvCxnSpPr>
          <p:spPr>
            <a:xfrm rot="10800000">
              <a:off x="4052947" y="4714207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2" name="Straight Connector 3441">
              <a:extLst>
                <a:ext uri="{FF2B5EF4-FFF2-40B4-BE49-F238E27FC236}">
                  <a16:creationId xmlns:a16="http://schemas.microsoft.com/office/drawing/2014/main" id="{5FF723A2-3647-481D-88E1-6AD2E36E8440}"/>
                </a:ext>
              </a:extLst>
            </p:cNvPr>
            <p:cNvCxnSpPr/>
            <p:nvPr/>
          </p:nvCxnSpPr>
          <p:spPr>
            <a:xfrm rot="10800000">
              <a:off x="4053280" y="469109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3" name="Straight Connector 3442">
              <a:extLst>
                <a:ext uri="{FF2B5EF4-FFF2-40B4-BE49-F238E27FC236}">
                  <a16:creationId xmlns:a16="http://schemas.microsoft.com/office/drawing/2014/main" id="{D41000F5-745A-4B9D-9D46-1925882442AA}"/>
                </a:ext>
              </a:extLst>
            </p:cNvPr>
            <p:cNvCxnSpPr/>
            <p:nvPr/>
          </p:nvCxnSpPr>
          <p:spPr>
            <a:xfrm rot="10800000" flipH="1">
              <a:off x="4053280" y="4679254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4" name="Straight Connector 3443">
              <a:extLst>
                <a:ext uri="{FF2B5EF4-FFF2-40B4-BE49-F238E27FC236}">
                  <a16:creationId xmlns:a16="http://schemas.microsoft.com/office/drawing/2014/main" id="{8CDF5771-FFA5-4E3F-AC7D-74BDBAF0305D}"/>
                </a:ext>
              </a:extLst>
            </p:cNvPr>
            <p:cNvCxnSpPr/>
            <p:nvPr/>
          </p:nvCxnSpPr>
          <p:spPr>
            <a:xfrm rot="10800000">
              <a:off x="4053944" y="4667418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45" name="Oval 3444">
              <a:extLst>
                <a:ext uri="{FF2B5EF4-FFF2-40B4-BE49-F238E27FC236}">
                  <a16:creationId xmlns:a16="http://schemas.microsoft.com/office/drawing/2014/main" id="{B7E4311C-F3F8-4547-B8A8-987C48557CFD}"/>
                </a:ext>
              </a:extLst>
            </p:cNvPr>
            <p:cNvSpPr/>
            <p:nvPr/>
          </p:nvSpPr>
          <p:spPr>
            <a:xfrm rot="10800000">
              <a:off x="3978256" y="4794299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446" name="Straight Connector 3445">
              <a:extLst>
                <a:ext uri="{FF2B5EF4-FFF2-40B4-BE49-F238E27FC236}">
                  <a16:creationId xmlns:a16="http://schemas.microsoft.com/office/drawing/2014/main" id="{B3844667-61E2-4716-9F84-828BDB180ED9}"/>
                </a:ext>
              </a:extLst>
            </p:cNvPr>
            <p:cNvCxnSpPr/>
            <p:nvPr/>
          </p:nvCxnSpPr>
          <p:spPr>
            <a:xfrm rot="10800000" flipH="1">
              <a:off x="3981777" y="47722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7" name="Straight Connector 3446">
              <a:extLst>
                <a:ext uri="{FF2B5EF4-FFF2-40B4-BE49-F238E27FC236}">
                  <a16:creationId xmlns:a16="http://schemas.microsoft.com/office/drawing/2014/main" id="{CEC5A08E-6E7D-4AF7-B69D-5A3EB6231E69}"/>
                </a:ext>
              </a:extLst>
            </p:cNvPr>
            <p:cNvCxnSpPr/>
            <p:nvPr/>
          </p:nvCxnSpPr>
          <p:spPr>
            <a:xfrm rot="10800000">
              <a:off x="3981777" y="478370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8" name="Straight Connector 3447">
              <a:extLst>
                <a:ext uri="{FF2B5EF4-FFF2-40B4-BE49-F238E27FC236}">
                  <a16:creationId xmlns:a16="http://schemas.microsoft.com/office/drawing/2014/main" id="{1690EF08-A90A-41FB-AB48-EB0D3386CCA7}"/>
                </a:ext>
              </a:extLst>
            </p:cNvPr>
            <p:cNvCxnSpPr/>
            <p:nvPr/>
          </p:nvCxnSpPr>
          <p:spPr>
            <a:xfrm rot="10800000">
              <a:off x="3982109" y="476059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9" name="Straight Connector 3448">
              <a:extLst>
                <a:ext uri="{FF2B5EF4-FFF2-40B4-BE49-F238E27FC236}">
                  <a16:creationId xmlns:a16="http://schemas.microsoft.com/office/drawing/2014/main" id="{B49B3AC7-FF91-4A9C-AE8A-36D4E994366E}"/>
                </a:ext>
              </a:extLst>
            </p:cNvPr>
            <p:cNvCxnSpPr/>
            <p:nvPr/>
          </p:nvCxnSpPr>
          <p:spPr>
            <a:xfrm rot="10800000" flipH="1">
              <a:off x="3982109" y="47487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0" name="Straight Connector 3449">
              <a:extLst>
                <a:ext uri="{FF2B5EF4-FFF2-40B4-BE49-F238E27FC236}">
                  <a16:creationId xmlns:a16="http://schemas.microsoft.com/office/drawing/2014/main" id="{52A1AD6C-1B6B-496B-BE0B-31BBE5A12445}"/>
                </a:ext>
              </a:extLst>
            </p:cNvPr>
            <p:cNvCxnSpPr/>
            <p:nvPr/>
          </p:nvCxnSpPr>
          <p:spPr>
            <a:xfrm rot="10800000">
              <a:off x="3982773" y="473691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1" name="Straight Connector 3450">
              <a:extLst>
                <a:ext uri="{FF2B5EF4-FFF2-40B4-BE49-F238E27FC236}">
                  <a16:creationId xmlns:a16="http://schemas.microsoft.com/office/drawing/2014/main" id="{511CC416-5EBE-4827-8AA9-210BC8B34626}"/>
                </a:ext>
              </a:extLst>
            </p:cNvPr>
            <p:cNvCxnSpPr/>
            <p:nvPr/>
          </p:nvCxnSpPr>
          <p:spPr>
            <a:xfrm rot="10800000" flipH="1">
              <a:off x="3982773" y="47254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2" name="Straight Connector 3451">
              <a:extLst>
                <a:ext uri="{FF2B5EF4-FFF2-40B4-BE49-F238E27FC236}">
                  <a16:creationId xmlns:a16="http://schemas.microsoft.com/office/drawing/2014/main" id="{E374D9B9-48D6-4E1D-B1A7-435BA56FE0DD}"/>
                </a:ext>
              </a:extLst>
            </p:cNvPr>
            <p:cNvCxnSpPr/>
            <p:nvPr/>
          </p:nvCxnSpPr>
          <p:spPr>
            <a:xfrm rot="10800000" flipH="1">
              <a:off x="3983771" y="47024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3" name="Straight Connector 3452">
              <a:extLst>
                <a:ext uri="{FF2B5EF4-FFF2-40B4-BE49-F238E27FC236}">
                  <a16:creationId xmlns:a16="http://schemas.microsoft.com/office/drawing/2014/main" id="{5E42D9AD-E614-4F7A-926C-5634404C2B0F}"/>
                </a:ext>
              </a:extLst>
            </p:cNvPr>
            <p:cNvCxnSpPr/>
            <p:nvPr/>
          </p:nvCxnSpPr>
          <p:spPr>
            <a:xfrm rot="10800000">
              <a:off x="3983771" y="47139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4" name="Straight Connector 3453">
              <a:extLst>
                <a:ext uri="{FF2B5EF4-FFF2-40B4-BE49-F238E27FC236}">
                  <a16:creationId xmlns:a16="http://schemas.microsoft.com/office/drawing/2014/main" id="{B9BCE243-097B-4413-8BF5-3F090DC9EC6D}"/>
                </a:ext>
              </a:extLst>
            </p:cNvPr>
            <p:cNvCxnSpPr/>
            <p:nvPr/>
          </p:nvCxnSpPr>
          <p:spPr>
            <a:xfrm rot="10800000">
              <a:off x="3984103" y="469084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5" name="Straight Connector 3454">
              <a:extLst>
                <a:ext uri="{FF2B5EF4-FFF2-40B4-BE49-F238E27FC236}">
                  <a16:creationId xmlns:a16="http://schemas.microsoft.com/office/drawing/2014/main" id="{7FC1F5D5-3D59-44F9-8D7B-373E1C671CDB}"/>
                </a:ext>
              </a:extLst>
            </p:cNvPr>
            <p:cNvCxnSpPr/>
            <p:nvPr/>
          </p:nvCxnSpPr>
          <p:spPr>
            <a:xfrm rot="10800000" flipH="1">
              <a:off x="3984103" y="46789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6" name="Straight Connector 3455">
              <a:extLst>
                <a:ext uri="{FF2B5EF4-FFF2-40B4-BE49-F238E27FC236}">
                  <a16:creationId xmlns:a16="http://schemas.microsoft.com/office/drawing/2014/main" id="{113EBC62-05E0-4C27-8FAF-C09CB03E7B17}"/>
                </a:ext>
              </a:extLst>
            </p:cNvPr>
            <p:cNvCxnSpPr/>
            <p:nvPr/>
          </p:nvCxnSpPr>
          <p:spPr>
            <a:xfrm rot="10800000">
              <a:off x="3984768" y="46671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7" name="Straight Connector 3456">
              <a:extLst>
                <a:ext uri="{FF2B5EF4-FFF2-40B4-BE49-F238E27FC236}">
                  <a16:creationId xmlns:a16="http://schemas.microsoft.com/office/drawing/2014/main" id="{CBF02931-4710-4781-8CFF-8525FD2A6B65}"/>
                </a:ext>
              </a:extLst>
            </p:cNvPr>
            <p:cNvCxnSpPr/>
            <p:nvPr/>
          </p:nvCxnSpPr>
          <p:spPr>
            <a:xfrm rot="10800000" flipH="1">
              <a:off x="4000936" y="47722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8" name="Straight Connector 3457">
              <a:extLst>
                <a:ext uri="{FF2B5EF4-FFF2-40B4-BE49-F238E27FC236}">
                  <a16:creationId xmlns:a16="http://schemas.microsoft.com/office/drawing/2014/main" id="{E782D554-D36C-459F-9E6F-A106DAF6D220}"/>
                </a:ext>
              </a:extLst>
            </p:cNvPr>
            <p:cNvCxnSpPr/>
            <p:nvPr/>
          </p:nvCxnSpPr>
          <p:spPr>
            <a:xfrm rot="10800000">
              <a:off x="4000936" y="478370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9" name="Straight Connector 3458">
              <a:extLst>
                <a:ext uri="{FF2B5EF4-FFF2-40B4-BE49-F238E27FC236}">
                  <a16:creationId xmlns:a16="http://schemas.microsoft.com/office/drawing/2014/main" id="{0FCF48C4-B24A-4450-8EA4-662D1D7C2C99}"/>
                </a:ext>
              </a:extLst>
            </p:cNvPr>
            <p:cNvCxnSpPr/>
            <p:nvPr/>
          </p:nvCxnSpPr>
          <p:spPr>
            <a:xfrm rot="10800000">
              <a:off x="4001269" y="476059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0" name="Straight Connector 3459">
              <a:extLst>
                <a:ext uri="{FF2B5EF4-FFF2-40B4-BE49-F238E27FC236}">
                  <a16:creationId xmlns:a16="http://schemas.microsoft.com/office/drawing/2014/main" id="{DE74D2D1-BD4C-4FB1-AFDD-A8D881211FE2}"/>
                </a:ext>
              </a:extLst>
            </p:cNvPr>
            <p:cNvCxnSpPr/>
            <p:nvPr/>
          </p:nvCxnSpPr>
          <p:spPr>
            <a:xfrm rot="10800000" flipH="1">
              <a:off x="4001269" y="47487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1" name="Straight Connector 3460">
              <a:extLst>
                <a:ext uri="{FF2B5EF4-FFF2-40B4-BE49-F238E27FC236}">
                  <a16:creationId xmlns:a16="http://schemas.microsoft.com/office/drawing/2014/main" id="{2E8D3628-31BE-4CC8-AE9D-6BF15CF1082A}"/>
                </a:ext>
              </a:extLst>
            </p:cNvPr>
            <p:cNvCxnSpPr/>
            <p:nvPr/>
          </p:nvCxnSpPr>
          <p:spPr>
            <a:xfrm rot="10800000">
              <a:off x="4001934" y="473691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2" name="Straight Connector 3461">
              <a:extLst>
                <a:ext uri="{FF2B5EF4-FFF2-40B4-BE49-F238E27FC236}">
                  <a16:creationId xmlns:a16="http://schemas.microsoft.com/office/drawing/2014/main" id="{AB1E3EA3-F7D3-49CC-85AE-839D3585F2C7}"/>
                </a:ext>
              </a:extLst>
            </p:cNvPr>
            <p:cNvCxnSpPr/>
            <p:nvPr/>
          </p:nvCxnSpPr>
          <p:spPr>
            <a:xfrm rot="10800000" flipH="1">
              <a:off x="4001934" y="47254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3" name="Straight Connector 3462">
              <a:extLst>
                <a:ext uri="{FF2B5EF4-FFF2-40B4-BE49-F238E27FC236}">
                  <a16:creationId xmlns:a16="http://schemas.microsoft.com/office/drawing/2014/main" id="{4ADD3993-FFB4-4897-9D46-54A4C2422E1E}"/>
                </a:ext>
              </a:extLst>
            </p:cNvPr>
            <p:cNvCxnSpPr/>
            <p:nvPr/>
          </p:nvCxnSpPr>
          <p:spPr>
            <a:xfrm rot="10800000" flipH="1">
              <a:off x="4002930" y="47024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4" name="Straight Connector 3463">
              <a:extLst>
                <a:ext uri="{FF2B5EF4-FFF2-40B4-BE49-F238E27FC236}">
                  <a16:creationId xmlns:a16="http://schemas.microsoft.com/office/drawing/2014/main" id="{2F295B82-A307-4451-8442-0B462D054DAA}"/>
                </a:ext>
              </a:extLst>
            </p:cNvPr>
            <p:cNvCxnSpPr/>
            <p:nvPr/>
          </p:nvCxnSpPr>
          <p:spPr>
            <a:xfrm rot="10800000">
              <a:off x="4002930" y="47139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5" name="Straight Connector 3464">
              <a:extLst>
                <a:ext uri="{FF2B5EF4-FFF2-40B4-BE49-F238E27FC236}">
                  <a16:creationId xmlns:a16="http://schemas.microsoft.com/office/drawing/2014/main" id="{9C1D2EB1-B9DD-4B75-9DCF-07CB7EB1BF49}"/>
                </a:ext>
              </a:extLst>
            </p:cNvPr>
            <p:cNvCxnSpPr/>
            <p:nvPr/>
          </p:nvCxnSpPr>
          <p:spPr>
            <a:xfrm rot="10800000">
              <a:off x="4003263" y="469084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6" name="Straight Connector 3465">
              <a:extLst>
                <a:ext uri="{FF2B5EF4-FFF2-40B4-BE49-F238E27FC236}">
                  <a16:creationId xmlns:a16="http://schemas.microsoft.com/office/drawing/2014/main" id="{127E58BF-5D14-419E-B131-A1517B09AB3B}"/>
                </a:ext>
              </a:extLst>
            </p:cNvPr>
            <p:cNvCxnSpPr/>
            <p:nvPr/>
          </p:nvCxnSpPr>
          <p:spPr>
            <a:xfrm rot="10800000" flipH="1">
              <a:off x="4003263" y="46789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7" name="Straight Connector 3466">
              <a:extLst>
                <a:ext uri="{FF2B5EF4-FFF2-40B4-BE49-F238E27FC236}">
                  <a16:creationId xmlns:a16="http://schemas.microsoft.com/office/drawing/2014/main" id="{FB6D720C-2B0A-4854-8B33-06055862A635}"/>
                </a:ext>
              </a:extLst>
            </p:cNvPr>
            <p:cNvCxnSpPr/>
            <p:nvPr/>
          </p:nvCxnSpPr>
          <p:spPr>
            <a:xfrm rot="10800000">
              <a:off x="4003928" y="46671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68" name="Oval 3467">
              <a:extLst>
                <a:ext uri="{FF2B5EF4-FFF2-40B4-BE49-F238E27FC236}">
                  <a16:creationId xmlns:a16="http://schemas.microsoft.com/office/drawing/2014/main" id="{40CA678D-897B-4920-830B-7BD75CC881AD}"/>
                </a:ext>
              </a:extLst>
            </p:cNvPr>
            <p:cNvSpPr/>
            <p:nvPr/>
          </p:nvSpPr>
          <p:spPr>
            <a:xfrm rot="10800000">
              <a:off x="3928240" y="4794299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469" name="Straight Connector 3468">
              <a:extLst>
                <a:ext uri="{FF2B5EF4-FFF2-40B4-BE49-F238E27FC236}">
                  <a16:creationId xmlns:a16="http://schemas.microsoft.com/office/drawing/2014/main" id="{B3E6B30E-92E7-4B9E-A446-B92221C0EFB8}"/>
                </a:ext>
              </a:extLst>
            </p:cNvPr>
            <p:cNvCxnSpPr/>
            <p:nvPr/>
          </p:nvCxnSpPr>
          <p:spPr>
            <a:xfrm rot="10800000" flipH="1">
              <a:off x="3931761" y="47722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0" name="Straight Connector 3469">
              <a:extLst>
                <a:ext uri="{FF2B5EF4-FFF2-40B4-BE49-F238E27FC236}">
                  <a16:creationId xmlns:a16="http://schemas.microsoft.com/office/drawing/2014/main" id="{D9D50457-2CC1-4DD3-968B-07294D989D13}"/>
                </a:ext>
              </a:extLst>
            </p:cNvPr>
            <p:cNvCxnSpPr/>
            <p:nvPr/>
          </p:nvCxnSpPr>
          <p:spPr>
            <a:xfrm rot="10800000">
              <a:off x="3931761" y="478370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1" name="Straight Connector 3470">
              <a:extLst>
                <a:ext uri="{FF2B5EF4-FFF2-40B4-BE49-F238E27FC236}">
                  <a16:creationId xmlns:a16="http://schemas.microsoft.com/office/drawing/2014/main" id="{607E54CA-8232-4A15-A515-72E5ADF1F5E0}"/>
                </a:ext>
              </a:extLst>
            </p:cNvPr>
            <p:cNvCxnSpPr/>
            <p:nvPr/>
          </p:nvCxnSpPr>
          <p:spPr>
            <a:xfrm rot="10800000">
              <a:off x="3932093" y="476059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2" name="Straight Connector 3471">
              <a:extLst>
                <a:ext uri="{FF2B5EF4-FFF2-40B4-BE49-F238E27FC236}">
                  <a16:creationId xmlns:a16="http://schemas.microsoft.com/office/drawing/2014/main" id="{3D4F0F41-8301-4F10-9BE4-E202BCD9BC56}"/>
                </a:ext>
              </a:extLst>
            </p:cNvPr>
            <p:cNvCxnSpPr/>
            <p:nvPr/>
          </p:nvCxnSpPr>
          <p:spPr>
            <a:xfrm rot="10800000" flipH="1">
              <a:off x="3932093" y="47487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3" name="Straight Connector 3472">
              <a:extLst>
                <a:ext uri="{FF2B5EF4-FFF2-40B4-BE49-F238E27FC236}">
                  <a16:creationId xmlns:a16="http://schemas.microsoft.com/office/drawing/2014/main" id="{9BA290BD-8F29-44DC-B234-26D4F73AFC25}"/>
                </a:ext>
              </a:extLst>
            </p:cNvPr>
            <p:cNvCxnSpPr/>
            <p:nvPr/>
          </p:nvCxnSpPr>
          <p:spPr>
            <a:xfrm rot="10800000">
              <a:off x="3932758" y="473691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4" name="Straight Connector 3473">
              <a:extLst>
                <a:ext uri="{FF2B5EF4-FFF2-40B4-BE49-F238E27FC236}">
                  <a16:creationId xmlns:a16="http://schemas.microsoft.com/office/drawing/2014/main" id="{5E4D8511-28A6-4600-85EC-C9BFC377C0C3}"/>
                </a:ext>
              </a:extLst>
            </p:cNvPr>
            <p:cNvCxnSpPr/>
            <p:nvPr/>
          </p:nvCxnSpPr>
          <p:spPr>
            <a:xfrm rot="10800000" flipH="1">
              <a:off x="3932758" y="47254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5" name="Straight Connector 3474">
              <a:extLst>
                <a:ext uri="{FF2B5EF4-FFF2-40B4-BE49-F238E27FC236}">
                  <a16:creationId xmlns:a16="http://schemas.microsoft.com/office/drawing/2014/main" id="{F072FCF3-7B8C-42BB-9CDD-301D9C31AF15}"/>
                </a:ext>
              </a:extLst>
            </p:cNvPr>
            <p:cNvCxnSpPr/>
            <p:nvPr/>
          </p:nvCxnSpPr>
          <p:spPr>
            <a:xfrm rot="10800000" flipH="1">
              <a:off x="3933755" y="47024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6" name="Straight Connector 3475">
              <a:extLst>
                <a:ext uri="{FF2B5EF4-FFF2-40B4-BE49-F238E27FC236}">
                  <a16:creationId xmlns:a16="http://schemas.microsoft.com/office/drawing/2014/main" id="{13DD45B6-0FCE-46C0-823D-003CC3D96EAC}"/>
                </a:ext>
              </a:extLst>
            </p:cNvPr>
            <p:cNvCxnSpPr/>
            <p:nvPr/>
          </p:nvCxnSpPr>
          <p:spPr>
            <a:xfrm rot="10800000">
              <a:off x="3933755" y="47139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7" name="Straight Connector 3476">
              <a:extLst>
                <a:ext uri="{FF2B5EF4-FFF2-40B4-BE49-F238E27FC236}">
                  <a16:creationId xmlns:a16="http://schemas.microsoft.com/office/drawing/2014/main" id="{0726D0B6-3104-4FEE-B7A4-6BCFDD94DCF3}"/>
                </a:ext>
              </a:extLst>
            </p:cNvPr>
            <p:cNvCxnSpPr/>
            <p:nvPr/>
          </p:nvCxnSpPr>
          <p:spPr>
            <a:xfrm rot="10800000">
              <a:off x="3934087" y="469084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8" name="Straight Connector 3477">
              <a:extLst>
                <a:ext uri="{FF2B5EF4-FFF2-40B4-BE49-F238E27FC236}">
                  <a16:creationId xmlns:a16="http://schemas.microsoft.com/office/drawing/2014/main" id="{1C309396-DCC6-4C3A-819D-7B246810D3CB}"/>
                </a:ext>
              </a:extLst>
            </p:cNvPr>
            <p:cNvCxnSpPr/>
            <p:nvPr/>
          </p:nvCxnSpPr>
          <p:spPr>
            <a:xfrm rot="10800000" flipH="1">
              <a:off x="3934087" y="46789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9" name="Straight Connector 3478">
              <a:extLst>
                <a:ext uri="{FF2B5EF4-FFF2-40B4-BE49-F238E27FC236}">
                  <a16:creationId xmlns:a16="http://schemas.microsoft.com/office/drawing/2014/main" id="{6BABD1E7-6CE6-4EC3-93A4-F50D8DC3D516}"/>
                </a:ext>
              </a:extLst>
            </p:cNvPr>
            <p:cNvCxnSpPr/>
            <p:nvPr/>
          </p:nvCxnSpPr>
          <p:spPr>
            <a:xfrm rot="10800000">
              <a:off x="3934752" y="46671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0" name="Straight Connector 3479">
              <a:extLst>
                <a:ext uri="{FF2B5EF4-FFF2-40B4-BE49-F238E27FC236}">
                  <a16:creationId xmlns:a16="http://schemas.microsoft.com/office/drawing/2014/main" id="{B9C3313E-7501-46D6-96D1-CAA855C86B14}"/>
                </a:ext>
              </a:extLst>
            </p:cNvPr>
            <p:cNvCxnSpPr/>
            <p:nvPr/>
          </p:nvCxnSpPr>
          <p:spPr>
            <a:xfrm rot="10800000" flipH="1">
              <a:off x="3950920" y="47722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1" name="Straight Connector 3480">
              <a:extLst>
                <a:ext uri="{FF2B5EF4-FFF2-40B4-BE49-F238E27FC236}">
                  <a16:creationId xmlns:a16="http://schemas.microsoft.com/office/drawing/2014/main" id="{E72685E5-E5DE-4167-BC70-0AD957C92076}"/>
                </a:ext>
              </a:extLst>
            </p:cNvPr>
            <p:cNvCxnSpPr/>
            <p:nvPr/>
          </p:nvCxnSpPr>
          <p:spPr>
            <a:xfrm rot="10800000">
              <a:off x="3950920" y="478370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2" name="Straight Connector 3481">
              <a:extLst>
                <a:ext uri="{FF2B5EF4-FFF2-40B4-BE49-F238E27FC236}">
                  <a16:creationId xmlns:a16="http://schemas.microsoft.com/office/drawing/2014/main" id="{4AFE991B-F0EE-490B-B9BD-10B81F509222}"/>
                </a:ext>
              </a:extLst>
            </p:cNvPr>
            <p:cNvCxnSpPr/>
            <p:nvPr/>
          </p:nvCxnSpPr>
          <p:spPr>
            <a:xfrm rot="10800000">
              <a:off x="3951253" y="476059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3" name="Straight Connector 3482">
              <a:extLst>
                <a:ext uri="{FF2B5EF4-FFF2-40B4-BE49-F238E27FC236}">
                  <a16:creationId xmlns:a16="http://schemas.microsoft.com/office/drawing/2014/main" id="{1285EB8F-0434-42B7-A763-E7DE153B2350}"/>
                </a:ext>
              </a:extLst>
            </p:cNvPr>
            <p:cNvCxnSpPr/>
            <p:nvPr/>
          </p:nvCxnSpPr>
          <p:spPr>
            <a:xfrm rot="10800000" flipH="1">
              <a:off x="3951253" y="47487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4" name="Straight Connector 3483">
              <a:extLst>
                <a:ext uri="{FF2B5EF4-FFF2-40B4-BE49-F238E27FC236}">
                  <a16:creationId xmlns:a16="http://schemas.microsoft.com/office/drawing/2014/main" id="{508E7B98-753E-4CA4-A11A-86C789A1F75F}"/>
                </a:ext>
              </a:extLst>
            </p:cNvPr>
            <p:cNvCxnSpPr/>
            <p:nvPr/>
          </p:nvCxnSpPr>
          <p:spPr>
            <a:xfrm rot="10800000">
              <a:off x="3951918" y="473691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5" name="Straight Connector 3484">
              <a:extLst>
                <a:ext uri="{FF2B5EF4-FFF2-40B4-BE49-F238E27FC236}">
                  <a16:creationId xmlns:a16="http://schemas.microsoft.com/office/drawing/2014/main" id="{32E27B8A-7066-44D6-93BC-55A20745C7CB}"/>
                </a:ext>
              </a:extLst>
            </p:cNvPr>
            <p:cNvCxnSpPr/>
            <p:nvPr/>
          </p:nvCxnSpPr>
          <p:spPr>
            <a:xfrm rot="10800000" flipH="1">
              <a:off x="3951918" y="47254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6" name="Straight Connector 3485">
              <a:extLst>
                <a:ext uri="{FF2B5EF4-FFF2-40B4-BE49-F238E27FC236}">
                  <a16:creationId xmlns:a16="http://schemas.microsoft.com/office/drawing/2014/main" id="{E9935EEE-6520-478C-910C-704AC7F16BF6}"/>
                </a:ext>
              </a:extLst>
            </p:cNvPr>
            <p:cNvCxnSpPr/>
            <p:nvPr/>
          </p:nvCxnSpPr>
          <p:spPr>
            <a:xfrm rot="10800000" flipH="1">
              <a:off x="3952914" y="47024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7" name="Straight Connector 3486">
              <a:extLst>
                <a:ext uri="{FF2B5EF4-FFF2-40B4-BE49-F238E27FC236}">
                  <a16:creationId xmlns:a16="http://schemas.microsoft.com/office/drawing/2014/main" id="{9BFF4652-6C2A-44B0-B484-A61066213A1C}"/>
                </a:ext>
              </a:extLst>
            </p:cNvPr>
            <p:cNvCxnSpPr/>
            <p:nvPr/>
          </p:nvCxnSpPr>
          <p:spPr>
            <a:xfrm rot="10800000">
              <a:off x="3952914" y="47139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8" name="Straight Connector 3487">
              <a:extLst>
                <a:ext uri="{FF2B5EF4-FFF2-40B4-BE49-F238E27FC236}">
                  <a16:creationId xmlns:a16="http://schemas.microsoft.com/office/drawing/2014/main" id="{62ABA128-843B-466C-865E-79AE0C342395}"/>
                </a:ext>
              </a:extLst>
            </p:cNvPr>
            <p:cNvCxnSpPr/>
            <p:nvPr/>
          </p:nvCxnSpPr>
          <p:spPr>
            <a:xfrm rot="10800000">
              <a:off x="3953247" y="469084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9" name="Straight Connector 3488">
              <a:extLst>
                <a:ext uri="{FF2B5EF4-FFF2-40B4-BE49-F238E27FC236}">
                  <a16:creationId xmlns:a16="http://schemas.microsoft.com/office/drawing/2014/main" id="{D355036C-38F5-4EF1-B25C-479C77AF844D}"/>
                </a:ext>
              </a:extLst>
            </p:cNvPr>
            <p:cNvCxnSpPr/>
            <p:nvPr/>
          </p:nvCxnSpPr>
          <p:spPr>
            <a:xfrm rot="10800000" flipH="1">
              <a:off x="3953247" y="46789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0" name="Straight Connector 3489">
              <a:extLst>
                <a:ext uri="{FF2B5EF4-FFF2-40B4-BE49-F238E27FC236}">
                  <a16:creationId xmlns:a16="http://schemas.microsoft.com/office/drawing/2014/main" id="{BCC39F76-3958-4260-9AAD-BF727EE15147}"/>
                </a:ext>
              </a:extLst>
            </p:cNvPr>
            <p:cNvCxnSpPr/>
            <p:nvPr/>
          </p:nvCxnSpPr>
          <p:spPr>
            <a:xfrm rot="10800000">
              <a:off x="3953912" y="46671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91" name="Oval 3490">
              <a:extLst>
                <a:ext uri="{FF2B5EF4-FFF2-40B4-BE49-F238E27FC236}">
                  <a16:creationId xmlns:a16="http://schemas.microsoft.com/office/drawing/2014/main" id="{0AC3A606-53B3-42DE-A978-76CA4B698780}"/>
                </a:ext>
              </a:extLst>
            </p:cNvPr>
            <p:cNvSpPr/>
            <p:nvPr/>
          </p:nvSpPr>
          <p:spPr>
            <a:xfrm rot="10800000">
              <a:off x="3878224" y="4794299"/>
              <a:ext cx="50016" cy="50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492" name="Straight Connector 3491">
              <a:extLst>
                <a:ext uri="{FF2B5EF4-FFF2-40B4-BE49-F238E27FC236}">
                  <a16:creationId xmlns:a16="http://schemas.microsoft.com/office/drawing/2014/main" id="{2F8C58EE-5A01-42F5-9CEC-F34674AFC324}"/>
                </a:ext>
              </a:extLst>
            </p:cNvPr>
            <p:cNvCxnSpPr/>
            <p:nvPr/>
          </p:nvCxnSpPr>
          <p:spPr>
            <a:xfrm rot="10800000" flipH="1">
              <a:off x="3881744" y="47722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3" name="Straight Connector 3492">
              <a:extLst>
                <a:ext uri="{FF2B5EF4-FFF2-40B4-BE49-F238E27FC236}">
                  <a16:creationId xmlns:a16="http://schemas.microsoft.com/office/drawing/2014/main" id="{81C857DC-C15A-4659-9306-2A8B8FA4EDDD}"/>
                </a:ext>
              </a:extLst>
            </p:cNvPr>
            <p:cNvCxnSpPr/>
            <p:nvPr/>
          </p:nvCxnSpPr>
          <p:spPr>
            <a:xfrm rot="10800000">
              <a:off x="3881744" y="478370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4" name="Straight Connector 3493">
              <a:extLst>
                <a:ext uri="{FF2B5EF4-FFF2-40B4-BE49-F238E27FC236}">
                  <a16:creationId xmlns:a16="http://schemas.microsoft.com/office/drawing/2014/main" id="{22BF72D7-ACA9-48AC-B674-328EFF439182}"/>
                </a:ext>
              </a:extLst>
            </p:cNvPr>
            <p:cNvCxnSpPr/>
            <p:nvPr/>
          </p:nvCxnSpPr>
          <p:spPr>
            <a:xfrm rot="10800000">
              <a:off x="3882077" y="476059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5" name="Straight Connector 3494">
              <a:extLst>
                <a:ext uri="{FF2B5EF4-FFF2-40B4-BE49-F238E27FC236}">
                  <a16:creationId xmlns:a16="http://schemas.microsoft.com/office/drawing/2014/main" id="{B65FAC98-7FA6-4907-B670-5EFE4D6D490C}"/>
                </a:ext>
              </a:extLst>
            </p:cNvPr>
            <p:cNvCxnSpPr/>
            <p:nvPr/>
          </p:nvCxnSpPr>
          <p:spPr>
            <a:xfrm rot="10800000" flipH="1">
              <a:off x="3882077" y="47487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6" name="Straight Connector 3495">
              <a:extLst>
                <a:ext uri="{FF2B5EF4-FFF2-40B4-BE49-F238E27FC236}">
                  <a16:creationId xmlns:a16="http://schemas.microsoft.com/office/drawing/2014/main" id="{B1418B5C-CC6B-416F-9245-73A1197EDFE9}"/>
                </a:ext>
              </a:extLst>
            </p:cNvPr>
            <p:cNvCxnSpPr/>
            <p:nvPr/>
          </p:nvCxnSpPr>
          <p:spPr>
            <a:xfrm rot="10800000">
              <a:off x="3882741" y="473691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7" name="Straight Connector 3496">
              <a:extLst>
                <a:ext uri="{FF2B5EF4-FFF2-40B4-BE49-F238E27FC236}">
                  <a16:creationId xmlns:a16="http://schemas.microsoft.com/office/drawing/2014/main" id="{B6D401EE-9A5C-4206-82F9-A3D731D45A1A}"/>
                </a:ext>
              </a:extLst>
            </p:cNvPr>
            <p:cNvCxnSpPr/>
            <p:nvPr/>
          </p:nvCxnSpPr>
          <p:spPr>
            <a:xfrm rot="10800000" flipH="1">
              <a:off x="3882741" y="47254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8" name="Straight Connector 3497">
              <a:extLst>
                <a:ext uri="{FF2B5EF4-FFF2-40B4-BE49-F238E27FC236}">
                  <a16:creationId xmlns:a16="http://schemas.microsoft.com/office/drawing/2014/main" id="{0F1BD21B-E87A-4FFA-AB8A-658D1580B3B5}"/>
                </a:ext>
              </a:extLst>
            </p:cNvPr>
            <p:cNvCxnSpPr/>
            <p:nvPr/>
          </p:nvCxnSpPr>
          <p:spPr>
            <a:xfrm rot="10800000" flipH="1">
              <a:off x="3883738" y="47024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9" name="Straight Connector 3498">
              <a:extLst>
                <a:ext uri="{FF2B5EF4-FFF2-40B4-BE49-F238E27FC236}">
                  <a16:creationId xmlns:a16="http://schemas.microsoft.com/office/drawing/2014/main" id="{24457A35-0438-4CE6-BE23-B310BD82D819}"/>
                </a:ext>
              </a:extLst>
            </p:cNvPr>
            <p:cNvCxnSpPr/>
            <p:nvPr/>
          </p:nvCxnSpPr>
          <p:spPr>
            <a:xfrm rot="10800000">
              <a:off x="3883738" y="47139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0" name="Straight Connector 3499">
              <a:extLst>
                <a:ext uri="{FF2B5EF4-FFF2-40B4-BE49-F238E27FC236}">
                  <a16:creationId xmlns:a16="http://schemas.microsoft.com/office/drawing/2014/main" id="{32F8CE89-8E7D-4B5F-8BFD-D50DDA7CCA0A}"/>
                </a:ext>
              </a:extLst>
            </p:cNvPr>
            <p:cNvCxnSpPr/>
            <p:nvPr/>
          </p:nvCxnSpPr>
          <p:spPr>
            <a:xfrm rot="10800000">
              <a:off x="3884071" y="469084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1" name="Straight Connector 3500">
              <a:extLst>
                <a:ext uri="{FF2B5EF4-FFF2-40B4-BE49-F238E27FC236}">
                  <a16:creationId xmlns:a16="http://schemas.microsoft.com/office/drawing/2014/main" id="{4650100A-6435-4332-A29C-53FC39D1E86D}"/>
                </a:ext>
              </a:extLst>
            </p:cNvPr>
            <p:cNvCxnSpPr/>
            <p:nvPr/>
          </p:nvCxnSpPr>
          <p:spPr>
            <a:xfrm rot="10800000" flipH="1">
              <a:off x="3884071" y="46789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2" name="Straight Connector 3501">
              <a:extLst>
                <a:ext uri="{FF2B5EF4-FFF2-40B4-BE49-F238E27FC236}">
                  <a16:creationId xmlns:a16="http://schemas.microsoft.com/office/drawing/2014/main" id="{53281794-C817-4C84-BA03-BBC5F0A9A583}"/>
                </a:ext>
              </a:extLst>
            </p:cNvPr>
            <p:cNvCxnSpPr/>
            <p:nvPr/>
          </p:nvCxnSpPr>
          <p:spPr>
            <a:xfrm rot="10800000">
              <a:off x="3884736" y="46671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3" name="Straight Connector 3502">
              <a:extLst>
                <a:ext uri="{FF2B5EF4-FFF2-40B4-BE49-F238E27FC236}">
                  <a16:creationId xmlns:a16="http://schemas.microsoft.com/office/drawing/2014/main" id="{DF2EEB11-060A-4DF1-B2CC-D738C2161761}"/>
                </a:ext>
              </a:extLst>
            </p:cNvPr>
            <p:cNvCxnSpPr/>
            <p:nvPr/>
          </p:nvCxnSpPr>
          <p:spPr>
            <a:xfrm rot="10800000" flipH="1">
              <a:off x="3900904" y="477223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4" name="Straight Connector 3503">
              <a:extLst>
                <a:ext uri="{FF2B5EF4-FFF2-40B4-BE49-F238E27FC236}">
                  <a16:creationId xmlns:a16="http://schemas.microsoft.com/office/drawing/2014/main" id="{96E3E73F-3142-4843-8E8F-D2C69C41FF88}"/>
                </a:ext>
              </a:extLst>
            </p:cNvPr>
            <p:cNvCxnSpPr/>
            <p:nvPr/>
          </p:nvCxnSpPr>
          <p:spPr>
            <a:xfrm rot="10800000">
              <a:off x="3900904" y="478370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5" name="Straight Connector 3504">
              <a:extLst>
                <a:ext uri="{FF2B5EF4-FFF2-40B4-BE49-F238E27FC236}">
                  <a16:creationId xmlns:a16="http://schemas.microsoft.com/office/drawing/2014/main" id="{61FFD8FE-1F5F-44D1-9182-DBE2D5CBE4F7}"/>
                </a:ext>
              </a:extLst>
            </p:cNvPr>
            <p:cNvCxnSpPr/>
            <p:nvPr/>
          </p:nvCxnSpPr>
          <p:spPr>
            <a:xfrm rot="10800000">
              <a:off x="3901236" y="4760592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6" name="Straight Connector 3505">
              <a:extLst>
                <a:ext uri="{FF2B5EF4-FFF2-40B4-BE49-F238E27FC236}">
                  <a16:creationId xmlns:a16="http://schemas.microsoft.com/office/drawing/2014/main" id="{3912153A-D5CD-4B19-BB7D-AE96AD056926}"/>
                </a:ext>
              </a:extLst>
            </p:cNvPr>
            <p:cNvCxnSpPr/>
            <p:nvPr/>
          </p:nvCxnSpPr>
          <p:spPr>
            <a:xfrm rot="10800000" flipH="1">
              <a:off x="3901236" y="4748747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7" name="Straight Connector 3506">
              <a:extLst>
                <a:ext uri="{FF2B5EF4-FFF2-40B4-BE49-F238E27FC236}">
                  <a16:creationId xmlns:a16="http://schemas.microsoft.com/office/drawing/2014/main" id="{F5A4F469-C70C-4AAA-941A-BE7CADC36080}"/>
                </a:ext>
              </a:extLst>
            </p:cNvPr>
            <p:cNvCxnSpPr/>
            <p:nvPr/>
          </p:nvCxnSpPr>
          <p:spPr>
            <a:xfrm rot="10800000">
              <a:off x="3901901" y="473691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8" name="Straight Connector 3507">
              <a:extLst>
                <a:ext uri="{FF2B5EF4-FFF2-40B4-BE49-F238E27FC236}">
                  <a16:creationId xmlns:a16="http://schemas.microsoft.com/office/drawing/2014/main" id="{961448F7-03B3-4915-AA3D-E8A3A136801B}"/>
                </a:ext>
              </a:extLst>
            </p:cNvPr>
            <p:cNvCxnSpPr/>
            <p:nvPr/>
          </p:nvCxnSpPr>
          <p:spPr>
            <a:xfrm rot="10800000" flipH="1">
              <a:off x="3901901" y="4725412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9" name="Straight Connector 3508">
              <a:extLst>
                <a:ext uri="{FF2B5EF4-FFF2-40B4-BE49-F238E27FC236}">
                  <a16:creationId xmlns:a16="http://schemas.microsoft.com/office/drawing/2014/main" id="{6AA3FEDE-DFDD-42A6-9A8B-524A9D349F6A}"/>
                </a:ext>
              </a:extLst>
            </p:cNvPr>
            <p:cNvCxnSpPr/>
            <p:nvPr/>
          </p:nvCxnSpPr>
          <p:spPr>
            <a:xfrm rot="10800000" flipH="1">
              <a:off x="3902898" y="470248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0" name="Straight Connector 3509">
              <a:extLst>
                <a:ext uri="{FF2B5EF4-FFF2-40B4-BE49-F238E27FC236}">
                  <a16:creationId xmlns:a16="http://schemas.microsoft.com/office/drawing/2014/main" id="{7DC711F9-A12F-4696-A228-2D858FAA6394}"/>
                </a:ext>
              </a:extLst>
            </p:cNvPr>
            <p:cNvCxnSpPr/>
            <p:nvPr/>
          </p:nvCxnSpPr>
          <p:spPr>
            <a:xfrm rot="10800000">
              <a:off x="3902898" y="4713949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1" name="Straight Connector 3510">
              <a:extLst>
                <a:ext uri="{FF2B5EF4-FFF2-40B4-BE49-F238E27FC236}">
                  <a16:creationId xmlns:a16="http://schemas.microsoft.com/office/drawing/2014/main" id="{4F5B1C72-83A2-433D-A3B0-D58A5CD44665}"/>
                </a:ext>
              </a:extLst>
            </p:cNvPr>
            <p:cNvCxnSpPr/>
            <p:nvPr/>
          </p:nvCxnSpPr>
          <p:spPr>
            <a:xfrm rot="10800000">
              <a:off x="3903231" y="4690841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2" name="Straight Connector 3511">
              <a:extLst>
                <a:ext uri="{FF2B5EF4-FFF2-40B4-BE49-F238E27FC236}">
                  <a16:creationId xmlns:a16="http://schemas.microsoft.com/office/drawing/2014/main" id="{8483E041-F1CF-4400-A2F0-CC92FF32965F}"/>
                </a:ext>
              </a:extLst>
            </p:cNvPr>
            <p:cNvCxnSpPr/>
            <p:nvPr/>
          </p:nvCxnSpPr>
          <p:spPr>
            <a:xfrm rot="10800000" flipH="1">
              <a:off x="3903231" y="4678996"/>
              <a:ext cx="14131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3" name="Straight Connector 3512">
              <a:extLst>
                <a:ext uri="{FF2B5EF4-FFF2-40B4-BE49-F238E27FC236}">
                  <a16:creationId xmlns:a16="http://schemas.microsoft.com/office/drawing/2014/main" id="{BCC575F9-8744-49D9-A383-0B2BFD7171EA}"/>
                </a:ext>
              </a:extLst>
            </p:cNvPr>
            <p:cNvCxnSpPr/>
            <p:nvPr/>
          </p:nvCxnSpPr>
          <p:spPr>
            <a:xfrm rot="10800000">
              <a:off x="3903895" y="4667160"/>
              <a:ext cx="13466" cy="1346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14" name="Rounded Rectangle 3507">
              <a:extLst>
                <a:ext uri="{FF2B5EF4-FFF2-40B4-BE49-F238E27FC236}">
                  <a16:creationId xmlns:a16="http://schemas.microsoft.com/office/drawing/2014/main" id="{F1C0C031-5197-4149-A922-28B60D36B316}"/>
                </a:ext>
              </a:extLst>
            </p:cNvPr>
            <p:cNvSpPr/>
            <p:nvPr/>
          </p:nvSpPr>
          <p:spPr>
            <a:xfrm>
              <a:off x="2227473" y="3942508"/>
              <a:ext cx="273050" cy="107950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bg1">
                    <a:lumMod val="65000"/>
                  </a:schemeClr>
                </a:gs>
              </a:gsLst>
              <a:lin ang="10800000" scaled="1"/>
              <a:tileRect/>
            </a:gradFill>
            <a:ln w="12700">
              <a:noFill/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15" name="Rounded Rectangle 3508">
              <a:extLst>
                <a:ext uri="{FF2B5EF4-FFF2-40B4-BE49-F238E27FC236}">
                  <a16:creationId xmlns:a16="http://schemas.microsoft.com/office/drawing/2014/main" id="{4B926FF1-FD19-4D88-B29C-7DA64ED04833}"/>
                </a:ext>
              </a:extLst>
            </p:cNvPr>
            <p:cNvSpPr/>
            <p:nvPr/>
          </p:nvSpPr>
          <p:spPr>
            <a:xfrm>
              <a:off x="2570373" y="3942508"/>
              <a:ext cx="273050" cy="107950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bg1">
                    <a:lumMod val="65000"/>
                  </a:schemeClr>
                </a:gs>
              </a:gsLst>
              <a:lin ang="10800000" scaled="1"/>
              <a:tileRect/>
            </a:gradFill>
            <a:ln w="12700">
              <a:noFill/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16" name="Rounded Rectangle 3509">
              <a:extLst>
                <a:ext uri="{FF2B5EF4-FFF2-40B4-BE49-F238E27FC236}">
                  <a16:creationId xmlns:a16="http://schemas.microsoft.com/office/drawing/2014/main" id="{0736CD91-D7BB-427F-92E0-588312D8B5BB}"/>
                </a:ext>
              </a:extLst>
            </p:cNvPr>
            <p:cNvSpPr/>
            <p:nvPr/>
          </p:nvSpPr>
          <p:spPr>
            <a:xfrm>
              <a:off x="2913273" y="3942508"/>
              <a:ext cx="273050" cy="107950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99000">
                  <a:schemeClr val="bg1">
                    <a:lumMod val="65000"/>
                  </a:schemeClr>
                </a:gs>
              </a:gsLst>
              <a:lin ang="10800000" scaled="1"/>
              <a:tileRect/>
            </a:gradFill>
            <a:ln w="12700">
              <a:noFill/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517" name="Picture 3516">
              <a:extLst>
                <a:ext uri="{FF2B5EF4-FFF2-40B4-BE49-F238E27FC236}">
                  <a16:creationId xmlns:a16="http://schemas.microsoft.com/office/drawing/2014/main" id="{4693EC2B-997F-4F97-9E7A-CF72A31FA8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50" b="98950" l="7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39"/>
            <a:stretch/>
          </p:blipFill>
          <p:spPr>
            <a:xfrm>
              <a:off x="927180" y="1052415"/>
              <a:ext cx="3709139" cy="3559338"/>
            </a:xfrm>
            <a:prstGeom prst="rect">
              <a:avLst/>
            </a:prstGeom>
          </p:spPr>
        </p:pic>
        <p:sp>
          <p:nvSpPr>
            <p:cNvPr id="3518" name="Rectangle 3517">
              <a:extLst>
                <a:ext uri="{FF2B5EF4-FFF2-40B4-BE49-F238E27FC236}">
                  <a16:creationId xmlns:a16="http://schemas.microsoft.com/office/drawing/2014/main" id="{23B95853-ED3D-4285-93AC-08EA5CE06EE8}"/>
                </a:ext>
              </a:extLst>
            </p:cNvPr>
            <p:cNvSpPr/>
            <p:nvPr/>
          </p:nvSpPr>
          <p:spPr>
            <a:xfrm>
              <a:off x="2227472" y="4118250"/>
              <a:ext cx="959877" cy="411157"/>
            </a:xfrm>
            <a:prstGeom prst="rect">
              <a:avLst/>
            </a:prstGeom>
            <a:solidFill>
              <a:srgbClr val="FFC000">
                <a:alpha val="5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19" name="Freeform 3512">
              <a:extLst>
                <a:ext uri="{FF2B5EF4-FFF2-40B4-BE49-F238E27FC236}">
                  <a16:creationId xmlns:a16="http://schemas.microsoft.com/office/drawing/2014/main" id="{CE4D174D-F8E5-4680-B173-9486EBF71964}"/>
                </a:ext>
              </a:extLst>
            </p:cNvPr>
            <p:cNvSpPr/>
            <p:nvPr/>
          </p:nvSpPr>
          <p:spPr>
            <a:xfrm>
              <a:off x="1751162" y="3459192"/>
              <a:ext cx="2019159" cy="811097"/>
            </a:xfrm>
            <a:custGeom>
              <a:avLst/>
              <a:gdLst>
                <a:gd name="connsiteX0" fmla="*/ 1932317 w 2019159"/>
                <a:gd name="connsiteY0" fmla="*/ 172529 h 811097"/>
                <a:gd name="connsiteX1" fmla="*/ 1932317 w 2019159"/>
                <a:gd name="connsiteY1" fmla="*/ 172529 h 811097"/>
                <a:gd name="connsiteX2" fmla="*/ 1958196 w 2019159"/>
                <a:gd name="connsiteY2" fmla="*/ 241540 h 811097"/>
                <a:gd name="connsiteX3" fmla="*/ 2009955 w 2019159"/>
                <a:gd name="connsiteY3" fmla="*/ 258793 h 811097"/>
                <a:gd name="connsiteX4" fmla="*/ 2018581 w 2019159"/>
                <a:gd name="connsiteY4" fmla="*/ 284672 h 811097"/>
                <a:gd name="connsiteX5" fmla="*/ 1992702 w 2019159"/>
                <a:gd name="connsiteY5" fmla="*/ 310551 h 811097"/>
                <a:gd name="connsiteX6" fmla="*/ 1966823 w 2019159"/>
                <a:gd name="connsiteY6" fmla="*/ 362310 h 811097"/>
                <a:gd name="connsiteX7" fmla="*/ 1940944 w 2019159"/>
                <a:gd name="connsiteY7" fmla="*/ 370936 h 811097"/>
                <a:gd name="connsiteX8" fmla="*/ 1915064 w 2019159"/>
                <a:gd name="connsiteY8" fmla="*/ 388189 h 811097"/>
                <a:gd name="connsiteX9" fmla="*/ 1863306 w 2019159"/>
                <a:gd name="connsiteY9" fmla="*/ 405442 h 811097"/>
                <a:gd name="connsiteX10" fmla="*/ 1820174 w 2019159"/>
                <a:gd name="connsiteY10" fmla="*/ 474453 h 811097"/>
                <a:gd name="connsiteX11" fmla="*/ 1820174 w 2019159"/>
                <a:gd name="connsiteY11" fmla="*/ 577970 h 811097"/>
                <a:gd name="connsiteX12" fmla="*/ 1811547 w 2019159"/>
                <a:gd name="connsiteY12" fmla="*/ 664234 h 811097"/>
                <a:gd name="connsiteX13" fmla="*/ 1777042 w 2019159"/>
                <a:gd name="connsiteY13" fmla="*/ 715993 h 811097"/>
                <a:gd name="connsiteX14" fmla="*/ 1742536 w 2019159"/>
                <a:gd name="connsiteY14" fmla="*/ 724619 h 811097"/>
                <a:gd name="connsiteX15" fmla="*/ 1690778 w 2019159"/>
                <a:gd name="connsiteY15" fmla="*/ 750499 h 811097"/>
                <a:gd name="connsiteX16" fmla="*/ 1664898 w 2019159"/>
                <a:gd name="connsiteY16" fmla="*/ 741872 h 811097"/>
                <a:gd name="connsiteX17" fmla="*/ 1630393 w 2019159"/>
                <a:gd name="connsiteY17" fmla="*/ 690114 h 811097"/>
                <a:gd name="connsiteX18" fmla="*/ 1639019 w 2019159"/>
                <a:gd name="connsiteY18" fmla="*/ 664234 h 811097"/>
                <a:gd name="connsiteX19" fmla="*/ 1613140 w 2019159"/>
                <a:gd name="connsiteY19" fmla="*/ 672861 h 811097"/>
                <a:gd name="connsiteX20" fmla="*/ 1587261 w 2019159"/>
                <a:gd name="connsiteY20" fmla="*/ 690114 h 811097"/>
                <a:gd name="connsiteX21" fmla="*/ 1552755 w 2019159"/>
                <a:gd name="connsiteY21" fmla="*/ 707366 h 811097"/>
                <a:gd name="connsiteX22" fmla="*/ 1509623 w 2019159"/>
                <a:gd name="connsiteY22" fmla="*/ 759125 h 811097"/>
                <a:gd name="connsiteX23" fmla="*/ 1483744 w 2019159"/>
                <a:gd name="connsiteY23" fmla="*/ 750499 h 811097"/>
                <a:gd name="connsiteX24" fmla="*/ 1457864 w 2019159"/>
                <a:gd name="connsiteY24" fmla="*/ 698740 h 811097"/>
                <a:gd name="connsiteX25" fmla="*/ 1423359 w 2019159"/>
                <a:gd name="connsiteY25" fmla="*/ 655608 h 811097"/>
                <a:gd name="connsiteX26" fmla="*/ 465827 w 2019159"/>
                <a:gd name="connsiteY26" fmla="*/ 655608 h 811097"/>
                <a:gd name="connsiteX27" fmla="*/ 465827 w 2019159"/>
                <a:gd name="connsiteY27" fmla="*/ 681487 h 811097"/>
                <a:gd name="connsiteX28" fmla="*/ 457200 w 2019159"/>
                <a:gd name="connsiteY28" fmla="*/ 785004 h 811097"/>
                <a:gd name="connsiteX29" fmla="*/ 431321 w 2019159"/>
                <a:gd name="connsiteY29" fmla="*/ 793631 h 811097"/>
                <a:gd name="connsiteX30" fmla="*/ 310551 w 2019159"/>
                <a:gd name="connsiteY30" fmla="*/ 802257 h 811097"/>
                <a:gd name="connsiteX31" fmla="*/ 250166 w 2019159"/>
                <a:gd name="connsiteY31" fmla="*/ 802257 h 811097"/>
                <a:gd name="connsiteX32" fmla="*/ 241540 w 2019159"/>
                <a:gd name="connsiteY32" fmla="*/ 767751 h 811097"/>
                <a:gd name="connsiteX33" fmla="*/ 224287 w 2019159"/>
                <a:gd name="connsiteY33" fmla="*/ 690114 h 811097"/>
                <a:gd name="connsiteX34" fmla="*/ 215661 w 2019159"/>
                <a:gd name="connsiteY34" fmla="*/ 655608 h 811097"/>
                <a:gd name="connsiteX35" fmla="*/ 189781 w 2019159"/>
                <a:gd name="connsiteY35" fmla="*/ 638355 h 811097"/>
                <a:gd name="connsiteX36" fmla="*/ 172529 w 2019159"/>
                <a:gd name="connsiteY36" fmla="*/ 612476 h 811097"/>
                <a:gd name="connsiteX37" fmla="*/ 163902 w 2019159"/>
                <a:gd name="connsiteY37" fmla="*/ 569344 h 811097"/>
                <a:gd name="connsiteX38" fmla="*/ 129396 w 2019159"/>
                <a:gd name="connsiteY38" fmla="*/ 560717 h 811097"/>
                <a:gd name="connsiteX39" fmla="*/ 34506 w 2019159"/>
                <a:gd name="connsiteY39" fmla="*/ 552091 h 811097"/>
                <a:gd name="connsiteX40" fmla="*/ 17253 w 2019159"/>
                <a:gd name="connsiteY40" fmla="*/ 483080 h 811097"/>
                <a:gd name="connsiteX41" fmla="*/ 0 w 2019159"/>
                <a:gd name="connsiteY41" fmla="*/ 431321 h 811097"/>
                <a:gd name="connsiteX42" fmla="*/ 8627 w 2019159"/>
                <a:gd name="connsiteY42" fmla="*/ 379563 h 811097"/>
                <a:gd name="connsiteX43" fmla="*/ 34506 w 2019159"/>
                <a:gd name="connsiteY43" fmla="*/ 353683 h 811097"/>
                <a:gd name="connsiteX44" fmla="*/ 51759 w 2019159"/>
                <a:gd name="connsiteY44" fmla="*/ 327804 h 811097"/>
                <a:gd name="connsiteX45" fmla="*/ 60385 w 2019159"/>
                <a:gd name="connsiteY45" fmla="*/ 301925 h 811097"/>
                <a:gd name="connsiteX46" fmla="*/ 138023 w 2019159"/>
                <a:gd name="connsiteY46" fmla="*/ 276046 h 811097"/>
                <a:gd name="connsiteX47" fmla="*/ 163902 w 2019159"/>
                <a:gd name="connsiteY47" fmla="*/ 267419 h 811097"/>
                <a:gd name="connsiteX48" fmla="*/ 189781 w 2019159"/>
                <a:gd name="connsiteY48" fmla="*/ 258793 h 811097"/>
                <a:gd name="connsiteX49" fmla="*/ 198408 w 2019159"/>
                <a:gd name="connsiteY49" fmla="*/ 232914 h 811097"/>
                <a:gd name="connsiteX50" fmla="*/ 207034 w 2019159"/>
                <a:gd name="connsiteY50" fmla="*/ 198408 h 811097"/>
                <a:gd name="connsiteX51" fmla="*/ 232913 w 2019159"/>
                <a:gd name="connsiteY51" fmla="*/ 181155 h 811097"/>
                <a:gd name="connsiteX52" fmla="*/ 345057 w 2019159"/>
                <a:gd name="connsiteY52" fmla="*/ 189782 h 811097"/>
                <a:gd name="connsiteX53" fmla="*/ 396815 w 2019159"/>
                <a:gd name="connsiteY53" fmla="*/ 207034 h 811097"/>
                <a:gd name="connsiteX54" fmla="*/ 474453 w 2019159"/>
                <a:gd name="connsiteY54" fmla="*/ 198408 h 811097"/>
                <a:gd name="connsiteX55" fmla="*/ 500332 w 2019159"/>
                <a:gd name="connsiteY55" fmla="*/ 189782 h 811097"/>
                <a:gd name="connsiteX56" fmla="*/ 560717 w 2019159"/>
                <a:gd name="connsiteY56" fmla="*/ 129397 h 811097"/>
                <a:gd name="connsiteX57" fmla="*/ 629729 w 2019159"/>
                <a:gd name="connsiteY57" fmla="*/ 112144 h 811097"/>
                <a:gd name="connsiteX58" fmla="*/ 681487 w 2019159"/>
                <a:gd name="connsiteY58" fmla="*/ 129397 h 811097"/>
                <a:gd name="connsiteX59" fmla="*/ 707366 w 2019159"/>
                <a:gd name="connsiteY59" fmla="*/ 155276 h 811097"/>
                <a:gd name="connsiteX60" fmla="*/ 741872 w 2019159"/>
                <a:gd name="connsiteY60" fmla="*/ 163902 h 811097"/>
                <a:gd name="connsiteX61" fmla="*/ 767751 w 2019159"/>
                <a:gd name="connsiteY61" fmla="*/ 181155 h 811097"/>
                <a:gd name="connsiteX62" fmla="*/ 819510 w 2019159"/>
                <a:gd name="connsiteY62" fmla="*/ 207034 h 811097"/>
                <a:gd name="connsiteX63" fmla="*/ 862642 w 2019159"/>
                <a:gd name="connsiteY63" fmla="*/ 198408 h 811097"/>
                <a:gd name="connsiteX64" fmla="*/ 888521 w 2019159"/>
                <a:gd name="connsiteY64" fmla="*/ 189782 h 811097"/>
                <a:gd name="connsiteX65" fmla="*/ 905774 w 2019159"/>
                <a:gd name="connsiteY65" fmla="*/ 138023 h 811097"/>
                <a:gd name="connsiteX66" fmla="*/ 923027 w 2019159"/>
                <a:gd name="connsiteY66" fmla="*/ 112144 h 811097"/>
                <a:gd name="connsiteX67" fmla="*/ 957532 w 2019159"/>
                <a:gd name="connsiteY67" fmla="*/ 43133 h 811097"/>
                <a:gd name="connsiteX68" fmla="*/ 974785 w 2019159"/>
                <a:gd name="connsiteY68" fmla="*/ 17253 h 811097"/>
                <a:gd name="connsiteX69" fmla="*/ 1147313 w 2019159"/>
                <a:gd name="connsiteY69" fmla="*/ 8627 h 811097"/>
                <a:gd name="connsiteX70" fmla="*/ 1173193 w 2019159"/>
                <a:gd name="connsiteY70" fmla="*/ 0 h 811097"/>
                <a:gd name="connsiteX71" fmla="*/ 1250830 w 2019159"/>
                <a:gd name="connsiteY71" fmla="*/ 25880 h 811097"/>
                <a:gd name="connsiteX72" fmla="*/ 1268083 w 2019159"/>
                <a:gd name="connsiteY72" fmla="*/ 60385 h 811097"/>
                <a:gd name="connsiteX73" fmla="*/ 1276710 w 2019159"/>
                <a:gd name="connsiteY73" fmla="*/ 86265 h 811097"/>
                <a:gd name="connsiteX74" fmla="*/ 1293963 w 2019159"/>
                <a:gd name="connsiteY74" fmla="*/ 112144 h 811097"/>
                <a:gd name="connsiteX75" fmla="*/ 1302589 w 2019159"/>
                <a:gd name="connsiteY75" fmla="*/ 172529 h 811097"/>
                <a:gd name="connsiteX76" fmla="*/ 1328468 w 2019159"/>
                <a:gd name="connsiteY76" fmla="*/ 181155 h 811097"/>
                <a:gd name="connsiteX77" fmla="*/ 1371600 w 2019159"/>
                <a:gd name="connsiteY77" fmla="*/ 189782 h 811097"/>
                <a:gd name="connsiteX78" fmla="*/ 1397480 w 2019159"/>
                <a:gd name="connsiteY78" fmla="*/ 198408 h 811097"/>
                <a:gd name="connsiteX79" fmla="*/ 1440612 w 2019159"/>
                <a:gd name="connsiteY79" fmla="*/ 207034 h 811097"/>
                <a:gd name="connsiteX80" fmla="*/ 1518249 w 2019159"/>
                <a:gd name="connsiteY80" fmla="*/ 198408 h 811097"/>
                <a:gd name="connsiteX81" fmla="*/ 1604513 w 2019159"/>
                <a:gd name="connsiteY81" fmla="*/ 155276 h 811097"/>
                <a:gd name="connsiteX82" fmla="*/ 1751163 w 2019159"/>
                <a:gd name="connsiteY82" fmla="*/ 146650 h 811097"/>
                <a:gd name="connsiteX83" fmla="*/ 1777042 w 2019159"/>
                <a:gd name="connsiteY83" fmla="*/ 138023 h 811097"/>
                <a:gd name="connsiteX84" fmla="*/ 1889185 w 2019159"/>
                <a:gd name="connsiteY84" fmla="*/ 146650 h 811097"/>
                <a:gd name="connsiteX85" fmla="*/ 1932317 w 2019159"/>
                <a:gd name="connsiteY85" fmla="*/ 172529 h 8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019159" h="811097">
                  <a:moveTo>
                    <a:pt x="1932317" y="172529"/>
                  </a:moveTo>
                  <a:lnTo>
                    <a:pt x="1932317" y="172529"/>
                  </a:lnTo>
                  <a:cubicBezTo>
                    <a:pt x="1940943" y="195533"/>
                    <a:pt x="1941761" y="223279"/>
                    <a:pt x="1958196" y="241540"/>
                  </a:cubicBezTo>
                  <a:cubicBezTo>
                    <a:pt x="1970362" y="255058"/>
                    <a:pt x="2009955" y="258793"/>
                    <a:pt x="2009955" y="258793"/>
                  </a:cubicBezTo>
                  <a:cubicBezTo>
                    <a:pt x="2012830" y="267419"/>
                    <a:pt x="2021456" y="276046"/>
                    <a:pt x="2018581" y="284672"/>
                  </a:cubicBezTo>
                  <a:cubicBezTo>
                    <a:pt x="2014723" y="296245"/>
                    <a:pt x="1999469" y="300400"/>
                    <a:pt x="1992702" y="310551"/>
                  </a:cubicBezTo>
                  <a:cubicBezTo>
                    <a:pt x="1974842" y="337342"/>
                    <a:pt x="1995911" y="339040"/>
                    <a:pt x="1966823" y="362310"/>
                  </a:cubicBezTo>
                  <a:cubicBezTo>
                    <a:pt x="1959723" y="367990"/>
                    <a:pt x="1949570" y="368061"/>
                    <a:pt x="1940944" y="370936"/>
                  </a:cubicBezTo>
                  <a:cubicBezTo>
                    <a:pt x="1932317" y="376687"/>
                    <a:pt x="1924538" y="383978"/>
                    <a:pt x="1915064" y="388189"/>
                  </a:cubicBezTo>
                  <a:cubicBezTo>
                    <a:pt x="1898445" y="395575"/>
                    <a:pt x="1863306" y="405442"/>
                    <a:pt x="1863306" y="405442"/>
                  </a:cubicBezTo>
                  <a:cubicBezTo>
                    <a:pt x="1842774" y="467036"/>
                    <a:pt x="1861185" y="447112"/>
                    <a:pt x="1820174" y="474453"/>
                  </a:cubicBezTo>
                  <a:cubicBezTo>
                    <a:pt x="1799949" y="535125"/>
                    <a:pt x="1820174" y="462403"/>
                    <a:pt x="1820174" y="577970"/>
                  </a:cubicBezTo>
                  <a:cubicBezTo>
                    <a:pt x="1820174" y="606868"/>
                    <a:pt x="1820167" y="636651"/>
                    <a:pt x="1811547" y="664234"/>
                  </a:cubicBezTo>
                  <a:cubicBezTo>
                    <a:pt x="1805362" y="684025"/>
                    <a:pt x="1797158" y="710964"/>
                    <a:pt x="1777042" y="715993"/>
                  </a:cubicBezTo>
                  <a:lnTo>
                    <a:pt x="1742536" y="724619"/>
                  </a:lnTo>
                  <a:cubicBezTo>
                    <a:pt x="1729453" y="733341"/>
                    <a:pt x="1708634" y="750499"/>
                    <a:pt x="1690778" y="750499"/>
                  </a:cubicBezTo>
                  <a:cubicBezTo>
                    <a:pt x="1681685" y="750499"/>
                    <a:pt x="1673525" y="744748"/>
                    <a:pt x="1664898" y="741872"/>
                  </a:cubicBezTo>
                  <a:cubicBezTo>
                    <a:pt x="1649338" y="726312"/>
                    <a:pt x="1630393" y="715083"/>
                    <a:pt x="1630393" y="690114"/>
                  </a:cubicBezTo>
                  <a:cubicBezTo>
                    <a:pt x="1630393" y="681021"/>
                    <a:pt x="1645449" y="670664"/>
                    <a:pt x="1639019" y="664234"/>
                  </a:cubicBezTo>
                  <a:cubicBezTo>
                    <a:pt x="1632589" y="657804"/>
                    <a:pt x="1621273" y="668794"/>
                    <a:pt x="1613140" y="672861"/>
                  </a:cubicBezTo>
                  <a:cubicBezTo>
                    <a:pt x="1603867" y="677498"/>
                    <a:pt x="1596263" y="684970"/>
                    <a:pt x="1587261" y="690114"/>
                  </a:cubicBezTo>
                  <a:cubicBezTo>
                    <a:pt x="1576096" y="696494"/>
                    <a:pt x="1564257" y="701615"/>
                    <a:pt x="1552755" y="707366"/>
                  </a:cubicBezTo>
                  <a:cubicBezTo>
                    <a:pt x="1544863" y="719205"/>
                    <a:pt x="1523856" y="754380"/>
                    <a:pt x="1509623" y="759125"/>
                  </a:cubicBezTo>
                  <a:lnTo>
                    <a:pt x="1483744" y="750499"/>
                  </a:lnTo>
                  <a:cubicBezTo>
                    <a:pt x="1434302" y="676334"/>
                    <a:pt x="1493577" y="770167"/>
                    <a:pt x="1457864" y="698740"/>
                  </a:cubicBezTo>
                  <a:cubicBezTo>
                    <a:pt x="1446981" y="676974"/>
                    <a:pt x="1439407" y="671656"/>
                    <a:pt x="1423359" y="655608"/>
                  </a:cubicBezTo>
                  <a:lnTo>
                    <a:pt x="465827" y="655608"/>
                  </a:lnTo>
                  <a:lnTo>
                    <a:pt x="465827" y="681487"/>
                  </a:lnTo>
                  <a:cubicBezTo>
                    <a:pt x="462951" y="715993"/>
                    <a:pt x="467383" y="751910"/>
                    <a:pt x="457200" y="785004"/>
                  </a:cubicBezTo>
                  <a:cubicBezTo>
                    <a:pt x="454526" y="793695"/>
                    <a:pt x="440352" y="792569"/>
                    <a:pt x="431321" y="793631"/>
                  </a:cubicBezTo>
                  <a:cubicBezTo>
                    <a:pt x="391238" y="798347"/>
                    <a:pt x="350808" y="799382"/>
                    <a:pt x="310551" y="802257"/>
                  </a:cubicBezTo>
                  <a:cubicBezTo>
                    <a:pt x="296807" y="805693"/>
                    <a:pt x="264604" y="820304"/>
                    <a:pt x="250166" y="802257"/>
                  </a:cubicBezTo>
                  <a:cubicBezTo>
                    <a:pt x="242760" y="792999"/>
                    <a:pt x="243865" y="779377"/>
                    <a:pt x="241540" y="767751"/>
                  </a:cubicBezTo>
                  <a:cubicBezTo>
                    <a:pt x="215592" y="638013"/>
                    <a:pt x="246671" y="768463"/>
                    <a:pt x="224287" y="690114"/>
                  </a:cubicBezTo>
                  <a:cubicBezTo>
                    <a:pt x="221030" y="678714"/>
                    <a:pt x="222237" y="665473"/>
                    <a:pt x="215661" y="655608"/>
                  </a:cubicBezTo>
                  <a:cubicBezTo>
                    <a:pt x="209910" y="646981"/>
                    <a:pt x="198408" y="644106"/>
                    <a:pt x="189781" y="638355"/>
                  </a:cubicBezTo>
                  <a:cubicBezTo>
                    <a:pt x="184030" y="629729"/>
                    <a:pt x="176169" y="622183"/>
                    <a:pt x="172529" y="612476"/>
                  </a:cubicBezTo>
                  <a:cubicBezTo>
                    <a:pt x="167381" y="598747"/>
                    <a:pt x="173289" y="580608"/>
                    <a:pt x="163902" y="569344"/>
                  </a:cubicBezTo>
                  <a:cubicBezTo>
                    <a:pt x="156312" y="560236"/>
                    <a:pt x="141148" y="562284"/>
                    <a:pt x="129396" y="560717"/>
                  </a:cubicBezTo>
                  <a:cubicBezTo>
                    <a:pt x="97914" y="556519"/>
                    <a:pt x="66136" y="554966"/>
                    <a:pt x="34506" y="552091"/>
                  </a:cubicBezTo>
                  <a:cubicBezTo>
                    <a:pt x="8330" y="473559"/>
                    <a:pt x="48487" y="597600"/>
                    <a:pt x="17253" y="483080"/>
                  </a:cubicBezTo>
                  <a:cubicBezTo>
                    <a:pt x="12468" y="465535"/>
                    <a:pt x="0" y="431321"/>
                    <a:pt x="0" y="431321"/>
                  </a:cubicBezTo>
                  <a:cubicBezTo>
                    <a:pt x="2876" y="414068"/>
                    <a:pt x="1523" y="395546"/>
                    <a:pt x="8627" y="379563"/>
                  </a:cubicBezTo>
                  <a:cubicBezTo>
                    <a:pt x="13582" y="368415"/>
                    <a:pt x="26696" y="363055"/>
                    <a:pt x="34506" y="353683"/>
                  </a:cubicBezTo>
                  <a:cubicBezTo>
                    <a:pt x="41143" y="345718"/>
                    <a:pt x="46008" y="336430"/>
                    <a:pt x="51759" y="327804"/>
                  </a:cubicBezTo>
                  <a:cubicBezTo>
                    <a:pt x="54634" y="319178"/>
                    <a:pt x="52986" y="307210"/>
                    <a:pt x="60385" y="301925"/>
                  </a:cubicBezTo>
                  <a:cubicBezTo>
                    <a:pt x="60388" y="301923"/>
                    <a:pt x="125081" y="280360"/>
                    <a:pt x="138023" y="276046"/>
                  </a:cubicBezTo>
                  <a:lnTo>
                    <a:pt x="163902" y="267419"/>
                  </a:lnTo>
                  <a:lnTo>
                    <a:pt x="189781" y="258793"/>
                  </a:lnTo>
                  <a:cubicBezTo>
                    <a:pt x="192657" y="250167"/>
                    <a:pt x="195910" y="241657"/>
                    <a:pt x="198408" y="232914"/>
                  </a:cubicBezTo>
                  <a:cubicBezTo>
                    <a:pt x="201665" y="221514"/>
                    <a:pt x="200458" y="208273"/>
                    <a:pt x="207034" y="198408"/>
                  </a:cubicBezTo>
                  <a:cubicBezTo>
                    <a:pt x="212785" y="189782"/>
                    <a:pt x="224287" y="186906"/>
                    <a:pt x="232913" y="181155"/>
                  </a:cubicBezTo>
                  <a:cubicBezTo>
                    <a:pt x="270294" y="184031"/>
                    <a:pt x="308024" y="183935"/>
                    <a:pt x="345057" y="189782"/>
                  </a:cubicBezTo>
                  <a:cubicBezTo>
                    <a:pt x="363020" y="192618"/>
                    <a:pt x="396815" y="207034"/>
                    <a:pt x="396815" y="207034"/>
                  </a:cubicBezTo>
                  <a:cubicBezTo>
                    <a:pt x="422694" y="204159"/>
                    <a:pt x="448769" y="202689"/>
                    <a:pt x="474453" y="198408"/>
                  </a:cubicBezTo>
                  <a:cubicBezTo>
                    <a:pt x="483422" y="196913"/>
                    <a:pt x="493902" y="196212"/>
                    <a:pt x="500332" y="189782"/>
                  </a:cubicBezTo>
                  <a:cubicBezTo>
                    <a:pt x="569544" y="120570"/>
                    <a:pt x="502159" y="148916"/>
                    <a:pt x="560717" y="129397"/>
                  </a:cubicBezTo>
                  <a:cubicBezTo>
                    <a:pt x="601910" y="98502"/>
                    <a:pt x="583582" y="98299"/>
                    <a:pt x="629729" y="112144"/>
                  </a:cubicBezTo>
                  <a:cubicBezTo>
                    <a:pt x="647148" y="117370"/>
                    <a:pt x="681487" y="129397"/>
                    <a:pt x="681487" y="129397"/>
                  </a:cubicBezTo>
                  <a:cubicBezTo>
                    <a:pt x="690113" y="138023"/>
                    <a:pt x="696774" y="149223"/>
                    <a:pt x="707366" y="155276"/>
                  </a:cubicBezTo>
                  <a:cubicBezTo>
                    <a:pt x="717660" y="161158"/>
                    <a:pt x="730975" y="159232"/>
                    <a:pt x="741872" y="163902"/>
                  </a:cubicBezTo>
                  <a:cubicBezTo>
                    <a:pt x="751401" y="167986"/>
                    <a:pt x="758478" y="176518"/>
                    <a:pt x="767751" y="181155"/>
                  </a:cubicBezTo>
                  <a:cubicBezTo>
                    <a:pt x="839194" y="216878"/>
                    <a:pt x="745327" y="157583"/>
                    <a:pt x="819510" y="207034"/>
                  </a:cubicBezTo>
                  <a:cubicBezTo>
                    <a:pt x="833887" y="204159"/>
                    <a:pt x="848418" y="201964"/>
                    <a:pt x="862642" y="198408"/>
                  </a:cubicBezTo>
                  <a:cubicBezTo>
                    <a:pt x="871463" y="196203"/>
                    <a:pt x="883236" y="197181"/>
                    <a:pt x="888521" y="189782"/>
                  </a:cubicBezTo>
                  <a:cubicBezTo>
                    <a:pt x="899092" y="174983"/>
                    <a:pt x="895686" y="153155"/>
                    <a:pt x="905774" y="138023"/>
                  </a:cubicBezTo>
                  <a:lnTo>
                    <a:pt x="923027" y="112144"/>
                  </a:lnTo>
                  <a:cubicBezTo>
                    <a:pt x="935838" y="60899"/>
                    <a:pt x="923693" y="90507"/>
                    <a:pt x="957532" y="43133"/>
                  </a:cubicBezTo>
                  <a:cubicBezTo>
                    <a:pt x="963558" y="34696"/>
                    <a:pt x="964584" y="19108"/>
                    <a:pt x="974785" y="17253"/>
                  </a:cubicBezTo>
                  <a:cubicBezTo>
                    <a:pt x="1031437" y="6952"/>
                    <a:pt x="1089804" y="11502"/>
                    <a:pt x="1147313" y="8627"/>
                  </a:cubicBezTo>
                  <a:cubicBezTo>
                    <a:pt x="1155940" y="5751"/>
                    <a:pt x="1164100" y="0"/>
                    <a:pt x="1173193" y="0"/>
                  </a:cubicBezTo>
                  <a:cubicBezTo>
                    <a:pt x="1206637" y="0"/>
                    <a:pt x="1222767" y="11848"/>
                    <a:pt x="1250830" y="25880"/>
                  </a:cubicBezTo>
                  <a:cubicBezTo>
                    <a:pt x="1256581" y="37382"/>
                    <a:pt x="1263017" y="48565"/>
                    <a:pt x="1268083" y="60385"/>
                  </a:cubicBezTo>
                  <a:cubicBezTo>
                    <a:pt x="1271665" y="68743"/>
                    <a:pt x="1272643" y="78132"/>
                    <a:pt x="1276710" y="86265"/>
                  </a:cubicBezTo>
                  <a:cubicBezTo>
                    <a:pt x="1281347" y="95538"/>
                    <a:pt x="1288212" y="103518"/>
                    <a:pt x="1293963" y="112144"/>
                  </a:cubicBezTo>
                  <a:cubicBezTo>
                    <a:pt x="1296838" y="132272"/>
                    <a:pt x="1293496" y="154343"/>
                    <a:pt x="1302589" y="172529"/>
                  </a:cubicBezTo>
                  <a:cubicBezTo>
                    <a:pt x="1306655" y="180662"/>
                    <a:pt x="1319647" y="178950"/>
                    <a:pt x="1328468" y="181155"/>
                  </a:cubicBezTo>
                  <a:cubicBezTo>
                    <a:pt x="1342692" y="184711"/>
                    <a:pt x="1357376" y="186226"/>
                    <a:pt x="1371600" y="189782"/>
                  </a:cubicBezTo>
                  <a:cubicBezTo>
                    <a:pt x="1380422" y="191987"/>
                    <a:pt x="1388658" y="196203"/>
                    <a:pt x="1397480" y="198408"/>
                  </a:cubicBezTo>
                  <a:cubicBezTo>
                    <a:pt x="1411704" y="201964"/>
                    <a:pt x="1426235" y="204159"/>
                    <a:pt x="1440612" y="207034"/>
                  </a:cubicBezTo>
                  <a:cubicBezTo>
                    <a:pt x="1466491" y="204159"/>
                    <a:pt x="1493362" y="206065"/>
                    <a:pt x="1518249" y="198408"/>
                  </a:cubicBezTo>
                  <a:cubicBezTo>
                    <a:pt x="1597455" y="174037"/>
                    <a:pt x="1500977" y="161366"/>
                    <a:pt x="1604513" y="155276"/>
                  </a:cubicBezTo>
                  <a:lnTo>
                    <a:pt x="1751163" y="146650"/>
                  </a:lnTo>
                  <a:cubicBezTo>
                    <a:pt x="1759789" y="143774"/>
                    <a:pt x="1767949" y="138023"/>
                    <a:pt x="1777042" y="138023"/>
                  </a:cubicBezTo>
                  <a:cubicBezTo>
                    <a:pt x="1814533" y="138023"/>
                    <a:pt x="1851923" y="142510"/>
                    <a:pt x="1889185" y="146650"/>
                  </a:cubicBezTo>
                  <a:cubicBezTo>
                    <a:pt x="1976968" y="156404"/>
                    <a:pt x="1925128" y="168216"/>
                    <a:pt x="1932317" y="172529"/>
                  </a:cubicBezTo>
                  <a:close/>
                </a:path>
              </a:pathLst>
            </a:custGeom>
            <a:solidFill>
              <a:srgbClr val="9933FF">
                <a:alpha val="49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520" name="Content Placeholder 6">
            <a:extLst>
              <a:ext uri="{FF2B5EF4-FFF2-40B4-BE49-F238E27FC236}">
                <a16:creationId xmlns:a16="http://schemas.microsoft.com/office/drawing/2014/main" id="{1AFAB400-9533-4E58-A8A0-7D09BD973A42}"/>
              </a:ext>
            </a:extLst>
          </p:cNvPr>
          <p:cNvSpPr txBox="1">
            <a:spLocks/>
          </p:cNvSpPr>
          <p:nvPr/>
        </p:nvSpPr>
        <p:spPr bwMode="auto">
          <a:xfrm>
            <a:off x="633897" y="5434149"/>
            <a:ext cx="10965068" cy="74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A50021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A50021"/>
              </a:buClr>
              <a:buSzTx/>
              <a:buFont typeface="Symbol" pitchFamily="18" charset="2"/>
              <a:buChar char="¨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Mangal" panose="02040503050203030202" pitchFamily="18" charset="0"/>
              </a:rPr>
              <a:t>We hypothesize that combining TAB and ZAB with a long-acting antiviral agent could provide a complete long-acting therapeutic regimen for HIV treatment.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A50021"/>
              </a:buClr>
              <a:buSzTx/>
              <a:buFont typeface="Symbol" pitchFamily="18" charset="2"/>
              <a:buChar char="¨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21" name="TextBox 3520">
            <a:extLst>
              <a:ext uri="{FF2B5EF4-FFF2-40B4-BE49-F238E27FC236}">
                <a16:creationId xmlns:a16="http://schemas.microsoft.com/office/drawing/2014/main" id="{7C745DB8-E712-4B12-AB29-6E2C2FA9C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6725" y="1007793"/>
            <a:ext cx="1423131" cy="27699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91436" tIns="45719" rIns="91436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2700" marR="5080" lvl="0" indent="-127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HIV Env trimer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D77EDD-19EF-4DBC-919D-12B838B27BAE}"/>
              </a:ext>
            </a:extLst>
          </p:cNvPr>
          <p:cNvCxnSpPr>
            <a:cxnSpLocks/>
          </p:cNvCxnSpPr>
          <p:nvPr/>
        </p:nvCxnSpPr>
        <p:spPr bwMode="auto">
          <a:xfrm flipV="1">
            <a:off x="10538256" y="1560290"/>
            <a:ext cx="407139" cy="2276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2" name="Straight Connector 3521">
            <a:extLst>
              <a:ext uri="{FF2B5EF4-FFF2-40B4-BE49-F238E27FC236}">
                <a16:creationId xmlns:a16="http://schemas.microsoft.com/office/drawing/2014/main" id="{395173B8-3E37-4BDF-8538-A5781B939E67}"/>
              </a:ext>
            </a:extLst>
          </p:cNvPr>
          <p:cNvCxnSpPr>
            <a:cxnSpLocks/>
          </p:cNvCxnSpPr>
          <p:nvPr/>
        </p:nvCxnSpPr>
        <p:spPr bwMode="auto">
          <a:xfrm>
            <a:off x="10601756" y="1561787"/>
            <a:ext cx="698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3" name="Straight Connector 3522">
            <a:extLst>
              <a:ext uri="{FF2B5EF4-FFF2-40B4-BE49-F238E27FC236}">
                <a16:creationId xmlns:a16="http://schemas.microsoft.com/office/drawing/2014/main" id="{99E2D327-9337-4123-85C0-319C788C0A81}"/>
              </a:ext>
            </a:extLst>
          </p:cNvPr>
          <p:cNvCxnSpPr>
            <a:cxnSpLocks/>
          </p:cNvCxnSpPr>
          <p:nvPr/>
        </p:nvCxnSpPr>
        <p:spPr bwMode="auto">
          <a:xfrm flipV="1">
            <a:off x="8107802" y="2767915"/>
            <a:ext cx="628421" cy="4176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4" name="Straight Connector 3523">
            <a:extLst>
              <a:ext uri="{FF2B5EF4-FFF2-40B4-BE49-F238E27FC236}">
                <a16:creationId xmlns:a16="http://schemas.microsoft.com/office/drawing/2014/main" id="{C76F48A5-43DA-47C2-8D2E-537E620CC82F}"/>
              </a:ext>
            </a:extLst>
          </p:cNvPr>
          <p:cNvCxnSpPr>
            <a:cxnSpLocks/>
          </p:cNvCxnSpPr>
          <p:nvPr/>
        </p:nvCxnSpPr>
        <p:spPr bwMode="auto">
          <a:xfrm>
            <a:off x="6602144" y="3185549"/>
            <a:ext cx="15087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683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(cont’d)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354785-142A-F44A-B80B-38462CF6F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16F37-D63B-443C-96C0-C234F1098F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object 3">
            <a:extLst>
              <a:ext uri="{FF2B5EF4-FFF2-40B4-BE49-F238E27FC236}">
                <a16:creationId xmlns:a16="http://schemas.microsoft.com/office/drawing/2014/main" id="{46D77D90-9FD9-4DA5-8E87-75B85C8B13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941" y="1539523"/>
            <a:ext cx="7892038" cy="5295091"/>
          </a:xfrm>
          <a:prstGeom prst="rect">
            <a:avLst/>
          </a:prstGeom>
        </p:spPr>
      </p:pic>
      <p:grpSp>
        <p:nvGrpSpPr>
          <p:cNvPr id="16" name="object 21">
            <a:extLst>
              <a:ext uri="{FF2B5EF4-FFF2-40B4-BE49-F238E27FC236}">
                <a16:creationId xmlns:a16="http://schemas.microsoft.com/office/drawing/2014/main" id="{5D36E0DE-2BA3-4922-A4FD-9B776BF58681}"/>
              </a:ext>
            </a:extLst>
          </p:cNvPr>
          <p:cNvGrpSpPr>
            <a:grpSpLocks noChangeAspect="1"/>
          </p:cNvGrpSpPr>
          <p:nvPr/>
        </p:nvGrpSpPr>
        <p:grpSpPr>
          <a:xfrm>
            <a:off x="810281" y="2813146"/>
            <a:ext cx="2955376" cy="2518790"/>
            <a:chOff x="920243" y="2577719"/>
            <a:chExt cx="3474210" cy="2960980"/>
          </a:xfrm>
        </p:grpSpPr>
        <p:pic>
          <p:nvPicPr>
            <p:cNvPr id="17" name="object 22">
              <a:extLst>
                <a:ext uri="{FF2B5EF4-FFF2-40B4-BE49-F238E27FC236}">
                  <a16:creationId xmlns:a16="http://schemas.microsoft.com/office/drawing/2014/main" id="{AF4F4732-CDAB-4DAA-92B7-902515BEABF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0243" y="2577719"/>
              <a:ext cx="3440429" cy="1803653"/>
            </a:xfrm>
            <a:prstGeom prst="rect">
              <a:avLst/>
            </a:prstGeom>
          </p:spPr>
        </p:pic>
        <p:sp>
          <p:nvSpPr>
            <p:cNvPr id="18" name="object 23">
              <a:extLst>
                <a:ext uri="{FF2B5EF4-FFF2-40B4-BE49-F238E27FC236}">
                  <a16:creationId xmlns:a16="http://schemas.microsoft.com/office/drawing/2014/main" id="{933CD637-63C7-455C-AEAF-FB0D4A44EDDA}"/>
                </a:ext>
              </a:extLst>
            </p:cNvPr>
            <p:cNvSpPr/>
            <p:nvPr/>
          </p:nvSpPr>
          <p:spPr>
            <a:xfrm>
              <a:off x="1088136" y="2610992"/>
              <a:ext cx="3260090" cy="1623060"/>
            </a:xfrm>
            <a:custGeom>
              <a:avLst/>
              <a:gdLst/>
              <a:ahLst/>
              <a:cxnLst/>
              <a:rect l="l" t="t" r="r" b="b"/>
              <a:pathLst>
                <a:path w="3260090" h="1623060">
                  <a:moveTo>
                    <a:pt x="85521" y="1509014"/>
                  </a:moveTo>
                  <a:lnTo>
                    <a:pt x="0" y="1622425"/>
                  </a:lnTo>
                  <a:lnTo>
                    <a:pt x="141985" y="1622806"/>
                  </a:lnTo>
                  <a:lnTo>
                    <a:pt x="119362" y="1577213"/>
                  </a:lnTo>
                  <a:lnTo>
                    <a:pt x="105194" y="1577213"/>
                  </a:lnTo>
                  <a:lnTo>
                    <a:pt x="99555" y="1565910"/>
                  </a:lnTo>
                  <a:lnTo>
                    <a:pt x="110947" y="1560255"/>
                  </a:lnTo>
                  <a:lnTo>
                    <a:pt x="85521" y="1509014"/>
                  </a:lnTo>
                  <a:close/>
                </a:path>
                <a:path w="3260090" h="1623060">
                  <a:moveTo>
                    <a:pt x="110947" y="1560255"/>
                  </a:moveTo>
                  <a:lnTo>
                    <a:pt x="99555" y="1565910"/>
                  </a:lnTo>
                  <a:lnTo>
                    <a:pt x="105194" y="1577213"/>
                  </a:lnTo>
                  <a:lnTo>
                    <a:pt x="116562" y="1571570"/>
                  </a:lnTo>
                  <a:lnTo>
                    <a:pt x="110947" y="1560255"/>
                  </a:lnTo>
                  <a:close/>
                </a:path>
                <a:path w="3260090" h="1623060">
                  <a:moveTo>
                    <a:pt x="116562" y="1571570"/>
                  </a:moveTo>
                  <a:lnTo>
                    <a:pt x="105194" y="1577213"/>
                  </a:lnTo>
                  <a:lnTo>
                    <a:pt x="119362" y="1577213"/>
                  </a:lnTo>
                  <a:lnTo>
                    <a:pt x="116562" y="1571570"/>
                  </a:lnTo>
                  <a:close/>
                </a:path>
                <a:path w="3260090" h="1623060">
                  <a:moveTo>
                    <a:pt x="3254375" y="0"/>
                  </a:moveTo>
                  <a:lnTo>
                    <a:pt x="110947" y="1560255"/>
                  </a:lnTo>
                  <a:lnTo>
                    <a:pt x="116562" y="1571570"/>
                  </a:lnTo>
                  <a:lnTo>
                    <a:pt x="3260090" y="11430"/>
                  </a:lnTo>
                  <a:lnTo>
                    <a:pt x="3254375" y="0"/>
                  </a:lnTo>
                  <a:close/>
                </a:path>
              </a:pathLst>
            </a:custGeom>
            <a:solidFill>
              <a:srgbClr val="C50D3B"/>
            </a:solidFill>
            <a:effectLst/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9" name="object 24">
              <a:extLst>
                <a:ext uri="{FF2B5EF4-FFF2-40B4-BE49-F238E27FC236}">
                  <a16:creationId xmlns:a16="http://schemas.microsoft.com/office/drawing/2014/main" id="{FB3CBE41-0B21-4B1F-A974-8F350C20C1B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0376" y="2596894"/>
              <a:ext cx="624077" cy="2941805"/>
            </a:xfrm>
            <a:prstGeom prst="rect">
              <a:avLst/>
            </a:prstGeom>
            <a:effectLst/>
          </p:spPr>
        </p:pic>
        <p:sp>
          <p:nvSpPr>
            <p:cNvPr id="20" name="object 25">
              <a:extLst>
                <a:ext uri="{FF2B5EF4-FFF2-40B4-BE49-F238E27FC236}">
                  <a16:creationId xmlns:a16="http://schemas.microsoft.com/office/drawing/2014/main" id="{A45809E9-5ED1-41AF-8D23-0FC3F32562CD}"/>
                </a:ext>
              </a:extLst>
            </p:cNvPr>
            <p:cNvSpPr/>
            <p:nvPr/>
          </p:nvSpPr>
          <p:spPr>
            <a:xfrm>
              <a:off x="3879977" y="2615436"/>
              <a:ext cx="480695" cy="2723443"/>
            </a:xfrm>
            <a:custGeom>
              <a:avLst/>
              <a:gdLst/>
              <a:ahLst/>
              <a:cxnLst/>
              <a:rect l="l" t="t" r="r" b="b"/>
              <a:pathLst>
                <a:path w="480695" h="2133600">
                  <a:moveTo>
                    <a:pt x="0" y="1996059"/>
                  </a:moveTo>
                  <a:lnTo>
                    <a:pt x="36702" y="2133219"/>
                  </a:lnTo>
                  <a:lnTo>
                    <a:pt x="123661" y="2022602"/>
                  </a:lnTo>
                  <a:lnTo>
                    <a:pt x="65912" y="2022602"/>
                  </a:lnTo>
                  <a:lnTo>
                    <a:pt x="53467" y="2020062"/>
                  </a:lnTo>
                  <a:lnTo>
                    <a:pt x="56036" y="2007552"/>
                  </a:lnTo>
                  <a:lnTo>
                    <a:pt x="0" y="1996059"/>
                  </a:lnTo>
                  <a:close/>
                </a:path>
                <a:path w="480695" h="2133600">
                  <a:moveTo>
                    <a:pt x="56036" y="2007552"/>
                  </a:moveTo>
                  <a:lnTo>
                    <a:pt x="53467" y="2020062"/>
                  </a:lnTo>
                  <a:lnTo>
                    <a:pt x="65912" y="2022602"/>
                  </a:lnTo>
                  <a:lnTo>
                    <a:pt x="68479" y="2010104"/>
                  </a:lnTo>
                  <a:lnTo>
                    <a:pt x="56036" y="2007552"/>
                  </a:lnTo>
                  <a:close/>
                </a:path>
                <a:path w="480695" h="2133600">
                  <a:moveTo>
                    <a:pt x="68479" y="2010104"/>
                  </a:moveTo>
                  <a:lnTo>
                    <a:pt x="65912" y="2022602"/>
                  </a:lnTo>
                  <a:lnTo>
                    <a:pt x="123661" y="2022602"/>
                  </a:lnTo>
                  <a:lnTo>
                    <a:pt x="124460" y="2021586"/>
                  </a:lnTo>
                  <a:lnTo>
                    <a:pt x="68479" y="2010104"/>
                  </a:lnTo>
                  <a:close/>
                </a:path>
                <a:path w="480695" h="2133600">
                  <a:moveTo>
                    <a:pt x="468375" y="0"/>
                  </a:moveTo>
                  <a:lnTo>
                    <a:pt x="56036" y="2007552"/>
                  </a:lnTo>
                  <a:lnTo>
                    <a:pt x="68479" y="2010104"/>
                  </a:lnTo>
                  <a:lnTo>
                    <a:pt x="480695" y="2539"/>
                  </a:lnTo>
                  <a:lnTo>
                    <a:pt x="468375" y="0"/>
                  </a:lnTo>
                  <a:close/>
                </a:path>
              </a:pathLst>
            </a:custGeom>
            <a:solidFill>
              <a:srgbClr val="C50D3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" name="object 11">
            <a:extLst>
              <a:ext uri="{FF2B5EF4-FFF2-40B4-BE49-F238E27FC236}">
                <a16:creationId xmlns:a16="http://schemas.microsoft.com/office/drawing/2014/main" id="{DDBBE4FA-2C28-40C5-83B4-76ADF4294382}"/>
              </a:ext>
            </a:extLst>
          </p:cNvPr>
          <p:cNvSpPr txBox="1">
            <a:spLocks noChangeAspect="1"/>
          </p:cNvSpPr>
          <p:nvPr/>
        </p:nvSpPr>
        <p:spPr>
          <a:xfrm>
            <a:off x="391928" y="6209679"/>
            <a:ext cx="824498" cy="18466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1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/>
                <a:ea typeface="+mn-ea"/>
                <a:cs typeface="Trebuchet MS"/>
              </a:rPr>
              <a:t>NUCLEUS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Arial"/>
              <a:ea typeface="+mn-ea"/>
              <a:cs typeface="Trebuchet MS"/>
            </a:endParaRPr>
          </a:p>
        </p:txBody>
      </p:sp>
      <p:sp>
        <p:nvSpPr>
          <p:cNvPr id="23" name="object 12">
            <a:extLst>
              <a:ext uri="{FF2B5EF4-FFF2-40B4-BE49-F238E27FC236}">
                <a16:creationId xmlns:a16="http://schemas.microsoft.com/office/drawing/2014/main" id="{C9018275-52F9-4191-83FA-F49BC575AEB9}"/>
              </a:ext>
            </a:extLst>
          </p:cNvPr>
          <p:cNvSpPr txBox="1">
            <a:spLocks noChangeAspect="1"/>
          </p:cNvSpPr>
          <p:nvPr/>
        </p:nvSpPr>
        <p:spPr>
          <a:xfrm>
            <a:off x="1414403" y="6418869"/>
            <a:ext cx="824498" cy="18466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10" normalizeH="0" baseline="0" noProof="0">
                <a:ln>
                  <a:noFill/>
                </a:ln>
                <a:solidFill>
                  <a:srgbClr val="1F3660"/>
                </a:solidFill>
                <a:effectLst/>
                <a:uLnTx/>
                <a:uFillTx/>
                <a:latin typeface="Arial"/>
                <a:ea typeface="+mn-ea"/>
                <a:cs typeface="Trebuchet MS"/>
              </a:rPr>
              <a:t>Integration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Trebuchet MS"/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9786FD0D-1A4B-4BF8-8A79-642A2EB5F31F}"/>
              </a:ext>
            </a:extLst>
          </p:cNvPr>
          <p:cNvSpPr txBox="1">
            <a:spLocks noChangeAspect="1"/>
          </p:cNvSpPr>
          <p:nvPr/>
        </p:nvSpPr>
        <p:spPr>
          <a:xfrm>
            <a:off x="1650382" y="2649311"/>
            <a:ext cx="969259" cy="18466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Arial"/>
                <a:ea typeface="+mn-ea"/>
                <a:cs typeface="Trebuchet MS"/>
              </a:rPr>
              <a:t>Virus</a:t>
            </a:r>
            <a:r>
              <a:rPr kumimoji="0" sz="1200" b="1" i="0" u="none" strike="noStrike" kern="0" cap="none" spc="-60" normalizeH="0" baseline="0" noProof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Arial"/>
                <a:ea typeface="+mn-ea"/>
                <a:cs typeface="Trebuchet MS"/>
              </a:rPr>
              <a:t> </a:t>
            </a:r>
            <a:r>
              <a:rPr kumimoji="0" sz="1200" b="1" i="0" u="none" strike="noStrike" kern="0" cap="none" spc="-20" normalizeH="0" baseline="0" noProof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Arial"/>
                <a:ea typeface="+mn-ea"/>
                <a:cs typeface="Trebuchet MS"/>
              </a:rPr>
              <a:t>Entry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203661"/>
              </a:solidFill>
              <a:effectLst/>
              <a:uLnTx/>
              <a:uFillTx/>
              <a:latin typeface="Arial"/>
              <a:ea typeface="+mn-ea"/>
              <a:cs typeface="Trebuchet MS"/>
            </a:endParaRPr>
          </a:p>
        </p:txBody>
      </p:sp>
      <p:sp>
        <p:nvSpPr>
          <p:cNvPr id="25" name="object 6">
            <a:extLst>
              <a:ext uri="{FF2B5EF4-FFF2-40B4-BE49-F238E27FC236}">
                <a16:creationId xmlns:a16="http://schemas.microsoft.com/office/drawing/2014/main" id="{4F62A522-B936-4F99-AD9E-52FEFC65C2BE}"/>
              </a:ext>
            </a:extLst>
          </p:cNvPr>
          <p:cNvSpPr txBox="1">
            <a:spLocks noChangeAspect="1"/>
          </p:cNvSpPr>
          <p:nvPr/>
        </p:nvSpPr>
        <p:spPr>
          <a:xfrm>
            <a:off x="1093969" y="3269876"/>
            <a:ext cx="1020546" cy="36933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10" normalizeH="0" baseline="0" noProof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Arial"/>
                <a:ea typeface="+mn-ea"/>
                <a:cs typeface="Trebuchet MS"/>
              </a:rPr>
              <a:t>Reverse</a:t>
            </a:r>
            <a:br>
              <a:rPr kumimoji="0" lang="en-US" sz="1200" b="1" i="0" u="none" strike="noStrike" kern="0" cap="none" spc="-10" normalizeH="0" baseline="0" noProof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Arial"/>
                <a:ea typeface="+mn-ea"/>
                <a:cs typeface="Trebuchet MS"/>
              </a:rPr>
            </a:br>
            <a:r>
              <a:rPr kumimoji="0" sz="1200" b="1" i="0" u="none" strike="noStrike" kern="0" cap="none" spc="-25" normalizeH="0" baseline="0" noProof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Arial"/>
                <a:ea typeface="+mn-ea"/>
                <a:cs typeface="Trebuchet MS"/>
              </a:rPr>
              <a:t>Transcription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203661"/>
              </a:solidFill>
              <a:effectLst/>
              <a:uLnTx/>
              <a:uFillTx/>
              <a:latin typeface="Arial"/>
              <a:ea typeface="+mn-ea"/>
              <a:cs typeface="Trebuchet MS"/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A32A9D66-81AF-4500-B366-311F19694D51}"/>
              </a:ext>
            </a:extLst>
          </p:cNvPr>
          <p:cNvSpPr txBox="1">
            <a:spLocks noChangeAspect="1"/>
          </p:cNvSpPr>
          <p:nvPr/>
        </p:nvSpPr>
        <p:spPr>
          <a:xfrm>
            <a:off x="831300" y="4766222"/>
            <a:ext cx="1304572" cy="5539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Arial"/>
                <a:ea typeface="+mn-ea"/>
                <a:cs typeface="Trebuchet MS"/>
              </a:rPr>
              <a:t>Nuclear</a:t>
            </a:r>
            <a:r>
              <a:rPr kumimoji="0" sz="1200" b="1" i="0" u="none" strike="noStrike" kern="0" cap="none" spc="-40" normalizeH="0" baseline="0" noProof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Arial"/>
                <a:ea typeface="+mn-ea"/>
                <a:cs typeface="Trebuchet MS"/>
              </a:rPr>
              <a:t> </a:t>
            </a:r>
            <a:r>
              <a:rPr kumimoji="0" sz="1200" b="1" i="0" u="none" strike="noStrike" kern="0" cap="none" spc="-10" normalizeH="0" baseline="0" noProof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Arial"/>
                <a:ea typeface="+mn-ea"/>
                <a:cs typeface="Trebuchet MS"/>
              </a:rPr>
              <a:t>Entry </a:t>
            </a: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Arial"/>
                <a:ea typeface="+mn-ea"/>
                <a:cs typeface="Trebuchet MS"/>
              </a:rPr>
              <a:t>and </a:t>
            </a:r>
            <a:r>
              <a:rPr kumimoji="0" sz="1200" b="1" i="0" u="none" strike="noStrike" kern="0" cap="none" spc="-10" normalizeH="0" baseline="0" noProof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Arial"/>
                <a:ea typeface="+mn-ea"/>
                <a:cs typeface="Trebuchet MS"/>
              </a:rPr>
              <a:t>Capsid Disassembly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203661"/>
              </a:solidFill>
              <a:effectLst/>
              <a:uLnTx/>
              <a:uFillTx/>
              <a:latin typeface="Arial"/>
              <a:ea typeface="+mn-ea"/>
              <a:cs typeface="Trebuchet MS"/>
            </a:endParaRPr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id="{6F0306CE-BA57-44A4-A3CE-2304D042984D}"/>
              </a:ext>
            </a:extLst>
          </p:cNvPr>
          <p:cNvSpPr txBox="1">
            <a:spLocks noChangeAspect="1"/>
          </p:cNvSpPr>
          <p:nvPr/>
        </p:nvSpPr>
        <p:spPr>
          <a:xfrm>
            <a:off x="1996141" y="4168855"/>
            <a:ext cx="1049551" cy="18466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1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/>
                <a:ea typeface="+mn-ea"/>
                <a:cs typeface="Trebuchet MS"/>
              </a:rPr>
              <a:t>CYTOPLASM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Arial"/>
              <a:ea typeface="+mn-ea"/>
              <a:cs typeface="Trebuchet MS"/>
            </a:endParaRPr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448143D3-C991-42FD-85F1-A352DBFAF7E0}"/>
              </a:ext>
            </a:extLst>
          </p:cNvPr>
          <p:cNvSpPr txBox="1">
            <a:spLocks noChangeAspect="1"/>
          </p:cNvSpPr>
          <p:nvPr/>
        </p:nvSpPr>
        <p:spPr>
          <a:xfrm>
            <a:off x="3332559" y="5895547"/>
            <a:ext cx="824498" cy="36933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12700" marR="5080" lvl="0" indent="3810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10" normalizeH="0" baseline="0" noProof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Arial"/>
                <a:ea typeface="+mn-ea"/>
                <a:cs typeface="Trebuchet MS"/>
              </a:rPr>
              <a:t>Assembly </a:t>
            </a:r>
            <a:br>
              <a:rPr kumimoji="0" lang="en-US" sz="1200" b="1" i="0" u="none" strike="noStrike" kern="0" cap="none" spc="-10" normalizeH="0" baseline="0" noProof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Arial"/>
                <a:ea typeface="+mn-ea"/>
                <a:cs typeface="Trebuchet MS"/>
              </a:rPr>
            </a:br>
            <a:r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Arial"/>
                <a:ea typeface="+mn-ea"/>
                <a:cs typeface="Trebuchet MS"/>
              </a:rPr>
              <a:t>&amp; </a:t>
            </a:r>
            <a:r>
              <a:rPr kumimoji="0" sz="1200" b="1" i="0" u="none" strike="noStrike" kern="0" cap="none" spc="-10" normalizeH="0" baseline="0" noProof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Arial"/>
                <a:ea typeface="+mn-ea"/>
                <a:cs typeface="Trebuchet MS"/>
              </a:rPr>
              <a:t>Budding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203661"/>
              </a:solidFill>
              <a:effectLst/>
              <a:uLnTx/>
              <a:uFillTx/>
              <a:latin typeface="Arial"/>
              <a:ea typeface="+mn-ea"/>
              <a:cs typeface="Trebuchet MS"/>
            </a:endParaRPr>
          </a:p>
        </p:txBody>
      </p:sp>
      <p:sp>
        <p:nvSpPr>
          <p:cNvPr id="29" name="object 10">
            <a:extLst>
              <a:ext uri="{FF2B5EF4-FFF2-40B4-BE49-F238E27FC236}">
                <a16:creationId xmlns:a16="http://schemas.microsoft.com/office/drawing/2014/main" id="{99768A0B-1BF2-4319-8BAC-302D53D54967}"/>
              </a:ext>
            </a:extLst>
          </p:cNvPr>
          <p:cNvSpPr txBox="1">
            <a:spLocks noChangeAspect="1"/>
          </p:cNvSpPr>
          <p:nvPr/>
        </p:nvSpPr>
        <p:spPr>
          <a:xfrm>
            <a:off x="925719" y="1423229"/>
            <a:ext cx="1927584" cy="18466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12700" marR="5080" lvl="0" indent="-127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HIV particle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object 13">
            <a:extLst>
              <a:ext uri="{FF2B5EF4-FFF2-40B4-BE49-F238E27FC236}">
                <a16:creationId xmlns:a16="http://schemas.microsoft.com/office/drawing/2014/main" id="{79E2A251-3D3C-455B-8A91-F4CA2F20D142}"/>
              </a:ext>
            </a:extLst>
          </p:cNvPr>
          <p:cNvSpPr txBox="1">
            <a:spLocks noChangeAspect="1"/>
          </p:cNvSpPr>
          <p:nvPr/>
        </p:nvSpPr>
        <p:spPr>
          <a:xfrm>
            <a:off x="4858169" y="4729029"/>
            <a:ext cx="850519" cy="18466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10" normalizeH="0" baseline="0" noProof="0">
                <a:ln>
                  <a:noFill/>
                </a:ln>
                <a:solidFill>
                  <a:srgbClr val="203661"/>
                </a:solidFill>
                <a:effectLst/>
                <a:uLnTx/>
                <a:uFillTx/>
                <a:latin typeface="Arial"/>
                <a:ea typeface="+mn-ea"/>
                <a:cs typeface="Trebuchet MS"/>
              </a:rPr>
              <a:t>Maturation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203661"/>
              </a:solidFill>
              <a:effectLst/>
              <a:uLnTx/>
              <a:uFillTx/>
              <a:latin typeface="Arial"/>
              <a:ea typeface="+mn-ea"/>
              <a:cs typeface="Trebuchet MS"/>
            </a:endParaRPr>
          </a:p>
        </p:txBody>
      </p:sp>
      <p:sp>
        <p:nvSpPr>
          <p:cNvPr id="32" name="object 18">
            <a:extLst>
              <a:ext uri="{FF2B5EF4-FFF2-40B4-BE49-F238E27FC236}">
                <a16:creationId xmlns:a16="http://schemas.microsoft.com/office/drawing/2014/main" id="{F74A6DD1-83BF-42CC-B8C8-D102B85250AA}"/>
              </a:ext>
            </a:extLst>
          </p:cNvPr>
          <p:cNvSpPr>
            <a:spLocks noChangeAspect="1"/>
          </p:cNvSpPr>
          <p:nvPr/>
        </p:nvSpPr>
        <p:spPr>
          <a:xfrm>
            <a:off x="3830936" y="1621100"/>
            <a:ext cx="1246172" cy="1107348"/>
          </a:xfrm>
          <a:custGeom>
            <a:avLst/>
            <a:gdLst/>
            <a:ahLst/>
            <a:cxnLst/>
            <a:rect l="l" t="t" r="r" b="b"/>
            <a:pathLst>
              <a:path w="1464945" h="1301750">
                <a:moveTo>
                  <a:pt x="1464564" y="0"/>
                </a:moveTo>
                <a:lnTo>
                  <a:pt x="0" y="0"/>
                </a:lnTo>
                <a:lnTo>
                  <a:pt x="0" y="1301496"/>
                </a:lnTo>
                <a:lnTo>
                  <a:pt x="1464564" y="1301496"/>
                </a:lnTo>
                <a:lnTo>
                  <a:pt x="1464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3" name="object 19">
            <a:extLst>
              <a:ext uri="{FF2B5EF4-FFF2-40B4-BE49-F238E27FC236}">
                <a16:creationId xmlns:a16="http://schemas.microsoft.com/office/drawing/2014/main" id="{A56ABB23-EAF6-4699-ABCB-71EFA0B9B5C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27933" y="1246686"/>
            <a:ext cx="2265280" cy="1561225"/>
          </a:xfrm>
          <a:prstGeom prst="rect">
            <a:avLst/>
          </a:prstGeom>
        </p:spPr>
      </p:pic>
      <p:sp>
        <p:nvSpPr>
          <p:cNvPr id="34" name="object 20">
            <a:extLst>
              <a:ext uri="{FF2B5EF4-FFF2-40B4-BE49-F238E27FC236}">
                <a16:creationId xmlns:a16="http://schemas.microsoft.com/office/drawing/2014/main" id="{1DCE91E3-43A7-452C-BC0A-E8A4F1D50E78}"/>
              </a:ext>
            </a:extLst>
          </p:cNvPr>
          <p:cNvSpPr txBox="1">
            <a:spLocks noChangeAspect="1"/>
          </p:cNvSpPr>
          <p:nvPr/>
        </p:nvSpPr>
        <p:spPr>
          <a:xfrm>
            <a:off x="3772086" y="2833702"/>
            <a:ext cx="1504883" cy="169277"/>
          </a:xfrm>
          <a:prstGeom prst="rect">
            <a:avLst/>
          </a:prstGeom>
          <a:ln w="6350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476884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/>
                <a:ea typeface="+mn-ea"/>
                <a:cs typeface="Trebuchet MS"/>
              </a:rPr>
              <a:t>L</a:t>
            </a:r>
            <a:r>
              <a:rPr kumimoji="0" sz="1100" b="1" i="0" u="none" strike="noStrike" kern="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/>
                <a:ea typeface="+mn-ea"/>
                <a:cs typeface="Trebuchet MS"/>
              </a:rPr>
              <a:t>EN</a:t>
            </a:r>
            <a:r>
              <a:rPr kumimoji="0" sz="1100" b="1" i="0" u="none" strike="noStrike" kern="0" cap="none" spc="15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/>
                <a:ea typeface="+mn-ea"/>
                <a:cs typeface="Trebuchet MS"/>
              </a:rPr>
              <a:t> </a:t>
            </a:r>
            <a:r>
              <a:rPr kumimoji="0" sz="1100" b="1" i="0" u="none" strike="noStrike" kern="0" cap="none" spc="-2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/>
                <a:ea typeface="+mn-ea"/>
                <a:cs typeface="Trebuchet MS"/>
              </a:rPr>
              <a:t>(GS-</a:t>
            </a:r>
            <a:r>
              <a:rPr kumimoji="0" lang="en-US" sz="1100" b="1" i="0" u="none" strike="noStrike" kern="0" cap="none" spc="-1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/>
                <a:ea typeface="+mn-ea"/>
                <a:cs typeface="Trebuchet MS"/>
              </a:rPr>
              <a:t>6</a:t>
            </a:r>
            <a:r>
              <a:rPr kumimoji="0" sz="1100" b="1" i="0" u="none" strike="noStrike" kern="0" cap="none" spc="-1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/>
                <a:ea typeface="+mn-ea"/>
                <a:cs typeface="Trebuchet MS"/>
              </a:rPr>
              <a:t>207)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Arial"/>
              <a:ea typeface="+mn-ea"/>
              <a:cs typeface="Trebuchet M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8387C-06DB-45E5-9F4F-8712FEF0A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272" y="1313890"/>
            <a:ext cx="6208300" cy="4419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200" dirty="0"/>
              <a:t>Lenacapavir (LEN) is a first-in-class, small molecule capsid inhibitor with: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Multimodal mechanism, a long half-life and low potential for drug-drug interactions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Subcutaneous administration every 6 months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LEN plus an optimized background regimen has demonstrated clinical efficacy in highly treatment experienced patients with multidrug resistant HIV-1 infection failing antiretroviral regimen.</a:t>
            </a:r>
          </a:p>
          <a:p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21A44D8-C236-4608-B87B-E56C880F9C72}"/>
              </a:ext>
            </a:extLst>
          </p:cNvPr>
          <p:cNvSpPr txBox="1"/>
          <p:nvPr/>
        </p:nvSpPr>
        <p:spPr>
          <a:xfrm>
            <a:off x="5864538" y="5164831"/>
            <a:ext cx="6101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investigated whether LEN in combination with TAB</a:t>
            </a:r>
            <a:r>
              <a:rPr lang="en-US" sz="2400" b="1" kern="0" dirty="0">
                <a:solidFill>
                  <a:srgbClr val="000000"/>
                </a:solidFill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</a:t>
            </a:r>
            <a:r>
              <a:rPr lang="en-US" sz="2400" b="1" kern="0" dirty="0">
                <a:solidFill>
                  <a:srgbClr val="000000"/>
                </a:solidFill>
              </a:rPr>
              <a:t>ZAB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maintain HIV suppression for 6 months.</a:t>
            </a:r>
          </a:p>
        </p:txBody>
      </p:sp>
    </p:spTree>
    <p:extLst>
      <p:ext uri="{BB962C8B-B14F-4D97-AF65-F5344CB8AC3E}">
        <p14:creationId xmlns:p14="http://schemas.microsoft.com/office/powerpoint/2010/main" val="2794873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7D8AA-B9AC-AAA2-9856-D77107F97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97" y="152400"/>
            <a:ext cx="10965068" cy="787400"/>
          </a:xfrm>
        </p:spPr>
        <p:txBody>
          <a:bodyPr/>
          <a:lstStyle/>
          <a:p>
            <a:r>
              <a:rPr lang="en-US" dirty="0"/>
              <a:t>Study Design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522845-8918-51C1-3F54-BF6DAFCA9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97" y="1013885"/>
            <a:ext cx="10565728" cy="1253067"/>
          </a:xfrm>
        </p:spPr>
        <p:txBody>
          <a:bodyPr/>
          <a:lstStyle/>
          <a:p>
            <a:r>
              <a:rPr lang="en-US" sz="2000" dirty="0"/>
              <a:t>Randomized, blinded phase 1b study assessing safety and efficacy of a long-acting regimen LEN + TAB + ZAB administered in two different doses.</a:t>
            </a:r>
            <a:r>
              <a:rPr lang="en-US" sz="2000" baseline="30000" dirty="0"/>
              <a:t>1</a:t>
            </a:r>
            <a:r>
              <a:rPr lang="en-US" sz="2000" dirty="0"/>
              <a:t> </a:t>
            </a:r>
            <a:r>
              <a:rPr lang="en-US" sz="2000" dirty="0">
                <a:latin typeface="+mj-lt"/>
              </a:rPr>
              <a:t>(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Mangal" panose="02040503050203030202" pitchFamily="18" charset="0"/>
              </a:rPr>
              <a:t>NCT04811040)</a:t>
            </a:r>
            <a:endParaRPr lang="en-US" sz="2000" dirty="0">
              <a:latin typeface="+mj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B221786-DFE3-04F7-2B80-FA31991CBB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897" y="6220852"/>
            <a:ext cx="10565726" cy="484748"/>
          </a:xfrm>
        </p:spPr>
        <p:txBody>
          <a:bodyPr/>
          <a:lstStyle/>
          <a:p>
            <a:r>
              <a:rPr lang="en-US" sz="1050" baseline="30000" dirty="0"/>
              <a:t>1 </a:t>
            </a:r>
            <a:r>
              <a:rPr lang="en-US" sz="1050" dirty="0"/>
              <a:t>The same dose of LEN and TAB were administered to all participants without blinding.</a:t>
            </a:r>
          </a:p>
          <a:p>
            <a:r>
              <a:rPr lang="en-US" sz="1050" baseline="30000" dirty="0"/>
              <a:t>2 </a:t>
            </a:r>
            <a:r>
              <a:rPr lang="en-US" sz="1050" dirty="0"/>
              <a:t>Previous virologic failure was allowed as long as participants had been suppressed for at least 18 months prior to screening.</a:t>
            </a:r>
          </a:p>
          <a:p>
            <a:r>
              <a:rPr lang="en-US" sz="1050" baseline="30000" dirty="0"/>
              <a:t>3</a:t>
            </a:r>
            <a:r>
              <a:rPr lang="en-US" sz="1050" dirty="0"/>
              <a:t> Susceptibility defined as IC</a:t>
            </a:r>
            <a:r>
              <a:rPr lang="en-US" sz="1050" baseline="-25000" dirty="0"/>
              <a:t>90</a:t>
            </a:r>
            <a:r>
              <a:rPr lang="en-US" sz="1050" dirty="0"/>
              <a:t> ≤ 2 </a:t>
            </a:r>
            <a:r>
              <a:rPr lang="en-US" sz="1050" dirty="0" err="1"/>
              <a:t>μg</a:t>
            </a:r>
            <a:r>
              <a:rPr lang="en-US" sz="1050" dirty="0"/>
              <a:t>/mL to each antibody by PhenoSense </a:t>
            </a:r>
            <a:r>
              <a:rPr lang="en-US" sz="1050" dirty="0" err="1"/>
              <a:t>mAb</a:t>
            </a:r>
            <a:r>
              <a:rPr lang="en-US" sz="1050" dirty="0"/>
              <a:t> DNA assay (Monogram Biosciences).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A4085-71CC-FD4E-757B-DB86F5532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8528" y="6340475"/>
            <a:ext cx="591800" cy="365125"/>
          </a:xfrm>
        </p:spPr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6" name="Rectangle 60">
            <a:extLst>
              <a:ext uri="{FF2B5EF4-FFF2-40B4-BE49-F238E27FC236}">
                <a16:creationId xmlns:a16="http://schemas.microsoft.com/office/drawing/2014/main" id="{886401D7-ABB4-4E82-9C4F-5AA79DCDB12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1147" y="2630093"/>
            <a:ext cx="2985350" cy="1842084"/>
          </a:xfrm>
          <a:prstGeom prst="rect">
            <a:avLst/>
          </a:prstGeom>
          <a:solidFill>
            <a:srgbClr val="DEDBDE"/>
          </a:solidFill>
          <a:ln w="19050">
            <a:noFill/>
            <a:round/>
            <a:headEnd/>
            <a:tailEnd/>
          </a:ln>
          <a:effectLst/>
        </p:spPr>
        <p:txBody>
          <a:bodyPr lIns="121893" tIns="60947" rIns="121893" bIns="60947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algn="ctr" defTabSz="91282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1" kern="0" dirty="0">
                <a:solidFill>
                  <a:srgbClr val="000000"/>
                </a:solidFill>
                <a:latin typeface="+mn-lt"/>
                <a:ea typeface="MS Mincho"/>
                <a:cs typeface="Arial"/>
              </a:rPr>
              <a:t>Key Inclusion Criteria</a:t>
            </a:r>
          </a:p>
          <a:p>
            <a:pPr marL="171450" lvl="0" indent="-171450" defTabSz="91282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200" b="1" kern="0" dirty="0">
                <a:solidFill>
                  <a:srgbClr val="000000"/>
                </a:solidFill>
                <a:latin typeface="+mn-lt"/>
                <a:ea typeface="MS Mincho"/>
                <a:cs typeface="Arial"/>
              </a:rPr>
              <a:t>Adults living with HIV-1</a:t>
            </a:r>
          </a:p>
          <a:p>
            <a:pPr marL="182880" indent="-182880" defTabSz="91282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200" b="1" kern="0" dirty="0">
                <a:solidFill>
                  <a:srgbClr val="000000"/>
                </a:solidFill>
                <a:latin typeface="+mn-lt"/>
                <a:ea typeface="MS Mincho"/>
                <a:cs typeface="Arial"/>
              </a:rPr>
              <a:t>Virologically suppressed ≥ 18 months</a:t>
            </a:r>
            <a:r>
              <a:rPr lang="en-US" altLang="en-US" sz="1200" b="1" kern="0" baseline="30000" dirty="0">
                <a:solidFill>
                  <a:srgbClr val="000000"/>
                </a:solidFill>
                <a:latin typeface="+mn-lt"/>
                <a:ea typeface="MS Mincho"/>
                <a:cs typeface="Arial"/>
              </a:rPr>
              <a:t>2</a:t>
            </a:r>
          </a:p>
          <a:p>
            <a:pPr marL="182880" lvl="0" indent="-182880" defTabSz="91282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200" b="1" kern="0" dirty="0">
                <a:solidFill>
                  <a:srgbClr val="000000"/>
                </a:solidFill>
                <a:latin typeface="+mn-lt"/>
                <a:ea typeface="MS Mincho"/>
                <a:cs typeface="Arial"/>
              </a:rPr>
              <a:t>Viral susceptibility to both TAB and ZAB</a:t>
            </a:r>
            <a:r>
              <a:rPr lang="en-US" altLang="en-US" sz="1200" b="1" kern="0" baseline="30000" dirty="0">
                <a:solidFill>
                  <a:srgbClr val="000000"/>
                </a:solidFill>
                <a:latin typeface="+mn-lt"/>
                <a:ea typeface="MS Mincho"/>
                <a:cs typeface="Arial"/>
              </a:rPr>
              <a:t>3</a:t>
            </a:r>
          </a:p>
          <a:p>
            <a:pPr marL="182880" lvl="0" indent="-182880" defTabSz="91282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200" b="1" kern="0" dirty="0">
                <a:solidFill>
                  <a:srgbClr val="000000"/>
                </a:solidFill>
                <a:latin typeface="+mn-lt"/>
                <a:ea typeface="MS Mincho"/>
                <a:cs typeface="Arial"/>
              </a:rPr>
              <a:t>CD4 nadir ≥ 350</a:t>
            </a:r>
          </a:p>
          <a:p>
            <a:pPr marL="182880" lvl="0" indent="-182880" defTabSz="91282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200" b="1" kern="0" dirty="0">
                <a:solidFill>
                  <a:srgbClr val="000000"/>
                </a:solidFill>
                <a:latin typeface="+mn-lt"/>
                <a:ea typeface="MS Mincho"/>
                <a:cs typeface="Arial"/>
              </a:rPr>
              <a:t>CD4 at entry ≥ 500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ABE457C-1916-40C7-B284-C2248C599D78}"/>
              </a:ext>
            </a:extLst>
          </p:cNvPr>
          <p:cNvSpPr txBox="1"/>
          <p:nvPr/>
        </p:nvSpPr>
        <p:spPr>
          <a:xfrm>
            <a:off x="3926439" y="3312476"/>
            <a:ext cx="4945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1:1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9F6069F-4C1A-4D61-8A36-CAA216CDB9E9}"/>
              </a:ext>
            </a:extLst>
          </p:cNvPr>
          <p:cNvSpPr txBox="1"/>
          <p:nvPr/>
        </p:nvSpPr>
        <p:spPr>
          <a:xfrm>
            <a:off x="4219575" y="2652786"/>
            <a:ext cx="71188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871CE"/>
                </a:solidFill>
                <a:effectLst/>
                <a:uLnTx/>
                <a:uFillTx/>
                <a:ea typeface="ＭＳ Ｐゴシック" pitchFamily="34" charset="-128"/>
                <a:cs typeface="+mn-cs"/>
              </a:rPr>
              <a:t>Dosing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BC5955D-EAE9-430F-9692-BAAF682139FF}"/>
              </a:ext>
            </a:extLst>
          </p:cNvPr>
          <p:cNvSpPr txBox="1"/>
          <p:nvPr/>
        </p:nvSpPr>
        <p:spPr>
          <a:xfrm>
            <a:off x="5847312" y="4288079"/>
            <a:ext cx="2140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ＭＳ Ｐゴシック" pitchFamily="34" charset="-128"/>
                <a:cs typeface="+mn-cs"/>
              </a:rPr>
              <a:t>1</a:t>
            </a:r>
            <a:r>
              <a:rPr kumimoji="0" lang="en-US" sz="1200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ea typeface="ＭＳ Ｐゴシック" pitchFamily="34" charset="-128"/>
                <a:cs typeface="+mn-cs"/>
              </a:rPr>
              <a:t>◦ 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ＭＳ Ｐゴシック" pitchFamily="34" charset="-128"/>
                <a:cs typeface="+mn-cs"/>
              </a:rPr>
              <a:t>endpoint </a:t>
            </a:r>
            <a:r>
              <a:rPr lang="en-US" sz="1200">
                <a:ea typeface="ＭＳ Ｐゴシック" pitchFamily="34" charset="-128"/>
              </a:rPr>
              <a:t>W26</a:t>
            </a:r>
            <a:endParaRPr kumimoji="0" lang="en-US" sz="1200" i="0" u="none" strike="noStrike" kern="1200" cap="none" spc="0" normalizeH="0" baseline="30000" noProof="0">
              <a:ln>
                <a:noFill/>
              </a:ln>
              <a:effectLst/>
              <a:uLnTx/>
              <a:uFillTx/>
              <a:ea typeface="ＭＳ Ｐゴシック" pitchFamily="34" charset="-128"/>
            </a:endParaRPr>
          </a:p>
        </p:txBody>
      </p: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9042F055-DA37-4AC6-9E74-307227F3F595}"/>
              </a:ext>
            </a:extLst>
          </p:cNvPr>
          <p:cNvCxnSpPr>
            <a:cxnSpLocks/>
          </p:cNvCxnSpPr>
          <p:nvPr/>
        </p:nvCxnSpPr>
        <p:spPr>
          <a:xfrm flipV="1">
            <a:off x="3666496" y="3377595"/>
            <a:ext cx="1307069" cy="215226"/>
          </a:xfrm>
          <a:prstGeom prst="bentConnector3">
            <a:avLst>
              <a:gd name="adj1" fmla="val 72706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CB1F0BA0-F1E6-4E3E-882D-F33A11DEECC8}"/>
              </a:ext>
            </a:extLst>
          </p:cNvPr>
          <p:cNvCxnSpPr>
            <a:cxnSpLocks/>
          </p:cNvCxnSpPr>
          <p:nvPr/>
        </p:nvCxnSpPr>
        <p:spPr>
          <a:xfrm>
            <a:off x="4612608" y="3592821"/>
            <a:ext cx="346663" cy="271740"/>
          </a:xfrm>
          <a:prstGeom prst="bentConnector3">
            <a:avLst>
              <a:gd name="adj1" fmla="val 1053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2BAB3B6-0A7D-4F08-9DD2-26A90A00F18F}"/>
              </a:ext>
            </a:extLst>
          </p:cNvPr>
          <p:cNvSpPr txBox="1"/>
          <p:nvPr/>
        </p:nvSpPr>
        <p:spPr>
          <a:xfrm>
            <a:off x="4371438" y="2987331"/>
            <a:ext cx="7139413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21706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itchFamily="34" charset="-128"/>
                <a:cs typeface="+mn-cs"/>
              </a:rPr>
              <a:t>Week  </a:t>
            </a:r>
            <a:r>
              <a:rPr lang="en-US" sz="1200" b="1" dirty="0">
                <a:ea typeface="ＭＳ Ｐゴシック" pitchFamily="34" charset="-128"/>
              </a:rPr>
              <a:t>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itchFamily="34" charset="-128"/>
                <a:cs typeface="+mn-cs"/>
              </a:rPr>
              <a:t>0</a:t>
            </a:r>
            <a:r>
              <a:rPr lang="en-US" sz="1200" b="1" dirty="0">
                <a:ea typeface="ＭＳ Ｐゴシック" pitchFamily="34" charset="-128"/>
              </a:rPr>
              <a:t>                                     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itchFamily="34" charset="-128"/>
                <a:cs typeface="+mn-cs"/>
              </a:rPr>
              <a:t>   26	           </a:t>
            </a:r>
            <a:r>
              <a:rPr lang="en-US" sz="1200" b="1" dirty="0">
                <a:ea typeface="ＭＳ Ｐゴシック" pitchFamily="34" charset="-128"/>
              </a:rPr>
              <a:t>	        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itchFamily="34" charset="-128"/>
                <a:cs typeface="+mn-cs"/>
              </a:rPr>
              <a:t>52           …//…         104 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5F0C241-6AD0-4F0D-862E-FAF4A24D51C9}"/>
              </a:ext>
            </a:extLst>
          </p:cNvPr>
          <p:cNvCxnSpPr/>
          <p:nvPr/>
        </p:nvCxnSpPr>
        <p:spPr>
          <a:xfrm>
            <a:off x="4969076" y="2720427"/>
            <a:ext cx="0" cy="160768"/>
          </a:xfrm>
          <a:prstGeom prst="straightConnector1">
            <a:avLst/>
          </a:prstGeom>
          <a:ln w="12700">
            <a:solidFill>
              <a:srgbClr val="0972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8A8016A2-D4BE-44B6-A4CA-6C2B2A340B38}"/>
              </a:ext>
            </a:extLst>
          </p:cNvPr>
          <p:cNvSpPr/>
          <p:nvPr/>
        </p:nvSpPr>
        <p:spPr>
          <a:xfrm>
            <a:off x="6894504" y="4143166"/>
            <a:ext cx="45719" cy="129639"/>
          </a:xfrm>
          <a:prstGeom prst="triangle">
            <a:avLst/>
          </a:prstGeom>
          <a:solidFill>
            <a:srgbClr val="820019"/>
          </a:solidFill>
          <a:ln>
            <a:solidFill>
              <a:srgbClr val="82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731209F-D752-46C3-B5C8-E23BD1294C2E}"/>
              </a:ext>
            </a:extLst>
          </p:cNvPr>
          <p:cNvCxnSpPr/>
          <p:nvPr/>
        </p:nvCxnSpPr>
        <p:spPr>
          <a:xfrm>
            <a:off x="6897177" y="2720427"/>
            <a:ext cx="0" cy="160768"/>
          </a:xfrm>
          <a:prstGeom prst="straightConnector1">
            <a:avLst/>
          </a:prstGeom>
          <a:ln w="12700">
            <a:solidFill>
              <a:srgbClr val="0972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761E9C2-E203-ECF0-C63F-06CF69401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695418"/>
              </p:ext>
            </p:extLst>
          </p:nvPr>
        </p:nvGraphicFramePr>
        <p:xfrm>
          <a:off x="4973564" y="3141828"/>
          <a:ext cx="4762493" cy="449115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762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9115">
                <a:tc>
                  <a:txBody>
                    <a:bodyPr/>
                    <a:lstStyle>
                      <a:lvl1pPr marL="0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6897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3798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0695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7594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4494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1391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198289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5187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3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Group 1: LEN + 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34" charset="-128"/>
                          <a:cs typeface="+mn-cs"/>
                        </a:rPr>
                        <a:t>TAB 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30 mg/kg 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34" charset="-128"/>
                          <a:cs typeface="+mn-cs"/>
                        </a:rPr>
                        <a:t>+ ZAB 10 mg/kg</a:t>
                      </a:r>
                    </a:p>
                  </a:txBody>
                  <a:tcPr marL="122486" marR="122486" marT="61243" marB="612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B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D5772D6-40EC-F24B-BB91-E818607A2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272745"/>
              </p:ext>
            </p:extLst>
          </p:nvPr>
        </p:nvGraphicFramePr>
        <p:xfrm>
          <a:off x="4973565" y="3628794"/>
          <a:ext cx="4762492" cy="449115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762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9115">
                <a:tc>
                  <a:txBody>
                    <a:bodyPr/>
                    <a:lstStyle>
                      <a:lvl1pPr marL="0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6897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3798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0695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7594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4494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1391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198289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5187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3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Group 2: LEN + 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TAB 30 mg/kg + ZAB 30 mg/kg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122486" marR="122486" marT="61243" marB="612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38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E1D928E4-0E61-41CD-8397-52510C8BEFD0}"/>
              </a:ext>
            </a:extLst>
          </p:cNvPr>
          <p:cNvSpPr txBox="1"/>
          <p:nvPr/>
        </p:nvSpPr>
        <p:spPr>
          <a:xfrm>
            <a:off x="9736056" y="3151980"/>
            <a:ext cx="1463343" cy="925930"/>
          </a:xfrm>
          <a:prstGeom prst="rect">
            <a:avLst/>
          </a:prstGeom>
          <a:solidFill>
            <a:srgbClr val="DEDBDE"/>
          </a:solidFill>
        </p:spPr>
        <p:txBody>
          <a:bodyPr wrap="square" rtlCol="0" anchor="ctr" anchorCtr="0">
            <a:no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ＭＳ Ｐゴシック" pitchFamily="34" charset="-128"/>
              <a:cs typeface="+mn-cs"/>
            </a:endParaRP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ea typeface="ＭＳ Ｐゴシック" pitchFamily="34" charset="-128"/>
            </a:endParaRP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ＭＳ Ｐゴシック" pitchFamily="34" charset="-128"/>
              <a:cs typeface="+mn-cs"/>
            </a:endParaRP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ea typeface="ＭＳ Ｐゴシック" pitchFamily="34" charset="-128"/>
            </a:endParaRP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ＭＳ Ｐゴシック" pitchFamily="34" charset="-128"/>
              <a:cs typeface="+mn-cs"/>
            </a:endParaRP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ea typeface="ＭＳ Ｐゴシック" pitchFamily="34" charset="-128"/>
            </a:endParaRP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ＭＳ Ｐゴシック" pitchFamily="34" charset="-128"/>
              <a:cs typeface="+mn-cs"/>
            </a:endParaRP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itchFamily="34" charset="-128"/>
                <a:cs typeface="+mn-cs"/>
              </a:rPr>
              <a:t>Restart ART and Continued Follow-up</a:t>
            </a:r>
            <a:endParaRPr lang="en-US" sz="1200" b="1" dirty="0">
              <a:ea typeface="ＭＳ Ｐゴシック" pitchFamily="34" charset="-128"/>
            </a:endParaRP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a typeface="ＭＳ Ｐゴシック" pitchFamily="34" charset="-128"/>
            </a:endParaRP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a typeface="ＭＳ Ｐゴシック" pitchFamily="34" charset="-128"/>
            </a:endParaRP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ＭＳ Ｐゴシック" pitchFamily="34" charset="-128"/>
              <a:cs typeface="+mn-cs"/>
            </a:endParaRP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ＭＳ Ｐゴシック" pitchFamily="34" charset="-128"/>
              <a:cs typeface="+mn-cs"/>
            </a:endParaRP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ＭＳ Ｐゴシック" pitchFamily="34" charset="-128"/>
              <a:cs typeface="+mn-cs"/>
            </a:endParaRP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ea typeface="ＭＳ Ｐゴシック" pitchFamily="34" charset="-128"/>
            </a:endParaRP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ea typeface="ＭＳ Ｐゴシック" pitchFamily="34" charset="-12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DE2EAC-B361-4DEF-9C53-8356B8C31792}"/>
              </a:ext>
            </a:extLst>
          </p:cNvPr>
          <p:cNvSpPr txBox="1"/>
          <p:nvPr/>
        </p:nvSpPr>
        <p:spPr>
          <a:xfrm>
            <a:off x="4969364" y="2267280"/>
            <a:ext cx="6230034" cy="369332"/>
          </a:xfrm>
          <a:prstGeom prst="rect">
            <a:avLst/>
          </a:prstGeom>
          <a:solidFill>
            <a:srgbClr val="002774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Original Study Design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32FCE1-41C2-AB9B-893A-1FDA4A0E7208}"/>
              </a:ext>
            </a:extLst>
          </p:cNvPr>
          <p:cNvSpPr txBox="1"/>
          <p:nvPr/>
        </p:nvSpPr>
        <p:spPr>
          <a:xfrm>
            <a:off x="4931457" y="4630839"/>
            <a:ext cx="689269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dirty="0"/>
              <a:t>HIV RNA measured at least every 4 weeks until Week 52.</a:t>
            </a:r>
          </a:p>
        </p:txBody>
      </p:sp>
    </p:spTree>
    <p:extLst>
      <p:ext uri="{BB962C8B-B14F-4D97-AF65-F5344CB8AC3E}">
        <p14:creationId xmlns:p14="http://schemas.microsoft.com/office/powerpoint/2010/main" val="1054228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7D8AA-B9AC-AAA2-9856-D77107F97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97" y="152400"/>
            <a:ext cx="10965068" cy="787400"/>
          </a:xfrm>
        </p:spPr>
        <p:txBody>
          <a:bodyPr/>
          <a:lstStyle/>
          <a:p>
            <a:r>
              <a:rPr lang="en-US" dirty="0"/>
              <a:t>Study Design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522845-8918-51C1-3F54-BF6DAFCA9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97" y="1014304"/>
            <a:ext cx="10565728" cy="1381687"/>
          </a:xfrm>
        </p:spPr>
        <p:txBody>
          <a:bodyPr/>
          <a:lstStyle/>
          <a:p>
            <a:r>
              <a:rPr lang="en-US" sz="2000" dirty="0"/>
              <a:t>Randomized, blinded phase 1b study assessing safety and efficacy of a long-acting regimen LEN + TAB + ZAB administered in two different doses. </a:t>
            </a:r>
            <a:r>
              <a:rPr lang="en-US" sz="2000" dirty="0">
                <a:latin typeface="+mj-lt"/>
              </a:rPr>
              <a:t>(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Mangal"/>
              </a:rPr>
              <a:t>NCT04811040)</a:t>
            </a:r>
          </a:p>
          <a:p>
            <a:r>
              <a:rPr lang="en-US" sz="2000" dirty="0">
                <a:latin typeface="+mj-lt"/>
                <a:cs typeface="Mangal"/>
              </a:rPr>
              <a:t>Study design was modified when LEN was unavailable due to temporary clinical hold (for storage vial compatibility).</a:t>
            </a:r>
            <a:r>
              <a:rPr lang="en-US" sz="2000" baseline="30000" dirty="0">
                <a:latin typeface="+mj-lt"/>
                <a:cs typeface="Mangal"/>
              </a:rPr>
              <a:t>1</a:t>
            </a:r>
            <a:endParaRPr lang="en-US" sz="2000" dirty="0">
              <a:latin typeface="+mj-lt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A4085-71CC-FD4E-757B-DB86F5532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8528" y="6340475"/>
            <a:ext cx="591800" cy="365125"/>
          </a:xfrm>
        </p:spPr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ABE457C-1916-40C7-B284-C2248C599D78}"/>
              </a:ext>
            </a:extLst>
          </p:cNvPr>
          <p:cNvSpPr txBox="1"/>
          <p:nvPr/>
        </p:nvSpPr>
        <p:spPr>
          <a:xfrm>
            <a:off x="3926439" y="3335614"/>
            <a:ext cx="4945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1:1</a:t>
            </a:r>
          </a:p>
        </p:txBody>
      </p: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9042F055-DA37-4AC6-9E74-307227F3F595}"/>
              </a:ext>
            </a:extLst>
          </p:cNvPr>
          <p:cNvCxnSpPr>
            <a:cxnSpLocks/>
          </p:cNvCxnSpPr>
          <p:nvPr/>
        </p:nvCxnSpPr>
        <p:spPr>
          <a:xfrm flipV="1">
            <a:off x="3666496" y="3400733"/>
            <a:ext cx="1307069" cy="215226"/>
          </a:xfrm>
          <a:prstGeom prst="bentConnector3">
            <a:avLst>
              <a:gd name="adj1" fmla="val 72706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CB1F0BA0-F1E6-4E3E-882D-F33A11DEECC8}"/>
              </a:ext>
            </a:extLst>
          </p:cNvPr>
          <p:cNvCxnSpPr>
            <a:cxnSpLocks/>
          </p:cNvCxnSpPr>
          <p:nvPr/>
        </p:nvCxnSpPr>
        <p:spPr>
          <a:xfrm>
            <a:off x="4612608" y="3606434"/>
            <a:ext cx="346663" cy="271740"/>
          </a:xfrm>
          <a:prstGeom prst="bentConnector3">
            <a:avLst>
              <a:gd name="adj1" fmla="val 1053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0A8F3DB-5198-4CA1-93F4-94A12DEDA670}"/>
              </a:ext>
            </a:extLst>
          </p:cNvPr>
          <p:cNvSpPr txBox="1"/>
          <p:nvPr/>
        </p:nvSpPr>
        <p:spPr>
          <a:xfrm>
            <a:off x="8120833" y="4630839"/>
            <a:ext cx="349377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dirty="0"/>
              <a:t>HIV RNA measured at least every 4 weeks until Week 26.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AA25BF-867F-3A78-C783-BF01647591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897" y="6544017"/>
            <a:ext cx="10565726" cy="161583"/>
          </a:xfrm>
        </p:spPr>
        <p:txBody>
          <a:bodyPr/>
          <a:lstStyle/>
          <a:p>
            <a:r>
              <a:rPr lang="en-US" sz="1050" baseline="30000" dirty="0"/>
              <a:t>1</a:t>
            </a:r>
            <a:r>
              <a:rPr lang="en-US" sz="1050" dirty="0"/>
              <a:t> FDA lifts clinical hold on investigational </a:t>
            </a:r>
            <a:r>
              <a:rPr lang="en-US" sz="1050" dirty="0" err="1"/>
              <a:t>lenacapavir</a:t>
            </a:r>
            <a:r>
              <a:rPr lang="en-US" sz="1050" dirty="0"/>
              <a:t> for the treatment and prevention of HIV. Press release. May 16, 2022.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76F470-63AE-4307-873F-F7FA7BFB55D3}"/>
              </a:ext>
            </a:extLst>
          </p:cNvPr>
          <p:cNvSpPr txBox="1"/>
          <p:nvPr/>
        </p:nvSpPr>
        <p:spPr>
          <a:xfrm>
            <a:off x="8671757" y="4307129"/>
            <a:ext cx="2140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itchFamily="34" charset="-128"/>
                <a:cs typeface="+mn-cs"/>
              </a:rPr>
              <a:t>1</a:t>
            </a:r>
            <a:r>
              <a:rPr kumimoji="0" lang="en-US" sz="12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ea typeface="ＭＳ Ｐゴシック" pitchFamily="34" charset="-128"/>
                <a:cs typeface="+mn-cs"/>
              </a:rPr>
              <a:t>◦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itchFamily="34" charset="-128"/>
                <a:cs typeface="+mn-cs"/>
              </a:rPr>
              <a:t>endpoint </a:t>
            </a:r>
            <a:r>
              <a:rPr lang="en-US" sz="1200" dirty="0">
                <a:ea typeface="ＭＳ Ｐゴシック" pitchFamily="34" charset="-128"/>
              </a:rPr>
              <a:t>W26</a:t>
            </a:r>
            <a:endParaRPr kumimoji="0" lang="en-US" sz="1200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ea typeface="ＭＳ Ｐゴシック" pitchFamily="34" charset="-12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11169BF-97E8-4FDC-A990-BE014B69536A}"/>
              </a:ext>
            </a:extLst>
          </p:cNvPr>
          <p:cNvSpPr txBox="1"/>
          <p:nvPr/>
        </p:nvSpPr>
        <p:spPr>
          <a:xfrm>
            <a:off x="4373628" y="3003162"/>
            <a:ext cx="7137219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21706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itchFamily="34" charset="-128"/>
                <a:cs typeface="+mn-cs"/>
              </a:rPr>
              <a:t>Week  </a:t>
            </a:r>
            <a:r>
              <a:rPr lang="en-US" sz="1200" b="1" dirty="0">
                <a:ea typeface="ＭＳ Ｐゴシック" pitchFamily="34" charset="-128"/>
              </a:rPr>
              <a:t>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itchFamily="34" charset="-128"/>
                <a:cs typeface="+mn-cs"/>
              </a:rPr>
              <a:t>0</a:t>
            </a:r>
            <a:r>
              <a:rPr lang="en-US" sz="1200" b="1" dirty="0">
                <a:ea typeface="ＭＳ Ｐゴシック" pitchFamily="34" charset="-128"/>
              </a:rPr>
              <a:t>                                     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itchFamily="34" charset="-128"/>
                <a:cs typeface="+mn-cs"/>
              </a:rPr>
              <a:t>   	           </a:t>
            </a:r>
            <a:r>
              <a:rPr lang="en-US" sz="1200" b="1" dirty="0">
                <a:ea typeface="ＭＳ Ｐゴシック" pitchFamily="34" charset="-128"/>
              </a:rPr>
              <a:t>	          26        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itchFamily="34" charset="-128"/>
                <a:cs typeface="+mn-cs"/>
              </a:rPr>
              <a:t>…//…           52</a:t>
            </a:r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733FC667-342C-4B01-8D24-618D1DEEEB85}"/>
              </a:ext>
            </a:extLst>
          </p:cNvPr>
          <p:cNvSpPr/>
          <p:nvPr/>
        </p:nvSpPr>
        <p:spPr>
          <a:xfrm>
            <a:off x="9718949" y="4162216"/>
            <a:ext cx="45719" cy="129639"/>
          </a:xfrm>
          <a:prstGeom prst="triangle">
            <a:avLst/>
          </a:prstGeom>
          <a:solidFill>
            <a:srgbClr val="820019"/>
          </a:solidFill>
          <a:ln>
            <a:solidFill>
              <a:srgbClr val="82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505AF563-6FF6-4B94-B79E-550FAA6594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165039"/>
              </p:ext>
            </p:extLst>
          </p:nvPr>
        </p:nvGraphicFramePr>
        <p:xfrm>
          <a:off x="4973563" y="3163055"/>
          <a:ext cx="4762493" cy="449115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762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9115">
                <a:tc>
                  <a:txBody>
                    <a:bodyPr/>
                    <a:lstStyle>
                      <a:lvl1pPr marL="0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6897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3798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0695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7594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4494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1391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198289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5187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3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Group 1: LEN + 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34" charset="-128"/>
                          <a:cs typeface="+mn-cs"/>
                        </a:rPr>
                        <a:t>TAB 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30 mg/kg 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34" charset="-128"/>
                          <a:cs typeface="+mn-cs"/>
                        </a:rPr>
                        <a:t>+ ZAB 10 mg/kg</a:t>
                      </a:r>
                    </a:p>
                  </a:txBody>
                  <a:tcPr marL="122486" marR="122486" marT="61243" marB="612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B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73969694-80EA-49B0-93DE-CDA42030CB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468679"/>
              </p:ext>
            </p:extLst>
          </p:nvPr>
        </p:nvGraphicFramePr>
        <p:xfrm>
          <a:off x="4973565" y="3647844"/>
          <a:ext cx="4762492" cy="449115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762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9115">
                <a:tc>
                  <a:txBody>
                    <a:bodyPr/>
                    <a:lstStyle>
                      <a:lvl1pPr marL="0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6897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3798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0695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7594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4494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1391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198289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5187" algn="l" defTabSz="913798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3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Group 2: LEN + 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TAB 30 mg/kg + ZAB 30 mg/kg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122486" marR="122486" marT="61243" marB="612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38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05EABD34-D0D3-4EEF-A28F-C12A6A1A5B7C}"/>
              </a:ext>
            </a:extLst>
          </p:cNvPr>
          <p:cNvSpPr txBox="1"/>
          <p:nvPr/>
        </p:nvSpPr>
        <p:spPr>
          <a:xfrm>
            <a:off x="9736056" y="3171030"/>
            <a:ext cx="1463343" cy="925930"/>
          </a:xfrm>
          <a:prstGeom prst="rect">
            <a:avLst/>
          </a:prstGeom>
          <a:solidFill>
            <a:srgbClr val="DEDBDE"/>
          </a:solidFill>
        </p:spPr>
        <p:txBody>
          <a:bodyPr wrap="square" rtlCol="0" anchor="ctr" anchorCtr="0">
            <a:no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ＭＳ Ｐゴシック" pitchFamily="34" charset="-128"/>
              <a:cs typeface="+mn-cs"/>
            </a:endParaRP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ea typeface="ＭＳ Ｐゴシック" pitchFamily="34" charset="-128"/>
            </a:endParaRP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ＭＳ Ｐゴシック" pitchFamily="34" charset="-128"/>
              <a:cs typeface="+mn-cs"/>
            </a:endParaRP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ea typeface="ＭＳ Ｐゴシック" pitchFamily="34" charset="-128"/>
            </a:endParaRP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ＭＳ Ｐゴシック" pitchFamily="34" charset="-128"/>
              <a:cs typeface="+mn-cs"/>
            </a:endParaRP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ea typeface="ＭＳ Ｐゴシック" pitchFamily="34" charset="-128"/>
            </a:endParaRP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ＭＳ Ｐゴシック" pitchFamily="34" charset="-128"/>
              <a:cs typeface="+mn-cs"/>
            </a:endParaRP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itchFamily="34" charset="-128"/>
                <a:cs typeface="+mn-cs"/>
              </a:rPr>
              <a:t>Restart ART and Continued Follow-up</a:t>
            </a:r>
            <a:endParaRPr lang="en-US" sz="1200" b="1" dirty="0">
              <a:ea typeface="ＭＳ Ｐゴシック" pitchFamily="34" charset="-128"/>
            </a:endParaRP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a typeface="ＭＳ Ｐゴシック" pitchFamily="34" charset="-128"/>
            </a:endParaRP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a typeface="ＭＳ Ｐゴシック" pitchFamily="34" charset="-128"/>
            </a:endParaRP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ＭＳ Ｐゴシック" pitchFamily="34" charset="-128"/>
              <a:cs typeface="+mn-cs"/>
            </a:endParaRP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ＭＳ Ｐゴシック" pitchFamily="34" charset="-128"/>
              <a:cs typeface="+mn-cs"/>
            </a:endParaRP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ＭＳ Ｐゴシック" pitchFamily="34" charset="-128"/>
              <a:cs typeface="+mn-cs"/>
            </a:endParaRP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ea typeface="ＭＳ Ｐゴシック" pitchFamily="34" charset="-128"/>
            </a:endParaRP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ea typeface="ＭＳ Ｐゴシック" pitchFamily="34" charset="-128"/>
            </a:endParaRPr>
          </a:p>
        </p:txBody>
      </p:sp>
      <p:graphicFrame>
        <p:nvGraphicFramePr>
          <p:cNvPr id="40" name="Table 8">
            <a:extLst>
              <a:ext uri="{FF2B5EF4-FFF2-40B4-BE49-F238E27FC236}">
                <a16:creationId xmlns:a16="http://schemas.microsoft.com/office/drawing/2014/main" id="{FC381950-60D4-4677-99A2-1DC059B4B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931119"/>
              </p:ext>
            </p:extLst>
          </p:nvPr>
        </p:nvGraphicFramePr>
        <p:xfrm>
          <a:off x="4086222" y="4429200"/>
          <a:ext cx="2990853" cy="154548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{0E3FDE45-AF77-4B5C-9715-49D594BDF05E}</a:tableStyleId>
              </a:tblPr>
              <a:tblGrid>
                <a:gridCol w="1371603">
                  <a:extLst>
                    <a:ext uri="{9D8B030D-6E8A-4147-A177-3AD203B41FA5}">
                      <a16:colId xmlns:a16="http://schemas.microsoft.com/office/drawing/2014/main" val="42927171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52891098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3923064676"/>
                    </a:ext>
                  </a:extLst>
                </a:gridCol>
              </a:tblGrid>
              <a:tr h="306849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Day 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7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Day 2</a:t>
                      </a: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7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692484"/>
                  </a:ext>
                </a:extLst>
              </a:tr>
              <a:tr h="258439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</a:rPr>
                        <a:t>LEN oral 600 mg</a:t>
                      </a:r>
                    </a:p>
                  </a:txBody>
                  <a:tcPr marL="121920" marR="121920" marT="60960" marB="6096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823226"/>
                  </a:ext>
                </a:extLst>
              </a:tr>
              <a:tr h="258439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</a:rPr>
                        <a:t>LEN SC 927 mg</a:t>
                      </a:r>
                    </a:p>
                  </a:txBody>
                  <a:tcPr marL="121920" marR="121920" marT="60960" marB="6096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en-US" sz="1400"/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/>
                        <a:t>-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045533"/>
                  </a:ext>
                </a:extLst>
              </a:tr>
              <a:tr h="258439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</a:rPr>
                        <a:t>TAB IV 30 mg/kg </a:t>
                      </a:r>
                    </a:p>
                  </a:txBody>
                  <a:tcPr marL="121920" marR="121920" marT="60960" marB="6096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/>
                        <a:t>-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601109"/>
                  </a:ext>
                </a:extLst>
              </a:tr>
              <a:tr h="363047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</a:rPr>
                        <a:t>ZAB IV 10 mg/kg or 30 mg/kg</a:t>
                      </a: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en-US" sz="1400"/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/>
                        <a:t>-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522036"/>
                  </a:ext>
                </a:extLst>
              </a:tr>
            </a:tbl>
          </a:graphicData>
        </a:graphic>
      </p:graphicFrame>
      <p:grpSp>
        <p:nvGrpSpPr>
          <p:cNvPr id="41" name="Group 40">
            <a:extLst>
              <a:ext uri="{FF2B5EF4-FFF2-40B4-BE49-F238E27FC236}">
                <a16:creationId xmlns:a16="http://schemas.microsoft.com/office/drawing/2014/main" id="{71641DA1-348A-45E4-A16B-C7F7557AFD99}"/>
              </a:ext>
            </a:extLst>
          </p:cNvPr>
          <p:cNvGrpSpPr>
            <a:grpSpLocks noChangeAspect="1"/>
          </p:cNvGrpSpPr>
          <p:nvPr/>
        </p:nvGrpSpPr>
        <p:grpSpPr>
          <a:xfrm>
            <a:off x="5782996" y="4798998"/>
            <a:ext cx="274320" cy="207446"/>
            <a:chOff x="1679439" y="2632965"/>
            <a:chExt cx="388399" cy="253108"/>
          </a:xfrm>
          <a:solidFill>
            <a:srgbClr val="002774"/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EE40B08-9132-4761-A0D3-2C580256D3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9439" y="2632965"/>
              <a:ext cx="233454" cy="233453"/>
            </a:xfrm>
            <a:custGeom>
              <a:avLst/>
              <a:gdLst>
                <a:gd name="connsiteX0" fmla="*/ 247133 w 411888"/>
                <a:gd name="connsiteY0" fmla="*/ 28925 h 411887"/>
                <a:gd name="connsiteX1" fmla="*/ 29074 w 411888"/>
                <a:gd name="connsiteY1" fmla="*/ 246983 h 411887"/>
                <a:gd name="connsiteX2" fmla="*/ 29074 w 411888"/>
                <a:gd name="connsiteY2" fmla="*/ 388721 h 411887"/>
                <a:gd name="connsiteX3" fmla="*/ 170812 w 411888"/>
                <a:gd name="connsiteY3" fmla="*/ 388721 h 411887"/>
                <a:gd name="connsiteX4" fmla="*/ 387659 w 411888"/>
                <a:gd name="connsiteY4" fmla="*/ 171874 h 411887"/>
                <a:gd name="connsiteX5" fmla="*/ 387659 w 411888"/>
                <a:gd name="connsiteY5" fmla="*/ 30136 h 411887"/>
                <a:gd name="connsiteX6" fmla="*/ 247133 w 411888"/>
                <a:gd name="connsiteY6" fmla="*/ 28925 h 411887"/>
                <a:gd name="connsiteX7" fmla="*/ 145372 w 411888"/>
                <a:gd name="connsiteY7" fmla="*/ 362069 h 411887"/>
                <a:gd name="connsiteX8" fmla="*/ 55726 w 411888"/>
                <a:gd name="connsiteY8" fmla="*/ 362069 h 411887"/>
                <a:gd name="connsiteX9" fmla="*/ 55726 w 411888"/>
                <a:gd name="connsiteY9" fmla="*/ 272423 h 411887"/>
                <a:gd name="connsiteX10" fmla="*/ 168390 w 411888"/>
                <a:gd name="connsiteY10" fmla="*/ 159760 h 411887"/>
                <a:gd name="connsiteX11" fmla="*/ 258036 w 411888"/>
                <a:gd name="connsiteY11" fmla="*/ 249406 h 411887"/>
                <a:gd name="connsiteX12" fmla="*/ 145372 w 411888"/>
                <a:gd name="connsiteY12" fmla="*/ 362069 h 411887"/>
                <a:gd name="connsiteX13" fmla="*/ 369488 w 411888"/>
                <a:gd name="connsiteY13" fmla="*/ 61633 h 411887"/>
                <a:gd name="connsiteX14" fmla="*/ 356162 w 411888"/>
                <a:gd name="connsiteY14" fmla="*/ 61633 h 411887"/>
                <a:gd name="connsiteX15" fmla="*/ 279842 w 411888"/>
                <a:gd name="connsiteY15" fmla="*/ 61633 h 411887"/>
                <a:gd name="connsiteX16" fmla="*/ 266516 w 411888"/>
                <a:gd name="connsiteY16" fmla="*/ 61633 h 411887"/>
                <a:gd name="connsiteX17" fmla="*/ 266516 w 411888"/>
                <a:gd name="connsiteY17" fmla="*/ 48308 h 411887"/>
                <a:gd name="connsiteX18" fmla="*/ 369488 w 411888"/>
                <a:gd name="connsiteY18" fmla="*/ 48308 h 411887"/>
                <a:gd name="connsiteX19" fmla="*/ 369488 w 411888"/>
                <a:gd name="connsiteY19" fmla="*/ 61633 h 41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1888" h="411887">
                  <a:moveTo>
                    <a:pt x="247133" y="28925"/>
                  </a:moveTo>
                  <a:lnTo>
                    <a:pt x="29074" y="246983"/>
                  </a:lnTo>
                  <a:cubicBezTo>
                    <a:pt x="-9691" y="285749"/>
                    <a:pt x="-9691" y="349955"/>
                    <a:pt x="29074" y="388721"/>
                  </a:cubicBezTo>
                  <a:cubicBezTo>
                    <a:pt x="67840" y="427487"/>
                    <a:pt x="132046" y="427487"/>
                    <a:pt x="170812" y="388721"/>
                  </a:cubicBezTo>
                  <a:lnTo>
                    <a:pt x="387659" y="171874"/>
                  </a:lnTo>
                  <a:cubicBezTo>
                    <a:pt x="426425" y="133108"/>
                    <a:pt x="426425" y="68902"/>
                    <a:pt x="387659" y="30136"/>
                  </a:cubicBezTo>
                  <a:cubicBezTo>
                    <a:pt x="348893" y="-9841"/>
                    <a:pt x="285899" y="-9841"/>
                    <a:pt x="247133" y="28925"/>
                  </a:cubicBezTo>
                  <a:close/>
                  <a:moveTo>
                    <a:pt x="145372" y="362069"/>
                  </a:moveTo>
                  <a:cubicBezTo>
                    <a:pt x="121144" y="386298"/>
                    <a:pt x="79955" y="386298"/>
                    <a:pt x="55726" y="362069"/>
                  </a:cubicBezTo>
                  <a:cubicBezTo>
                    <a:pt x="31497" y="337841"/>
                    <a:pt x="31497" y="296652"/>
                    <a:pt x="55726" y="272423"/>
                  </a:cubicBezTo>
                  <a:lnTo>
                    <a:pt x="168390" y="159760"/>
                  </a:lnTo>
                  <a:lnTo>
                    <a:pt x="258036" y="249406"/>
                  </a:lnTo>
                  <a:lnTo>
                    <a:pt x="145372" y="362069"/>
                  </a:lnTo>
                  <a:close/>
                  <a:moveTo>
                    <a:pt x="369488" y="61633"/>
                  </a:moveTo>
                  <a:cubicBezTo>
                    <a:pt x="365854" y="65268"/>
                    <a:pt x="359796" y="65268"/>
                    <a:pt x="356162" y="61633"/>
                  </a:cubicBezTo>
                  <a:cubicBezTo>
                    <a:pt x="335568" y="41039"/>
                    <a:pt x="300436" y="41039"/>
                    <a:pt x="279842" y="61633"/>
                  </a:cubicBezTo>
                  <a:cubicBezTo>
                    <a:pt x="276207" y="65268"/>
                    <a:pt x="270150" y="65268"/>
                    <a:pt x="266516" y="61633"/>
                  </a:cubicBezTo>
                  <a:cubicBezTo>
                    <a:pt x="262882" y="57999"/>
                    <a:pt x="262882" y="51942"/>
                    <a:pt x="266516" y="48308"/>
                  </a:cubicBezTo>
                  <a:cubicBezTo>
                    <a:pt x="294379" y="20445"/>
                    <a:pt x="340413" y="20445"/>
                    <a:pt x="369488" y="48308"/>
                  </a:cubicBezTo>
                  <a:cubicBezTo>
                    <a:pt x="371911" y="53153"/>
                    <a:pt x="371911" y="57999"/>
                    <a:pt x="369488" y="61633"/>
                  </a:cubicBezTo>
                  <a:close/>
                </a:path>
              </a:pathLst>
            </a:custGeom>
            <a:grpFill/>
            <a:ln w="12105" cap="flat">
              <a:solidFill>
                <a:srgbClr val="00277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28FCE5E-7973-4985-845A-6BB83B7DE4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34384" y="2652620"/>
              <a:ext cx="233454" cy="233453"/>
            </a:xfrm>
            <a:custGeom>
              <a:avLst/>
              <a:gdLst>
                <a:gd name="connsiteX0" fmla="*/ 247133 w 411888"/>
                <a:gd name="connsiteY0" fmla="*/ 28925 h 411887"/>
                <a:gd name="connsiteX1" fmla="*/ 29074 w 411888"/>
                <a:gd name="connsiteY1" fmla="*/ 246983 h 411887"/>
                <a:gd name="connsiteX2" fmla="*/ 29074 w 411888"/>
                <a:gd name="connsiteY2" fmla="*/ 388721 h 411887"/>
                <a:gd name="connsiteX3" fmla="*/ 170812 w 411888"/>
                <a:gd name="connsiteY3" fmla="*/ 388721 h 411887"/>
                <a:gd name="connsiteX4" fmla="*/ 387659 w 411888"/>
                <a:gd name="connsiteY4" fmla="*/ 171874 h 411887"/>
                <a:gd name="connsiteX5" fmla="*/ 387659 w 411888"/>
                <a:gd name="connsiteY5" fmla="*/ 30136 h 411887"/>
                <a:gd name="connsiteX6" fmla="*/ 247133 w 411888"/>
                <a:gd name="connsiteY6" fmla="*/ 28925 h 411887"/>
                <a:gd name="connsiteX7" fmla="*/ 145372 w 411888"/>
                <a:gd name="connsiteY7" fmla="*/ 362069 h 411887"/>
                <a:gd name="connsiteX8" fmla="*/ 55726 w 411888"/>
                <a:gd name="connsiteY8" fmla="*/ 362069 h 411887"/>
                <a:gd name="connsiteX9" fmla="*/ 55726 w 411888"/>
                <a:gd name="connsiteY9" fmla="*/ 272423 h 411887"/>
                <a:gd name="connsiteX10" fmla="*/ 168390 w 411888"/>
                <a:gd name="connsiteY10" fmla="*/ 159760 h 411887"/>
                <a:gd name="connsiteX11" fmla="*/ 258036 w 411888"/>
                <a:gd name="connsiteY11" fmla="*/ 249406 h 411887"/>
                <a:gd name="connsiteX12" fmla="*/ 145372 w 411888"/>
                <a:gd name="connsiteY12" fmla="*/ 362069 h 411887"/>
                <a:gd name="connsiteX13" fmla="*/ 369488 w 411888"/>
                <a:gd name="connsiteY13" fmla="*/ 61633 h 411887"/>
                <a:gd name="connsiteX14" fmla="*/ 356162 w 411888"/>
                <a:gd name="connsiteY14" fmla="*/ 61633 h 411887"/>
                <a:gd name="connsiteX15" fmla="*/ 279842 w 411888"/>
                <a:gd name="connsiteY15" fmla="*/ 61633 h 411887"/>
                <a:gd name="connsiteX16" fmla="*/ 266516 w 411888"/>
                <a:gd name="connsiteY16" fmla="*/ 61633 h 411887"/>
                <a:gd name="connsiteX17" fmla="*/ 266516 w 411888"/>
                <a:gd name="connsiteY17" fmla="*/ 48308 h 411887"/>
                <a:gd name="connsiteX18" fmla="*/ 369488 w 411888"/>
                <a:gd name="connsiteY18" fmla="*/ 48308 h 411887"/>
                <a:gd name="connsiteX19" fmla="*/ 369488 w 411888"/>
                <a:gd name="connsiteY19" fmla="*/ 61633 h 41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1888" h="411887">
                  <a:moveTo>
                    <a:pt x="247133" y="28925"/>
                  </a:moveTo>
                  <a:lnTo>
                    <a:pt x="29074" y="246983"/>
                  </a:lnTo>
                  <a:cubicBezTo>
                    <a:pt x="-9691" y="285749"/>
                    <a:pt x="-9691" y="349955"/>
                    <a:pt x="29074" y="388721"/>
                  </a:cubicBezTo>
                  <a:cubicBezTo>
                    <a:pt x="67840" y="427487"/>
                    <a:pt x="132046" y="427487"/>
                    <a:pt x="170812" y="388721"/>
                  </a:cubicBezTo>
                  <a:lnTo>
                    <a:pt x="387659" y="171874"/>
                  </a:lnTo>
                  <a:cubicBezTo>
                    <a:pt x="426425" y="133108"/>
                    <a:pt x="426425" y="68902"/>
                    <a:pt x="387659" y="30136"/>
                  </a:cubicBezTo>
                  <a:cubicBezTo>
                    <a:pt x="348893" y="-9841"/>
                    <a:pt x="285899" y="-9841"/>
                    <a:pt x="247133" y="28925"/>
                  </a:cubicBezTo>
                  <a:close/>
                  <a:moveTo>
                    <a:pt x="145372" y="362069"/>
                  </a:moveTo>
                  <a:cubicBezTo>
                    <a:pt x="121144" y="386298"/>
                    <a:pt x="79955" y="386298"/>
                    <a:pt x="55726" y="362069"/>
                  </a:cubicBezTo>
                  <a:cubicBezTo>
                    <a:pt x="31497" y="337841"/>
                    <a:pt x="31497" y="296652"/>
                    <a:pt x="55726" y="272423"/>
                  </a:cubicBezTo>
                  <a:lnTo>
                    <a:pt x="168390" y="159760"/>
                  </a:lnTo>
                  <a:lnTo>
                    <a:pt x="258036" y="249406"/>
                  </a:lnTo>
                  <a:lnTo>
                    <a:pt x="145372" y="362069"/>
                  </a:lnTo>
                  <a:close/>
                  <a:moveTo>
                    <a:pt x="369488" y="61633"/>
                  </a:moveTo>
                  <a:cubicBezTo>
                    <a:pt x="365854" y="65268"/>
                    <a:pt x="359796" y="65268"/>
                    <a:pt x="356162" y="61633"/>
                  </a:cubicBezTo>
                  <a:cubicBezTo>
                    <a:pt x="335568" y="41039"/>
                    <a:pt x="300436" y="41039"/>
                    <a:pt x="279842" y="61633"/>
                  </a:cubicBezTo>
                  <a:cubicBezTo>
                    <a:pt x="276207" y="65268"/>
                    <a:pt x="270150" y="65268"/>
                    <a:pt x="266516" y="61633"/>
                  </a:cubicBezTo>
                  <a:cubicBezTo>
                    <a:pt x="262882" y="57999"/>
                    <a:pt x="262882" y="51942"/>
                    <a:pt x="266516" y="48308"/>
                  </a:cubicBezTo>
                  <a:cubicBezTo>
                    <a:pt x="294379" y="20445"/>
                    <a:pt x="340413" y="20445"/>
                    <a:pt x="369488" y="48308"/>
                  </a:cubicBezTo>
                  <a:cubicBezTo>
                    <a:pt x="371911" y="53153"/>
                    <a:pt x="371911" y="57999"/>
                    <a:pt x="369488" y="61633"/>
                  </a:cubicBezTo>
                  <a:close/>
                </a:path>
              </a:pathLst>
            </a:custGeom>
            <a:grpFill/>
            <a:ln w="12105" cap="flat">
              <a:solidFill>
                <a:srgbClr val="00277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47" name="Graphic 46">
            <a:extLst>
              <a:ext uri="{FF2B5EF4-FFF2-40B4-BE49-F238E27FC236}">
                <a16:creationId xmlns:a16="http://schemas.microsoft.com/office/drawing/2014/main" id="{AC3B0C1F-C2BF-4B89-968C-8DC9384FA7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503" t="2345" r="14503" b="21593"/>
          <a:stretch/>
        </p:blipFill>
        <p:spPr>
          <a:xfrm rot="19342907" flipH="1" flipV="1">
            <a:off x="5580198" y="5023188"/>
            <a:ext cx="249382" cy="333982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BB9EED43-B7E4-4DFB-852D-AF3DE024B1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503" t="2345" r="14503" b="21593"/>
          <a:stretch/>
        </p:blipFill>
        <p:spPr>
          <a:xfrm rot="19342907" flipH="1" flipV="1">
            <a:off x="5956955" y="5042495"/>
            <a:ext cx="249382" cy="333982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F524DA93-F39D-47EB-98B1-5F94F28FAFFE}"/>
              </a:ext>
            </a:extLst>
          </p:cNvPr>
          <p:cNvGrpSpPr>
            <a:grpSpLocks noChangeAspect="1"/>
          </p:cNvGrpSpPr>
          <p:nvPr/>
        </p:nvGrpSpPr>
        <p:grpSpPr>
          <a:xfrm>
            <a:off x="6581158" y="4799162"/>
            <a:ext cx="274320" cy="207446"/>
            <a:chOff x="1679439" y="2632965"/>
            <a:chExt cx="388399" cy="253108"/>
          </a:xfrm>
          <a:solidFill>
            <a:srgbClr val="002774"/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D2DEE35-67BA-4233-94CF-9F6787519C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9439" y="2632965"/>
              <a:ext cx="233454" cy="233453"/>
            </a:xfrm>
            <a:custGeom>
              <a:avLst/>
              <a:gdLst>
                <a:gd name="connsiteX0" fmla="*/ 247133 w 411888"/>
                <a:gd name="connsiteY0" fmla="*/ 28925 h 411887"/>
                <a:gd name="connsiteX1" fmla="*/ 29074 w 411888"/>
                <a:gd name="connsiteY1" fmla="*/ 246983 h 411887"/>
                <a:gd name="connsiteX2" fmla="*/ 29074 w 411888"/>
                <a:gd name="connsiteY2" fmla="*/ 388721 h 411887"/>
                <a:gd name="connsiteX3" fmla="*/ 170812 w 411888"/>
                <a:gd name="connsiteY3" fmla="*/ 388721 h 411887"/>
                <a:gd name="connsiteX4" fmla="*/ 387659 w 411888"/>
                <a:gd name="connsiteY4" fmla="*/ 171874 h 411887"/>
                <a:gd name="connsiteX5" fmla="*/ 387659 w 411888"/>
                <a:gd name="connsiteY5" fmla="*/ 30136 h 411887"/>
                <a:gd name="connsiteX6" fmla="*/ 247133 w 411888"/>
                <a:gd name="connsiteY6" fmla="*/ 28925 h 411887"/>
                <a:gd name="connsiteX7" fmla="*/ 145372 w 411888"/>
                <a:gd name="connsiteY7" fmla="*/ 362069 h 411887"/>
                <a:gd name="connsiteX8" fmla="*/ 55726 w 411888"/>
                <a:gd name="connsiteY8" fmla="*/ 362069 h 411887"/>
                <a:gd name="connsiteX9" fmla="*/ 55726 w 411888"/>
                <a:gd name="connsiteY9" fmla="*/ 272423 h 411887"/>
                <a:gd name="connsiteX10" fmla="*/ 168390 w 411888"/>
                <a:gd name="connsiteY10" fmla="*/ 159760 h 411887"/>
                <a:gd name="connsiteX11" fmla="*/ 258036 w 411888"/>
                <a:gd name="connsiteY11" fmla="*/ 249406 h 411887"/>
                <a:gd name="connsiteX12" fmla="*/ 145372 w 411888"/>
                <a:gd name="connsiteY12" fmla="*/ 362069 h 411887"/>
                <a:gd name="connsiteX13" fmla="*/ 369488 w 411888"/>
                <a:gd name="connsiteY13" fmla="*/ 61633 h 411887"/>
                <a:gd name="connsiteX14" fmla="*/ 356162 w 411888"/>
                <a:gd name="connsiteY14" fmla="*/ 61633 h 411887"/>
                <a:gd name="connsiteX15" fmla="*/ 279842 w 411888"/>
                <a:gd name="connsiteY15" fmla="*/ 61633 h 411887"/>
                <a:gd name="connsiteX16" fmla="*/ 266516 w 411888"/>
                <a:gd name="connsiteY16" fmla="*/ 61633 h 411887"/>
                <a:gd name="connsiteX17" fmla="*/ 266516 w 411888"/>
                <a:gd name="connsiteY17" fmla="*/ 48308 h 411887"/>
                <a:gd name="connsiteX18" fmla="*/ 369488 w 411888"/>
                <a:gd name="connsiteY18" fmla="*/ 48308 h 411887"/>
                <a:gd name="connsiteX19" fmla="*/ 369488 w 411888"/>
                <a:gd name="connsiteY19" fmla="*/ 61633 h 41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1888" h="411887">
                  <a:moveTo>
                    <a:pt x="247133" y="28925"/>
                  </a:moveTo>
                  <a:lnTo>
                    <a:pt x="29074" y="246983"/>
                  </a:lnTo>
                  <a:cubicBezTo>
                    <a:pt x="-9691" y="285749"/>
                    <a:pt x="-9691" y="349955"/>
                    <a:pt x="29074" y="388721"/>
                  </a:cubicBezTo>
                  <a:cubicBezTo>
                    <a:pt x="67840" y="427487"/>
                    <a:pt x="132046" y="427487"/>
                    <a:pt x="170812" y="388721"/>
                  </a:cubicBezTo>
                  <a:lnTo>
                    <a:pt x="387659" y="171874"/>
                  </a:lnTo>
                  <a:cubicBezTo>
                    <a:pt x="426425" y="133108"/>
                    <a:pt x="426425" y="68902"/>
                    <a:pt x="387659" y="30136"/>
                  </a:cubicBezTo>
                  <a:cubicBezTo>
                    <a:pt x="348893" y="-9841"/>
                    <a:pt x="285899" y="-9841"/>
                    <a:pt x="247133" y="28925"/>
                  </a:cubicBezTo>
                  <a:close/>
                  <a:moveTo>
                    <a:pt x="145372" y="362069"/>
                  </a:moveTo>
                  <a:cubicBezTo>
                    <a:pt x="121144" y="386298"/>
                    <a:pt x="79955" y="386298"/>
                    <a:pt x="55726" y="362069"/>
                  </a:cubicBezTo>
                  <a:cubicBezTo>
                    <a:pt x="31497" y="337841"/>
                    <a:pt x="31497" y="296652"/>
                    <a:pt x="55726" y="272423"/>
                  </a:cubicBezTo>
                  <a:lnTo>
                    <a:pt x="168390" y="159760"/>
                  </a:lnTo>
                  <a:lnTo>
                    <a:pt x="258036" y="249406"/>
                  </a:lnTo>
                  <a:lnTo>
                    <a:pt x="145372" y="362069"/>
                  </a:lnTo>
                  <a:close/>
                  <a:moveTo>
                    <a:pt x="369488" y="61633"/>
                  </a:moveTo>
                  <a:cubicBezTo>
                    <a:pt x="365854" y="65268"/>
                    <a:pt x="359796" y="65268"/>
                    <a:pt x="356162" y="61633"/>
                  </a:cubicBezTo>
                  <a:cubicBezTo>
                    <a:pt x="335568" y="41039"/>
                    <a:pt x="300436" y="41039"/>
                    <a:pt x="279842" y="61633"/>
                  </a:cubicBezTo>
                  <a:cubicBezTo>
                    <a:pt x="276207" y="65268"/>
                    <a:pt x="270150" y="65268"/>
                    <a:pt x="266516" y="61633"/>
                  </a:cubicBezTo>
                  <a:cubicBezTo>
                    <a:pt x="262882" y="57999"/>
                    <a:pt x="262882" y="51942"/>
                    <a:pt x="266516" y="48308"/>
                  </a:cubicBezTo>
                  <a:cubicBezTo>
                    <a:pt x="294379" y="20445"/>
                    <a:pt x="340413" y="20445"/>
                    <a:pt x="369488" y="48308"/>
                  </a:cubicBezTo>
                  <a:cubicBezTo>
                    <a:pt x="371911" y="53153"/>
                    <a:pt x="371911" y="57999"/>
                    <a:pt x="369488" y="61633"/>
                  </a:cubicBezTo>
                  <a:close/>
                </a:path>
              </a:pathLst>
            </a:custGeom>
            <a:grpFill/>
            <a:ln w="12105" cap="flat">
              <a:solidFill>
                <a:srgbClr val="00277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CC851DA-16DA-4304-B54B-7ED869CDE4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34384" y="2652620"/>
              <a:ext cx="233454" cy="233453"/>
            </a:xfrm>
            <a:custGeom>
              <a:avLst/>
              <a:gdLst>
                <a:gd name="connsiteX0" fmla="*/ 247133 w 411888"/>
                <a:gd name="connsiteY0" fmla="*/ 28925 h 411887"/>
                <a:gd name="connsiteX1" fmla="*/ 29074 w 411888"/>
                <a:gd name="connsiteY1" fmla="*/ 246983 h 411887"/>
                <a:gd name="connsiteX2" fmla="*/ 29074 w 411888"/>
                <a:gd name="connsiteY2" fmla="*/ 388721 h 411887"/>
                <a:gd name="connsiteX3" fmla="*/ 170812 w 411888"/>
                <a:gd name="connsiteY3" fmla="*/ 388721 h 411887"/>
                <a:gd name="connsiteX4" fmla="*/ 387659 w 411888"/>
                <a:gd name="connsiteY4" fmla="*/ 171874 h 411887"/>
                <a:gd name="connsiteX5" fmla="*/ 387659 w 411888"/>
                <a:gd name="connsiteY5" fmla="*/ 30136 h 411887"/>
                <a:gd name="connsiteX6" fmla="*/ 247133 w 411888"/>
                <a:gd name="connsiteY6" fmla="*/ 28925 h 411887"/>
                <a:gd name="connsiteX7" fmla="*/ 145372 w 411888"/>
                <a:gd name="connsiteY7" fmla="*/ 362069 h 411887"/>
                <a:gd name="connsiteX8" fmla="*/ 55726 w 411888"/>
                <a:gd name="connsiteY8" fmla="*/ 362069 h 411887"/>
                <a:gd name="connsiteX9" fmla="*/ 55726 w 411888"/>
                <a:gd name="connsiteY9" fmla="*/ 272423 h 411887"/>
                <a:gd name="connsiteX10" fmla="*/ 168390 w 411888"/>
                <a:gd name="connsiteY10" fmla="*/ 159760 h 411887"/>
                <a:gd name="connsiteX11" fmla="*/ 258036 w 411888"/>
                <a:gd name="connsiteY11" fmla="*/ 249406 h 411887"/>
                <a:gd name="connsiteX12" fmla="*/ 145372 w 411888"/>
                <a:gd name="connsiteY12" fmla="*/ 362069 h 411887"/>
                <a:gd name="connsiteX13" fmla="*/ 369488 w 411888"/>
                <a:gd name="connsiteY13" fmla="*/ 61633 h 411887"/>
                <a:gd name="connsiteX14" fmla="*/ 356162 w 411888"/>
                <a:gd name="connsiteY14" fmla="*/ 61633 h 411887"/>
                <a:gd name="connsiteX15" fmla="*/ 279842 w 411888"/>
                <a:gd name="connsiteY15" fmla="*/ 61633 h 411887"/>
                <a:gd name="connsiteX16" fmla="*/ 266516 w 411888"/>
                <a:gd name="connsiteY16" fmla="*/ 61633 h 411887"/>
                <a:gd name="connsiteX17" fmla="*/ 266516 w 411888"/>
                <a:gd name="connsiteY17" fmla="*/ 48308 h 411887"/>
                <a:gd name="connsiteX18" fmla="*/ 369488 w 411888"/>
                <a:gd name="connsiteY18" fmla="*/ 48308 h 411887"/>
                <a:gd name="connsiteX19" fmla="*/ 369488 w 411888"/>
                <a:gd name="connsiteY19" fmla="*/ 61633 h 41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1888" h="411887">
                  <a:moveTo>
                    <a:pt x="247133" y="28925"/>
                  </a:moveTo>
                  <a:lnTo>
                    <a:pt x="29074" y="246983"/>
                  </a:lnTo>
                  <a:cubicBezTo>
                    <a:pt x="-9691" y="285749"/>
                    <a:pt x="-9691" y="349955"/>
                    <a:pt x="29074" y="388721"/>
                  </a:cubicBezTo>
                  <a:cubicBezTo>
                    <a:pt x="67840" y="427487"/>
                    <a:pt x="132046" y="427487"/>
                    <a:pt x="170812" y="388721"/>
                  </a:cubicBezTo>
                  <a:lnTo>
                    <a:pt x="387659" y="171874"/>
                  </a:lnTo>
                  <a:cubicBezTo>
                    <a:pt x="426425" y="133108"/>
                    <a:pt x="426425" y="68902"/>
                    <a:pt x="387659" y="30136"/>
                  </a:cubicBezTo>
                  <a:cubicBezTo>
                    <a:pt x="348893" y="-9841"/>
                    <a:pt x="285899" y="-9841"/>
                    <a:pt x="247133" y="28925"/>
                  </a:cubicBezTo>
                  <a:close/>
                  <a:moveTo>
                    <a:pt x="145372" y="362069"/>
                  </a:moveTo>
                  <a:cubicBezTo>
                    <a:pt x="121144" y="386298"/>
                    <a:pt x="79955" y="386298"/>
                    <a:pt x="55726" y="362069"/>
                  </a:cubicBezTo>
                  <a:cubicBezTo>
                    <a:pt x="31497" y="337841"/>
                    <a:pt x="31497" y="296652"/>
                    <a:pt x="55726" y="272423"/>
                  </a:cubicBezTo>
                  <a:lnTo>
                    <a:pt x="168390" y="159760"/>
                  </a:lnTo>
                  <a:lnTo>
                    <a:pt x="258036" y="249406"/>
                  </a:lnTo>
                  <a:lnTo>
                    <a:pt x="145372" y="362069"/>
                  </a:lnTo>
                  <a:close/>
                  <a:moveTo>
                    <a:pt x="369488" y="61633"/>
                  </a:moveTo>
                  <a:cubicBezTo>
                    <a:pt x="365854" y="65268"/>
                    <a:pt x="359796" y="65268"/>
                    <a:pt x="356162" y="61633"/>
                  </a:cubicBezTo>
                  <a:cubicBezTo>
                    <a:pt x="335568" y="41039"/>
                    <a:pt x="300436" y="41039"/>
                    <a:pt x="279842" y="61633"/>
                  </a:cubicBezTo>
                  <a:cubicBezTo>
                    <a:pt x="276207" y="65268"/>
                    <a:pt x="270150" y="65268"/>
                    <a:pt x="266516" y="61633"/>
                  </a:cubicBezTo>
                  <a:cubicBezTo>
                    <a:pt x="262882" y="57999"/>
                    <a:pt x="262882" y="51942"/>
                    <a:pt x="266516" y="48308"/>
                  </a:cubicBezTo>
                  <a:cubicBezTo>
                    <a:pt x="294379" y="20445"/>
                    <a:pt x="340413" y="20445"/>
                    <a:pt x="369488" y="48308"/>
                  </a:cubicBezTo>
                  <a:cubicBezTo>
                    <a:pt x="371911" y="53153"/>
                    <a:pt x="371911" y="57999"/>
                    <a:pt x="369488" y="61633"/>
                  </a:cubicBezTo>
                  <a:close/>
                </a:path>
              </a:pathLst>
            </a:custGeom>
            <a:grpFill/>
            <a:ln w="12105" cap="flat">
              <a:solidFill>
                <a:srgbClr val="00277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55" name="Graphic 54" descr="IV">
            <a:extLst>
              <a:ext uri="{FF2B5EF4-FFF2-40B4-BE49-F238E27FC236}">
                <a16:creationId xmlns:a16="http://schemas.microsoft.com/office/drawing/2014/main" id="{88C27C23-781B-4C00-8DAB-CF1E6A35C5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57645" y="5332581"/>
            <a:ext cx="274320" cy="274320"/>
          </a:xfrm>
          <a:prstGeom prst="rect">
            <a:avLst/>
          </a:prstGeom>
        </p:spPr>
      </p:pic>
      <p:pic>
        <p:nvPicPr>
          <p:cNvPr id="56" name="Graphic 55" descr="IV">
            <a:extLst>
              <a:ext uri="{FF2B5EF4-FFF2-40B4-BE49-F238E27FC236}">
                <a16:creationId xmlns:a16="http://schemas.microsoft.com/office/drawing/2014/main" id="{4BD2878A-19E0-49DF-BDCE-C031106FB5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57645" y="5681810"/>
            <a:ext cx="274320" cy="27432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7BAE802B-80C5-4A7C-941C-35E84903CB57}"/>
              </a:ext>
            </a:extLst>
          </p:cNvPr>
          <p:cNvSpPr txBox="1"/>
          <p:nvPr/>
        </p:nvSpPr>
        <p:spPr>
          <a:xfrm>
            <a:off x="4973284" y="2292301"/>
            <a:ext cx="6226115" cy="369332"/>
          </a:xfrm>
          <a:prstGeom prst="rect">
            <a:avLst/>
          </a:prstGeom>
          <a:solidFill>
            <a:srgbClr val="002774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Amended Study Design</a:t>
            </a:r>
          </a:p>
        </p:txBody>
      </p:sp>
      <p:sp>
        <p:nvSpPr>
          <p:cNvPr id="3" name="Rectangle 60">
            <a:extLst>
              <a:ext uri="{FF2B5EF4-FFF2-40B4-BE49-F238E27FC236}">
                <a16:creationId xmlns:a16="http://schemas.microsoft.com/office/drawing/2014/main" id="{A005CFFD-F454-5772-ADAE-E1C5C8907E4B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1147" y="2649143"/>
            <a:ext cx="2985350" cy="1842084"/>
          </a:xfrm>
          <a:prstGeom prst="rect">
            <a:avLst/>
          </a:prstGeom>
          <a:solidFill>
            <a:srgbClr val="DEDBDE"/>
          </a:solidFill>
          <a:ln w="19050">
            <a:noFill/>
            <a:round/>
            <a:headEnd/>
            <a:tailEnd/>
          </a:ln>
          <a:effectLst/>
        </p:spPr>
        <p:txBody>
          <a:bodyPr lIns="121893" tIns="60947" rIns="121893" bIns="60947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algn="ctr" defTabSz="91282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1" kern="0" dirty="0">
                <a:solidFill>
                  <a:srgbClr val="000000"/>
                </a:solidFill>
                <a:latin typeface="+mn-lt"/>
                <a:ea typeface="MS Mincho"/>
                <a:cs typeface="Arial"/>
              </a:rPr>
              <a:t>Key Inclusion Criteria</a:t>
            </a:r>
          </a:p>
          <a:p>
            <a:pPr marL="171450" lvl="0" indent="-171450" defTabSz="91282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200" b="1" kern="0" dirty="0">
                <a:solidFill>
                  <a:srgbClr val="000000"/>
                </a:solidFill>
                <a:latin typeface="+mn-lt"/>
                <a:ea typeface="MS Mincho"/>
                <a:cs typeface="Arial"/>
              </a:rPr>
              <a:t>Adults living with HIV-1</a:t>
            </a:r>
          </a:p>
          <a:p>
            <a:pPr marL="182880" indent="-182880" defTabSz="91282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200" b="1" kern="0" dirty="0">
                <a:solidFill>
                  <a:srgbClr val="000000"/>
                </a:solidFill>
                <a:latin typeface="+mn-lt"/>
                <a:ea typeface="MS Mincho"/>
                <a:cs typeface="Arial"/>
              </a:rPr>
              <a:t>Virologically suppressed ≥ 18 months</a:t>
            </a:r>
          </a:p>
          <a:p>
            <a:pPr marL="182880" lvl="0" indent="-182880" defTabSz="91282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200" b="1" kern="0" dirty="0">
                <a:solidFill>
                  <a:srgbClr val="000000"/>
                </a:solidFill>
                <a:latin typeface="+mn-lt"/>
                <a:ea typeface="MS Mincho"/>
                <a:cs typeface="Arial"/>
              </a:rPr>
              <a:t>Viral susceptibility to both TAB and ZAB</a:t>
            </a:r>
            <a:endParaRPr lang="en-US" altLang="en-US" sz="1200" b="1" kern="0" baseline="30000" dirty="0">
              <a:solidFill>
                <a:srgbClr val="000000"/>
              </a:solidFill>
              <a:latin typeface="+mn-lt"/>
              <a:ea typeface="MS Mincho"/>
              <a:cs typeface="Arial"/>
            </a:endParaRPr>
          </a:p>
          <a:p>
            <a:pPr marL="182880" lvl="0" indent="-182880" defTabSz="91282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200" b="1" kern="0" dirty="0">
                <a:solidFill>
                  <a:srgbClr val="000000"/>
                </a:solidFill>
                <a:latin typeface="+mn-lt"/>
                <a:ea typeface="MS Mincho"/>
                <a:cs typeface="Arial"/>
              </a:rPr>
              <a:t>CD4 nadir ≥ 350</a:t>
            </a:r>
          </a:p>
          <a:p>
            <a:pPr marL="182880" lvl="0" indent="-182880" defTabSz="91282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200" b="1" kern="0" dirty="0">
                <a:solidFill>
                  <a:srgbClr val="000000"/>
                </a:solidFill>
                <a:latin typeface="+mn-lt"/>
                <a:ea typeface="MS Mincho"/>
                <a:cs typeface="Arial"/>
              </a:rPr>
              <a:t>CD4 at entry ≥ 500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419A028-FAA2-49D4-A8B0-611924D1BC36}"/>
              </a:ext>
            </a:extLst>
          </p:cNvPr>
          <p:cNvCxnSpPr/>
          <p:nvPr/>
        </p:nvCxnSpPr>
        <p:spPr>
          <a:xfrm>
            <a:off x="4959551" y="2739477"/>
            <a:ext cx="0" cy="160768"/>
          </a:xfrm>
          <a:prstGeom prst="straightConnector1">
            <a:avLst/>
          </a:prstGeom>
          <a:ln w="12700">
            <a:solidFill>
              <a:srgbClr val="0972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8DE937B7-57E1-49B0-A87C-294B0931FB7A}"/>
              </a:ext>
            </a:extLst>
          </p:cNvPr>
          <p:cNvSpPr txBox="1"/>
          <p:nvPr/>
        </p:nvSpPr>
        <p:spPr>
          <a:xfrm>
            <a:off x="4219575" y="2671836"/>
            <a:ext cx="71188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871CE"/>
                </a:solidFill>
                <a:effectLst/>
                <a:uLnTx/>
                <a:uFillTx/>
                <a:ea typeface="ＭＳ Ｐゴシック" pitchFamily="34" charset="-128"/>
                <a:cs typeface="+mn-cs"/>
              </a:rPr>
              <a:t>Dosing</a:t>
            </a:r>
          </a:p>
        </p:txBody>
      </p:sp>
    </p:spTree>
    <p:extLst>
      <p:ext uri="{BB962C8B-B14F-4D97-AF65-F5344CB8AC3E}">
        <p14:creationId xmlns:p14="http://schemas.microsoft.com/office/powerpoint/2010/main" val="717560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03AA8-7716-4264-BEA6-ABD1AB21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52" y="152400"/>
            <a:ext cx="11081829" cy="787400"/>
          </a:xfrm>
        </p:spPr>
        <p:txBody>
          <a:bodyPr/>
          <a:lstStyle/>
          <a:p>
            <a:r>
              <a:rPr lang="en-US"/>
              <a:t>Participant Disposition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6BE4874-6DD4-420C-9EB5-A91DD9CE45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895" y="5607109"/>
            <a:ext cx="10977075" cy="553998"/>
          </a:xfrm>
        </p:spPr>
        <p:txBody>
          <a:bodyPr/>
          <a:lstStyle/>
          <a:p>
            <a:pPr marL="342900" indent="-342900">
              <a:spcBef>
                <a:spcPts val="900"/>
              </a:spcBef>
              <a:buFont typeface="Symbol" pitchFamily="18" charset="2"/>
              <a:buChar char="¨"/>
            </a:pPr>
            <a:r>
              <a:rPr lang="en-US" sz="1800" dirty="0"/>
              <a:t>All randomized participants were included in the safety analysis (N = 21); those who received the complete study regimens (oral LEN, SC LEN, and bNAbs) are included in the efficacy analyses (N = 20).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B283B-4BBE-4EF2-B737-3F555CA0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8528" y="6356493"/>
            <a:ext cx="591800" cy="365125"/>
          </a:xfrm>
        </p:spPr>
        <p:txBody>
          <a:bodyPr/>
          <a:lstStyle/>
          <a:p>
            <a:fld id="{2BE16F37-D63B-443C-96C0-C234F1098F79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8311DB9-AEF1-4CFE-87EA-998858817C53}"/>
              </a:ext>
            </a:extLst>
          </p:cNvPr>
          <p:cNvCxnSpPr>
            <a:cxnSpLocks/>
          </p:cNvCxnSpPr>
          <p:nvPr/>
        </p:nvCxnSpPr>
        <p:spPr>
          <a:xfrm>
            <a:off x="5788795" y="3055769"/>
            <a:ext cx="0" cy="186438"/>
          </a:xfrm>
          <a:prstGeom prst="line">
            <a:avLst/>
          </a:prstGeom>
          <a:noFill/>
          <a:ln w="15875" cap="flat" cmpd="sng" algn="ctr">
            <a:solidFill>
              <a:srgbClr val="203661"/>
            </a:solidFill>
            <a:prstDash val="solid"/>
            <a:miter lim="800000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C02DBEB-0092-4495-A8B3-3E467BD3A54B}"/>
              </a:ext>
            </a:extLst>
          </p:cNvPr>
          <p:cNvCxnSpPr>
            <a:cxnSpLocks/>
          </p:cNvCxnSpPr>
          <p:nvPr/>
        </p:nvCxnSpPr>
        <p:spPr>
          <a:xfrm>
            <a:off x="2311437" y="3243529"/>
            <a:ext cx="6931563" cy="0"/>
          </a:xfrm>
          <a:prstGeom prst="line">
            <a:avLst/>
          </a:prstGeom>
          <a:noFill/>
          <a:ln w="15875" cap="flat" cmpd="sng" algn="ctr">
            <a:solidFill>
              <a:srgbClr val="54565B"/>
            </a:solidFill>
            <a:prstDash val="solid"/>
            <a:miter lim="800000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B1FAA3A-C0AC-4A52-B7DD-2DD0DF759912}"/>
              </a:ext>
            </a:extLst>
          </p:cNvPr>
          <p:cNvCxnSpPr>
            <a:cxnSpLocks/>
          </p:cNvCxnSpPr>
          <p:nvPr/>
        </p:nvCxnSpPr>
        <p:spPr>
          <a:xfrm>
            <a:off x="2311437" y="3243529"/>
            <a:ext cx="0" cy="228600"/>
          </a:xfrm>
          <a:prstGeom prst="straightConnector1">
            <a:avLst/>
          </a:prstGeom>
          <a:noFill/>
          <a:ln w="15875" cap="flat" cmpd="sng" algn="ctr">
            <a:solidFill>
              <a:srgbClr val="20366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52E644B-AC03-4CF0-B408-B7B32D592607}"/>
              </a:ext>
            </a:extLst>
          </p:cNvPr>
          <p:cNvCxnSpPr>
            <a:cxnSpLocks/>
          </p:cNvCxnSpPr>
          <p:nvPr/>
        </p:nvCxnSpPr>
        <p:spPr>
          <a:xfrm>
            <a:off x="9241390" y="3243529"/>
            <a:ext cx="0" cy="228600"/>
          </a:xfrm>
          <a:prstGeom prst="straightConnector1">
            <a:avLst/>
          </a:prstGeom>
          <a:noFill/>
          <a:ln w="15875" cap="flat" cmpd="sng" algn="ctr">
            <a:solidFill>
              <a:srgbClr val="20366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078E77F-DA7D-4E86-944D-B3B41EC16E2F}"/>
              </a:ext>
            </a:extLst>
          </p:cNvPr>
          <p:cNvCxnSpPr>
            <a:cxnSpLocks/>
          </p:cNvCxnSpPr>
          <p:nvPr/>
        </p:nvCxnSpPr>
        <p:spPr>
          <a:xfrm>
            <a:off x="2278431" y="4056783"/>
            <a:ext cx="0" cy="534970"/>
          </a:xfrm>
          <a:prstGeom prst="line">
            <a:avLst/>
          </a:prstGeom>
          <a:noFill/>
          <a:ln w="15875" cap="flat" cmpd="sng" algn="ctr">
            <a:solidFill>
              <a:srgbClr val="20366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D2E7006-D0C1-4002-AA8E-708428701D7E}"/>
              </a:ext>
            </a:extLst>
          </p:cNvPr>
          <p:cNvSpPr txBox="1"/>
          <p:nvPr/>
        </p:nvSpPr>
        <p:spPr>
          <a:xfrm>
            <a:off x="866775" y="4586841"/>
            <a:ext cx="2828081" cy="584775"/>
          </a:xfrm>
          <a:prstGeom prst="rect">
            <a:avLst/>
          </a:prstGeom>
          <a:solidFill>
            <a:srgbClr val="0CB5E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Received full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treatment regimen (N = 10)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806C65A-EB78-42FC-BC70-093C0CF1B37A}"/>
              </a:ext>
            </a:extLst>
          </p:cNvPr>
          <p:cNvCxnSpPr>
            <a:cxnSpLocks/>
          </p:cNvCxnSpPr>
          <p:nvPr/>
        </p:nvCxnSpPr>
        <p:spPr>
          <a:xfrm>
            <a:off x="9241390" y="4056343"/>
            <a:ext cx="0" cy="526950"/>
          </a:xfrm>
          <a:prstGeom prst="line">
            <a:avLst/>
          </a:prstGeom>
          <a:noFill/>
          <a:ln w="15875" cap="flat" cmpd="sng" algn="ctr">
            <a:solidFill>
              <a:srgbClr val="20366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949E753D-8597-490B-B70B-71967FC00B99}"/>
              </a:ext>
            </a:extLst>
          </p:cNvPr>
          <p:cNvSpPr txBox="1"/>
          <p:nvPr/>
        </p:nvSpPr>
        <p:spPr>
          <a:xfrm>
            <a:off x="7831690" y="4583293"/>
            <a:ext cx="2823090" cy="584775"/>
          </a:xfrm>
          <a:prstGeom prst="rect">
            <a:avLst/>
          </a:prstGeom>
          <a:solidFill>
            <a:srgbClr val="6338A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Received full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treatment regimen (N = 10)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7C0CB64-7095-4600-972B-E4403EB5B1CF}"/>
              </a:ext>
            </a:extLst>
          </p:cNvPr>
          <p:cNvSpPr txBox="1"/>
          <p:nvPr/>
        </p:nvSpPr>
        <p:spPr>
          <a:xfrm>
            <a:off x="4025542" y="1238412"/>
            <a:ext cx="3526506" cy="338554"/>
          </a:xfrm>
          <a:prstGeom prst="rect">
            <a:avLst/>
          </a:prstGeom>
          <a:solidFill>
            <a:srgbClr val="00277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Screened (N = 124)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11207F9-11A4-407A-92BF-0B4E0F1DA4E4}"/>
              </a:ext>
            </a:extLst>
          </p:cNvPr>
          <p:cNvSpPr txBox="1"/>
          <p:nvPr/>
        </p:nvSpPr>
        <p:spPr>
          <a:xfrm>
            <a:off x="4025542" y="1865699"/>
            <a:ext cx="3526506" cy="584775"/>
          </a:xfrm>
          <a:prstGeom prst="rect">
            <a:avLst/>
          </a:prstGeom>
          <a:solidFill>
            <a:srgbClr val="00277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Met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bNAb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susceptibility criteria 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(N = 55)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A040CED-F064-4578-BB92-F7BDD76EB430}"/>
              </a:ext>
            </a:extLst>
          </p:cNvPr>
          <p:cNvCxnSpPr>
            <a:cxnSpLocks/>
            <a:stCxn id="54" idx="2"/>
            <a:endCxn id="55" idx="0"/>
          </p:cNvCxnSpPr>
          <p:nvPr/>
        </p:nvCxnSpPr>
        <p:spPr>
          <a:xfrm>
            <a:off x="5788795" y="1576966"/>
            <a:ext cx="0" cy="288733"/>
          </a:xfrm>
          <a:prstGeom prst="line">
            <a:avLst/>
          </a:prstGeom>
          <a:noFill/>
          <a:ln w="15875" cap="flat" cmpd="sng" algn="ctr">
            <a:solidFill>
              <a:srgbClr val="20366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40EA29F-B1F7-4390-B2F0-BA624EF0451D}"/>
              </a:ext>
            </a:extLst>
          </p:cNvPr>
          <p:cNvCxnSpPr>
            <a:cxnSpLocks/>
            <a:stCxn id="55" idx="2"/>
            <a:endCxn id="62" idx="0"/>
          </p:cNvCxnSpPr>
          <p:nvPr/>
        </p:nvCxnSpPr>
        <p:spPr>
          <a:xfrm>
            <a:off x="5788795" y="2450474"/>
            <a:ext cx="0" cy="342943"/>
          </a:xfrm>
          <a:prstGeom prst="line">
            <a:avLst/>
          </a:prstGeom>
          <a:noFill/>
          <a:ln w="15875" cap="flat" cmpd="sng" algn="ctr">
            <a:solidFill>
              <a:srgbClr val="20366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9D3E4C61-95EA-4564-9BCE-035623D4D4ED}"/>
              </a:ext>
            </a:extLst>
          </p:cNvPr>
          <p:cNvSpPr txBox="1"/>
          <p:nvPr/>
        </p:nvSpPr>
        <p:spPr>
          <a:xfrm>
            <a:off x="4135706" y="4179567"/>
            <a:ext cx="2743199" cy="307777"/>
          </a:xfrm>
          <a:prstGeom prst="rect">
            <a:avLst/>
          </a:prstGeom>
          <a:solidFill>
            <a:srgbClr val="96969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Withdrew</a:t>
            </a:r>
            <a:r>
              <a:rPr kumimoji="0" lang="en-US" sz="1400" b="1" i="0" u="none" strike="noStrike" kern="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1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(N = 1)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427980B-B79A-4F46-A092-BC4CAF2B39FA}"/>
              </a:ext>
            </a:extLst>
          </p:cNvPr>
          <p:cNvCxnSpPr>
            <a:cxnSpLocks/>
            <a:endCxn id="58" idx="1"/>
          </p:cNvCxnSpPr>
          <p:nvPr/>
        </p:nvCxnSpPr>
        <p:spPr>
          <a:xfrm>
            <a:off x="2278431" y="4329545"/>
            <a:ext cx="1857275" cy="3911"/>
          </a:xfrm>
          <a:prstGeom prst="line">
            <a:avLst/>
          </a:prstGeom>
          <a:noFill/>
          <a:ln w="15875" cap="flat" cmpd="sng" algn="ctr">
            <a:solidFill>
              <a:srgbClr val="20366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C9A78EB-2B23-41BE-98AB-80357607A5C4}"/>
              </a:ext>
            </a:extLst>
          </p:cNvPr>
          <p:cNvSpPr txBox="1"/>
          <p:nvPr/>
        </p:nvSpPr>
        <p:spPr>
          <a:xfrm>
            <a:off x="7912358" y="2268390"/>
            <a:ext cx="2780523" cy="677108"/>
          </a:xfrm>
          <a:prstGeom prst="rect">
            <a:avLst/>
          </a:prstGeom>
          <a:solidFill>
            <a:srgbClr val="96969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Not enrolled (N = 34)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Clinical hold (N = 18)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Other eligibility criteria (N = 16)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BE6AF02-AAB3-450B-9591-BD995F854713}"/>
              </a:ext>
            </a:extLst>
          </p:cNvPr>
          <p:cNvCxnSpPr>
            <a:cxnSpLocks/>
          </p:cNvCxnSpPr>
          <p:nvPr/>
        </p:nvCxnSpPr>
        <p:spPr>
          <a:xfrm>
            <a:off x="5788795" y="2606944"/>
            <a:ext cx="2123563" cy="0"/>
          </a:xfrm>
          <a:prstGeom prst="line">
            <a:avLst/>
          </a:prstGeom>
          <a:noFill/>
          <a:ln w="15875" cap="flat" cmpd="sng" algn="ctr">
            <a:solidFill>
              <a:srgbClr val="20366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5CB9E973-93B6-47B0-9469-778D6A2A25B6}"/>
              </a:ext>
            </a:extLst>
          </p:cNvPr>
          <p:cNvSpPr txBox="1"/>
          <p:nvPr/>
        </p:nvSpPr>
        <p:spPr>
          <a:xfrm>
            <a:off x="4025542" y="2793417"/>
            <a:ext cx="3526506" cy="338554"/>
          </a:xfrm>
          <a:prstGeom prst="rect">
            <a:avLst/>
          </a:prstGeom>
          <a:solidFill>
            <a:srgbClr val="00277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Randomized (N = 21)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85D3576-D0CD-4126-B813-99AAD2575D5D}"/>
              </a:ext>
            </a:extLst>
          </p:cNvPr>
          <p:cNvSpPr txBox="1"/>
          <p:nvPr/>
        </p:nvSpPr>
        <p:spPr>
          <a:xfrm>
            <a:off x="7391402" y="3472008"/>
            <a:ext cx="3678864" cy="584775"/>
          </a:xfrm>
          <a:prstGeom prst="rect">
            <a:avLst/>
          </a:prstGeom>
          <a:solidFill>
            <a:srgbClr val="6338A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Assigned to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LEN + TAB + ZAB 30 mg/kg (N = 10)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2947E05-A356-42AA-AD7F-E51082E20EBC}"/>
              </a:ext>
            </a:extLst>
          </p:cNvPr>
          <p:cNvSpPr txBox="1"/>
          <p:nvPr/>
        </p:nvSpPr>
        <p:spPr>
          <a:xfrm>
            <a:off x="470171" y="3483092"/>
            <a:ext cx="3675888" cy="584775"/>
          </a:xfrm>
          <a:prstGeom prst="rect">
            <a:avLst/>
          </a:prstGeom>
          <a:solidFill>
            <a:srgbClr val="0CB5E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Assigned to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LEN + TAB + ZAB 10 mg/kg (N = 11)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6514B115-F807-E69C-8423-DF25C467D718}"/>
              </a:ext>
            </a:extLst>
          </p:cNvPr>
          <p:cNvSpPr txBox="1">
            <a:spLocks/>
          </p:cNvSpPr>
          <p:nvPr/>
        </p:nvSpPr>
        <p:spPr bwMode="auto">
          <a:xfrm>
            <a:off x="621352" y="6508199"/>
            <a:ext cx="9771906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A50021"/>
              </a:buClr>
              <a:buFont typeface="Symbol" pitchFamily="18" charset="2"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0"/>
              </a:spcAft>
            </a:pPr>
            <a:r>
              <a:rPr lang="en-US" sz="1050" kern="0" baseline="300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</a:rPr>
              <a:t>1 </a:t>
            </a:r>
            <a:r>
              <a:rPr lang="en-US" sz="1050" dirty="0"/>
              <a:t>Participant received oral LEN and then withdrew consent prior to injections or infusions; they continued their baseline ART and are included in the safety analyses. </a:t>
            </a:r>
          </a:p>
        </p:txBody>
      </p:sp>
    </p:spTree>
    <p:extLst>
      <p:ext uri="{BB962C8B-B14F-4D97-AF65-F5344CB8AC3E}">
        <p14:creationId xmlns:p14="http://schemas.microsoft.com/office/powerpoint/2010/main" val="3209425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03AA8-7716-4264-BEA6-ABD1AB21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97" y="152400"/>
            <a:ext cx="10965068" cy="787400"/>
          </a:xfrm>
        </p:spPr>
        <p:txBody>
          <a:bodyPr/>
          <a:lstStyle/>
          <a:p>
            <a:r>
              <a:rPr lang="en-US" dirty="0"/>
              <a:t>Participant Disposition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B283B-4BBE-4EF2-B737-3F555CA0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8528" y="6356493"/>
            <a:ext cx="591800" cy="365125"/>
          </a:xfrm>
        </p:spPr>
        <p:txBody>
          <a:bodyPr/>
          <a:lstStyle/>
          <a:p>
            <a:fld id="{2BE16F37-D63B-443C-96C0-C234F1098F7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7793AA3-F603-403C-9A4C-2B51681850BE}"/>
              </a:ext>
            </a:extLst>
          </p:cNvPr>
          <p:cNvSpPr txBox="1"/>
          <p:nvPr/>
        </p:nvSpPr>
        <p:spPr>
          <a:xfrm>
            <a:off x="8299938" y="1059793"/>
            <a:ext cx="3270452" cy="954107"/>
          </a:xfrm>
          <a:prstGeom prst="rect">
            <a:avLst/>
          </a:prstGeom>
          <a:solidFill>
            <a:srgbClr val="0972C9"/>
          </a:solidFill>
          <a:ln w="38100">
            <a:solidFill>
              <a:srgbClr val="0972C9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See Poster </a:t>
            </a:r>
            <a:r>
              <a:rPr lang="en-US" sz="1400" b="1" kern="0" dirty="0">
                <a:solidFill>
                  <a:schemeClr val="bg1"/>
                </a:solidFill>
              </a:rPr>
              <a:t>580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, Selzer et al. for 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full screening susceptibility details.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Poster session: Monday 2/20</a:t>
            </a:r>
            <a:r>
              <a:rPr lang="en-US" sz="1400" b="1" kern="0" dirty="0">
                <a:solidFill>
                  <a:schemeClr val="bg1"/>
                </a:solidFill>
              </a:rPr>
              <a:t>, </a:t>
            </a:r>
            <a:br>
              <a:rPr lang="en-US" sz="1400" b="1" kern="0" dirty="0">
                <a:solidFill>
                  <a:schemeClr val="bg1"/>
                </a:solidFill>
              </a:rPr>
            </a:br>
            <a:r>
              <a:rPr lang="en-US" sz="1400" b="1" kern="0" dirty="0">
                <a:solidFill>
                  <a:schemeClr val="bg1"/>
                </a:solidFill>
              </a:rPr>
              <a:t>2:30 PM to 4:00 PM</a:t>
            </a:r>
            <a:endParaRPr kumimoji="0" lang="en-US" sz="1400" b="1" i="0" u="none" strike="noStrike" kern="0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4AB34A9-DE8B-44F7-A3C6-E9415FA753F4}"/>
              </a:ext>
            </a:extLst>
          </p:cNvPr>
          <p:cNvCxnSpPr>
            <a:cxnSpLocks/>
          </p:cNvCxnSpPr>
          <p:nvPr/>
        </p:nvCxnSpPr>
        <p:spPr>
          <a:xfrm>
            <a:off x="5788795" y="3055769"/>
            <a:ext cx="0" cy="186438"/>
          </a:xfrm>
          <a:prstGeom prst="line">
            <a:avLst/>
          </a:prstGeom>
          <a:noFill/>
          <a:ln w="15875" cap="flat" cmpd="sng" algn="ctr">
            <a:solidFill>
              <a:srgbClr val="203661"/>
            </a:solidFill>
            <a:prstDash val="solid"/>
            <a:miter lim="800000"/>
          </a:ln>
          <a:effectLst/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6868D9A-3E81-4B64-990B-3A97AB1A77D3}"/>
              </a:ext>
            </a:extLst>
          </p:cNvPr>
          <p:cNvCxnSpPr>
            <a:cxnSpLocks/>
          </p:cNvCxnSpPr>
          <p:nvPr/>
        </p:nvCxnSpPr>
        <p:spPr>
          <a:xfrm>
            <a:off x="2311437" y="3243529"/>
            <a:ext cx="6931563" cy="0"/>
          </a:xfrm>
          <a:prstGeom prst="line">
            <a:avLst/>
          </a:prstGeom>
          <a:noFill/>
          <a:ln w="15875" cap="flat" cmpd="sng" algn="ctr">
            <a:solidFill>
              <a:srgbClr val="54565B"/>
            </a:solidFill>
            <a:prstDash val="solid"/>
            <a:miter lim="800000"/>
          </a:ln>
          <a:effectLst/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0F2E314-CB2D-447D-8FAD-97421CEDFBA9}"/>
              </a:ext>
            </a:extLst>
          </p:cNvPr>
          <p:cNvCxnSpPr>
            <a:cxnSpLocks/>
          </p:cNvCxnSpPr>
          <p:nvPr/>
        </p:nvCxnSpPr>
        <p:spPr>
          <a:xfrm>
            <a:off x="2311437" y="3243529"/>
            <a:ext cx="0" cy="228600"/>
          </a:xfrm>
          <a:prstGeom prst="straightConnector1">
            <a:avLst/>
          </a:prstGeom>
          <a:noFill/>
          <a:ln w="15875" cap="flat" cmpd="sng" algn="ctr">
            <a:solidFill>
              <a:srgbClr val="20366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9C52738-C5F1-4DE9-A0DD-3A51877A932F}"/>
              </a:ext>
            </a:extLst>
          </p:cNvPr>
          <p:cNvCxnSpPr>
            <a:cxnSpLocks/>
          </p:cNvCxnSpPr>
          <p:nvPr/>
        </p:nvCxnSpPr>
        <p:spPr>
          <a:xfrm>
            <a:off x="9241390" y="3243529"/>
            <a:ext cx="0" cy="228600"/>
          </a:xfrm>
          <a:prstGeom prst="straightConnector1">
            <a:avLst/>
          </a:prstGeom>
          <a:noFill/>
          <a:ln w="15875" cap="flat" cmpd="sng" algn="ctr">
            <a:solidFill>
              <a:srgbClr val="20366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BDB4F84C-1E15-4933-AD4B-807A3155BA95}"/>
              </a:ext>
            </a:extLst>
          </p:cNvPr>
          <p:cNvSpPr txBox="1"/>
          <p:nvPr/>
        </p:nvSpPr>
        <p:spPr>
          <a:xfrm>
            <a:off x="7391402" y="3472008"/>
            <a:ext cx="3678864" cy="584775"/>
          </a:xfrm>
          <a:prstGeom prst="rect">
            <a:avLst/>
          </a:prstGeom>
          <a:solidFill>
            <a:srgbClr val="6338A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Assigned to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LEN + TAB + ZAB 30 mg/kg (N = 10)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44FCA53-B7BD-4EBF-A8BC-D662E776B565}"/>
              </a:ext>
            </a:extLst>
          </p:cNvPr>
          <p:cNvCxnSpPr>
            <a:cxnSpLocks/>
          </p:cNvCxnSpPr>
          <p:nvPr/>
        </p:nvCxnSpPr>
        <p:spPr>
          <a:xfrm>
            <a:off x="2278431" y="4056783"/>
            <a:ext cx="0" cy="534970"/>
          </a:xfrm>
          <a:prstGeom prst="line">
            <a:avLst/>
          </a:prstGeom>
          <a:noFill/>
          <a:ln w="15875" cap="flat" cmpd="sng" algn="ctr">
            <a:solidFill>
              <a:srgbClr val="20366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280DFF23-6A10-4B06-8104-5B870043E00B}"/>
              </a:ext>
            </a:extLst>
          </p:cNvPr>
          <p:cNvSpPr txBox="1"/>
          <p:nvPr/>
        </p:nvSpPr>
        <p:spPr>
          <a:xfrm>
            <a:off x="866775" y="4586841"/>
            <a:ext cx="2828081" cy="584775"/>
          </a:xfrm>
          <a:prstGeom prst="rect">
            <a:avLst/>
          </a:prstGeom>
          <a:solidFill>
            <a:srgbClr val="0CB5E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Received full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treatment regimen (N = 10)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15065BF-F5AE-49BF-B2AA-9D346DD567B9}"/>
              </a:ext>
            </a:extLst>
          </p:cNvPr>
          <p:cNvCxnSpPr>
            <a:cxnSpLocks/>
          </p:cNvCxnSpPr>
          <p:nvPr/>
        </p:nvCxnSpPr>
        <p:spPr>
          <a:xfrm>
            <a:off x="9241390" y="4056343"/>
            <a:ext cx="0" cy="526950"/>
          </a:xfrm>
          <a:prstGeom prst="line">
            <a:avLst/>
          </a:prstGeom>
          <a:noFill/>
          <a:ln w="15875" cap="flat" cmpd="sng" algn="ctr">
            <a:solidFill>
              <a:srgbClr val="20366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C06FD32B-DDDB-452F-AE8B-6C3AD29C7536}"/>
              </a:ext>
            </a:extLst>
          </p:cNvPr>
          <p:cNvSpPr txBox="1"/>
          <p:nvPr/>
        </p:nvSpPr>
        <p:spPr>
          <a:xfrm>
            <a:off x="7831690" y="4583293"/>
            <a:ext cx="2823090" cy="584775"/>
          </a:xfrm>
          <a:prstGeom prst="rect">
            <a:avLst/>
          </a:prstGeom>
          <a:solidFill>
            <a:srgbClr val="6338A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Received full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treatment regimen (N = 10)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57833EA-F0CB-4DB1-91DC-AF3994B94549}"/>
              </a:ext>
            </a:extLst>
          </p:cNvPr>
          <p:cNvSpPr txBox="1"/>
          <p:nvPr/>
        </p:nvSpPr>
        <p:spPr>
          <a:xfrm>
            <a:off x="4025542" y="1238412"/>
            <a:ext cx="3526506" cy="338554"/>
          </a:xfrm>
          <a:prstGeom prst="rect">
            <a:avLst/>
          </a:prstGeom>
          <a:solidFill>
            <a:srgbClr val="00277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Screened (N = 124)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57CDE7C-74B0-460D-B216-7601E4EBD3D4}"/>
              </a:ext>
            </a:extLst>
          </p:cNvPr>
          <p:cNvSpPr txBox="1"/>
          <p:nvPr/>
        </p:nvSpPr>
        <p:spPr>
          <a:xfrm>
            <a:off x="4025542" y="1865699"/>
            <a:ext cx="3526506" cy="584775"/>
          </a:xfrm>
          <a:prstGeom prst="rect">
            <a:avLst/>
          </a:prstGeom>
          <a:solidFill>
            <a:srgbClr val="00277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Met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bNAb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susceptibility criteria 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(N = 55)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9DB9641-7F0B-47CC-B48C-DE7E9116A812}"/>
              </a:ext>
            </a:extLst>
          </p:cNvPr>
          <p:cNvCxnSpPr>
            <a:cxnSpLocks/>
            <a:stCxn id="76" idx="2"/>
            <a:endCxn id="77" idx="0"/>
          </p:cNvCxnSpPr>
          <p:nvPr/>
        </p:nvCxnSpPr>
        <p:spPr>
          <a:xfrm>
            <a:off x="5788795" y="1576966"/>
            <a:ext cx="0" cy="288733"/>
          </a:xfrm>
          <a:prstGeom prst="line">
            <a:avLst/>
          </a:prstGeom>
          <a:noFill/>
          <a:ln w="15875" cap="flat" cmpd="sng" algn="ctr">
            <a:solidFill>
              <a:srgbClr val="20366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9334013-5A23-4377-A7A9-04279E53B63B}"/>
              </a:ext>
            </a:extLst>
          </p:cNvPr>
          <p:cNvCxnSpPr>
            <a:cxnSpLocks/>
            <a:stCxn id="77" idx="2"/>
            <a:endCxn id="84" idx="0"/>
          </p:cNvCxnSpPr>
          <p:nvPr/>
        </p:nvCxnSpPr>
        <p:spPr>
          <a:xfrm>
            <a:off x="5788795" y="2450474"/>
            <a:ext cx="0" cy="342943"/>
          </a:xfrm>
          <a:prstGeom prst="line">
            <a:avLst/>
          </a:prstGeom>
          <a:noFill/>
          <a:ln w="15875" cap="flat" cmpd="sng" algn="ctr">
            <a:solidFill>
              <a:srgbClr val="20366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2827802-6C75-43EB-8254-6E3B36F1D347}"/>
              </a:ext>
            </a:extLst>
          </p:cNvPr>
          <p:cNvCxnSpPr>
            <a:cxnSpLocks/>
          </p:cNvCxnSpPr>
          <p:nvPr/>
        </p:nvCxnSpPr>
        <p:spPr>
          <a:xfrm>
            <a:off x="2278431" y="4329545"/>
            <a:ext cx="1857275" cy="3911"/>
          </a:xfrm>
          <a:prstGeom prst="line">
            <a:avLst/>
          </a:prstGeom>
          <a:noFill/>
          <a:ln w="15875" cap="flat" cmpd="sng" algn="ctr">
            <a:solidFill>
              <a:srgbClr val="20366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D966EDCA-E991-4577-9816-B841585EFE9A}"/>
              </a:ext>
            </a:extLst>
          </p:cNvPr>
          <p:cNvSpPr txBox="1"/>
          <p:nvPr/>
        </p:nvSpPr>
        <p:spPr>
          <a:xfrm>
            <a:off x="7912358" y="2268390"/>
            <a:ext cx="2780523" cy="677108"/>
          </a:xfrm>
          <a:prstGeom prst="rect">
            <a:avLst/>
          </a:prstGeom>
          <a:solidFill>
            <a:srgbClr val="96969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Not enrolled (N = 34)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Clinical hold (N = 18)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Other eligibility criteria (N = 16)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B0EB775-5572-47DC-8EA7-2A67EB8E5F66}"/>
              </a:ext>
            </a:extLst>
          </p:cNvPr>
          <p:cNvCxnSpPr>
            <a:cxnSpLocks/>
          </p:cNvCxnSpPr>
          <p:nvPr/>
        </p:nvCxnSpPr>
        <p:spPr>
          <a:xfrm>
            <a:off x="5788795" y="2606944"/>
            <a:ext cx="2123563" cy="0"/>
          </a:xfrm>
          <a:prstGeom prst="line">
            <a:avLst/>
          </a:prstGeom>
          <a:noFill/>
          <a:ln w="15875" cap="flat" cmpd="sng" algn="ctr">
            <a:solidFill>
              <a:srgbClr val="20366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CD290846-F63D-43B5-889B-FBE7A16DFB0A}"/>
              </a:ext>
            </a:extLst>
          </p:cNvPr>
          <p:cNvSpPr txBox="1"/>
          <p:nvPr/>
        </p:nvSpPr>
        <p:spPr>
          <a:xfrm>
            <a:off x="4025542" y="2793417"/>
            <a:ext cx="3526506" cy="338554"/>
          </a:xfrm>
          <a:prstGeom prst="rect">
            <a:avLst/>
          </a:prstGeom>
          <a:solidFill>
            <a:srgbClr val="00277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Randomized (N = 21)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2AF06B4-CA69-4C39-9A44-97A99B575FCD}"/>
              </a:ext>
            </a:extLst>
          </p:cNvPr>
          <p:cNvSpPr txBox="1"/>
          <p:nvPr/>
        </p:nvSpPr>
        <p:spPr>
          <a:xfrm>
            <a:off x="470171" y="3483092"/>
            <a:ext cx="3675888" cy="584775"/>
          </a:xfrm>
          <a:prstGeom prst="rect">
            <a:avLst/>
          </a:prstGeom>
          <a:solidFill>
            <a:srgbClr val="0CB5E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Assigned to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LEN + TAB + ZAB 10 mg/kg (N = 11)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11442D1-723F-20F5-1433-C6DE43E83B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895" y="5607109"/>
            <a:ext cx="10977075" cy="553998"/>
          </a:xfrm>
        </p:spPr>
        <p:txBody>
          <a:bodyPr/>
          <a:lstStyle/>
          <a:p>
            <a:pPr marL="342900" indent="-342900">
              <a:spcBef>
                <a:spcPts val="900"/>
              </a:spcBef>
              <a:buFont typeface="Symbol" pitchFamily="18" charset="2"/>
              <a:buChar char="¨"/>
            </a:pPr>
            <a:r>
              <a:rPr lang="en-US" sz="1800" dirty="0"/>
              <a:t>All randomized participants were included in the safety analysis (N = 21); those who received the complete study regimens (oral LEN, SC LEN, and bNAbs) are included in the efficacy analyses (N = 20). 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FA0BAD46-5B41-39D0-05A1-A87F0CE90365}"/>
              </a:ext>
            </a:extLst>
          </p:cNvPr>
          <p:cNvSpPr txBox="1">
            <a:spLocks/>
          </p:cNvSpPr>
          <p:nvPr/>
        </p:nvSpPr>
        <p:spPr bwMode="auto">
          <a:xfrm>
            <a:off x="621352" y="6508199"/>
            <a:ext cx="9771906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A50021"/>
              </a:buClr>
              <a:buFont typeface="Symbol" pitchFamily="18" charset="2"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0"/>
              </a:spcAft>
            </a:pPr>
            <a:r>
              <a:rPr lang="en-US" sz="1050" kern="0" baseline="300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</a:rPr>
              <a:t>1 </a:t>
            </a:r>
            <a:r>
              <a:rPr lang="en-US" sz="1050" dirty="0"/>
              <a:t>Participant received oral LEN and then withdrew consent prior to injections or infusions; they continued their baseline ART and are included in the safety analyses.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D332F0-F2D4-B8B1-D44C-5B2C772FBD71}"/>
              </a:ext>
            </a:extLst>
          </p:cNvPr>
          <p:cNvSpPr txBox="1"/>
          <p:nvPr/>
        </p:nvSpPr>
        <p:spPr>
          <a:xfrm>
            <a:off x="4135706" y="4179567"/>
            <a:ext cx="2743199" cy="307777"/>
          </a:xfrm>
          <a:prstGeom prst="rect">
            <a:avLst/>
          </a:prstGeom>
          <a:solidFill>
            <a:srgbClr val="96969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Withdrew</a:t>
            </a:r>
            <a:r>
              <a:rPr kumimoji="0" lang="en-US" sz="1400" b="1" i="0" u="none" strike="noStrike" kern="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1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(N = 1)</a:t>
            </a:r>
          </a:p>
        </p:txBody>
      </p:sp>
    </p:spTree>
    <p:extLst>
      <p:ext uri="{BB962C8B-B14F-4D97-AF65-F5344CB8AC3E}">
        <p14:creationId xmlns:p14="http://schemas.microsoft.com/office/powerpoint/2010/main" val="2109489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03AA8-7716-4264-BEA6-ABD1AB21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75" y="167640"/>
            <a:ext cx="10911119" cy="787400"/>
          </a:xfrm>
        </p:spPr>
        <p:txBody>
          <a:bodyPr/>
          <a:lstStyle/>
          <a:p>
            <a:r>
              <a:rPr lang="en-US"/>
              <a:t>Enrolled Participant Demographics and Baseline Characteristics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B283B-4BBE-4EF2-B737-3F555CA0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8528" y="6340475"/>
            <a:ext cx="591800" cy="365125"/>
          </a:xfrm>
        </p:spPr>
        <p:txBody>
          <a:bodyPr/>
          <a:lstStyle/>
          <a:p>
            <a:fld id="{2BE16F37-D63B-443C-96C0-C234F1098F79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43F8E35-32DF-404E-8DE8-23442CEE89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106474"/>
              </p:ext>
            </p:extLst>
          </p:nvPr>
        </p:nvGraphicFramePr>
        <p:xfrm>
          <a:off x="615993" y="1295400"/>
          <a:ext cx="10960015" cy="441456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{8EC20E35-A176-4012-BC5E-935CFFF8708E}</a:tableStyleId>
              </a:tblPr>
              <a:tblGrid>
                <a:gridCol w="2712814">
                  <a:extLst>
                    <a:ext uri="{9D8B030D-6E8A-4147-A177-3AD203B41FA5}">
                      <a16:colId xmlns:a16="http://schemas.microsoft.com/office/drawing/2014/main" val="2568222221"/>
                    </a:ext>
                  </a:extLst>
                </a:gridCol>
                <a:gridCol w="1262988">
                  <a:extLst>
                    <a:ext uri="{9D8B030D-6E8A-4147-A177-3AD203B41FA5}">
                      <a16:colId xmlns:a16="http://schemas.microsoft.com/office/drawing/2014/main" val="2416524875"/>
                    </a:ext>
                  </a:extLst>
                </a:gridCol>
                <a:gridCol w="2384024">
                  <a:extLst>
                    <a:ext uri="{9D8B030D-6E8A-4147-A177-3AD203B41FA5}">
                      <a16:colId xmlns:a16="http://schemas.microsoft.com/office/drawing/2014/main" val="124637090"/>
                    </a:ext>
                  </a:extLst>
                </a:gridCol>
                <a:gridCol w="2435479">
                  <a:extLst>
                    <a:ext uri="{9D8B030D-6E8A-4147-A177-3AD203B41FA5}">
                      <a16:colId xmlns:a16="http://schemas.microsoft.com/office/drawing/2014/main" val="1724647485"/>
                    </a:ext>
                  </a:extLst>
                </a:gridCol>
                <a:gridCol w="2164710">
                  <a:extLst>
                    <a:ext uri="{9D8B030D-6E8A-4147-A177-3AD203B41FA5}">
                      <a16:colId xmlns:a16="http://schemas.microsoft.com/office/drawing/2014/main" val="2081145578"/>
                    </a:ext>
                  </a:extLst>
                </a:gridCol>
              </a:tblGrid>
              <a:tr h="8484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+mj-lt"/>
                        <a:cs typeface="Mangal" panose="02040503050203030202" pitchFamily="18" charset="0"/>
                      </a:endParaRPr>
                    </a:p>
                  </a:txBody>
                  <a:tcPr marL="8255" marR="8255" marT="825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+mj-lt"/>
                        <a:cs typeface="Mangal" panose="02040503050203030202" pitchFamily="18" charset="0"/>
                      </a:endParaRPr>
                    </a:p>
                  </a:txBody>
                  <a:tcPr marL="8255" marR="8255" marT="825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LEN + TAB + </a:t>
                      </a:r>
                      <a:b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</a:b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ZAB 10 mg/kg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(N = 11)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8255" marR="8255" marT="82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B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LEN + TAB + </a:t>
                      </a:r>
                      <a:b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</a:b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ZAB 30 mg/kg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(N = 10)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8255" marR="8255" marT="82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38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Total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(N = 21)</a:t>
                      </a:r>
                    </a:p>
                  </a:txBody>
                  <a:tcPr marL="8255" marR="8255" marT="82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7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27002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Age, median (range)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8255" marR="8255" marT="825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+mj-lt"/>
                        <a:cs typeface="Mangal" panose="02040503050203030202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46 (31 to 61)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37 (25 to 59)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44 (25 to 61)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4857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Sex at birth, n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8255" marR="8255" marT="825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Male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11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7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18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91405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+mj-lt"/>
                        <a:cs typeface="Mangal" panose="02040503050203030202" pitchFamily="18" charset="0"/>
                      </a:endParaRPr>
                    </a:p>
                  </a:txBody>
                  <a:tcPr marL="8255" marR="8255" marT="825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Female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0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3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3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85037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Race, n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8255" marR="8255" marT="825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Asian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1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3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5982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+mj-lt"/>
                        <a:cs typeface="Mangal" panose="02040503050203030202" pitchFamily="18" charset="0"/>
                      </a:endParaRPr>
                    </a:p>
                  </a:txBody>
                  <a:tcPr marL="8255" marR="8255" marT="825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Black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1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2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3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87804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+mj-lt"/>
                        <a:cs typeface="Mangal" panose="02040503050203030202" pitchFamily="18" charset="0"/>
                      </a:endParaRPr>
                    </a:p>
                  </a:txBody>
                  <a:tcPr marL="8255" marR="8255" marT="825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White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7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5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12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5434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+mj-lt"/>
                        <a:cs typeface="Mangal" panose="02040503050203030202" pitchFamily="18" charset="0"/>
                      </a:endParaRPr>
                    </a:p>
                  </a:txBody>
                  <a:tcPr marL="8255" marR="8255" marT="825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Other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1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2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3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379433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Hispanic or Latino ethnicity, n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8255" marR="8255" marT="825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4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3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7</a:t>
                      </a: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358252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Weight (kg), median (range)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8255" marR="8255" marT="825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90.2 (58.9 to 150.0)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92.9 (60.2 to 143.0)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90.2 (58.9 to 150.0)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033800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Body mass index (kg/m</a:t>
                      </a:r>
                      <a:r>
                        <a:rPr lang="en-US" sz="1400" kern="1200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2</a:t>
                      </a:r>
                      <a:r>
                        <a:rPr lang="en-US" sz="1400" kern="1200" dirty="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), median (range)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8255" marR="8255" marT="825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30.2 (21.6 to 42.9)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30.2 (21.6 to 54.1)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30.2 (21.6 to 54.1)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6672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CD4 cell count (per </a:t>
                      </a:r>
                      <a:r>
                        <a:rPr lang="en-US" sz="1400" kern="1200" dirty="0">
                          <a:effectLst/>
                          <a:latin typeface="+mj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m</a:t>
                      </a:r>
                      <a:r>
                        <a:rPr lang="en-US" sz="1400" kern="1200" dirty="0">
                          <a:effectLst/>
                          <a:latin typeface="+mj-lt"/>
                          <a:ea typeface="Symbol" panose="05050102010706020507" pitchFamily="18" charset="2"/>
                          <a:cs typeface="Mangal" panose="02040503050203030202" pitchFamily="18" charset="0"/>
                        </a:rPr>
                        <a:t>L</a:t>
                      </a:r>
                      <a:r>
                        <a:rPr lang="en-US" sz="1400" kern="1200" dirty="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), median (range)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778 (547 to 1391)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1024 (667 to 1644)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909 (547 to 1644)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991057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Duration of baseline ART (years), median (range)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3.6 (2.4 to 4.8)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2.6 (2.0 to 5.5)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2.6 (2.0 to 5.5)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798668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Time since HIV diagnosis (years), median (range)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12.4 (6.4 to 26.3)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5.3 (2.6 to 22.4)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+mj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8.2 (2.6 to 26.3)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829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701325"/>
      </p:ext>
    </p:extLst>
  </p:cSld>
  <p:clrMapOvr>
    <a:masterClrMapping/>
  </p:clrMapOvr>
</p:sld>
</file>

<file path=ppt/theme/theme1.xml><?xml version="1.0" encoding="utf-8"?>
<a:theme xmlns:a="http://schemas.openxmlformats.org/drawingml/2006/main" name="7_Default Design">
  <a:themeElements>
    <a:clrScheme name="Custom 3">
      <a:dk1>
        <a:srgbClr val="000000"/>
      </a:dk1>
      <a:lt1>
        <a:srgbClr val="FFFFFF"/>
      </a:lt1>
      <a:dk2>
        <a:srgbClr val="CEC3B1"/>
      </a:dk2>
      <a:lt2>
        <a:srgbClr val="D5E8FA"/>
      </a:lt2>
      <a:accent1>
        <a:srgbClr val="7278B4"/>
      </a:accent1>
      <a:accent2>
        <a:srgbClr val="88AAD3"/>
      </a:accent2>
      <a:accent3>
        <a:srgbClr val="79A67F"/>
      </a:accent3>
      <a:accent4>
        <a:srgbClr val="306B7A"/>
      </a:accent4>
      <a:accent5>
        <a:srgbClr val="FFA004"/>
      </a:accent5>
      <a:accent6>
        <a:srgbClr val="DC460B"/>
      </a:accent6>
      <a:hlink>
        <a:srgbClr val="56C7AA"/>
      </a:hlink>
      <a:folHlink>
        <a:srgbClr val="59A8D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Tx/>
          <a:buSzTx/>
          <a:tabLst/>
          <a:defRPr kumimoji="0" sz="1200" i="0" u="none" strike="noStrike" cap="none" normalizeH="0" dirty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Tx/>
          <a:buSzTx/>
          <a:buFontTx/>
          <a:buChar char="•"/>
          <a:tabLst/>
          <a:defRPr kumimoji="0" lang="en-US" sz="36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FF00"/>
        </a:solidFill>
      </a:spPr>
      <a:bodyPr wrap="square" rtlCol="0" anchor="b">
        <a:noAutofit/>
      </a:bodyPr>
      <a:lstStyle>
        <a:defPPr>
          <a:defRPr sz="1200" dirty="0"/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54659C4C4224549804B62A9B6136261" ma:contentTypeVersion="8" ma:contentTypeDescription="Ein neues Dokument erstellen." ma:contentTypeScope="" ma:versionID="b31ee067542ab611b9d40302526ceef7">
  <xsd:schema xmlns:xsd="http://www.w3.org/2001/XMLSchema" xmlns:xs="http://www.w3.org/2001/XMLSchema" xmlns:p="http://schemas.microsoft.com/office/2006/metadata/properties" xmlns:ns2="f74b16ee-cd41-4206-ba55-7816205bde62" xmlns:ns3="ab51888e-b573-415c-ab42-67e4cbe094da" targetNamespace="http://schemas.microsoft.com/office/2006/metadata/properties" ma:root="true" ma:fieldsID="3294f74a9832bf3f00ffe6c50bf19c4e" ns2:_="" ns3:_="">
    <xsd:import namespace="f74b16ee-cd41-4206-ba55-7816205bde62"/>
    <xsd:import namespace="ab51888e-b573-415c-ab42-67e4cbe09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b16ee-cd41-4206-ba55-7816205bde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1888e-b573-415c-ab42-67e4cbe094d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27F0B0-616B-469A-BCDC-2CC5AD3FBFB5}">
  <ds:schemaRefs>
    <ds:schemaRef ds:uri="29b24c07-8edd-4633-8231-6b54beaedadb"/>
    <ds:schemaRef ds:uri="60edea78-f798-43ab-bcc9-a5fae2250ab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C5D6CCC-22CF-4CF3-9E8C-6C971F157E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A50118-6BEA-49AE-8B66-29B2CF75344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1813</TotalTime>
  <Words>2727</Words>
  <Application>Microsoft Office PowerPoint</Application>
  <PresentationFormat>Widescreen</PresentationFormat>
  <Paragraphs>464</Paragraphs>
  <Slides>19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Symbol</vt:lpstr>
      <vt:lpstr>Times New Roman</vt:lpstr>
      <vt:lpstr>7_Default Design</vt:lpstr>
      <vt:lpstr>Prism 9</vt:lpstr>
      <vt:lpstr>Lenacapavir with bNAbs Teropavimab (GS-5423) and Zinlirvimab (GS-2872) Dosed Every 6 Months in People with HIV</vt:lpstr>
      <vt:lpstr>Acknowledgments</vt:lpstr>
      <vt:lpstr>Background</vt:lpstr>
      <vt:lpstr>Background (cont’d) </vt:lpstr>
      <vt:lpstr>Study Design</vt:lpstr>
      <vt:lpstr>Study Design</vt:lpstr>
      <vt:lpstr>Participant Disposition</vt:lpstr>
      <vt:lpstr>Participant Disposition</vt:lpstr>
      <vt:lpstr>Enrolled Participant Demographics and Baseline Characteristics</vt:lpstr>
      <vt:lpstr>Virologic Efficacy Outcomes at Week 26 by FDA Snapshot Algorithm</vt:lpstr>
      <vt:lpstr>Safety and Tolerability</vt:lpstr>
      <vt:lpstr>Change From Baseline by Visit in CD4 Cell Count in All Participants</vt:lpstr>
      <vt:lpstr>Pharmacokinetics of Teropavimab, Zinlirvimab, and Lenacapavir</vt:lpstr>
      <vt:lpstr>Pharmacokinetics of Teropavimab, Zinlirvimab, and Lenacapavir</vt:lpstr>
      <vt:lpstr>Pharmacokinetics of Teropavimab, Zinlirvimab, and Lenacapavir</vt:lpstr>
      <vt:lpstr>Pharmacokinetics of Teropavimab, Zinlirvimab, and Lenacapavir</vt:lpstr>
      <vt:lpstr>HIV-1 RNA by Study Week in Participant with Viral Rebound</vt:lpstr>
      <vt:lpstr>Pharmacokinetics in Participant with Viral Rebound</vt:lpstr>
      <vt:lpstr>Conclusions</vt:lpstr>
    </vt:vector>
  </TitlesOfParts>
  <Company>DJE Holdings,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CROI Oral Template</dc:title>
  <dc:creator>BioScience Communications</dc:creator>
  <cp:lastModifiedBy>Megha Mehrotra</cp:lastModifiedBy>
  <cp:revision>134</cp:revision>
  <cp:lastPrinted>2015-04-16T17:15:22Z</cp:lastPrinted>
  <dcterms:created xsi:type="dcterms:W3CDTF">2015-02-09T17:18:02Z</dcterms:created>
  <dcterms:modified xsi:type="dcterms:W3CDTF">2023-02-19T06:44:00Z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0x010100754659C4C4224549804B62A9B6136261</vt:lpwstr>
  </property>
  <property fmtid="{D5CDD505-2E9C-101B-9397-08002B2CF9AE}" pid="3" name="MediaServiceImageTags">
    <vt:lpwstr/>
  </property>
  <property fmtid="{D5CDD505-2E9C-101B-9397-08002B2CF9AE}" pid="4" name="MSIP_Label_418c1083-8924-401d-97ae-40f5eed0fcd8_Enabled">
    <vt:lpwstr>true</vt:lpwstr>
  </property>
  <property fmtid="{D5CDD505-2E9C-101B-9397-08002B2CF9AE}" pid="5" name="MSIP_Label_418c1083-8924-401d-97ae-40f5eed0fcd8_SetDate">
    <vt:lpwstr>2023-01-10T01:00:37Z</vt:lpwstr>
  </property>
  <property fmtid="{D5CDD505-2E9C-101B-9397-08002B2CF9AE}" pid="6" name="MSIP_Label_418c1083-8924-401d-97ae-40f5eed0fcd8_Method">
    <vt:lpwstr>Standard</vt:lpwstr>
  </property>
  <property fmtid="{D5CDD505-2E9C-101B-9397-08002B2CF9AE}" pid="7" name="MSIP_Label_418c1083-8924-401d-97ae-40f5eed0fcd8_Name">
    <vt:lpwstr>418c1083-8924-401d-97ae-40f5eed0fcd8</vt:lpwstr>
  </property>
  <property fmtid="{D5CDD505-2E9C-101B-9397-08002B2CF9AE}" pid="8" name="MSIP_Label_418c1083-8924-401d-97ae-40f5eed0fcd8_SiteId">
    <vt:lpwstr>a5a8bcaa-3292-41e6-b735-5e8b21f4dbfd</vt:lpwstr>
  </property>
  <property fmtid="{D5CDD505-2E9C-101B-9397-08002B2CF9AE}" pid="9" name="MSIP_Label_418c1083-8924-401d-97ae-40f5eed0fcd8_ActionId">
    <vt:lpwstr>d9099f9f-55a6-4178-bad2-8fe9c039eecf</vt:lpwstr>
  </property>
  <property fmtid="{D5CDD505-2E9C-101B-9397-08002B2CF9AE}" pid="10" name="MSIP_Label_418c1083-8924-401d-97ae-40f5eed0fcd8_ContentBits">
    <vt:lpwstr>0</vt:lpwstr>
  </property>
</Properties>
</file>