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311" r:id="rId5"/>
    <p:sldId id="316" r:id="rId6"/>
    <p:sldId id="277" r:id="rId7"/>
    <p:sldId id="329" r:id="rId8"/>
    <p:sldId id="340" r:id="rId9"/>
    <p:sldId id="335" r:id="rId10"/>
    <p:sldId id="330" r:id="rId11"/>
    <p:sldId id="333" r:id="rId12"/>
    <p:sldId id="343" r:id="rId13"/>
    <p:sldId id="341" r:id="rId14"/>
    <p:sldId id="342" r:id="rId15"/>
    <p:sldId id="345" r:id="rId16"/>
    <p:sldId id="337" r:id="rId17"/>
    <p:sldId id="334" r:id="rId18"/>
    <p:sldId id="318" r:id="rId19"/>
    <p:sldId id="336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7634E1-0D39-18A7-CA5C-774F2E61307C}" name="Claudia Emmerich" initials="CE" userId="S::claudia.emmerich@gilead.com::f7c0eea1-fbad-4492-9ec4-03f632e2b7d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212A"/>
    <a:srgbClr val="FFFFFF"/>
    <a:srgbClr val="B700E2"/>
    <a:srgbClr val="CC00CC"/>
    <a:srgbClr val="318F86"/>
    <a:srgbClr val="219F8A"/>
    <a:srgbClr val="2C9474"/>
    <a:srgbClr val="14ACA5"/>
    <a:srgbClr val="3399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766EB-AEB6-49FC-BC5F-3761662F5B7A}" v="440" dt="2023-02-16T14:48:59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Pehlivan" userId="S::claudia.heidorn@gilead.com::49bba77e-7495-4a23-a587-be305e4c114e" providerId="AD" clId="Web-{ED40BDC6-AAFC-3836-4EE7-C328C7031680}"/>
    <pc:docChg chg="addSld modSld">
      <pc:chgData name="Claudia Pehlivan" userId="S::claudia.heidorn@gilead.com::49bba77e-7495-4a23-a587-be305e4c114e" providerId="AD" clId="Web-{ED40BDC6-AAFC-3836-4EE7-C328C7031680}" dt="2022-10-20T08:38:42.556" v="856"/>
      <pc:docMkLst>
        <pc:docMk/>
      </pc:docMkLst>
      <pc:sldChg chg="modSp">
        <pc:chgData name="Claudia Pehlivan" userId="S::claudia.heidorn@gilead.com::49bba77e-7495-4a23-a587-be305e4c114e" providerId="AD" clId="Web-{ED40BDC6-AAFC-3836-4EE7-C328C7031680}" dt="2022-10-20T08:32:08.689" v="798"/>
        <pc:sldMkLst>
          <pc:docMk/>
          <pc:sldMk cId="0" sldId="277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32:08.689" v="798"/>
          <ac:graphicFrameMkLst>
            <pc:docMk/>
            <pc:sldMk cId="0" sldId="277"/>
            <ac:graphicFrameMk id="4" creationId="{3A8705C0-2892-4FE1-88FE-E99B0F348C98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30:31.214" v="791" actId="20577"/>
        <pc:sldMkLst>
          <pc:docMk/>
          <pc:sldMk cId="2677667634" sldId="311"/>
        </pc:sldMkLst>
        <pc:spChg chg="mod">
          <ac:chgData name="Claudia Pehlivan" userId="S::claudia.heidorn@gilead.com::49bba77e-7495-4a23-a587-be305e4c114e" providerId="AD" clId="Web-{ED40BDC6-AAFC-3836-4EE7-C328C7031680}" dt="2022-10-20T08:30:31.214" v="791" actId="20577"/>
          <ac:spMkLst>
            <pc:docMk/>
            <pc:sldMk cId="2677667634" sldId="311"/>
            <ac:spMk id="2" creationId="{F9AD294F-2EA5-4539-B8C8-BF158F7183D0}"/>
          </ac:spMkLst>
        </pc:spChg>
      </pc:sldChg>
      <pc:sldChg chg="modSp">
        <pc:chgData name="Claudia Pehlivan" userId="S::claudia.heidorn@gilead.com::49bba77e-7495-4a23-a587-be305e4c114e" providerId="AD" clId="Web-{ED40BDC6-AAFC-3836-4EE7-C328C7031680}" dt="2022-10-20T08:30:42.668" v="793" actId="20577"/>
        <pc:sldMkLst>
          <pc:docMk/>
          <pc:sldMk cId="2886777730" sldId="316"/>
        </pc:sldMkLst>
        <pc:spChg chg="mod">
          <ac:chgData name="Claudia Pehlivan" userId="S::claudia.heidorn@gilead.com::49bba77e-7495-4a23-a587-be305e4c114e" providerId="AD" clId="Web-{ED40BDC6-AAFC-3836-4EE7-C328C7031680}" dt="2022-10-20T08:30:42.668" v="793" actId="20577"/>
          <ac:spMkLst>
            <pc:docMk/>
            <pc:sldMk cId="2886777730" sldId="316"/>
            <ac:spMk id="2" creationId="{F9AD294F-2EA5-4539-B8C8-BF158F7183D0}"/>
          </ac:spMkLst>
        </pc:spChg>
      </pc:sldChg>
      <pc:sldChg chg="addSp modSp">
        <pc:chgData name="Claudia Pehlivan" userId="S::claudia.heidorn@gilead.com::49bba77e-7495-4a23-a587-be305e4c114e" providerId="AD" clId="Web-{ED40BDC6-AAFC-3836-4EE7-C328C7031680}" dt="2022-10-20T08:31:27.514" v="796"/>
        <pc:sldMkLst>
          <pc:docMk/>
          <pc:sldMk cId="3015747954" sldId="317"/>
        </pc:sldMkLst>
        <pc:spChg chg="mod">
          <ac:chgData name="Claudia Pehlivan" userId="S::claudia.heidorn@gilead.com::49bba77e-7495-4a23-a587-be305e4c114e" providerId="AD" clId="Web-{ED40BDC6-AAFC-3836-4EE7-C328C7031680}" dt="2022-10-20T08:30:48.840" v="795" actId="20577"/>
          <ac:spMkLst>
            <pc:docMk/>
            <pc:sldMk cId="3015747954" sldId="317"/>
            <ac:spMk id="2" creationId="{F9AD294F-2EA5-4539-B8C8-BF158F7183D0}"/>
          </ac:spMkLst>
        </pc:spChg>
        <pc:picChg chg="add">
          <ac:chgData name="Claudia Pehlivan" userId="S::claudia.heidorn@gilead.com::49bba77e-7495-4a23-a587-be305e4c114e" providerId="AD" clId="Web-{ED40BDC6-AAFC-3836-4EE7-C328C7031680}" dt="2022-10-20T08:31:27.514" v="796"/>
          <ac:picMkLst>
            <pc:docMk/>
            <pc:sldMk cId="3015747954" sldId="317"/>
            <ac:picMk id="4" creationId="{744466C0-AA70-B9D8-C7B2-832EA80D2D25}"/>
          </ac:picMkLst>
        </pc:picChg>
      </pc:sldChg>
      <pc:sldChg chg="modSp">
        <pc:chgData name="Claudia Pehlivan" userId="S::claudia.heidorn@gilead.com::49bba77e-7495-4a23-a587-be305e4c114e" providerId="AD" clId="Web-{ED40BDC6-AAFC-3836-4EE7-C328C7031680}" dt="2022-10-20T08:21:49.746" v="627"/>
        <pc:sldMkLst>
          <pc:docMk/>
          <pc:sldMk cId="3626485589" sldId="318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20:42.742" v="607"/>
          <ac:graphicFrameMkLst>
            <pc:docMk/>
            <pc:sldMk cId="3626485589" sldId="318"/>
            <ac:graphicFrameMk id="3" creationId="{EABB67D4-82E6-4A5F-8E9B-5A32ACA51D5B}"/>
          </ac:graphicFrameMkLst>
        </pc:graphicFrameChg>
        <pc:graphicFrameChg chg="mod modGraphic">
          <ac:chgData name="Claudia Pehlivan" userId="S::claudia.heidorn@gilead.com::49bba77e-7495-4a23-a587-be305e4c114e" providerId="AD" clId="Web-{ED40BDC6-AAFC-3836-4EE7-C328C7031680}" dt="2022-10-20T08:21:49.746" v="627"/>
          <ac:graphicFrameMkLst>
            <pc:docMk/>
            <pc:sldMk cId="3626485589" sldId="318"/>
            <ac:graphicFrameMk id="4" creationId="{3A8705C0-2892-4FE1-88FE-E99B0F348C98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38:09.491" v="850"/>
        <pc:sldMkLst>
          <pc:docMk/>
          <pc:sldMk cId="1540210678" sldId="321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38:09.491" v="850"/>
          <ac:graphicFrameMkLst>
            <pc:docMk/>
            <pc:sldMk cId="1540210678" sldId="321"/>
            <ac:graphicFrameMk id="10" creationId="{FE65853A-DD02-4AD8-B611-1E2DAAD74893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16:03.053" v="507"/>
        <pc:sldMkLst>
          <pc:docMk/>
          <pc:sldMk cId="4018167431" sldId="329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15:58.803" v="503"/>
          <ac:graphicFrameMkLst>
            <pc:docMk/>
            <pc:sldMk cId="4018167431" sldId="329"/>
            <ac:graphicFrameMk id="3" creationId="{EABB67D4-82E6-4A5F-8E9B-5A32ACA51D5B}"/>
          </ac:graphicFrameMkLst>
        </pc:graphicFrameChg>
        <pc:graphicFrameChg chg="mod modGraphic">
          <ac:chgData name="Claudia Pehlivan" userId="S::claudia.heidorn@gilead.com::49bba77e-7495-4a23-a587-be305e4c114e" providerId="AD" clId="Web-{ED40BDC6-AAFC-3836-4EE7-C328C7031680}" dt="2022-10-20T08:16:03.053" v="507"/>
          <ac:graphicFrameMkLst>
            <pc:docMk/>
            <pc:sldMk cId="4018167431" sldId="329"/>
            <ac:graphicFrameMk id="6" creationId="{6A6EF34A-4C92-BA71-AA0F-85EBF7C74A46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15:18.738" v="465"/>
        <pc:sldMkLst>
          <pc:docMk/>
          <pc:sldMk cId="306409789" sldId="330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15:18.738" v="465"/>
          <ac:graphicFrameMkLst>
            <pc:docMk/>
            <pc:sldMk cId="306409789" sldId="330"/>
            <ac:graphicFrameMk id="4" creationId="{3A8705C0-2892-4FE1-88FE-E99B0F348C98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16:20.367" v="519"/>
        <pc:sldMkLst>
          <pc:docMk/>
          <pc:sldMk cId="1737191743" sldId="331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16:20.367" v="519"/>
          <ac:graphicFrameMkLst>
            <pc:docMk/>
            <pc:sldMk cId="1737191743" sldId="331"/>
            <ac:graphicFrameMk id="4" creationId="{3A8705C0-2892-4FE1-88FE-E99B0F348C98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36:05.437" v="828"/>
        <pc:sldMkLst>
          <pc:docMk/>
          <pc:sldMk cId="2745325047" sldId="332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36:05.437" v="828"/>
          <ac:graphicFrameMkLst>
            <pc:docMk/>
            <pc:sldMk cId="2745325047" sldId="332"/>
            <ac:graphicFrameMk id="4" creationId="{3A8705C0-2892-4FE1-88FE-E99B0F348C98}"/>
          </ac:graphicFrameMkLst>
        </pc:graphicFrameChg>
      </pc:sldChg>
      <pc:sldChg chg="modSp">
        <pc:chgData name="Claudia Pehlivan" userId="S::claudia.heidorn@gilead.com::49bba77e-7495-4a23-a587-be305e4c114e" providerId="AD" clId="Web-{ED40BDC6-AAFC-3836-4EE7-C328C7031680}" dt="2022-10-20T08:29:33.226" v="787"/>
        <pc:sldMkLst>
          <pc:docMk/>
          <pc:sldMk cId="3639447222" sldId="333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29:33.226" v="787"/>
          <ac:graphicFrameMkLst>
            <pc:docMk/>
            <pc:sldMk cId="3639447222" sldId="333"/>
            <ac:graphicFrameMk id="3" creationId="{EABB67D4-82E6-4A5F-8E9B-5A32ACA51D5B}"/>
          </ac:graphicFrameMkLst>
        </pc:graphicFrameChg>
        <pc:graphicFrameChg chg="mod modGraphic">
          <ac:chgData name="Claudia Pehlivan" userId="S::claudia.heidorn@gilead.com::49bba77e-7495-4a23-a587-be305e4c114e" providerId="AD" clId="Web-{ED40BDC6-AAFC-3836-4EE7-C328C7031680}" dt="2022-10-20T08:23:19.845" v="646"/>
          <ac:graphicFrameMkLst>
            <pc:docMk/>
            <pc:sldMk cId="3639447222" sldId="333"/>
            <ac:graphicFrameMk id="4" creationId="{3A8705C0-2892-4FE1-88FE-E99B0F348C98}"/>
          </ac:graphicFrameMkLst>
        </pc:graphicFrameChg>
      </pc:sldChg>
      <pc:sldChg chg="modSp add replId">
        <pc:chgData name="Claudia Pehlivan" userId="S::claudia.heidorn@gilead.com::49bba77e-7495-4a23-a587-be305e4c114e" providerId="AD" clId="Web-{ED40BDC6-AAFC-3836-4EE7-C328C7031680}" dt="2022-10-20T08:38:42.556" v="856"/>
        <pc:sldMkLst>
          <pc:docMk/>
          <pc:sldMk cId="2072735858" sldId="334"/>
        </pc:sldMkLst>
        <pc:graphicFrameChg chg="mod modGraphic">
          <ac:chgData name="Claudia Pehlivan" userId="S::claudia.heidorn@gilead.com::49bba77e-7495-4a23-a587-be305e4c114e" providerId="AD" clId="Web-{ED40BDC6-AAFC-3836-4EE7-C328C7031680}" dt="2022-10-20T08:38:42.556" v="856"/>
          <ac:graphicFrameMkLst>
            <pc:docMk/>
            <pc:sldMk cId="2072735858" sldId="334"/>
            <ac:graphicFrameMk id="10" creationId="{FE65853A-DD02-4AD8-B611-1E2DAAD74893}"/>
          </ac:graphicFrameMkLst>
        </pc:graphicFrameChg>
      </pc:sldChg>
    </pc:docChg>
  </pc:docChgLst>
  <pc:docChgLst>
    <pc:chgData name="Claudia Emmerich" userId="f7c0eea1-fbad-4492-9ec4-03f632e2b7d6" providerId="ADAL" clId="{E50766EB-AEB6-49FC-BC5F-3761662F5B7A}"/>
    <pc:docChg chg="undo custSel addSld delSld modSld sldOrd">
      <pc:chgData name="Claudia Emmerich" userId="f7c0eea1-fbad-4492-9ec4-03f632e2b7d6" providerId="ADAL" clId="{E50766EB-AEB6-49FC-BC5F-3761662F5B7A}" dt="2023-02-16T14:49:56.458" v="9490" actId="14100"/>
      <pc:docMkLst>
        <pc:docMk/>
      </pc:docMkLst>
      <pc:sldChg chg="addSp delSp modSp mod">
        <pc:chgData name="Claudia Emmerich" userId="f7c0eea1-fbad-4492-9ec4-03f632e2b7d6" providerId="ADAL" clId="{E50766EB-AEB6-49FC-BC5F-3761662F5B7A}" dt="2023-02-16T14:46:45.975" v="9451" actId="14100"/>
        <pc:sldMkLst>
          <pc:docMk/>
          <pc:sldMk cId="0" sldId="277"/>
        </pc:sldMkLst>
        <pc:spChg chg="add del mod">
          <ac:chgData name="Claudia Emmerich" userId="f7c0eea1-fbad-4492-9ec4-03f632e2b7d6" providerId="ADAL" clId="{E50766EB-AEB6-49FC-BC5F-3761662F5B7A}" dt="2023-02-14T16:28:56.856" v="8567" actId="478"/>
          <ac:spMkLst>
            <pc:docMk/>
            <pc:sldMk cId="0" sldId="277"/>
            <ac:spMk id="7" creationId="{DFBD2521-46AA-4BAA-99D0-7AA63AFB31BC}"/>
          </ac:spMkLst>
        </pc:spChg>
        <pc:spChg chg="del mod topLvl">
          <ac:chgData name="Claudia Emmerich" userId="f7c0eea1-fbad-4492-9ec4-03f632e2b7d6" providerId="ADAL" clId="{E50766EB-AEB6-49FC-BC5F-3761662F5B7A}" dt="2023-02-14T16:30:53.980" v="8630" actId="478"/>
          <ac:spMkLst>
            <pc:docMk/>
            <pc:sldMk cId="0" sldId="277"/>
            <ac:spMk id="11" creationId="{C58E967E-1C85-40D1-BB46-787ADC802356}"/>
          </ac:spMkLst>
        </pc:spChg>
        <pc:spChg chg="mod">
          <ac:chgData name="Claudia Emmerich" userId="f7c0eea1-fbad-4492-9ec4-03f632e2b7d6" providerId="ADAL" clId="{E50766EB-AEB6-49FC-BC5F-3761662F5B7A}" dt="2023-01-27T16:38:00.178" v="104" actId="20577"/>
          <ac:spMkLst>
            <pc:docMk/>
            <pc:sldMk cId="0" sldId="277"/>
            <ac:spMk id="13" creationId="{3BC70266-E6CE-42C1-B9A2-CBCD496D6A20}"/>
          </ac:spMkLst>
        </pc:spChg>
        <pc:spChg chg="mod">
          <ac:chgData name="Claudia Emmerich" userId="f7c0eea1-fbad-4492-9ec4-03f632e2b7d6" providerId="ADAL" clId="{E50766EB-AEB6-49FC-BC5F-3761662F5B7A}" dt="2023-02-03T15:43:40.864" v="7537" actId="20577"/>
          <ac:spMkLst>
            <pc:docMk/>
            <pc:sldMk cId="0" sldId="277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0:53.980" v="8630" actId="478"/>
          <ac:grpSpMkLst>
            <pc:docMk/>
            <pc:sldMk cId="0" sldId="277"/>
            <ac:grpSpMk id="9" creationId="{F2EAAF33-D6F1-431B-A25D-7A1DAE0F9819}"/>
          </ac:grpSpMkLst>
        </pc:grpChg>
        <pc:graphicFrameChg chg="mod modGraphic">
          <ac:chgData name="Claudia Emmerich" userId="f7c0eea1-fbad-4492-9ec4-03f632e2b7d6" providerId="ADAL" clId="{E50766EB-AEB6-49FC-BC5F-3761662F5B7A}" dt="2023-02-16T14:46:36.399" v="9449" actId="14100"/>
          <ac:graphicFrameMkLst>
            <pc:docMk/>
            <pc:sldMk cId="0" sldId="277"/>
            <ac:graphicFrameMk id="4" creationId="{3A8705C0-2892-4FE1-88FE-E99B0F348C98}"/>
          </ac:graphicFrameMkLst>
        </pc:graphicFrameChg>
        <pc:graphicFrameChg chg="add mod modGraphic">
          <ac:chgData name="Claudia Emmerich" userId="f7c0eea1-fbad-4492-9ec4-03f632e2b7d6" providerId="ADAL" clId="{E50766EB-AEB6-49FC-BC5F-3761662F5B7A}" dt="2023-02-16T14:46:45.975" v="9451" actId="14100"/>
          <ac:graphicFrameMkLst>
            <pc:docMk/>
            <pc:sldMk cId="0" sldId="277"/>
            <ac:graphicFrameMk id="8" creationId="{40190BE1-517F-4E15-B9EF-9585A9E93F7A}"/>
          </ac:graphicFrameMkLst>
        </pc:graphicFrameChg>
        <pc:picChg chg="mod topLvl">
          <ac:chgData name="Claudia Emmerich" userId="f7c0eea1-fbad-4492-9ec4-03f632e2b7d6" providerId="ADAL" clId="{E50766EB-AEB6-49FC-BC5F-3761662F5B7A}" dt="2023-02-14T16:30:53.980" v="8630" actId="478"/>
          <ac:picMkLst>
            <pc:docMk/>
            <pc:sldMk cId="0" sldId="277"/>
            <ac:picMk id="10" creationId="{2F16CF7F-A4B5-44E2-8E82-DC030F8D1E8B}"/>
          </ac:picMkLst>
        </pc:picChg>
        <pc:picChg chg="del">
          <ac:chgData name="Claudia Emmerich" userId="f7c0eea1-fbad-4492-9ec4-03f632e2b7d6" providerId="ADAL" clId="{E50766EB-AEB6-49FC-BC5F-3761662F5B7A}" dt="2023-01-27T16:37:35.760" v="66" actId="478"/>
          <ac:picMkLst>
            <pc:docMk/>
            <pc:sldMk cId="0" sldId="277"/>
            <ac:picMk id="15" creationId="{2EB93F7D-B74B-45ED-80B6-C4BBFBD458E4}"/>
          </ac:picMkLst>
        </pc:picChg>
      </pc:sldChg>
      <pc:sldChg chg="addSp delSp modSp mod">
        <pc:chgData name="Claudia Emmerich" userId="f7c0eea1-fbad-4492-9ec4-03f632e2b7d6" providerId="ADAL" clId="{E50766EB-AEB6-49FC-BC5F-3761662F5B7A}" dt="2023-02-16T13:43:36.713" v="9430" actId="6549"/>
        <pc:sldMkLst>
          <pc:docMk/>
          <pc:sldMk cId="2677667634" sldId="311"/>
        </pc:sldMkLst>
        <pc:spChg chg="mod">
          <ac:chgData name="Claudia Emmerich" userId="f7c0eea1-fbad-4492-9ec4-03f632e2b7d6" providerId="ADAL" clId="{E50766EB-AEB6-49FC-BC5F-3761662F5B7A}" dt="2023-02-16T13:43:36.713" v="9430" actId="6549"/>
          <ac:spMkLst>
            <pc:docMk/>
            <pc:sldMk cId="2677667634" sldId="311"/>
            <ac:spMk id="2" creationId="{F9AD294F-2EA5-4539-B8C8-BF158F7183D0}"/>
          </ac:spMkLst>
        </pc:spChg>
        <pc:spChg chg="add del mod">
          <ac:chgData name="Claudia Emmerich" userId="f7c0eea1-fbad-4492-9ec4-03f632e2b7d6" providerId="ADAL" clId="{E50766EB-AEB6-49FC-BC5F-3761662F5B7A}" dt="2023-02-14T16:26:35.131" v="8498" actId="478"/>
          <ac:spMkLst>
            <pc:docMk/>
            <pc:sldMk cId="2677667634" sldId="311"/>
            <ac:spMk id="3" creationId="{4840270C-CEDB-4638-AA93-719A922E11F3}"/>
          </ac:spMkLst>
        </pc:spChg>
        <pc:spChg chg="mod">
          <ac:chgData name="Claudia Emmerich" userId="f7c0eea1-fbad-4492-9ec4-03f632e2b7d6" providerId="ADAL" clId="{E50766EB-AEB6-49FC-BC5F-3761662F5B7A}" dt="2023-01-27T16:36:50.287" v="32" actId="20577"/>
          <ac:spMkLst>
            <pc:docMk/>
            <pc:sldMk cId="2677667634" sldId="311"/>
            <ac:spMk id="5" creationId="{95A0A51A-E127-48A8-BE79-C10499F3045E}"/>
          </ac:spMkLst>
        </pc:spChg>
        <pc:spChg chg="add mod ord">
          <ac:chgData name="Claudia Emmerich" userId="f7c0eea1-fbad-4492-9ec4-03f632e2b7d6" providerId="ADAL" clId="{E50766EB-AEB6-49FC-BC5F-3761662F5B7A}" dt="2023-02-14T16:28:48.083" v="8566" actId="164"/>
          <ac:spMkLst>
            <pc:docMk/>
            <pc:sldMk cId="2677667634" sldId="311"/>
            <ac:spMk id="7" creationId="{1060BEB3-D77A-45DA-9B4F-FD298F8751BD}"/>
          </ac:spMkLst>
        </pc:spChg>
        <pc:grpChg chg="add mod">
          <ac:chgData name="Claudia Emmerich" userId="f7c0eea1-fbad-4492-9ec4-03f632e2b7d6" providerId="ADAL" clId="{E50766EB-AEB6-49FC-BC5F-3761662F5B7A}" dt="2023-02-14T16:28:48.083" v="8566" actId="164"/>
          <ac:grpSpMkLst>
            <pc:docMk/>
            <pc:sldMk cId="2677667634" sldId="311"/>
            <ac:grpSpMk id="4" creationId="{24F39358-EBB1-4ADD-8CBE-859D0200EC5F}"/>
          </ac:grpSpMkLst>
        </pc:grpChg>
        <pc:picChg chg="add del mod">
          <ac:chgData name="Claudia Emmerich" userId="f7c0eea1-fbad-4492-9ec4-03f632e2b7d6" providerId="ADAL" clId="{E50766EB-AEB6-49FC-BC5F-3761662F5B7A}" dt="2023-02-14T16:27:25.431" v="8501" actId="478"/>
          <ac:picMkLst>
            <pc:docMk/>
            <pc:sldMk cId="2677667634" sldId="311"/>
            <ac:picMk id="6" creationId="{AAF7EA2B-9569-467C-96B4-61CBC558441B}"/>
          </ac:picMkLst>
        </pc:picChg>
        <pc:picChg chg="add mod">
          <ac:chgData name="Claudia Emmerich" userId="f7c0eea1-fbad-4492-9ec4-03f632e2b7d6" providerId="ADAL" clId="{E50766EB-AEB6-49FC-BC5F-3761662F5B7A}" dt="2023-02-14T16:28:48.083" v="8566" actId="164"/>
          <ac:picMkLst>
            <pc:docMk/>
            <pc:sldMk cId="2677667634" sldId="311"/>
            <ac:picMk id="8" creationId="{12BD2914-6A5A-4569-B3B8-0721746EEED1}"/>
          </ac:picMkLst>
        </pc:picChg>
        <pc:picChg chg="del">
          <ac:chgData name="Claudia Emmerich" userId="f7c0eea1-fbad-4492-9ec4-03f632e2b7d6" providerId="ADAL" clId="{E50766EB-AEB6-49FC-BC5F-3761662F5B7A}" dt="2023-01-27T16:36:32.687" v="0" actId="478"/>
          <ac:picMkLst>
            <pc:docMk/>
            <pc:sldMk cId="2677667634" sldId="311"/>
            <ac:picMk id="10" creationId="{69091403-5D15-4B0D-9499-38C5F09AFAEC}"/>
          </ac:picMkLst>
        </pc:picChg>
      </pc:sldChg>
      <pc:sldChg chg="addSp delSp modSp mod">
        <pc:chgData name="Claudia Emmerich" userId="f7c0eea1-fbad-4492-9ec4-03f632e2b7d6" providerId="ADAL" clId="{E50766EB-AEB6-49FC-BC5F-3761662F5B7A}" dt="2023-02-16T13:43:41.697" v="9431"/>
        <pc:sldMkLst>
          <pc:docMk/>
          <pc:sldMk cId="2886777730" sldId="316"/>
        </pc:sldMkLst>
        <pc:spChg chg="mod">
          <ac:chgData name="Claudia Emmerich" userId="f7c0eea1-fbad-4492-9ec4-03f632e2b7d6" providerId="ADAL" clId="{E50766EB-AEB6-49FC-BC5F-3761662F5B7A}" dt="2023-02-16T13:43:41.697" v="9431"/>
          <ac:spMkLst>
            <pc:docMk/>
            <pc:sldMk cId="2886777730" sldId="316"/>
            <ac:spMk id="2" creationId="{F9AD294F-2EA5-4539-B8C8-BF158F7183D0}"/>
          </ac:spMkLst>
        </pc:spChg>
        <pc:spChg chg="mod">
          <ac:chgData name="Claudia Emmerich" userId="f7c0eea1-fbad-4492-9ec4-03f632e2b7d6" providerId="ADAL" clId="{E50766EB-AEB6-49FC-BC5F-3761662F5B7A}" dt="2023-01-27T16:37:10.308" v="57" actId="20577"/>
          <ac:spMkLst>
            <pc:docMk/>
            <pc:sldMk cId="2886777730" sldId="316"/>
            <ac:spMk id="5" creationId="{95A0A51A-E127-48A8-BE79-C10499F3045E}"/>
          </ac:spMkLst>
        </pc:spChg>
        <pc:spChg chg="add del mod">
          <ac:chgData name="Claudia Emmerich" userId="f7c0eea1-fbad-4492-9ec4-03f632e2b7d6" providerId="ADAL" clId="{E50766EB-AEB6-49FC-BC5F-3761662F5B7A}" dt="2023-02-14T16:28:39.640" v="8564" actId="478"/>
          <ac:spMkLst>
            <pc:docMk/>
            <pc:sldMk cId="2886777730" sldId="316"/>
            <ac:spMk id="6" creationId="{BC5DB594-AD60-4163-9129-4D692E0F270B}"/>
          </ac:spMkLst>
        </pc:spChg>
        <pc:spChg chg="add mod">
          <ac:chgData name="Claudia Emmerich" userId="f7c0eea1-fbad-4492-9ec4-03f632e2b7d6" providerId="ADAL" clId="{E50766EB-AEB6-49FC-BC5F-3761662F5B7A}" dt="2023-02-14T16:28:39.871" v="8565"/>
          <ac:spMkLst>
            <pc:docMk/>
            <pc:sldMk cId="2886777730" sldId="316"/>
            <ac:spMk id="8" creationId="{6800B9FE-6D0B-42E5-820E-050628BCB69E}"/>
          </ac:spMkLst>
        </pc:spChg>
        <pc:picChg chg="add mod">
          <ac:chgData name="Claudia Emmerich" userId="f7c0eea1-fbad-4492-9ec4-03f632e2b7d6" providerId="ADAL" clId="{E50766EB-AEB6-49FC-BC5F-3761662F5B7A}" dt="2023-02-14T16:28:39.871" v="8565"/>
          <ac:picMkLst>
            <pc:docMk/>
            <pc:sldMk cId="2886777730" sldId="316"/>
            <ac:picMk id="7" creationId="{295107C7-8ACB-4E75-8ADC-3E050BCA63B9}"/>
          </ac:picMkLst>
        </pc:picChg>
        <pc:picChg chg="del">
          <ac:chgData name="Claudia Emmerich" userId="f7c0eea1-fbad-4492-9ec4-03f632e2b7d6" providerId="ADAL" clId="{E50766EB-AEB6-49FC-BC5F-3761662F5B7A}" dt="2023-01-27T16:37:26.576" v="61" actId="478"/>
          <ac:picMkLst>
            <pc:docMk/>
            <pc:sldMk cId="2886777730" sldId="316"/>
            <ac:picMk id="9" creationId="{3E624341-3A31-4BC9-9E48-9C09B24CE882}"/>
          </ac:picMkLst>
        </pc:picChg>
      </pc:sldChg>
      <pc:sldChg chg="del">
        <pc:chgData name="Claudia Emmerich" userId="f7c0eea1-fbad-4492-9ec4-03f632e2b7d6" providerId="ADAL" clId="{E50766EB-AEB6-49FC-BC5F-3761662F5B7A}" dt="2023-01-27T17:06:48.886" v="1242" actId="47"/>
        <pc:sldMkLst>
          <pc:docMk/>
          <pc:sldMk cId="3015747954" sldId="317"/>
        </pc:sldMkLst>
      </pc:sldChg>
      <pc:sldChg chg="addSp delSp modSp mod">
        <pc:chgData name="Claudia Emmerich" userId="f7c0eea1-fbad-4492-9ec4-03f632e2b7d6" providerId="ADAL" clId="{E50766EB-AEB6-49FC-BC5F-3761662F5B7A}" dt="2023-02-16T14:49:49.322" v="9488" actId="14100"/>
        <pc:sldMkLst>
          <pc:docMk/>
          <pc:sldMk cId="3626485589" sldId="318"/>
        </pc:sldMkLst>
        <pc:spChg chg="add del mod">
          <ac:chgData name="Claudia Emmerich" userId="f7c0eea1-fbad-4492-9ec4-03f632e2b7d6" providerId="ADAL" clId="{E50766EB-AEB6-49FC-BC5F-3761662F5B7A}" dt="2023-01-27T16:38:54.080" v="119" actId="478"/>
          <ac:spMkLst>
            <pc:docMk/>
            <pc:sldMk cId="3626485589" sldId="318"/>
            <ac:spMk id="2" creationId="{626A785D-3603-43D7-B52B-E1FA899E870F}"/>
          </ac:spMkLst>
        </pc:spChg>
        <pc:spChg chg="add mod">
          <ac:chgData name="Claudia Emmerich" userId="f7c0eea1-fbad-4492-9ec4-03f632e2b7d6" providerId="ADAL" clId="{E50766EB-AEB6-49FC-BC5F-3761662F5B7A}" dt="2023-01-27T16:38:55.670" v="122"/>
          <ac:spMkLst>
            <pc:docMk/>
            <pc:sldMk cId="3626485589" sldId="318"/>
            <ac:spMk id="9" creationId="{D681F978-A7E2-479B-B731-ED778CEBEDF5}"/>
          </ac:spMkLst>
        </pc:spChg>
        <pc:spChg chg="add del mod">
          <ac:chgData name="Claudia Emmerich" userId="f7c0eea1-fbad-4492-9ec4-03f632e2b7d6" providerId="ADAL" clId="{E50766EB-AEB6-49FC-BC5F-3761662F5B7A}" dt="2023-02-14T16:30:18.697" v="8622" actId="478"/>
          <ac:spMkLst>
            <pc:docMk/>
            <pc:sldMk cId="3626485589" sldId="318"/>
            <ac:spMk id="10" creationId="{28054E66-332A-4CDA-929D-33DE5990AD4D}"/>
          </ac:spMkLst>
        </pc:spChg>
        <pc:spChg chg="del">
          <ac:chgData name="Claudia Emmerich" userId="f7c0eea1-fbad-4492-9ec4-03f632e2b7d6" providerId="ADAL" clId="{E50766EB-AEB6-49FC-BC5F-3761662F5B7A}" dt="2023-01-27T16:38:52.991" v="118" actId="478"/>
          <ac:spMkLst>
            <pc:docMk/>
            <pc:sldMk cId="3626485589" sldId="318"/>
            <ac:spMk id="11" creationId="{087F2831-FDD5-4762-8A32-86E0B082D9DC}"/>
          </ac:spMkLst>
        </pc:spChg>
        <pc:spChg chg="del mod topLvl">
          <ac:chgData name="Claudia Emmerich" userId="f7c0eea1-fbad-4492-9ec4-03f632e2b7d6" providerId="ADAL" clId="{E50766EB-AEB6-49FC-BC5F-3761662F5B7A}" dt="2023-02-16T13:44:24.305" v="9437" actId="478"/>
          <ac:spMkLst>
            <pc:docMk/>
            <pc:sldMk cId="3626485589" sldId="318"/>
            <ac:spMk id="11" creationId="{43B9011B-92BD-40ED-8F8C-3EADDB48F99E}"/>
          </ac:spMkLst>
        </pc:spChg>
        <pc:spChg chg="mod">
          <ac:chgData name="Claudia Emmerich" userId="f7c0eea1-fbad-4492-9ec4-03f632e2b7d6" providerId="ADAL" clId="{E50766EB-AEB6-49FC-BC5F-3761662F5B7A}" dt="2023-02-03T15:44:23.414" v="7557"/>
          <ac:spMkLst>
            <pc:docMk/>
            <pc:sldMk cId="3626485589" sldId="318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6T13:44:24.305" v="9437" actId="478"/>
          <ac:grpSpMkLst>
            <pc:docMk/>
            <pc:sldMk cId="3626485589" sldId="318"/>
            <ac:grpSpMk id="7" creationId="{27411687-C448-4073-9463-FB5DDED2C15F}"/>
          </ac:grpSpMkLst>
        </pc:grpChg>
        <pc:graphicFrameChg chg="mod modGraphic">
          <ac:chgData name="Claudia Emmerich" userId="f7c0eea1-fbad-4492-9ec4-03f632e2b7d6" providerId="ADAL" clId="{E50766EB-AEB6-49FC-BC5F-3761662F5B7A}" dt="2023-02-16T14:49:49.322" v="9488" actId="14100"/>
          <ac:graphicFrameMkLst>
            <pc:docMk/>
            <pc:sldMk cId="3626485589" sldId="318"/>
            <ac:graphicFrameMk id="3" creationId="{EABB67D4-82E6-4A5F-8E9B-5A32ACA51D5B}"/>
          </ac:graphicFrameMkLst>
        </pc:graphicFrameChg>
        <pc:graphicFrameChg chg="del">
          <ac:chgData name="Claudia Emmerich" userId="f7c0eea1-fbad-4492-9ec4-03f632e2b7d6" providerId="ADAL" clId="{E50766EB-AEB6-49FC-BC5F-3761662F5B7A}" dt="2023-01-27T17:30:11.621" v="2171" actId="478"/>
          <ac:graphicFrameMkLst>
            <pc:docMk/>
            <pc:sldMk cId="3626485589" sldId="318"/>
            <ac:graphicFrameMk id="4" creationId="{3A8705C0-2892-4FE1-88FE-E99B0F348C98}"/>
          </ac:graphicFrameMkLst>
        </pc:graphicFrameChg>
        <pc:picChg chg="mod topLvl">
          <ac:chgData name="Claudia Emmerich" userId="f7c0eea1-fbad-4492-9ec4-03f632e2b7d6" providerId="ADAL" clId="{E50766EB-AEB6-49FC-BC5F-3761662F5B7A}" dt="2023-02-16T13:44:24.305" v="9437" actId="478"/>
          <ac:picMkLst>
            <pc:docMk/>
            <pc:sldMk cId="3626485589" sldId="318"/>
            <ac:picMk id="8" creationId="{64898B85-96A7-4E14-8996-C3E3C313DED3}"/>
          </ac:picMkLst>
        </pc:picChg>
        <pc:picChg chg="del mod">
          <ac:chgData name="Claudia Emmerich" userId="f7c0eea1-fbad-4492-9ec4-03f632e2b7d6" providerId="ADAL" clId="{E50766EB-AEB6-49FC-BC5F-3761662F5B7A}" dt="2023-01-27T16:38:55.311" v="121" actId="478"/>
          <ac:picMkLst>
            <pc:docMk/>
            <pc:sldMk cId="3626485589" sldId="318"/>
            <ac:picMk id="12" creationId="{1FD0E022-72DC-4894-9D58-15BC07F6EA29}"/>
          </ac:picMkLst>
        </pc:picChg>
      </pc:sldChg>
      <pc:sldChg chg="addSp delSp modSp del mod">
        <pc:chgData name="Claudia Emmerich" userId="f7c0eea1-fbad-4492-9ec4-03f632e2b7d6" providerId="ADAL" clId="{E50766EB-AEB6-49FC-BC5F-3761662F5B7A}" dt="2023-01-27T17:43:34.589" v="2919" actId="47"/>
        <pc:sldMkLst>
          <pc:docMk/>
          <pc:sldMk cId="1540210678" sldId="321"/>
        </pc:sldMkLst>
        <pc:spChg chg="add del mod">
          <ac:chgData name="Claudia Emmerich" userId="f7c0eea1-fbad-4492-9ec4-03f632e2b7d6" providerId="ADAL" clId="{E50766EB-AEB6-49FC-BC5F-3761662F5B7A}" dt="2023-01-27T16:39:08.688" v="128" actId="478"/>
          <ac:spMkLst>
            <pc:docMk/>
            <pc:sldMk cId="1540210678" sldId="321"/>
            <ac:spMk id="2" creationId="{1673A2CA-41E6-4AA2-B9FF-764BDFF182B5}"/>
          </ac:spMkLst>
        </pc:spChg>
        <pc:spChg chg="add mod">
          <ac:chgData name="Claudia Emmerich" userId="f7c0eea1-fbad-4492-9ec4-03f632e2b7d6" providerId="ADAL" clId="{E50766EB-AEB6-49FC-BC5F-3761662F5B7A}" dt="2023-01-27T16:39:10.233" v="130"/>
          <ac:spMkLst>
            <pc:docMk/>
            <pc:sldMk cId="1540210678" sldId="321"/>
            <ac:spMk id="8" creationId="{9F7ABCFD-4EFC-45CA-9858-659AB0D12721}"/>
          </ac:spMkLst>
        </pc:spChg>
        <pc:spChg chg="add mod">
          <ac:chgData name="Claudia Emmerich" userId="f7c0eea1-fbad-4492-9ec4-03f632e2b7d6" providerId="ADAL" clId="{E50766EB-AEB6-49FC-BC5F-3761662F5B7A}" dt="2023-01-27T16:39:10.233" v="130"/>
          <ac:spMkLst>
            <pc:docMk/>
            <pc:sldMk cId="1540210678" sldId="321"/>
            <ac:spMk id="9" creationId="{AC4EBFED-509F-46EC-9F6E-D3C19B5E6ABC}"/>
          </ac:spMkLst>
        </pc:spChg>
        <pc:spChg chg="del">
          <ac:chgData name="Claudia Emmerich" userId="f7c0eea1-fbad-4492-9ec4-03f632e2b7d6" providerId="ADAL" clId="{E50766EB-AEB6-49FC-BC5F-3761662F5B7A}" dt="2023-01-27T16:39:06.929" v="127" actId="478"/>
          <ac:spMkLst>
            <pc:docMk/>
            <pc:sldMk cId="1540210678" sldId="321"/>
            <ac:spMk id="13" creationId="{245E0231-1C4B-4E37-8ED1-879B91935885}"/>
          </ac:spMkLst>
        </pc:spChg>
        <pc:graphicFrameChg chg="modGraphic">
          <ac:chgData name="Claudia Emmerich" userId="f7c0eea1-fbad-4492-9ec4-03f632e2b7d6" providerId="ADAL" clId="{E50766EB-AEB6-49FC-BC5F-3761662F5B7A}" dt="2023-01-27T17:43:30.628" v="2918" actId="6549"/>
          <ac:graphicFrameMkLst>
            <pc:docMk/>
            <pc:sldMk cId="1540210678" sldId="321"/>
            <ac:graphicFrameMk id="10" creationId="{FE65853A-DD02-4AD8-B611-1E2DAAD74893}"/>
          </ac:graphicFrameMkLst>
        </pc:graphicFrameChg>
        <pc:picChg chg="del">
          <ac:chgData name="Claudia Emmerich" userId="f7c0eea1-fbad-4492-9ec4-03f632e2b7d6" providerId="ADAL" clId="{E50766EB-AEB6-49FC-BC5F-3761662F5B7A}" dt="2023-01-27T16:39:09.904" v="129" actId="478"/>
          <ac:picMkLst>
            <pc:docMk/>
            <pc:sldMk cId="1540210678" sldId="321"/>
            <ac:picMk id="12" creationId="{C59B4D1F-CD4A-4836-AE5C-5E7926CC4749}"/>
          </ac:picMkLst>
        </pc:picChg>
      </pc:sldChg>
      <pc:sldChg chg="addSp delSp modSp mod">
        <pc:chgData name="Claudia Emmerich" userId="f7c0eea1-fbad-4492-9ec4-03f632e2b7d6" providerId="ADAL" clId="{E50766EB-AEB6-49FC-BC5F-3761662F5B7A}" dt="2023-02-16T14:47:46.160" v="9462" actId="14100"/>
        <pc:sldMkLst>
          <pc:docMk/>
          <pc:sldMk cId="4018167431" sldId="329"/>
        </pc:sldMkLst>
        <pc:spChg chg="add del mod">
          <ac:chgData name="Claudia Emmerich" userId="f7c0eea1-fbad-4492-9ec4-03f632e2b7d6" providerId="ADAL" clId="{E50766EB-AEB6-49FC-BC5F-3761662F5B7A}" dt="2023-01-27T16:38:19.138" v="107" actId="478"/>
          <ac:spMkLst>
            <pc:docMk/>
            <pc:sldMk cId="4018167431" sldId="329"/>
            <ac:spMk id="2" creationId="{5FADBF2F-2D45-4296-8F5D-564662DD6419}"/>
          </ac:spMkLst>
        </pc:spChg>
        <pc:spChg chg="add mod">
          <ac:chgData name="Claudia Emmerich" userId="f7c0eea1-fbad-4492-9ec4-03f632e2b7d6" providerId="ADAL" clId="{E50766EB-AEB6-49FC-BC5F-3761662F5B7A}" dt="2023-01-27T16:38:20.119" v="108"/>
          <ac:spMkLst>
            <pc:docMk/>
            <pc:sldMk cId="4018167431" sldId="329"/>
            <ac:spMk id="9" creationId="{9DFA07FC-783F-4D40-A944-87C8153B1D84}"/>
          </ac:spMkLst>
        </pc:spChg>
        <pc:spChg chg="del">
          <ac:chgData name="Claudia Emmerich" userId="f7c0eea1-fbad-4492-9ec4-03f632e2b7d6" providerId="ADAL" clId="{E50766EB-AEB6-49FC-BC5F-3761662F5B7A}" dt="2023-01-27T16:38:17.344" v="105" actId="478"/>
          <ac:spMkLst>
            <pc:docMk/>
            <pc:sldMk cId="4018167431" sldId="329"/>
            <ac:spMk id="10" creationId="{4881466C-320B-4DF1-A8CF-8BE2867F098F}"/>
          </ac:spMkLst>
        </pc:spChg>
        <pc:spChg chg="del mod topLvl">
          <ac:chgData name="Claudia Emmerich" userId="f7c0eea1-fbad-4492-9ec4-03f632e2b7d6" providerId="ADAL" clId="{E50766EB-AEB6-49FC-BC5F-3761662F5B7A}" dt="2023-02-14T16:31:10.730" v="8632" actId="478"/>
          <ac:spMkLst>
            <pc:docMk/>
            <pc:sldMk cId="4018167431" sldId="329"/>
            <ac:spMk id="11" creationId="{60A860AA-9890-4D60-9211-4E1326201BB8}"/>
          </ac:spMkLst>
        </pc:spChg>
        <pc:spChg chg="add del mod">
          <ac:chgData name="Claudia Emmerich" userId="f7c0eea1-fbad-4492-9ec4-03f632e2b7d6" providerId="ADAL" clId="{E50766EB-AEB6-49FC-BC5F-3761662F5B7A}" dt="2023-02-14T16:29:56.537" v="8602" actId="478"/>
          <ac:spMkLst>
            <pc:docMk/>
            <pc:sldMk cId="4018167431" sldId="329"/>
            <ac:spMk id="12" creationId="{C818D47B-0FE6-4927-BBFA-37FE84C08B5D}"/>
          </ac:spMkLst>
        </pc:spChg>
        <pc:spChg chg="mod">
          <ac:chgData name="Claudia Emmerich" userId="f7c0eea1-fbad-4492-9ec4-03f632e2b7d6" providerId="ADAL" clId="{E50766EB-AEB6-49FC-BC5F-3761662F5B7A}" dt="2023-02-03T15:43:53.088" v="7539" actId="20577"/>
          <ac:spMkLst>
            <pc:docMk/>
            <pc:sldMk cId="4018167431" sldId="329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1:10.730" v="8632" actId="478"/>
          <ac:grpSpMkLst>
            <pc:docMk/>
            <pc:sldMk cId="4018167431" sldId="329"/>
            <ac:grpSpMk id="8" creationId="{31B140C0-946D-4472-BE07-EEE08977306E}"/>
          </ac:grpSpMkLst>
        </pc:grpChg>
        <pc:graphicFrameChg chg="del mod modGraphic">
          <ac:chgData name="Claudia Emmerich" userId="f7c0eea1-fbad-4492-9ec4-03f632e2b7d6" providerId="ADAL" clId="{E50766EB-AEB6-49FC-BC5F-3761662F5B7A}" dt="2023-01-27T16:52:42.274" v="756" actId="478"/>
          <ac:graphicFrameMkLst>
            <pc:docMk/>
            <pc:sldMk cId="4018167431" sldId="329"/>
            <ac:graphicFrameMk id="3" creationId="{EABB67D4-82E6-4A5F-8E9B-5A32ACA51D5B}"/>
          </ac:graphicFrameMkLst>
        </pc:graphicFrameChg>
        <pc:graphicFrameChg chg="mod modGraphic">
          <ac:chgData name="Claudia Emmerich" userId="f7c0eea1-fbad-4492-9ec4-03f632e2b7d6" providerId="ADAL" clId="{E50766EB-AEB6-49FC-BC5F-3761662F5B7A}" dt="2023-02-16T14:47:46.160" v="9462" actId="14100"/>
          <ac:graphicFrameMkLst>
            <pc:docMk/>
            <pc:sldMk cId="4018167431" sldId="329"/>
            <ac:graphicFrameMk id="6" creationId="{6A6EF34A-4C92-BA71-AA0F-85EBF7C74A46}"/>
          </ac:graphicFrameMkLst>
        </pc:graphicFrameChg>
        <pc:graphicFrameChg chg="add del mod">
          <ac:chgData name="Claudia Emmerich" userId="f7c0eea1-fbad-4492-9ec4-03f632e2b7d6" providerId="ADAL" clId="{E50766EB-AEB6-49FC-BC5F-3761662F5B7A}" dt="2023-02-03T14:48:45.973" v="6100" actId="478"/>
          <ac:graphicFrameMkLst>
            <pc:docMk/>
            <pc:sldMk cId="4018167431" sldId="329"/>
            <ac:graphicFrameMk id="10" creationId="{F5D87B90-D374-44C5-AF45-AA1A2452EF49}"/>
          </ac:graphicFrameMkLst>
        </pc:graphicFrameChg>
        <pc:graphicFrameChg chg="add del mod modGraphic">
          <ac:chgData name="Claudia Emmerich" userId="f7c0eea1-fbad-4492-9ec4-03f632e2b7d6" providerId="ADAL" clId="{E50766EB-AEB6-49FC-BC5F-3761662F5B7A}" dt="2023-02-03T14:48:52.466" v="6102" actId="478"/>
          <ac:graphicFrameMkLst>
            <pc:docMk/>
            <pc:sldMk cId="4018167431" sldId="329"/>
            <ac:graphicFrameMk id="13" creationId="{261FC132-B695-4C58-B73C-99F34DEF5B3C}"/>
          </ac:graphicFrameMkLst>
        </pc:graphicFrameChg>
        <pc:graphicFrameChg chg="add mod modGraphic">
          <ac:chgData name="Claudia Emmerich" userId="f7c0eea1-fbad-4492-9ec4-03f632e2b7d6" providerId="ADAL" clId="{E50766EB-AEB6-49FC-BC5F-3761662F5B7A}" dt="2023-02-16T14:47:13.639" v="9458" actId="14734"/>
          <ac:graphicFrameMkLst>
            <pc:docMk/>
            <pc:sldMk cId="4018167431" sldId="329"/>
            <ac:graphicFrameMk id="14" creationId="{7D6AF7DB-A9DD-4687-8CFF-77D68D8D2108}"/>
          </ac:graphicFrameMkLst>
        </pc:graphicFrameChg>
        <pc:picChg chg="mod topLvl">
          <ac:chgData name="Claudia Emmerich" userId="f7c0eea1-fbad-4492-9ec4-03f632e2b7d6" providerId="ADAL" clId="{E50766EB-AEB6-49FC-BC5F-3761662F5B7A}" dt="2023-02-14T16:31:10.730" v="8632" actId="478"/>
          <ac:picMkLst>
            <pc:docMk/>
            <pc:sldMk cId="4018167431" sldId="329"/>
            <ac:picMk id="10" creationId="{47462D94-6C58-4E5C-B2CF-ACCBBA1F5B84}"/>
          </ac:picMkLst>
        </pc:picChg>
        <pc:picChg chg="del">
          <ac:chgData name="Claudia Emmerich" userId="f7c0eea1-fbad-4492-9ec4-03f632e2b7d6" providerId="ADAL" clId="{E50766EB-AEB6-49FC-BC5F-3761662F5B7A}" dt="2023-01-27T16:38:18.065" v="106" actId="478"/>
          <ac:picMkLst>
            <pc:docMk/>
            <pc:sldMk cId="4018167431" sldId="329"/>
            <ac:picMk id="11" creationId="{1AF5297A-9E39-4BF8-9F0B-DFD4A2E2E878}"/>
          </ac:picMkLst>
        </pc:picChg>
      </pc:sldChg>
      <pc:sldChg chg="addSp delSp modSp mod addCm delCm modCm">
        <pc:chgData name="Claudia Emmerich" userId="f7c0eea1-fbad-4492-9ec4-03f632e2b7d6" providerId="ADAL" clId="{E50766EB-AEB6-49FC-BC5F-3761662F5B7A}" dt="2023-02-16T14:47:50.225" v="9463" actId="14100"/>
        <pc:sldMkLst>
          <pc:docMk/>
          <pc:sldMk cId="306409789" sldId="330"/>
        </pc:sldMkLst>
        <pc:spChg chg="add del mod">
          <ac:chgData name="Claudia Emmerich" userId="f7c0eea1-fbad-4492-9ec4-03f632e2b7d6" providerId="ADAL" clId="{E50766EB-AEB6-49FC-BC5F-3761662F5B7A}" dt="2023-01-27T16:38:28.672" v="111" actId="478"/>
          <ac:spMkLst>
            <pc:docMk/>
            <pc:sldMk cId="306409789" sldId="330"/>
            <ac:spMk id="2" creationId="{53EA2761-D8EF-4691-845F-52713053F020}"/>
          </ac:spMkLst>
        </pc:spChg>
        <pc:spChg chg="add mod">
          <ac:chgData name="Claudia Emmerich" userId="f7c0eea1-fbad-4492-9ec4-03f632e2b7d6" providerId="ADAL" clId="{E50766EB-AEB6-49FC-BC5F-3761662F5B7A}" dt="2023-01-27T16:38:29.606" v="112"/>
          <ac:spMkLst>
            <pc:docMk/>
            <pc:sldMk cId="306409789" sldId="330"/>
            <ac:spMk id="8" creationId="{347F7790-C3F3-43AE-BC77-C9DD3E5C350F}"/>
          </ac:spMkLst>
        </pc:spChg>
        <pc:spChg chg="add del mod">
          <ac:chgData name="Claudia Emmerich" userId="f7c0eea1-fbad-4492-9ec4-03f632e2b7d6" providerId="ADAL" clId="{E50766EB-AEB6-49FC-BC5F-3761662F5B7A}" dt="2023-02-14T16:30:02.665" v="8606" actId="478"/>
          <ac:spMkLst>
            <pc:docMk/>
            <pc:sldMk cId="306409789" sldId="330"/>
            <ac:spMk id="9" creationId="{8EB43648-303F-4218-8780-57EF8FD81BB6}"/>
          </ac:spMkLst>
        </pc:spChg>
        <pc:spChg chg="del">
          <ac:chgData name="Claudia Emmerich" userId="f7c0eea1-fbad-4492-9ec4-03f632e2b7d6" providerId="ADAL" clId="{E50766EB-AEB6-49FC-BC5F-3761662F5B7A}" dt="2023-01-27T16:38:27.169" v="109" actId="478"/>
          <ac:spMkLst>
            <pc:docMk/>
            <pc:sldMk cId="306409789" sldId="330"/>
            <ac:spMk id="11" creationId="{058B4713-94E4-4A9B-820C-976212E2A4A1}"/>
          </ac:spMkLst>
        </pc:spChg>
        <pc:spChg chg="del mod topLvl">
          <ac:chgData name="Claudia Emmerich" userId="f7c0eea1-fbad-4492-9ec4-03f632e2b7d6" providerId="ADAL" clId="{E50766EB-AEB6-49FC-BC5F-3761662F5B7A}" dt="2023-02-14T16:31:18.875" v="8633" actId="478"/>
          <ac:spMkLst>
            <pc:docMk/>
            <pc:sldMk cId="306409789" sldId="330"/>
            <ac:spMk id="11" creationId="{9B32FE18-5107-46C4-8410-348039307BE4}"/>
          </ac:spMkLst>
        </pc:spChg>
        <pc:spChg chg="mod">
          <ac:chgData name="Claudia Emmerich" userId="f7c0eea1-fbad-4492-9ec4-03f632e2b7d6" providerId="ADAL" clId="{E50766EB-AEB6-49FC-BC5F-3761662F5B7A}" dt="2023-02-03T15:44:07.872" v="7550" actId="6549"/>
          <ac:spMkLst>
            <pc:docMk/>
            <pc:sldMk cId="306409789" sldId="330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1:18.875" v="8633" actId="478"/>
          <ac:grpSpMkLst>
            <pc:docMk/>
            <pc:sldMk cId="306409789" sldId="330"/>
            <ac:grpSpMk id="7" creationId="{43D63C75-4C92-4626-9284-75F950A7CFF3}"/>
          </ac:grpSpMkLst>
        </pc:grpChg>
        <pc:graphicFrameChg chg="mod modGraphic">
          <ac:chgData name="Claudia Emmerich" userId="f7c0eea1-fbad-4492-9ec4-03f632e2b7d6" providerId="ADAL" clId="{E50766EB-AEB6-49FC-BC5F-3761662F5B7A}" dt="2023-02-16T14:47:50.225" v="9463" actId="14100"/>
          <ac:graphicFrameMkLst>
            <pc:docMk/>
            <pc:sldMk cId="306409789" sldId="330"/>
            <ac:graphicFrameMk id="4" creationId="{3A8705C0-2892-4FE1-88FE-E99B0F348C98}"/>
          </ac:graphicFrameMkLst>
        </pc:graphicFrameChg>
        <pc:picChg chg="mod topLvl">
          <ac:chgData name="Claudia Emmerich" userId="f7c0eea1-fbad-4492-9ec4-03f632e2b7d6" providerId="ADAL" clId="{E50766EB-AEB6-49FC-BC5F-3761662F5B7A}" dt="2023-02-14T16:31:18.875" v="8633" actId="478"/>
          <ac:picMkLst>
            <pc:docMk/>
            <pc:sldMk cId="306409789" sldId="330"/>
            <ac:picMk id="10" creationId="{BCC34B74-9A1A-45A6-8700-C544E49EEAD8}"/>
          </ac:picMkLst>
        </pc:picChg>
        <pc:picChg chg="del">
          <ac:chgData name="Claudia Emmerich" userId="f7c0eea1-fbad-4492-9ec4-03f632e2b7d6" providerId="ADAL" clId="{E50766EB-AEB6-49FC-BC5F-3761662F5B7A}" dt="2023-01-27T16:38:27.888" v="110" actId="478"/>
          <ac:picMkLst>
            <pc:docMk/>
            <pc:sldMk cId="306409789" sldId="330"/>
            <ac:picMk id="12" creationId="{766D43ED-AE91-4214-A4F2-3B88EBAB220C}"/>
          </ac:picMkLst>
        </pc:picChg>
      </pc:sldChg>
      <pc:sldChg chg="addSp delSp modSp del mod">
        <pc:chgData name="Claudia Emmerich" userId="f7c0eea1-fbad-4492-9ec4-03f632e2b7d6" providerId="ADAL" clId="{E50766EB-AEB6-49FC-BC5F-3761662F5B7A}" dt="2023-01-27T17:25:37.854" v="1814" actId="47"/>
        <pc:sldMkLst>
          <pc:docMk/>
          <pc:sldMk cId="1737191743" sldId="331"/>
        </pc:sldMkLst>
        <pc:spChg chg="add del mod">
          <ac:chgData name="Claudia Emmerich" userId="f7c0eea1-fbad-4492-9ec4-03f632e2b7d6" providerId="ADAL" clId="{E50766EB-AEB6-49FC-BC5F-3761662F5B7A}" dt="2023-01-27T16:38:36.641" v="114" actId="478"/>
          <ac:spMkLst>
            <pc:docMk/>
            <pc:sldMk cId="1737191743" sldId="331"/>
            <ac:spMk id="2" creationId="{473C9602-3153-4DE4-B855-BFFC9B8F1B19}"/>
          </ac:spMkLst>
        </pc:spChg>
        <pc:spChg chg="add mod">
          <ac:chgData name="Claudia Emmerich" userId="f7c0eea1-fbad-4492-9ec4-03f632e2b7d6" providerId="ADAL" clId="{E50766EB-AEB6-49FC-BC5F-3761662F5B7A}" dt="2023-01-27T16:38:38.390" v="116"/>
          <ac:spMkLst>
            <pc:docMk/>
            <pc:sldMk cId="1737191743" sldId="331"/>
            <ac:spMk id="8" creationId="{715F0EFC-3D67-4F14-9111-A7FFE4FDF641}"/>
          </ac:spMkLst>
        </pc:spChg>
        <pc:spChg chg="add mod">
          <ac:chgData name="Claudia Emmerich" userId="f7c0eea1-fbad-4492-9ec4-03f632e2b7d6" providerId="ADAL" clId="{E50766EB-AEB6-49FC-BC5F-3761662F5B7A}" dt="2023-01-27T16:38:38.390" v="116"/>
          <ac:spMkLst>
            <pc:docMk/>
            <pc:sldMk cId="1737191743" sldId="331"/>
            <ac:spMk id="9" creationId="{25F83B28-06B9-4D36-A75D-2BA8F73D74ED}"/>
          </ac:spMkLst>
        </pc:spChg>
        <pc:spChg chg="del">
          <ac:chgData name="Claudia Emmerich" userId="f7c0eea1-fbad-4492-9ec4-03f632e2b7d6" providerId="ADAL" clId="{E50766EB-AEB6-49FC-BC5F-3761662F5B7A}" dt="2023-01-27T16:38:35.232" v="113" actId="478"/>
          <ac:spMkLst>
            <pc:docMk/>
            <pc:sldMk cId="1737191743" sldId="331"/>
            <ac:spMk id="11" creationId="{058B4713-94E4-4A9B-820C-976212E2A4A1}"/>
          </ac:spMkLst>
        </pc:spChg>
        <pc:picChg chg="del">
          <ac:chgData name="Claudia Emmerich" userId="f7c0eea1-fbad-4492-9ec4-03f632e2b7d6" providerId="ADAL" clId="{E50766EB-AEB6-49FC-BC5F-3761662F5B7A}" dt="2023-01-27T16:38:37.441" v="115" actId="478"/>
          <ac:picMkLst>
            <pc:docMk/>
            <pc:sldMk cId="1737191743" sldId="331"/>
            <ac:picMk id="12" creationId="{766D43ED-AE91-4214-A4F2-3B88EBAB220C}"/>
          </ac:picMkLst>
        </pc:picChg>
      </pc:sldChg>
      <pc:sldChg chg="del">
        <pc:chgData name="Claudia Emmerich" userId="f7c0eea1-fbad-4492-9ec4-03f632e2b7d6" providerId="ADAL" clId="{E50766EB-AEB6-49FC-BC5F-3761662F5B7A}" dt="2023-01-27T16:38:48.240" v="117" actId="47"/>
        <pc:sldMkLst>
          <pc:docMk/>
          <pc:sldMk cId="2745325047" sldId="332"/>
        </pc:sldMkLst>
      </pc:sldChg>
      <pc:sldChg chg="addSp delSp modSp mod ord addCm delCm modCm">
        <pc:chgData name="Claudia Emmerich" userId="f7c0eea1-fbad-4492-9ec4-03f632e2b7d6" providerId="ADAL" clId="{E50766EB-AEB6-49FC-BC5F-3761662F5B7A}" dt="2023-02-16T14:48:06.352" v="9467" actId="14100"/>
        <pc:sldMkLst>
          <pc:docMk/>
          <pc:sldMk cId="3639447222" sldId="333"/>
        </pc:sldMkLst>
        <pc:spChg chg="add del mod">
          <ac:chgData name="Claudia Emmerich" userId="f7c0eea1-fbad-4492-9ec4-03f632e2b7d6" providerId="ADAL" clId="{E50766EB-AEB6-49FC-BC5F-3761662F5B7A}" dt="2023-01-27T16:39:01.360" v="124" actId="478"/>
          <ac:spMkLst>
            <pc:docMk/>
            <pc:sldMk cId="3639447222" sldId="333"/>
            <ac:spMk id="2" creationId="{708C6C7B-1571-4ECA-9B06-AF486EC0995D}"/>
          </ac:spMkLst>
        </pc:spChg>
        <pc:spChg chg="add mod">
          <ac:chgData name="Claudia Emmerich" userId="f7c0eea1-fbad-4492-9ec4-03f632e2b7d6" providerId="ADAL" clId="{E50766EB-AEB6-49FC-BC5F-3761662F5B7A}" dt="2023-01-27T16:39:02.982" v="126"/>
          <ac:spMkLst>
            <pc:docMk/>
            <pc:sldMk cId="3639447222" sldId="333"/>
            <ac:spMk id="9" creationId="{41470506-4AED-4928-8FF6-B038180180A4}"/>
          </ac:spMkLst>
        </pc:spChg>
        <pc:spChg chg="add del mod">
          <ac:chgData name="Claudia Emmerich" userId="f7c0eea1-fbad-4492-9ec4-03f632e2b7d6" providerId="ADAL" clId="{E50766EB-AEB6-49FC-BC5F-3761662F5B7A}" dt="2023-02-14T16:30:04.602" v="8608" actId="478"/>
          <ac:spMkLst>
            <pc:docMk/>
            <pc:sldMk cId="3639447222" sldId="333"/>
            <ac:spMk id="10" creationId="{F3FECB52-68DE-4187-B4B6-F514F1EAD7AE}"/>
          </ac:spMkLst>
        </pc:spChg>
        <pc:spChg chg="del">
          <ac:chgData name="Claudia Emmerich" userId="f7c0eea1-fbad-4492-9ec4-03f632e2b7d6" providerId="ADAL" clId="{E50766EB-AEB6-49FC-BC5F-3761662F5B7A}" dt="2023-01-27T16:39:00.400" v="123" actId="478"/>
          <ac:spMkLst>
            <pc:docMk/>
            <pc:sldMk cId="3639447222" sldId="333"/>
            <ac:spMk id="11" creationId="{087F2831-FDD5-4762-8A32-86E0B082D9DC}"/>
          </ac:spMkLst>
        </pc:spChg>
        <pc:spChg chg="del mod topLvl">
          <ac:chgData name="Claudia Emmerich" userId="f7c0eea1-fbad-4492-9ec4-03f632e2b7d6" providerId="ADAL" clId="{E50766EB-AEB6-49FC-BC5F-3761662F5B7A}" dt="2023-02-14T16:31:26.656" v="8634" actId="478"/>
          <ac:spMkLst>
            <pc:docMk/>
            <pc:sldMk cId="3639447222" sldId="333"/>
            <ac:spMk id="14" creationId="{40E4B394-C56A-4501-90FC-B91FB7B05D2E}"/>
          </ac:spMkLst>
        </pc:spChg>
        <pc:spChg chg="mod">
          <ac:chgData name="Claudia Emmerich" userId="f7c0eea1-fbad-4492-9ec4-03f632e2b7d6" providerId="ADAL" clId="{E50766EB-AEB6-49FC-BC5F-3761662F5B7A}" dt="2023-02-03T15:44:13.044" v="7551"/>
          <ac:spMkLst>
            <pc:docMk/>
            <pc:sldMk cId="3639447222" sldId="333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1:26.656" v="8634" actId="478"/>
          <ac:grpSpMkLst>
            <pc:docMk/>
            <pc:sldMk cId="3639447222" sldId="333"/>
            <ac:grpSpMk id="8" creationId="{4FB56E7C-4CA4-46AF-95C5-7E5277948FBA}"/>
          </ac:grpSpMkLst>
        </pc:grpChg>
        <pc:graphicFrameChg chg="del mod modGraphic">
          <ac:chgData name="Claudia Emmerich" userId="f7c0eea1-fbad-4492-9ec4-03f632e2b7d6" providerId="ADAL" clId="{E50766EB-AEB6-49FC-BC5F-3761662F5B7A}" dt="2023-02-03T15:38:11.926" v="7486" actId="21"/>
          <ac:graphicFrameMkLst>
            <pc:docMk/>
            <pc:sldMk cId="3639447222" sldId="333"/>
            <ac:graphicFrameMk id="3" creationId="{EABB67D4-82E6-4A5F-8E9B-5A32ACA51D5B}"/>
          </ac:graphicFrameMkLst>
        </pc:graphicFrameChg>
        <pc:graphicFrameChg chg="del">
          <ac:chgData name="Claudia Emmerich" userId="f7c0eea1-fbad-4492-9ec4-03f632e2b7d6" providerId="ADAL" clId="{E50766EB-AEB6-49FC-BC5F-3761662F5B7A}" dt="2023-01-27T17:43:14.254" v="2917" actId="478"/>
          <ac:graphicFrameMkLst>
            <pc:docMk/>
            <pc:sldMk cId="3639447222" sldId="333"/>
            <ac:graphicFrameMk id="4" creationId="{3A8705C0-2892-4FE1-88FE-E99B0F348C98}"/>
          </ac:graphicFrameMkLst>
        </pc:graphicFrameChg>
        <pc:graphicFrameChg chg="add del mod modGraphic">
          <ac:chgData name="Claudia Emmerich" userId="f7c0eea1-fbad-4492-9ec4-03f632e2b7d6" providerId="ADAL" clId="{E50766EB-AEB6-49FC-BC5F-3761662F5B7A}" dt="2023-02-03T15:39:10.541" v="7491" actId="478"/>
          <ac:graphicFrameMkLst>
            <pc:docMk/>
            <pc:sldMk cId="3639447222" sldId="333"/>
            <ac:graphicFrameMk id="8" creationId="{11606C4A-B6BE-489F-AB28-2578C6797484}"/>
          </ac:graphicFrameMkLst>
        </pc:graphicFrameChg>
        <pc:graphicFrameChg chg="add mod modGraphic">
          <ac:chgData name="Claudia Emmerich" userId="f7c0eea1-fbad-4492-9ec4-03f632e2b7d6" providerId="ADAL" clId="{E50766EB-AEB6-49FC-BC5F-3761662F5B7A}" dt="2023-02-16T14:47:59.552" v="9465" actId="14100"/>
          <ac:graphicFrameMkLst>
            <pc:docMk/>
            <pc:sldMk cId="3639447222" sldId="333"/>
            <ac:graphicFrameMk id="11" creationId="{35099992-5E27-4263-A414-677B64EC5BAD}"/>
          </ac:graphicFrameMkLst>
        </pc:graphicFrameChg>
        <pc:graphicFrameChg chg="add mod modGraphic">
          <ac:chgData name="Claudia Emmerich" userId="f7c0eea1-fbad-4492-9ec4-03f632e2b7d6" providerId="ADAL" clId="{E50766EB-AEB6-49FC-BC5F-3761662F5B7A}" dt="2023-02-16T14:48:06.352" v="9467" actId="14100"/>
          <ac:graphicFrameMkLst>
            <pc:docMk/>
            <pc:sldMk cId="3639447222" sldId="333"/>
            <ac:graphicFrameMk id="12" creationId="{B336FF8E-226E-49FC-9D65-05C7AFC75DDA}"/>
          </ac:graphicFrameMkLst>
        </pc:graphicFrameChg>
        <pc:graphicFrameChg chg="add del mod modGraphic">
          <ac:chgData name="Claudia Emmerich" userId="f7c0eea1-fbad-4492-9ec4-03f632e2b7d6" providerId="ADAL" clId="{E50766EB-AEB6-49FC-BC5F-3761662F5B7A}" dt="2023-02-03T15:18:13.049" v="6812" actId="21"/>
          <ac:graphicFrameMkLst>
            <pc:docMk/>
            <pc:sldMk cId="3639447222" sldId="333"/>
            <ac:graphicFrameMk id="13" creationId="{93D4EF0A-A12D-41C3-958A-61BD571D0FA3}"/>
          </ac:graphicFrameMkLst>
        </pc:graphicFrameChg>
        <pc:picChg chg="del">
          <ac:chgData name="Claudia Emmerich" userId="f7c0eea1-fbad-4492-9ec4-03f632e2b7d6" providerId="ADAL" clId="{E50766EB-AEB6-49FC-BC5F-3761662F5B7A}" dt="2023-01-27T16:39:02.082" v="125" actId="478"/>
          <ac:picMkLst>
            <pc:docMk/>
            <pc:sldMk cId="3639447222" sldId="333"/>
            <ac:picMk id="12" creationId="{1FD0E022-72DC-4894-9D58-15BC07F6EA29}"/>
          </ac:picMkLst>
        </pc:picChg>
        <pc:picChg chg="mod topLvl">
          <ac:chgData name="Claudia Emmerich" userId="f7c0eea1-fbad-4492-9ec4-03f632e2b7d6" providerId="ADAL" clId="{E50766EB-AEB6-49FC-BC5F-3761662F5B7A}" dt="2023-02-14T16:31:26.656" v="8634" actId="478"/>
          <ac:picMkLst>
            <pc:docMk/>
            <pc:sldMk cId="3639447222" sldId="333"/>
            <ac:picMk id="13" creationId="{EE9B46DF-56A5-4E01-B040-6405BC1DAF76}"/>
          </ac:picMkLst>
        </pc:picChg>
      </pc:sldChg>
      <pc:sldChg chg="addSp delSp modSp mod ord">
        <pc:chgData name="Claudia Emmerich" userId="f7c0eea1-fbad-4492-9ec4-03f632e2b7d6" providerId="ADAL" clId="{E50766EB-AEB6-49FC-BC5F-3761662F5B7A}" dt="2023-02-16T14:49:40.593" v="9486" actId="14100"/>
        <pc:sldMkLst>
          <pc:docMk/>
          <pc:sldMk cId="2072735858" sldId="334"/>
        </pc:sldMkLst>
        <pc:spChg chg="add del mod">
          <ac:chgData name="Claudia Emmerich" userId="f7c0eea1-fbad-4492-9ec4-03f632e2b7d6" providerId="ADAL" clId="{E50766EB-AEB6-49FC-BC5F-3761662F5B7A}" dt="2023-01-27T16:39:14.594" v="132" actId="478"/>
          <ac:spMkLst>
            <pc:docMk/>
            <pc:sldMk cId="2072735858" sldId="334"/>
            <ac:spMk id="2" creationId="{569D6ECB-1357-4F17-82E0-EEFDEB08EDA4}"/>
          </ac:spMkLst>
        </pc:spChg>
        <pc:spChg chg="add mod">
          <ac:chgData name="Claudia Emmerich" userId="f7c0eea1-fbad-4492-9ec4-03f632e2b7d6" providerId="ADAL" clId="{E50766EB-AEB6-49FC-BC5F-3761662F5B7A}" dt="2023-01-27T16:39:16.709" v="134"/>
          <ac:spMkLst>
            <pc:docMk/>
            <pc:sldMk cId="2072735858" sldId="334"/>
            <ac:spMk id="8" creationId="{1D9F2C62-A215-46AE-BE1F-B2DE4951D9B3}"/>
          </ac:spMkLst>
        </pc:spChg>
        <pc:spChg chg="add del mod">
          <ac:chgData name="Claudia Emmerich" userId="f7c0eea1-fbad-4492-9ec4-03f632e2b7d6" providerId="ADAL" clId="{E50766EB-AEB6-49FC-BC5F-3761662F5B7A}" dt="2023-02-14T16:30:16.649" v="8620" actId="478"/>
          <ac:spMkLst>
            <pc:docMk/>
            <pc:sldMk cId="2072735858" sldId="334"/>
            <ac:spMk id="9" creationId="{625B57E5-ABBE-4CC3-B47B-9EDD6BDB8EC1}"/>
          </ac:spMkLst>
        </pc:spChg>
        <pc:spChg chg="del mod topLvl">
          <ac:chgData name="Claudia Emmerich" userId="f7c0eea1-fbad-4492-9ec4-03f632e2b7d6" providerId="ADAL" clId="{E50766EB-AEB6-49FC-BC5F-3761662F5B7A}" dt="2023-02-16T13:44:20.902" v="9436" actId="478"/>
          <ac:spMkLst>
            <pc:docMk/>
            <pc:sldMk cId="2072735858" sldId="334"/>
            <ac:spMk id="12" creationId="{CD0D75F8-9EA8-4BAC-851F-771BA994990C}"/>
          </ac:spMkLst>
        </pc:spChg>
        <pc:spChg chg="del">
          <ac:chgData name="Claudia Emmerich" userId="f7c0eea1-fbad-4492-9ec4-03f632e2b7d6" providerId="ADAL" clId="{E50766EB-AEB6-49FC-BC5F-3761662F5B7A}" dt="2023-01-27T16:39:13.745" v="131" actId="478"/>
          <ac:spMkLst>
            <pc:docMk/>
            <pc:sldMk cId="2072735858" sldId="334"/>
            <ac:spMk id="13" creationId="{245E0231-1C4B-4E37-8ED1-879B91935885}"/>
          </ac:spMkLst>
        </pc:spChg>
        <pc:spChg chg="mod">
          <ac:chgData name="Claudia Emmerich" userId="f7c0eea1-fbad-4492-9ec4-03f632e2b7d6" providerId="ADAL" clId="{E50766EB-AEB6-49FC-BC5F-3761662F5B7A}" dt="2023-02-03T15:44:26.774" v="7559"/>
          <ac:spMkLst>
            <pc:docMk/>
            <pc:sldMk cId="2072735858" sldId="334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6T13:44:20.902" v="9436" actId="478"/>
          <ac:grpSpMkLst>
            <pc:docMk/>
            <pc:sldMk cId="2072735858" sldId="334"/>
            <ac:grpSpMk id="7" creationId="{22F9B213-C9B6-47BB-9B45-C4EA12633D5C}"/>
          </ac:grpSpMkLst>
        </pc:grpChg>
        <pc:graphicFrameChg chg="add del">
          <ac:chgData name="Claudia Emmerich" userId="f7c0eea1-fbad-4492-9ec4-03f632e2b7d6" providerId="ADAL" clId="{E50766EB-AEB6-49FC-BC5F-3761662F5B7A}" dt="2023-01-30T18:02:57.345" v="4783"/>
          <ac:graphicFrameMkLst>
            <pc:docMk/>
            <pc:sldMk cId="2072735858" sldId="334"/>
            <ac:graphicFrameMk id="2" creationId="{36412D6D-3354-4AF1-B37E-043EAD549BD0}"/>
          </ac:graphicFrameMkLst>
        </pc:graphicFrameChg>
        <pc:graphicFrameChg chg="mod modGraphic">
          <ac:chgData name="Claudia Emmerich" userId="f7c0eea1-fbad-4492-9ec4-03f632e2b7d6" providerId="ADAL" clId="{E50766EB-AEB6-49FC-BC5F-3761662F5B7A}" dt="2023-02-16T14:49:40.593" v="9486" actId="14100"/>
          <ac:graphicFrameMkLst>
            <pc:docMk/>
            <pc:sldMk cId="2072735858" sldId="334"/>
            <ac:graphicFrameMk id="10" creationId="{FE65853A-DD02-4AD8-B611-1E2DAAD74893}"/>
          </ac:graphicFrameMkLst>
        </pc:graphicFrameChg>
        <pc:picChg chg="mod topLvl">
          <ac:chgData name="Claudia Emmerich" userId="f7c0eea1-fbad-4492-9ec4-03f632e2b7d6" providerId="ADAL" clId="{E50766EB-AEB6-49FC-BC5F-3761662F5B7A}" dt="2023-02-16T13:44:20.902" v="9436" actId="478"/>
          <ac:picMkLst>
            <pc:docMk/>
            <pc:sldMk cId="2072735858" sldId="334"/>
            <ac:picMk id="11" creationId="{A3C8C84F-5833-4FA6-A4C1-CFDF9489C4D0}"/>
          </ac:picMkLst>
        </pc:picChg>
        <pc:picChg chg="del">
          <ac:chgData name="Claudia Emmerich" userId="f7c0eea1-fbad-4492-9ec4-03f632e2b7d6" providerId="ADAL" clId="{E50766EB-AEB6-49FC-BC5F-3761662F5B7A}" dt="2023-01-27T16:39:15.442" v="133" actId="478"/>
          <ac:picMkLst>
            <pc:docMk/>
            <pc:sldMk cId="2072735858" sldId="334"/>
            <ac:picMk id="12" creationId="{C59B4D1F-CD4A-4836-AE5C-5E7926CC4749}"/>
          </ac:picMkLst>
        </pc:picChg>
      </pc:sldChg>
      <pc:sldChg chg="addSp delSp modSp add mod">
        <pc:chgData name="Claudia Emmerich" userId="f7c0eea1-fbad-4492-9ec4-03f632e2b7d6" providerId="ADAL" clId="{E50766EB-AEB6-49FC-BC5F-3761662F5B7A}" dt="2023-02-16T13:43:46.345" v="9432"/>
        <pc:sldMkLst>
          <pc:docMk/>
          <pc:sldMk cId="915334920" sldId="335"/>
        </pc:sldMkLst>
        <pc:spChg chg="mod">
          <ac:chgData name="Claudia Emmerich" userId="f7c0eea1-fbad-4492-9ec4-03f632e2b7d6" providerId="ADAL" clId="{E50766EB-AEB6-49FC-BC5F-3761662F5B7A}" dt="2023-02-16T13:43:46.345" v="9432"/>
          <ac:spMkLst>
            <pc:docMk/>
            <pc:sldMk cId="915334920" sldId="335"/>
            <ac:spMk id="2" creationId="{F9AD294F-2EA5-4539-B8C8-BF158F7183D0}"/>
          </ac:spMkLst>
        </pc:spChg>
        <pc:spChg chg="mod">
          <ac:chgData name="Claudia Emmerich" userId="f7c0eea1-fbad-4492-9ec4-03f632e2b7d6" providerId="ADAL" clId="{E50766EB-AEB6-49FC-BC5F-3761662F5B7A}" dt="2023-01-27T17:06:45.530" v="1241"/>
          <ac:spMkLst>
            <pc:docMk/>
            <pc:sldMk cId="915334920" sldId="335"/>
            <ac:spMk id="5" creationId="{95A0A51A-E127-48A8-BE79-C10499F3045E}"/>
          </ac:spMkLst>
        </pc:spChg>
        <pc:spChg chg="del">
          <ac:chgData name="Claudia Emmerich" userId="f7c0eea1-fbad-4492-9ec4-03f632e2b7d6" providerId="ADAL" clId="{E50766EB-AEB6-49FC-BC5F-3761662F5B7A}" dt="2023-02-14T16:30:28.840" v="8626" actId="478"/>
          <ac:spMkLst>
            <pc:docMk/>
            <pc:sldMk cId="915334920" sldId="335"/>
            <ac:spMk id="6" creationId="{BC5DB594-AD60-4163-9129-4D692E0F270B}"/>
          </ac:spMkLst>
        </pc:spChg>
        <pc:spChg chg="mod">
          <ac:chgData name="Claudia Emmerich" userId="f7c0eea1-fbad-4492-9ec4-03f632e2b7d6" providerId="ADAL" clId="{E50766EB-AEB6-49FC-BC5F-3761662F5B7A}" dt="2023-02-14T16:30:38.467" v="8629"/>
          <ac:spMkLst>
            <pc:docMk/>
            <pc:sldMk cId="915334920" sldId="335"/>
            <ac:spMk id="10" creationId="{5A7BB419-59D0-43AF-B41D-A863DE11E46C}"/>
          </ac:spMkLst>
        </pc:spChg>
        <pc:grpChg chg="add mod">
          <ac:chgData name="Claudia Emmerich" userId="f7c0eea1-fbad-4492-9ec4-03f632e2b7d6" providerId="ADAL" clId="{E50766EB-AEB6-49FC-BC5F-3761662F5B7A}" dt="2023-02-14T16:30:38.467" v="8629"/>
          <ac:grpSpMkLst>
            <pc:docMk/>
            <pc:sldMk cId="915334920" sldId="335"/>
            <ac:grpSpMk id="8" creationId="{521EEE70-8E18-49CE-BFF9-6921F541B67E}"/>
          </ac:grpSpMkLst>
        </pc:grpChg>
        <pc:picChg chg="add del mod">
          <ac:chgData name="Claudia Emmerich" userId="f7c0eea1-fbad-4492-9ec4-03f632e2b7d6" providerId="ADAL" clId="{E50766EB-AEB6-49FC-BC5F-3761662F5B7A}" dt="2023-02-14T16:30:38.266" v="8628" actId="478"/>
          <ac:picMkLst>
            <pc:docMk/>
            <pc:sldMk cId="915334920" sldId="335"/>
            <ac:picMk id="7" creationId="{97BD6E19-E8F6-4FC6-9FB8-55AF0A7141D3}"/>
          </ac:picMkLst>
        </pc:picChg>
        <pc:picChg chg="mod">
          <ac:chgData name="Claudia Emmerich" userId="f7c0eea1-fbad-4492-9ec4-03f632e2b7d6" providerId="ADAL" clId="{E50766EB-AEB6-49FC-BC5F-3761662F5B7A}" dt="2023-02-14T16:30:38.467" v="8629"/>
          <ac:picMkLst>
            <pc:docMk/>
            <pc:sldMk cId="915334920" sldId="335"/>
            <ac:picMk id="9" creationId="{3572EC77-316E-48F9-85B5-59E91910FA66}"/>
          </ac:picMkLst>
        </pc:picChg>
      </pc:sldChg>
      <pc:sldChg chg="addSp delSp modSp add mod addCm delCm">
        <pc:chgData name="Claudia Emmerich" userId="f7c0eea1-fbad-4492-9ec4-03f632e2b7d6" providerId="ADAL" clId="{E50766EB-AEB6-49FC-BC5F-3761662F5B7A}" dt="2023-02-16T14:49:56.458" v="9490" actId="14100"/>
        <pc:sldMkLst>
          <pc:docMk/>
          <pc:sldMk cId="427699817" sldId="336"/>
        </pc:sldMkLst>
        <pc:spChg chg="add del mod">
          <ac:chgData name="Claudia Emmerich" userId="f7c0eea1-fbad-4492-9ec4-03f632e2b7d6" providerId="ADAL" clId="{E50766EB-AEB6-49FC-BC5F-3761662F5B7A}" dt="2023-01-30T17:53:47.354" v="4184" actId="478"/>
          <ac:spMkLst>
            <pc:docMk/>
            <pc:sldMk cId="427699817" sldId="336"/>
            <ac:spMk id="7" creationId="{9C5B54EE-70D9-464F-898B-B09950CBE01E}"/>
          </ac:spMkLst>
        </pc:spChg>
        <pc:spChg chg="del">
          <ac:chgData name="Claudia Emmerich" userId="f7c0eea1-fbad-4492-9ec4-03f632e2b7d6" providerId="ADAL" clId="{E50766EB-AEB6-49FC-BC5F-3761662F5B7A}" dt="2023-02-14T16:30:20.633" v="8624" actId="478"/>
          <ac:spMkLst>
            <pc:docMk/>
            <pc:sldMk cId="427699817" sldId="336"/>
            <ac:spMk id="10" creationId="{28054E66-332A-4CDA-929D-33DE5990AD4D}"/>
          </ac:spMkLst>
        </pc:spChg>
        <pc:spChg chg="del mod topLvl">
          <ac:chgData name="Claudia Emmerich" userId="f7c0eea1-fbad-4492-9ec4-03f632e2b7d6" providerId="ADAL" clId="{E50766EB-AEB6-49FC-BC5F-3761662F5B7A}" dt="2023-02-16T13:44:27.476" v="9438" actId="478"/>
          <ac:spMkLst>
            <pc:docMk/>
            <pc:sldMk cId="427699817" sldId="336"/>
            <ac:spMk id="11" creationId="{854DDF4F-A4C2-454E-9F9F-3AE96A8F4B77}"/>
          </ac:spMkLst>
        </pc:spChg>
        <pc:spChg chg="mod">
          <ac:chgData name="Claudia Emmerich" userId="f7c0eea1-fbad-4492-9ec4-03f632e2b7d6" providerId="ADAL" clId="{E50766EB-AEB6-49FC-BC5F-3761662F5B7A}" dt="2023-02-03T15:44:25.127" v="7558"/>
          <ac:spMkLst>
            <pc:docMk/>
            <pc:sldMk cId="427699817" sldId="336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6T13:44:27.476" v="9438" actId="478"/>
          <ac:grpSpMkLst>
            <pc:docMk/>
            <pc:sldMk cId="427699817" sldId="336"/>
            <ac:grpSpMk id="7" creationId="{58BBE49F-147A-4631-B31A-CBBF5325796F}"/>
          </ac:grpSpMkLst>
        </pc:grpChg>
        <pc:graphicFrameChg chg="mod modGraphic">
          <ac:chgData name="Claudia Emmerich" userId="f7c0eea1-fbad-4492-9ec4-03f632e2b7d6" providerId="ADAL" clId="{E50766EB-AEB6-49FC-BC5F-3761662F5B7A}" dt="2023-02-16T14:49:56.458" v="9490" actId="14100"/>
          <ac:graphicFrameMkLst>
            <pc:docMk/>
            <pc:sldMk cId="427699817" sldId="336"/>
            <ac:graphicFrameMk id="3" creationId="{EABB67D4-82E6-4A5F-8E9B-5A32ACA51D5B}"/>
          </ac:graphicFrameMkLst>
        </pc:graphicFrameChg>
        <pc:picChg chg="mod topLvl">
          <ac:chgData name="Claudia Emmerich" userId="f7c0eea1-fbad-4492-9ec4-03f632e2b7d6" providerId="ADAL" clId="{E50766EB-AEB6-49FC-BC5F-3761662F5B7A}" dt="2023-02-16T13:44:27.476" v="9438" actId="478"/>
          <ac:picMkLst>
            <pc:docMk/>
            <pc:sldMk cId="427699817" sldId="336"/>
            <ac:picMk id="8" creationId="{77D1E2DE-8825-488D-A4FC-52CB08E10481}"/>
          </ac:picMkLst>
        </pc:picChg>
      </pc:sldChg>
      <pc:sldChg chg="addSp delSp modSp add mod ord">
        <pc:chgData name="Claudia Emmerich" userId="f7c0eea1-fbad-4492-9ec4-03f632e2b7d6" providerId="ADAL" clId="{E50766EB-AEB6-49FC-BC5F-3761662F5B7A}" dt="2023-02-16T14:49:28.522" v="9484" actId="14100"/>
        <pc:sldMkLst>
          <pc:docMk/>
          <pc:sldMk cId="2124597603" sldId="337"/>
        </pc:sldMkLst>
        <pc:spChg chg="del">
          <ac:chgData name="Claudia Emmerich" userId="f7c0eea1-fbad-4492-9ec4-03f632e2b7d6" providerId="ADAL" clId="{E50766EB-AEB6-49FC-BC5F-3761662F5B7A}" dt="2023-02-14T16:30:14.441" v="8618" actId="478"/>
          <ac:spMkLst>
            <pc:docMk/>
            <pc:sldMk cId="2124597603" sldId="337"/>
            <ac:spMk id="10" creationId="{28054E66-332A-4CDA-929D-33DE5990AD4D}"/>
          </ac:spMkLst>
        </pc:spChg>
        <pc:spChg chg="del mod topLvl">
          <ac:chgData name="Claudia Emmerich" userId="f7c0eea1-fbad-4492-9ec4-03f632e2b7d6" providerId="ADAL" clId="{E50766EB-AEB6-49FC-BC5F-3761662F5B7A}" dt="2023-02-16T13:44:17.444" v="9435" actId="478"/>
          <ac:spMkLst>
            <pc:docMk/>
            <pc:sldMk cId="2124597603" sldId="337"/>
            <ac:spMk id="11" creationId="{D55E6C7C-0CDA-49BA-A9DD-FAF0FCD40DB3}"/>
          </ac:spMkLst>
        </pc:spChg>
        <pc:spChg chg="mod">
          <ac:chgData name="Claudia Emmerich" userId="f7c0eea1-fbad-4492-9ec4-03f632e2b7d6" providerId="ADAL" clId="{E50766EB-AEB6-49FC-BC5F-3761662F5B7A}" dt="2023-02-03T15:44:21.813" v="7556"/>
          <ac:spMkLst>
            <pc:docMk/>
            <pc:sldMk cId="2124597603" sldId="337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6T13:44:17.444" v="9435" actId="478"/>
          <ac:grpSpMkLst>
            <pc:docMk/>
            <pc:sldMk cId="2124597603" sldId="337"/>
            <ac:grpSpMk id="7" creationId="{F814F0CA-42FD-481D-AF57-2A83D0261213}"/>
          </ac:grpSpMkLst>
        </pc:grpChg>
        <pc:graphicFrameChg chg="mod modGraphic">
          <ac:chgData name="Claudia Emmerich" userId="f7c0eea1-fbad-4492-9ec4-03f632e2b7d6" providerId="ADAL" clId="{E50766EB-AEB6-49FC-BC5F-3761662F5B7A}" dt="2023-02-16T14:49:28.522" v="9484" actId="14100"/>
          <ac:graphicFrameMkLst>
            <pc:docMk/>
            <pc:sldMk cId="2124597603" sldId="337"/>
            <ac:graphicFrameMk id="3" creationId="{EABB67D4-82E6-4A5F-8E9B-5A32ACA51D5B}"/>
          </ac:graphicFrameMkLst>
        </pc:graphicFrameChg>
        <pc:graphicFrameChg chg="add del mod">
          <ac:chgData name="Claudia Emmerich" userId="f7c0eea1-fbad-4492-9ec4-03f632e2b7d6" providerId="ADAL" clId="{E50766EB-AEB6-49FC-BC5F-3761662F5B7A}" dt="2023-02-03T15:39:32.055" v="7494" actId="21"/>
          <ac:graphicFrameMkLst>
            <pc:docMk/>
            <pc:sldMk cId="2124597603" sldId="337"/>
            <ac:graphicFrameMk id="7" creationId="{419DFC0C-63B2-4B81-8FE3-181003C830C6}"/>
          </ac:graphicFrameMkLst>
        </pc:graphicFrameChg>
        <pc:picChg chg="mod topLvl">
          <ac:chgData name="Claudia Emmerich" userId="f7c0eea1-fbad-4492-9ec4-03f632e2b7d6" providerId="ADAL" clId="{E50766EB-AEB6-49FC-BC5F-3761662F5B7A}" dt="2023-02-16T13:44:17.444" v="9435" actId="478"/>
          <ac:picMkLst>
            <pc:docMk/>
            <pc:sldMk cId="2124597603" sldId="337"/>
            <ac:picMk id="8" creationId="{01D61BA0-AF48-4AD7-A58C-47650F6F1A38}"/>
          </ac:picMkLst>
        </pc:picChg>
      </pc:sldChg>
      <pc:sldChg chg="addSp delSp modSp add del mod">
        <pc:chgData name="Claudia Emmerich" userId="f7c0eea1-fbad-4492-9ec4-03f632e2b7d6" providerId="ADAL" clId="{E50766EB-AEB6-49FC-BC5F-3761662F5B7A}" dt="2023-02-03T15:40:52.778" v="7506" actId="47"/>
        <pc:sldMkLst>
          <pc:docMk/>
          <pc:sldMk cId="284532116" sldId="338"/>
        </pc:sldMkLst>
        <pc:spChg chg="mod">
          <ac:chgData name="Claudia Emmerich" userId="f7c0eea1-fbad-4492-9ec4-03f632e2b7d6" providerId="ADAL" clId="{E50766EB-AEB6-49FC-BC5F-3761662F5B7A}" dt="2023-02-02T09:41:25.948" v="5977" actId="1035"/>
          <ac:spMkLst>
            <pc:docMk/>
            <pc:sldMk cId="284532116" sldId="338"/>
            <ac:spMk id="8" creationId="{1D9F2C62-A215-46AE-BE1F-B2DE4951D9B3}"/>
          </ac:spMkLst>
        </pc:spChg>
        <pc:graphicFrameChg chg="add del">
          <ac:chgData name="Claudia Emmerich" userId="f7c0eea1-fbad-4492-9ec4-03f632e2b7d6" providerId="ADAL" clId="{E50766EB-AEB6-49FC-BC5F-3761662F5B7A}" dt="2023-01-30T18:10:27.551" v="5582"/>
          <ac:graphicFrameMkLst>
            <pc:docMk/>
            <pc:sldMk cId="284532116" sldId="338"/>
            <ac:graphicFrameMk id="2" creationId="{10E8FEBF-97B6-4A4E-9AE5-A8CDB2AFD18F}"/>
          </ac:graphicFrameMkLst>
        </pc:graphicFrameChg>
        <pc:graphicFrameChg chg="mod modGraphic">
          <ac:chgData name="Claudia Emmerich" userId="f7c0eea1-fbad-4492-9ec4-03f632e2b7d6" providerId="ADAL" clId="{E50766EB-AEB6-49FC-BC5F-3761662F5B7A}" dt="2023-02-03T15:40:47.293" v="7504" actId="21"/>
          <ac:graphicFrameMkLst>
            <pc:docMk/>
            <pc:sldMk cId="284532116" sldId="338"/>
            <ac:graphicFrameMk id="10" creationId="{FE65853A-DD02-4AD8-B611-1E2DAAD74893}"/>
          </ac:graphicFrameMkLst>
        </pc:graphicFrameChg>
      </pc:sldChg>
      <pc:sldChg chg="modSp add del mod">
        <pc:chgData name="Claudia Emmerich" userId="f7c0eea1-fbad-4492-9ec4-03f632e2b7d6" providerId="ADAL" clId="{E50766EB-AEB6-49FC-BC5F-3761662F5B7A}" dt="2023-02-03T15:24:25.564" v="7097" actId="47"/>
        <pc:sldMkLst>
          <pc:docMk/>
          <pc:sldMk cId="2206711299" sldId="339"/>
        </pc:sldMkLst>
        <pc:graphicFrameChg chg="mod modGraphic">
          <ac:chgData name="Claudia Emmerich" userId="f7c0eea1-fbad-4492-9ec4-03f632e2b7d6" providerId="ADAL" clId="{E50766EB-AEB6-49FC-BC5F-3761662F5B7A}" dt="2023-02-03T15:24:21.394" v="7095" actId="21"/>
          <ac:graphicFrameMkLst>
            <pc:docMk/>
            <pc:sldMk cId="2206711299" sldId="339"/>
            <ac:graphicFrameMk id="10" creationId="{FE65853A-DD02-4AD8-B611-1E2DAAD74893}"/>
          </ac:graphicFrameMkLst>
        </pc:graphicFrameChg>
      </pc:sldChg>
      <pc:sldChg chg="addSp delSp modSp add mod">
        <pc:chgData name="Claudia Emmerich" userId="f7c0eea1-fbad-4492-9ec4-03f632e2b7d6" providerId="ADAL" clId="{E50766EB-AEB6-49FC-BC5F-3761662F5B7A}" dt="2023-02-16T14:47:23.601" v="9460" actId="14100"/>
        <pc:sldMkLst>
          <pc:docMk/>
          <pc:sldMk cId="2980632990" sldId="340"/>
        </pc:sldMkLst>
        <pc:spChg chg="del mod topLvl">
          <ac:chgData name="Claudia Emmerich" userId="f7c0eea1-fbad-4492-9ec4-03f632e2b7d6" providerId="ADAL" clId="{E50766EB-AEB6-49FC-BC5F-3761662F5B7A}" dt="2023-02-14T16:31:08.538" v="8631" actId="478"/>
          <ac:spMkLst>
            <pc:docMk/>
            <pc:sldMk cId="2980632990" sldId="340"/>
            <ac:spMk id="10" creationId="{209F0567-7099-4260-A3AC-3479EA44F507}"/>
          </ac:spMkLst>
        </pc:spChg>
        <pc:spChg chg="del">
          <ac:chgData name="Claudia Emmerich" userId="f7c0eea1-fbad-4492-9ec4-03f632e2b7d6" providerId="ADAL" clId="{E50766EB-AEB6-49FC-BC5F-3761662F5B7A}" dt="2023-02-14T16:29:58.633" v="8604" actId="478"/>
          <ac:spMkLst>
            <pc:docMk/>
            <pc:sldMk cId="2980632990" sldId="340"/>
            <ac:spMk id="12" creationId="{C818D47B-0FE6-4927-BBFA-37FE84C08B5D}"/>
          </ac:spMkLst>
        </pc:spChg>
        <pc:spChg chg="mod">
          <ac:chgData name="Claudia Emmerich" userId="f7c0eea1-fbad-4492-9ec4-03f632e2b7d6" providerId="ADAL" clId="{E50766EB-AEB6-49FC-BC5F-3761662F5B7A}" dt="2023-02-03T15:43:58.817" v="7541" actId="20577"/>
          <ac:spMkLst>
            <pc:docMk/>
            <pc:sldMk cId="2980632990" sldId="340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1:08.538" v="8631" actId="478"/>
          <ac:grpSpMkLst>
            <pc:docMk/>
            <pc:sldMk cId="2980632990" sldId="340"/>
            <ac:grpSpMk id="7" creationId="{28F0B0E6-35E2-40D2-AB4F-EC419E66E132}"/>
          </ac:grpSpMkLst>
        </pc:grpChg>
        <pc:graphicFrameChg chg="del">
          <ac:chgData name="Claudia Emmerich" userId="f7c0eea1-fbad-4492-9ec4-03f632e2b7d6" providerId="ADAL" clId="{E50766EB-AEB6-49FC-BC5F-3761662F5B7A}" dt="2023-02-03T14:49:13.522" v="6107" actId="478"/>
          <ac:graphicFrameMkLst>
            <pc:docMk/>
            <pc:sldMk cId="2980632990" sldId="340"/>
            <ac:graphicFrameMk id="6" creationId="{6A6EF34A-4C92-BA71-AA0F-85EBF7C74A46}"/>
          </ac:graphicFrameMkLst>
        </pc:graphicFrameChg>
        <pc:graphicFrameChg chg="mod modGraphic">
          <ac:chgData name="Claudia Emmerich" userId="f7c0eea1-fbad-4492-9ec4-03f632e2b7d6" providerId="ADAL" clId="{E50766EB-AEB6-49FC-BC5F-3761662F5B7A}" dt="2023-02-16T14:47:23.601" v="9460" actId="14100"/>
          <ac:graphicFrameMkLst>
            <pc:docMk/>
            <pc:sldMk cId="2980632990" sldId="340"/>
            <ac:graphicFrameMk id="13" creationId="{261FC132-B695-4C58-B73C-99F34DEF5B3C}"/>
          </ac:graphicFrameMkLst>
        </pc:graphicFrameChg>
        <pc:graphicFrameChg chg="del">
          <ac:chgData name="Claudia Emmerich" userId="f7c0eea1-fbad-4492-9ec4-03f632e2b7d6" providerId="ADAL" clId="{E50766EB-AEB6-49FC-BC5F-3761662F5B7A}" dt="2023-02-03T14:49:13.522" v="6107" actId="478"/>
          <ac:graphicFrameMkLst>
            <pc:docMk/>
            <pc:sldMk cId="2980632990" sldId="340"/>
            <ac:graphicFrameMk id="14" creationId="{7D6AF7DB-A9DD-4687-8CFF-77D68D8D2108}"/>
          </ac:graphicFrameMkLst>
        </pc:graphicFrameChg>
        <pc:picChg chg="mod topLvl">
          <ac:chgData name="Claudia Emmerich" userId="f7c0eea1-fbad-4492-9ec4-03f632e2b7d6" providerId="ADAL" clId="{E50766EB-AEB6-49FC-BC5F-3761662F5B7A}" dt="2023-02-14T16:31:08.538" v="8631" actId="478"/>
          <ac:picMkLst>
            <pc:docMk/>
            <pc:sldMk cId="2980632990" sldId="340"/>
            <ac:picMk id="8" creationId="{3E4B3382-0CD0-43B1-B0E2-A3AFCDF74BFE}"/>
          </ac:picMkLst>
        </pc:picChg>
      </pc:sldChg>
      <pc:sldChg chg="addSp delSp modSp add mod delCm modCm">
        <pc:chgData name="Claudia Emmerich" userId="f7c0eea1-fbad-4492-9ec4-03f632e2b7d6" providerId="ADAL" clId="{E50766EB-AEB6-49FC-BC5F-3761662F5B7A}" dt="2023-02-16T14:49:00.602" v="9478" actId="14734"/>
        <pc:sldMkLst>
          <pc:docMk/>
          <pc:sldMk cId="4151765308" sldId="341"/>
        </pc:sldMkLst>
        <pc:spChg chg="del">
          <ac:chgData name="Claudia Emmerich" userId="f7c0eea1-fbad-4492-9ec4-03f632e2b7d6" providerId="ADAL" clId="{E50766EB-AEB6-49FC-BC5F-3761662F5B7A}" dt="2023-02-14T16:30:08.874" v="8612" actId="478"/>
          <ac:spMkLst>
            <pc:docMk/>
            <pc:sldMk cId="4151765308" sldId="341"/>
            <ac:spMk id="10" creationId="{F3FECB52-68DE-4187-B4B6-F514F1EAD7AE}"/>
          </ac:spMkLst>
        </pc:spChg>
        <pc:spChg chg="del mod topLvl">
          <ac:chgData name="Claudia Emmerich" userId="f7c0eea1-fbad-4492-9ec4-03f632e2b7d6" providerId="ADAL" clId="{E50766EB-AEB6-49FC-BC5F-3761662F5B7A}" dt="2023-02-14T16:35:43.117" v="8689" actId="478"/>
          <ac:spMkLst>
            <pc:docMk/>
            <pc:sldMk cId="4151765308" sldId="341"/>
            <ac:spMk id="12" creationId="{E9874369-5B9F-4385-9BBD-037B053575DC}"/>
          </ac:spMkLst>
        </pc:spChg>
        <pc:spChg chg="mod">
          <ac:chgData name="Claudia Emmerich" userId="f7c0eea1-fbad-4492-9ec4-03f632e2b7d6" providerId="ADAL" clId="{E50766EB-AEB6-49FC-BC5F-3761662F5B7A}" dt="2023-02-03T15:44:16.772" v="7553"/>
          <ac:spMkLst>
            <pc:docMk/>
            <pc:sldMk cId="4151765308" sldId="341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5:43.117" v="8689" actId="478"/>
          <ac:grpSpMkLst>
            <pc:docMk/>
            <pc:sldMk cId="4151765308" sldId="341"/>
            <ac:grpSpMk id="7" creationId="{4417175F-6D0E-4B75-B3B6-5D6748C07F73}"/>
          </ac:grpSpMkLst>
        </pc:grpChg>
        <pc:graphicFrameChg chg="del">
          <ac:chgData name="Claudia Emmerich" userId="f7c0eea1-fbad-4492-9ec4-03f632e2b7d6" providerId="ADAL" clId="{E50766EB-AEB6-49FC-BC5F-3761662F5B7A}" dt="2023-02-03T15:10:34.470" v="6608" actId="478"/>
          <ac:graphicFrameMkLst>
            <pc:docMk/>
            <pc:sldMk cId="4151765308" sldId="341"/>
            <ac:graphicFrameMk id="3" creationId="{EABB67D4-82E6-4A5F-8E9B-5A32ACA51D5B}"/>
          </ac:graphicFrameMkLst>
        </pc:graphicFrameChg>
        <pc:graphicFrameChg chg="mod modGraphic">
          <ac:chgData name="Claudia Emmerich" userId="f7c0eea1-fbad-4492-9ec4-03f632e2b7d6" providerId="ADAL" clId="{E50766EB-AEB6-49FC-BC5F-3761662F5B7A}" dt="2023-02-16T14:49:00.602" v="9478" actId="14734"/>
          <ac:graphicFrameMkLst>
            <pc:docMk/>
            <pc:sldMk cId="4151765308" sldId="341"/>
            <ac:graphicFrameMk id="8" creationId="{11606C4A-B6BE-489F-AB28-2578C6797484}"/>
          </ac:graphicFrameMkLst>
        </pc:graphicFrameChg>
        <pc:graphicFrameChg chg="del modGraphic">
          <ac:chgData name="Claudia Emmerich" userId="f7c0eea1-fbad-4492-9ec4-03f632e2b7d6" providerId="ADAL" clId="{E50766EB-AEB6-49FC-BC5F-3761662F5B7A}" dt="2023-02-03T15:13:58.619" v="6663" actId="478"/>
          <ac:graphicFrameMkLst>
            <pc:docMk/>
            <pc:sldMk cId="4151765308" sldId="341"/>
            <ac:graphicFrameMk id="13" creationId="{93D4EF0A-A12D-41C3-958A-61BD571D0FA3}"/>
          </ac:graphicFrameMkLst>
        </pc:graphicFrameChg>
        <pc:picChg chg="mod topLvl">
          <ac:chgData name="Claudia Emmerich" userId="f7c0eea1-fbad-4492-9ec4-03f632e2b7d6" providerId="ADAL" clId="{E50766EB-AEB6-49FC-BC5F-3761662F5B7A}" dt="2023-02-14T16:35:43.117" v="8689" actId="478"/>
          <ac:picMkLst>
            <pc:docMk/>
            <pc:sldMk cId="4151765308" sldId="341"/>
            <ac:picMk id="11" creationId="{BF3007AC-EAD4-4591-8DCE-E33221F8D1B5}"/>
          </ac:picMkLst>
        </pc:picChg>
      </pc:sldChg>
      <pc:sldChg chg="addSp delSp modSp add mod delCm">
        <pc:chgData name="Claudia Emmerich" userId="f7c0eea1-fbad-4492-9ec4-03f632e2b7d6" providerId="ADAL" clId="{E50766EB-AEB6-49FC-BC5F-3761662F5B7A}" dt="2023-02-16T14:49:11.913" v="9480" actId="14100"/>
        <pc:sldMkLst>
          <pc:docMk/>
          <pc:sldMk cId="2820398782" sldId="342"/>
        </pc:sldMkLst>
        <pc:spChg chg="del">
          <ac:chgData name="Claudia Emmerich" userId="f7c0eea1-fbad-4492-9ec4-03f632e2b7d6" providerId="ADAL" clId="{E50766EB-AEB6-49FC-BC5F-3761662F5B7A}" dt="2023-02-14T16:30:10.714" v="8614" actId="478"/>
          <ac:spMkLst>
            <pc:docMk/>
            <pc:sldMk cId="2820398782" sldId="342"/>
            <ac:spMk id="10" creationId="{F3FECB52-68DE-4187-B4B6-F514F1EAD7AE}"/>
          </ac:spMkLst>
        </pc:spChg>
        <pc:spChg chg="del mod topLvl">
          <ac:chgData name="Claudia Emmerich" userId="f7c0eea1-fbad-4492-9ec4-03f632e2b7d6" providerId="ADAL" clId="{E50766EB-AEB6-49FC-BC5F-3761662F5B7A}" dt="2023-02-16T13:44:07.660" v="9433" actId="478"/>
          <ac:spMkLst>
            <pc:docMk/>
            <pc:sldMk cId="2820398782" sldId="342"/>
            <ac:spMk id="12" creationId="{7AE2D532-5B5E-4054-BF68-4CA510308129}"/>
          </ac:spMkLst>
        </pc:spChg>
        <pc:spChg chg="mod">
          <ac:chgData name="Claudia Emmerich" userId="f7c0eea1-fbad-4492-9ec4-03f632e2b7d6" providerId="ADAL" clId="{E50766EB-AEB6-49FC-BC5F-3761662F5B7A}" dt="2023-02-03T15:44:18.406" v="7554"/>
          <ac:spMkLst>
            <pc:docMk/>
            <pc:sldMk cId="2820398782" sldId="342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6T13:44:07.660" v="9433" actId="478"/>
          <ac:grpSpMkLst>
            <pc:docMk/>
            <pc:sldMk cId="2820398782" sldId="342"/>
            <ac:grpSpMk id="7" creationId="{ABEE93CF-4B1D-43BC-84EE-F39F2C1E7EBC}"/>
          </ac:grpSpMkLst>
        </pc:grpChg>
        <pc:graphicFrameChg chg="mod modGraphic">
          <ac:chgData name="Claudia Emmerich" userId="f7c0eea1-fbad-4492-9ec4-03f632e2b7d6" providerId="ADAL" clId="{E50766EB-AEB6-49FC-BC5F-3761662F5B7A}" dt="2023-02-16T14:49:11.913" v="9480" actId="14100"/>
          <ac:graphicFrameMkLst>
            <pc:docMk/>
            <pc:sldMk cId="2820398782" sldId="342"/>
            <ac:graphicFrameMk id="8" creationId="{11606C4A-B6BE-489F-AB28-2578C6797484}"/>
          </ac:graphicFrameMkLst>
        </pc:graphicFrameChg>
        <pc:graphicFrameChg chg="add del mod modGraphic">
          <ac:chgData name="Claudia Emmerich" userId="f7c0eea1-fbad-4492-9ec4-03f632e2b7d6" providerId="ADAL" clId="{E50766EB-AEB6-49FC-BC5F-3761662F5B7A}" dt="2023-02-03T15:40:09.112" v="7499" actId="21"/>
          <ac:graphicFrameMkLst>
            <pc:docMk/>
            <pc:sldMk cId="2820398782" sldId="342"/>
            <ac:graphicFrameMk id="11" creationId="{D0E75C4C-5E9C-4485-A7FC-05E9EAA604B9}"/>
          </ac:graphicFrameMkLst>
        </pc:graphicFrameChg>
        <pc:graphicFrameChg chg="del modGraphic">
          <ac:chgData name="Claudia Emmerich" userId="f7c0eea1-fbad-4492-9ec4-03f632e2b7d6" providerId="ADAL" clId="{E50766EB-AEB6-49FC-BC5F-3761662F5B7A}" dt="2023-02-03T15:15:58.043" v="6698" actId="478"/>
          <ac:graphicFrameMkLst>
            <pc:docMk/>
            <pc:sldMk cId="2820398782" sldId="342"/>
            <ac:graphicFrameMk id="13" creationId="{93D4EF0A-A12D-41C3-958A-61BD571D0FA3}"/>
          </ac:graphicFrameMkLst>
        </pc:graphicFrameChg>
        <pc:picChg chg="mod topLvl">
          <ac:chgData name="Claudia Emmerich" userId="f7c0eea1-fbad-4492-9ec4-03f632e2b7d6" providerId="ADAL" clId="{E50766EB-AEB6-49FC-BC5F-3761662F5B7A}" dt="2023-02-16T13:44:07.660" v="9433" actId="478"/>
          <ac:picMkLst>
            <pc:docMk/>
            <pc:sldMk cId="2820398782" sldId="342"/>
            <ac:picMk id="11" creationId="{BEE263D9-215A-47F4-8443-06B7119FAA24}"/>
          </ac:picMkLst>
        </pc:picChg>
      </pc:sldChg>
      <pc:sldChg chg="addSp delSp modSp add mod">
        <pc:chgData name="Claudia Emmerich" userId="f7c0eea1-fbad-4492-9ec4-03f632e2b7d6" providerId="ADAL" clId="{E50766EB-AEB6-49FC-BC5F-3761662F5B7A}" dt="2023-02-16T14:48:19.250" v="9469" actId="14100"/>
        <pc:sldMkLst>
          <pc:docMk/>
          <pc:sldMk cId="2496429778" sldId="343"/>
        </pc:sldMkLst>
        <pc:spChg chg="del">
          <ac:chgData name="Claudia Emmerich" userId="f7c0eea1-fbad-4492-9ec4-03f632e2b7d6" providerId="ADAL" clId="{E50766EB-AEB6-49FC-BC5F-3761662F5B7A}" dt="2023-02-14T16:30:06.713" v="8610" actId="478"/>
          <ac:spMkLst>
            <pc:docMk/>
            <pc:sldMk cId="2496429778" sldId="343"/>
            <ac:spMk id="10" creationId="{F3FECB52-68DE-4187-B4B6-F514F1EAD7AE}"/>
          </ac:spMkLst>
        </pc:spChg>
        <pc:spChg chg="del mod topLvl">
          <ac:chgData name="Claudia Emmerich" userId="f7c0eea1-fbad-4492-9ec4-03f632e2b7d6" providerId="ADAL" clId="{E50766EB-AEB6-49FC-BC5F-3761662F5B7A}" dt="2023-02-14T16:31:33.306" v="8635" actId="478"/>
          <ac:spMkLst>
            <pc:docMk/>
            <pc:sldMk cId="2496429778" sldId="343"/>
            <ac:spMk id="12" creationId="{3C17AEF0-6CB7-4F48-ABD1-32F22C995769}"/>
          </ac:spMkLst>
        </pc:spChg>
        <pc:spChg chg="mod">
          <ac:chgData name="Claudia Emmerich" userId="f7c0eea1-fbad-4492-9ec4-03f632e2b7d6" providerId="ADAL" clId="{E50766EB-AEB6-49FC-BC5F-3761662F5B7A}" dt="2023-02-14T16:31:49.634" v="8636"/>
          <ac:spMkLst>
            <pc:docMk/>
            <pc:sldMk cId="2496429778" sldId="343"/>
            <ac:spMk id="15" creationId="{C3CF8965-ACC4-468B-99A0-74B3D511A473}"/>
          </ac:spMkLst>
        </pc:spChg>
        <pc:spChg chg="mod">
          <ac:chgData name="Claudia Emmerich" userId="f7c0eea1-fbad-4492-9ec4-03f632e2b7d6" providerId="ADAL" clId="{E50766EB-AEB6-49FC-BC5F-3761662F5B7A}" dt="2023-02-03T15:44:14.932" v="7552"/>
          <ac:spMkLst>
            <pc:docMk/>
            <pc:sldMk cId="2496429778" sldId="343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4T16:31:33.306" v="8635" actId="478"/>
          <ac:grpSpMkLst>
            <pc:docMk/>
            <pc:sldMk cId="2496429778" sldId="343"/>
            <ac:grpSpMk id="7" creationId="{06D15429-EFE4-4D31-A8BD-ACC3409C86C3}"/>
          </ac:grpSpMkLst>
        </pc:grpChg>
        <pc:grpChg chg="add del mod">
          <ac:chgData name="Claudia Emmerich" userId="f7c0eea1-fbad-4492-9ec4-03f632e2b7d6" providerId="ADAL" clId="{E50766EB-AEB6-49FC-BC5F-3761662F5B7A}" dt="2023-02-14T16:31:53.213" v="8637"/>
          <ac:grpSpMkLst>
            <pc:docMk/>
            <pc:sldMk cId="2496429778" sldId="343"/>
            <ac:grpSpMk id="13" creationId="{81F4DE5C-E25A-4033-BAE9-99428AAE16E6}"/>
          </ac:grpSpMkLst>
        </pc:grpChg>
        <pc:graphicFrameChg chg="mod modGraphic">
          <ac:chgData name="Claudia Emmerich" userId="f7c0eea1-fbad-4492-9ec4-03f632e2b7d6" providerId="ADAL" clId="{E50766EB-AEB6-49FC-BC5F-3761662F5B7A}" dt="2023-02-16T14:48:19.250" v="9469" actId="14100"/>
          <ac:graphicFrameMkLst>
            <pc:docMk/>
            <pc:sldMk cId="2496429778" sldId="343"/>
            <ac:graphicFrameMk id="8" creationId="{11606C4A-B6BE-489F-AB28-2578C6797484}"/>
          </ac:graphicFrameMkLst>
        </pc:graphicFrameChg>
        <pc:graphicFrameChg chg="del">
          <ac:chgData name="Claudia Emmerich" userId="f7c0eea1-fbad-4492-9ec4-03f632e2b7d6" providerId="ADAL" clId="{E50766EB-AEB6-49FC-BC5F-3761662F5B7A}" dt="2023-02-03T15:39:06.350" v="7490" actId="478"/>
          <ac:graphicFrameMkLst>
            <pc:docMk/>
            <pc:sldMk cId="2496429778" sldId="343"/>
            <ac:graphicFrameMk id="11" creationId="{35099992-5E27-4263-A414-677B64EC5BAD}"/>
          </ac:graphicFrameMkLst>
        </pc:graphicFrameChg>
        <pc:graphicFrameChg chg="add del mod">
          <ac:chgData name="Claudia Emmerich" userId="f7c0eea1-fbad-4492-9ec4-03f632e2b7d6" providerId="ADAL" clId="{E50766EB-AEB6-49FC-BC5F-3761662F5B7A}" dt="2023-02-03T15:42:07.456" v="7518" actId="478"/>
          <ac:graphicFrameMkLst>
            <pc:docMk/>
            <pc:sldMk cId="2496429778" sldId="343"/>
            <ac:graphicFrameMk id="12" creationId="{BA76A58A-4856-402B-B4F4-A9F0E7527E57}"/>
          </ac:graphicFrameMkLst>
        </pc:graphicFrameChg>
        <pc:picChg chg="mod topLvl">
          <ac:chgData name="Claudia Emmerich" userId="f7c0eea1-fbad-4492-9ec4-03f632e2b7d6" providerId="ADAL" clId="{E50766EB-AEB6-49FC-BC5F-3761662F5B7A}" dt="2023-02-14T16:31:33.306" v="8635" actId="478"/>
          <ac:picMkLst>
            <pc:docMk/>
            <pc:sldMk cId="2496429778" sldId="343"/>
            <ac:picMk id="11" creationId="{802D4595-8700-4E51-93F7-A81CDDE9777F}"/>
          </ac:picMkLst>
        </pc:picChg>
        <pc:picChg chg="mod">
          <ac:chgData name="Claudia Emmerich" userId="f7c0eea1-fbad-4492-9ec4-03f632e2b7d6" providerId="ADAL" clId="{E50766EB-AEB6-49FC-BC5F-3761662F5B7A}" dt="2023-02-14T16:31:49.634" v="8636"/>
          <ac:picMkLst>
            <pc:docMk/>
            <pc:sldMk cId="2496429778" sldId="343"/>
            <ac:picMk id="14" creationId="{DF2414E4-737A-493B-8ED3-A01AAF54D38A}"/>
          </ac:picMkLst>
        </pc:picChg>
      </pc:sldChg>
      <pc:sldChg chg="new del">
        <pc:chgData name="Claudia Emmerich" userId="f7c0eea1-fbad-4492-9ec4-03f632e2b7d6" providerId="ADAL" clId="{E50766EB-AEB6-49FC-BC5F-3761662F5B7A}" dt="2023-02-03T15:41:46.757" v="7514" actId="47"/>
        <pc:sldMkLst>
          <pc:docMk/>
          <pc:sldMk cId="2705432238" sldId="344"/>
        </pc:sldMkLst>
      </pc:sldChg>
      <pc:sldChg chg="addSp delSp modSp add mod">
        <pc:chgData name="Claudia Emmerich" userId="f7c0eea1-fbad-4492-9ec4-03f632e2b7d6" providerId="ADAL" clId="{E50766EB-AEB6-49FC-BC5F-3761662F5B7A}" dt="2023-02-16T14:49:20.418" v="9482" actId="14100"/>
        <pc:sldMkLst>
          <pc:docMk/>
          <pc:sldMk cId="2038958543" sldId="345"/>
        </pc:sldMkLst>
        <pc:spChg chg="del">
          <ac:chgData name="Claudia Emmerich" userId="f7c0eea1-fbad-4492-9ec4-03f632e2b7d6" providerId="ADAL" clId="{E50766EB-AEB6-49FC-BC5F-3761662F5B7A}" dt="2023-02-14T16:30:12.601" v="8616" actId="478"/>
          <ac:spMkLst>
            <pc:docMk/>
            <pc:sldMk cId="2038958543" sldId="345"/>
            <ac:spMk id="10" creationId="{F3FECB52-68DE-4187-B4B6-F514F1EAD7AE}"/>
          </ac:spMkLst>
        </pc:spChg>
        <pc:spChg chg="del mod topLvl">
          <ac:chgData name="Claudia Emmerich" userId="f7c0eea1-fbad-4492-9ec4-03f632e2b7d6" providerId="ADAL" clId="{E50766EB-AEB6-49FC-BC5F-3761662F5B7A}" dt="2023-02-16T13:44:12.165" v="9434" actId="478"/>
          <ac:spMkLst>
            <pc:docMk/>
            <pc:sldMk cId="2038958543" sldId="345"/>
            <ac:spMk id="11" creationId="{B97051C4-0BF8-4EE9-ADC1-951E6C9F6481}"/>
          </ac:spMkLst>
        </pc:spChg>
        <pc:spChg chg="mod">
          <ac:chgData name="Claudia Emmerich" userId="f7c0eea1-fbad-4492-9ec4-03f632e2b7d6" providerId="ADAL" clId="{E50766EB-AEB6-49FC-BC5F-3761662F5B7A}" dt="2023-02-03T15:44:20.037" v="7555"/>
          <ac:spMkLst>
            <pc:docMk/>
            <pc:sldMk cId="2038958543" sldId="345"/>
            <ac:spMk id="10272" creationId="{BC94E304-B9A5-47F8-A5FE-8B3313D42C70}"/>
          </ac:spMkLst>
        </pc:spChg>
        <pc:grpChg chg="add del mod">
          <ac:chgData name="Claudia Emmerich" userId="f7c0eea1-fbad-4492-9ec4-03f632e2b7d6" providerId="ADAL" clId="{E50766EB-AEB6-49FC-BC5F-3761662F5B7A}" dt="2023-02-16T13:44:12.165" v="9434" actId="478"/>
          <ac:grpSpMkLst>
            <pc:docMk/>
            <pc:sldMk cId="2038958543" sldId="345"/>
            <ac:grpSpMk id="7" creationId="{BF230A16-A698-4E6D-944E-2A1CF185E7CC}"/>
          </ac:grpSpMkLst>
        </pc:grpChg>
        <pc:graphicFrameChg chg="del">
          <ac:chgData name="Claudia Emmerich" userId="f7c0eea1-fbad-4492-9ec4-03f632e2b7d6" providerId="ADAL" clId="{E50766EB-AEB6-49FC-BC5F-3761662F5B7A}" dt="2023-02-03T15:41:50.928" v="7515" actId="478"/>
          <ac:graphicFrameMkLst>
            <pc:docMk/>
            <pc:sldMk cId="2038958543" sldId="345"/>
            <ac:graphicFrameMk id="8" creationId="{11606C4A-B6BE-489F-AB28-2578C6797484}"/>
          </ac:graphicFrameMkLst>
        </pc:graphicFrameChg>
        <pc:graphicFrameChg chg="mod modGraphic">
          <ac:chgData name="Claudia Emmerich" userId="f7c0eea1-fbad-4492-9ec4-03f632e2b7d6" providerId="ADAL" clId="{E50766EB-AEB6-49FC-BC5F-3761662F5B7A}" dt="2023-02-16T14:49:20.418" v="9482" actId="14100"/>
          <ac:graphicFrameMkLst>
            <pc:docMk/>
            <pc:sldMk cId="2038958543" sldId="345"/>
            <ac:graphicFrameMk id="12" creationId="{BA76A58A-4856-402B-B4F4-A9F0E7527E57}"/>
          </ac:graphicFrameMkLst>
        </pc:graphicFrameChg>
        <pc:picChg chg="mod topLvl">
          <ac:chgData name="Claudia Emmerich" userId="f7c0eea1-fbad-4492-9ec4-03f632e2b7d6" providerId="ADAL" clId="{E50766EB-AEB6-49FC-BC5F-3761662F5B7A}" dt="2023-02-16T13:44:12.165" v="9434" actId="478"/>
          <ac:picMkLst>
            <pc:docMk/>
            <pc:sldMk cId="2038958543" sldId="345"/>
            <ac:picMk id="8" creationId="{3FE34082-A29C-4AF1-8404-A1E65BA12914}"/>
          </ac:picMkLst>
        </pc:picChg>
      </pc:sldChg>
    </pc:docChg>
  </pc:docChgLst>
  <pc:docChgLst>
    <pc:chgData name="Claudia Pehlivan" userId="S::claudia.heidorn@gilead.com::49bba77e-7495-4a23-a587-be305e4c114e" providerId="AD" clId="Web-{FE153627-9203-45A3-982F-EB68854FC8B5}"/>
    <pc:docChg chg="addSld delSld modSld">
      <pc:chgData name="Claudia Pehlivan" userId="S::claudia.heidorn@gilead.com::49bba77e-7495-4a23-a587-be305e4c114e" providerId="AD" clId="Web-{FE153627-9203-45A3-982F-EB68854FC8B5}" dt="2022-09-25T15:35:35.508" v="839"/>
      <pc:docMkLst>
        <pc:docMk/>
      </pc:docMkLst>
      <pc:sldChg chg="delSp modSp">
        <pc:chgData name="Claudia Pehlivan" userId="S::claudia.heidorn@gilead.com::49bba77e-7495-4a23-a587-be305e4c114e" providerId="AD" clId="Web-{FE153627-9203-45A3-982F-EB68854FC8B5}" dt="2022-09-25T15:05:38.780" v="91"/>
        <pc:sldMkLst>
          <pc:docMk/>
          <pc:sldMk cId="0" sldId="277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05:38.780" v="91"/>
          <ac:graphicFrameMkLst>
            <pc:docMk/>
            <pc:sldMk cId="0" sldId="277"/>
            <ac:graphicFrameMk id="4" creationId="{3A8705C0-2892-4FE1-88FE-E99B0F348C98}"/>
          </ac:graphicFrameMkLst>
        </pc:graphicFrameChg>
        <pc:graphicFrameChg chg="del mod modGraphic">
          <ac:chgData name="Claudia Pehlivan" userId="S::claudia.heidorn@gilead.com::49bba77e-7495-4a23-a587-be305e4c114e" providerId="AD" clId="Web-{FE153627-9203-45A3-982F-EB68854FC8B5}" dt="2022-09-25T15:03:37.418" v="35"/>
          <ac:graphicFrameMkLst>
            <pc:docMk/>
            <pc:sldMk cId="0" sldId="277"/>
            <ac:graphicFrameMk id="10" creationId="{68D97F9E-1126-4F3F-AAA6-75EDD5AB966E}"/>
          </ac:graphicFrameMkLst>
        </pc:graphicFrameChg>
      </pc:sldChg>
      <pc:sldChg chg="del">
        <pc:chgData name="Claudia Pehlivan" userId="S::claudia.heidorn@gilead.com::49bba77e-7495-4a23-a587-be305e4c114e" providerId="AD" clId="Web-{FE153627-9203-45A3-982F-EB68854FC8B5}" dt="2022-09-25T15:13:54.229" v="218"/>
        <pc:sldMkLst>
          <pc:docMk/>
          <pc:sldMk cId="2008127699" sldId="314"/>
        </pc:sldMkLst>
      </pc:sldChg>
      <pc:sldChg chg="modSp">
        <pc:chgData name="Claudia Pehlivan" userId="S::claudia.heidorn@gilead.com::49bba77e-7495-4a23-a587-be305e4c114e" providerId="AD" clId="Web-{FE153627-9203-45A3-982F-EB68854FC8B5}" dt="2022-09-25T15:35:35.508" v="839"/>
        <pc:sldMkLst>
          <pc:docMk/>
          <pc:sldMk cId="3626485589" sldId="318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35:35.508" v="839"/>
          <ac:graphicFrameMkLst>
            <pc:docMk/>
            <pc:sldMk cId="3626485589" sldId="318"/>
            <ac:graphicFrameMk id="3" creationId="{EABB67D4-82E6-4A5F-8E9B-5A32ACA51D5B}"/>
          </ac:graphicFrameMkLst>
        </pc:graphicFrameChg>
        <pc:graphicFrameChg chg="mod modGraphic">
          <ac:chgData name="Claudia Pehlivan" userId="S::claudia.heidorn@gilead.com::49bba77e-7495-4a23-a587-be305e4c114e" providerId="AD" clId="Web-{FE153627-9203-45A3-982F-EB68854FC8B5}" dt="2022-09-25T15:35:29.852" v="838"/>
          <ac:graphicFrameMkLst>
            <pc:docMk/>
            <pc:sldMk cId="3626485589" sldId="318"/>
            <ac:graphicFrameMk id="4" creationId="{3A8705C0-2892-4FE1-88FE-E99B0F348C98}"/>
          </ac:graphicFrameMkLst>
        </pc:graphicFrameChg>
      </pc:sldChg>
      <pc:sldChg chg="addSp delSp modSp del">
        <pc:chgData name="Claudia Pehlivan" userId="S::claudia.heidorn@gilead.com::49bba77e-7495-4a23-a587-be305e4c114e" providerId="AD" clId="Web-{FE153627-9203-45A3-982F-EB68854FC8B5}" dt="2022-09-25T15:34:32.960" v="827"/>
        <pc:sldMkLst>
          <pc:docMk/>
          <pc:sldMk cId="3042498345" sldId="320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32:00.816" v="721"/>
          <ac:graphicFrameMkLst>
            <pc:docMk/>
            <pc:sldMk cId="3042498345" sldId="320"/>
            <ac:graphicFrameMk id="4" creationId="{3A8705C0-2892-4FE1-88FE-E99B0F348C98}"/>
          </ac:graphicFrameMkLst>
        </pc:graphicFrameChg>
        <pc:graphicFrameChg chg="add del mod modGraphic">
          <ac:chgData name="Claudia Pehlivan" userId="S::claudia.heidorn@gilead.com::49bba77e-7495-4a23-a587-be305e4c114e" providerId="AD" clId="Web-{FE153627-9203-45A3-982F-EB68854FC8B5}" dt="2022-09-25T15:32:34.285" v="756"/>
          <ac:graphicFrameMkLst>
            <pc:docMk/>
            <pc:sldMk cId="3042498345" sldId="320"/>
            <ac:graphicFrameMk id="5" creationId="{9C391C0C-2141-4F1F-BFEF-9B20C78D26A8}"/>
          </ac:graphicFrameMkLst>
        </pc:graphicFrameChg>
      </pc:sldChg>
      <pc:sldChg chg="modSp">
        <pc:chgData name="Claudia Pehlivan" userId="S::claudia.heidorn@gilead.com::49bba77e-7495-4a23-a587-be305e4c114e" providerId="AD" clId="Web-{FE153627-9203-45A3-982F-EB68854FC8B5}" dt="2022-09-25T15:34:51.148" v="835"/>
        <pc:sldMkLst>
          <pc:docMk/>
          <pc:sldMk cId="1540210678" sldId="321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34:51.148" v="835"/>
          <ac:graphicFrameMkLst>
            <pc:docMk/>
            <pc:sldMk cId="1540210678" sldId="321"/>
            <ac:graphicFrameMk id="10" creationId="{FE65853A-DD02-4AD8-B611-1E2DAAD74893}"/>
          </ac:graphicFrameMkLst>
        </pc:graphicFrameChg>
      </pc:sldChg>
      <pc:sldChg chg="addSp delSp modSp">
        <pc:chgData name="Claudia Pehlivan" userId="S::claudia.heidorn@gilead.com::49bba77e-7495-4a23-a587-be305e4c114e" providerId="AD" clId="Web-{FE153627-9203-45A3-982F-EB68854FC8B5}" dt="2022-09-25T15:14:28.011" v="234"/>
        <pc:sldMkLst>
          <pc:docMk/>
          <pc:sldMk cId="4018167431" sldId="329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09:48.551" v="168"/>
          <ac:graphicFrameMkLst>
            <pc:docMk/>
            <pc:sldMk cId="4018167431" sldId="329"/>
            <ac:graphicFrameMk id="3" creationId="{EABB67D4-82E6-4A5F-8E9B-5A32ACA51D5B}"/>
          </ac:graphicFrameMkLst>
        </pc:graphicFrameChg>
        <pc:graphicFrameChg chg="add del mod modGraphic">
          <ac:chgData name="Claudia Pehlivan" userId="S::claudia.heidorn@gilead.com::49bba77e-7495-4a23-a587-be305e4c114e" providerId="AD" clId="Web-{FE153627-9203-45A3-982F-EB68854FC8B5}" dt="2022-09-25T15:08:45.753" v="155"/>
          <ac:graphicFrameMkLst>
            <pc:docMk/>
            <pc:sldMk cId="4018167431" sldId="329"/>
            <ac:graphicFrameMk id="4" creationId="{950D0EA1-C95E-8A88-C9A9-A211FC435D3D}"/>
          </ac:graphicFrameMkLst>
        </pc:graphicFrameChg>
        <pc:graphicFrameChg chg="add mod modGraphic">
          <ac:chgData name="Claudia Pehlivan" userId="S::claudia.heidorn@gilead.com::49bba77e-7495-4a23-a587-be305e4c114e" providerId="AD" clId="Web-{FE153627-9203-45A3-982F-EB68854FC8B5}" dt="2022-09-25T15:14:28.011" v="234"/>
          <ac:graphicFrameMkLst>
            <pc:docMk/>
            <pc:sldMk cId="4018167431" sldId="329"/>
            <ac:graphicFrameMk id="6" creationId="{6A6EF34A-4C92-BA71-AA0F-85EBF7C74A46}"/>
          </ac:graphicFrameMkLst>
        </pc:graphicFrameChg>
      </pc:sldChg>
      <pc:sldChg chg="modSp">
        <pc:chgData name="Claudia Pehlivan" userId="S::claudia.heidorn@gilead.com::49bba77e-7495-4a23-a587-be305e4c114e" providerId="AD" clId="Web-{FE153627-9203-45A3-982F-EB68854FC8B5}" dt="2022-09-25T15:18:40.610" v="355"/>
        <pc:sldMkLst>
          <pc:docMk/>
          <pc:sldMk cId="306409789" sldId="330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18:40.610" v="355"/>
          <ac:graphicFrameMkLst>
            <pc:docMk/>
            <pc:sldMk cId="306409789" sldId="330"/>
            <ac:graphicFrameMk id="4" creationId="{3A8705C0-2892-4FE1-88FE-E99B0F348C98}"/>
          </ac:graphicFrameMkLst>
        </pc:graphicFrameChg>
      </pc:sldChg>
      <pc:sldChg chg="delSp modSp add del replId">
        <pc:chgData name="Claudia Pehlivan" userId="S::claudia.heidorn@gilead.com::49bba77e-7495-4a23-a587-be305e4c114e" providerId="AD" clId="Web-{FE153627-9203-45A3-982F-EB68854FC8B5}" dt="2022-09-25T15:06:10.640" v="92"/>
        <pc:sldMkLst>
          <pc:docMk/>
          <pc:sldMk cId="1014645265" sldId="331"/>
        </pc:sldMkLst>
        <pc:graphicFrameChg chg="del">
          <ac:chgData name="Claudia Pehlivan" userId="S::claudia.heidorn@gilead.com::49bba77e-7495-4a23-a587-be305e4c114e" providerId="AD" clId="Web-{FE153627-9203-45A3-982F-EB68854FC8B5}" dt="2022-09-25T15:03:18.855" v="24"/>
          <ac:graphicFrameMkLst>
            <pc:docMk/>
            <pc:sldMk cId="1014645265" sldId="331"/>
            <ac:graphicFrameMk id="4" creationId="{3A8705C0-2892-4FE1-88FE-E99B0F348C98}"/>
          </ac:graphicFrameMkLst>
        </pc:graphicFrameChg>
        <pc:graphicFrameChg chg="mod">
          <ac:chgData name="Claudia Pehlivan" userId="S::claudia.heidorn@gilead.com::49bba77e-7495-4a23-a587-be305e4c114e" providerId="AD" clId="Web-{FE153627-9203-45A3-982F-EB68854FC8B5}" dt="2022-09-25T15:03:22.589" v="25" actId="1076"/>
          <ac:graphicFrameMkLst>
            <pc:docMk/>
            <pc:sldMk cId="1014645265" sldId="331"/>
            <ac:graphicFrameMk id="10" creationId="{68D97F9E-1126-4F3F-AAA6-75EDD5AB966E}"/>
          </ac:graphicFrameMkLst>
        </pc:graphicFrameChg>
      </pc:sldChg>
      <pc:sldChg chg="modSp add replId">
        <pc:chgData name="Claudia Pehlivan" userId="S::claudia.heidorn@gilead.com::49bba77e-7495-4a23-a587-be305e4c114e" providerId="AD" clId="Web-{FE153627-9203-45A3-982F-EB68854FC8B5}" dt="2022-09-25T15:30:50.986" v="711"/>
        <pc:sldMkLst>
          <pc:docMk/>
          <pc:sldMk cId="1737191743" sldId="331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30:50.986" v="711"/>
          <ac:graphicFrameMkLst>
            <pc:docMk/>
            <pc:sldMk cId="1737191743" sldId="331"/>
            <ac:graphicFrameMk id="4" creationId="{3A8705C0-2892-4FE1-88FE-E99B0F348C98}"/>
          </ac:graphicFrameMkLst>
        </pc:graphicFrameChg>
      </pc:sldChg>
      <pc:sldChg chg="modSp add replId">
        <pc:chgData name="Claudia Pehlivan" userId="S::claudia.heidorn@gilead.com::49bba77e-7495-4a23-a587-be305e4c114e" providerId="AD" clId="Web-{FE153627-9203-45A3-982F-EB68854FC8B5}" dt="2022-09-25T15:24:54.603" v="620"/>
        <pc:sldMkLst>
          <pc:docMk/>
          <pc:sldMk cId="2745325047" sldId="332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24:54.603" v="620"/>
          <ac:graphicFrameMkLst>
            <pc:docMk/>
            <pc:sldMk cId="2745325047" sldId="332"/>
            <ac:graphicFrameMk id="4" creationId="{3A8705C0-2892-4FE1-88FE-E99B0F348C98}"/>
          </ac:graphicFrameMkLst>
        </pc:graphicFrameChg>
      </pc:sldChg>
      <pc:sldChg chg="modSp add replId">
        <pc:chgData name="Claudia Pehlivan" userId="S::claudia.heidorn@gilead.com::49bba77e-7495-4a23-a587-be305e4c114e" providerId="AD" clId="Web-{FE153627-9203-45A3-982F-EB68854FC8B5}" dt="2022-09-25T15:35:20.555" v="837"/>
        <pc:sldMkLst>
          <pc:docMk/>
          <pc:sldMk cId="3639447222" sldId="333"/>
        </pc:sldMkLst>
        <pc:graphicFrameChg chg="mod modGraphic">
          <ac:chgData name="Claudia Pehlivan" userId="S::claudia.heidorn@gilead.com::49bba77e-7495-4a23-a587-be305e4c114e" providerId="AD" clId="Web-{FE153627-9203-45A3-982F-EB68854FC8B5}" dt="2022-09-25T15:35:13.055" v="836"/>
          <ac:graphicFrameMkLst>
            <pc:docMk/>
            <pc:sldMk cId="3639447222" sldId="333"/>
            <ac:graphicFrameMk id="3" creationId="{EABB67D4-82E6-4A5F-8E9B-5A32ACA51D5B}"/>
          </ac:graphicFrameMkLst>
        </pc:graphicFrameChg>
        <pc:graphicFrameChg chg="mod modGraphic">
          <ac:chgData name="Claudia Pehlivan" userId="S::claudia.heidorn@gilead.com::49bba77e-7495-4a23-a587-be305e4c114e" providerId="AD" clId="Web-{FE153627-9203-45A3-982F-EB68854FC8B5}" dt="2022-09-25T15:35:20.555" v="837"/>
          <ac:graphicFrameMkLst>
            <pc:docMk/>
            <pc:sldMk cId="3639447222" sldId="333"/>
            <ac:graphicFrameMk id="4" creationId="{3A8705C0-2892-4FE1-88FE-E99B0F348C9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2649E-F2A6-4F8B-90F0-8DAA33D72B81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95F7-40C2-4781-B717-94A7F1AB8C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97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864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78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91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43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17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48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68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64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58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484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42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C577C4-DE83-4A21-AE3D-989CA9E90ED7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2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8E068612-59F6-471C-8F19-E8211B115FF6}"/>
              </a:ext>
            </a:extLst>
          </p:cNvPr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D3C8032-829F-4E31-956C-282176898B84}"/>
              </a:ext>
            </a:extLst>
          </p:cNvPr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AFF0BEA-8C7F-4CD5-9DD4-F38CE6F319D5}"/>
              </a:ext>
            </a:extLst>
          </p:cNvPr>
          <p:cNvSpPr/>
          <p:nvPr userDrawn="1"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2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53B2BA2-C0E8-46ED-9EFA-69F6A2FE29C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187D1-1043-47A1-89A8-098F253405A0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2FAC38-DF3B-4CEB-A6A3-AF07B721A0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535BF9-9A4F-42FB-9F96-DFDE794306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5B50A-3A18-492C-A5CF-5D150B23A556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3657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1D7F69-96D1-4296-B621-18CF4DD6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DE7B-18D2-4952-AE99-0A8611DE0B87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00346B-42A8-4F16-9D67-099C9C83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50E47B-31ED-49A6-99C2-33CFA9D6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0B032-7B0B-459D-8886-C0E6EFCA44E3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257944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03E31B-C5EB-4E86-9B13-64C37E08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491D-4C08-4A65-892E-2FAD421A1BDE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9CE9B3A-7D68-4046-812F-70E0E263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11245C-6EF7-413A-905E-FBA72868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DF41-297E-4247-A625-4CC1A27653A5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90730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1FEBB-2E08-4DEA-B6DD-01DE7AE62C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8F7BB-376D-4613-B32E-A4D9B532ECC1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EE9A4-6F1C-4423-BC1F-2D40873561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CEBAC7-4F6E-4027-98B7-9931323C81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9969E-928A-4EB0-AB20-CEC437D1EF67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48383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BF9CF1F-C76C-4CF8-8CFB-CEFF32BA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BB745-3638-4E24-B7E6-0C24DB429215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B82610-E0C1-446B-83C4-81DD3E9F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DC7C7B-4704-4A81-A9CD-B25504B9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5A79-6029-429C-B2A6-7AF4C9264EAD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949897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3813D4-7ADD-463D-B10D-E2AC840C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55D7-68DB-4FD5-B4EE-772BC9AD3675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6E6B0D-2466-4487-8955-ACE154EC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D6AB97-3261-4A99-A56C-B4671255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0E99A-0F2F-4AED-B9A6-37FDB538B6F8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50293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59DD5-E203-44D8-9CAA-11493008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8B2C-2C0F-47D4-99B6-AD24A7870EFC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D9B7A2-3AC5-4022-B8BF-8FB1A216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D02B7E-CB4C-4EA5-97EE-4F36DC5A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6C9D-A0F8-4BE3-B94A-17A0D5D8839C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268756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0ABC40-D0E8-4999-89DC-3527BA18C36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E4D67-B94C-4AA6-8007-5C1791AE7785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C15CF9-97D7-40A7-AF0E-34336872D27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0AF231-7FAB-4928-8322-453D36B58D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E7EA6-7502-49F7-B287-29DBB9065CFB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958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F934EEE-B87F-432F-A3AC-94FDF0F1C59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C64D7-3C55-4A28-B9CD-A963049FFC2B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8C0CB3E-9AE2-42B1-950C-5CD64D2C92E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114DE84-FC38-4449-8419-AB1EB38BF12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2EF4-461F-46DE-9C60-2C02CB45F847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781499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FAE6B-BFD3-421A-BC78-A6D96063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523B1-FF6E-41EE-9261-06B5FFFFC127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883E-9F03-4FEB-9ED2-823A3555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AA4-F402-4BC5-AA26-090C817E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22E38-4975-4FE6-BD57-D2490B642AAB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2068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E82ED-D0C2-477D-8691-C52E0A00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13E57-3011-4AA6-8606-DC68AC0D1143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02692-40B1-452A-BFFE-63149E08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</a:t>
            </a:r>
            <a:r>
              <a:rPr lang="en-US" err="1"/>
              <a:t>CoGnference</a:t>
            </a:r>
            <a:r>
              <a:rPr lang="en-US"/>
              <a:t> Name, Year, Presentation #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5ADEA-3017-4419-95C3-D6970016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E3D8D4-AEB2-40F9-AA93-E96E87AA53B6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289985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>
            <a:extLst>
              <a:ext uri="{FF2B5EF4-FFF2-40B4-BE49-F238E27FC236}">
                <a16:creationId xmlns:a16="http://schemas.microsoft.com/office/drawing/2014/main" id="{2D21B29B-D5BC-481B-8542-ACB0726678CC}"/>
              </a:ext>
            </a:extLst>
          </p:cNvPr>
          <p:cNvGrpSpPr>
            <a:grpSpLocks/>
          </p:cNvGrpSpPr>
          <p:nvPr/>
        </p:nvGrpSpPr>
        <p:grpSpPr bwMode="auto">
          <a:xfrm>
            <a:off x="10519833" y="0"/>
            <a:ext cx="101600" cy="6172200"/>
            <a:chOff x="7889136" y="0"/>
            <a:chExt cx="77359" cy="6172200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F779F56-9FFF-4F47-AACB-5E49AE3861A3}"/>
                </a:ext>
              </a:extLst>
            </p:cNvPr>
            <p:cNvSpPr/>
            <p:nvPr/>
          </p:nvSpPr>
          <p:spPr>
            <a:xfrm rot="5400000">
              <a:off x="4835269" y="3053867"/>
              <a:ext cx="6172200" cy="64466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823EB620-8CE9-4A0F-9CB1-1F7CC762AE61}"/>
                </a:ext>
              </a:extLst>
            </p:cNvPr>
            <p:cNvSpPr/>
            <p:nvPr/>
          </p:nvSpPr>
          <p:spPr>
            <a:xfrm rot="5400000">
              <a:off x="7692769" y="196367"/>
              <a:ext cx="457200" cy="6446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7" name="Straight Connector 11">
              <a:extLst>
                <a:ext uri="{FF2B5EF4-FFF2-40B4-BE49-F238E27FC236}">
                  <a16:creationId xmlns:a16="http://schemas.microsoft.com/office/drawing/2014/main" id="{EAA19FF9-F377-4F3E-AD56-EB3694332F05}"/>
                </a:ext>
              </a:extLst>
            </p:cNvPr>
            <p:cNvCxnSpPr/>
            <p:nvPr/>
          </p:nvCxnSpPr>
          <p:spPr>
            <a:xfrm rot="5400000">
              <a:off x="7927816" y="418521"/>
              <a:ext cx="0" cy="77359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2">
              <a:extLst>
                <a:ext uri="{FF2B5EF4-FFF2-40B4-BE49-F238E27FC236}">
                  <a16:creationId xmlns:a16="http://schemas.microsoft.com/office/drawing/2014/main" id="{B15DB0D6-B44C-4384-BFC0-9F1FD02C8E2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9" name="Rectangle 13">
                <a:extLst>
                  <a:ext uri="{FF2B5EF4-FFF2-40B4-BE49-F238E27FC236}">
                    <a16:creationId xmlns:a16="http://schemas.microsoft.com/office/drawing/2014/main" id="{6E111964-F81E-42A3-9889-012AE644610F}"/>
                  </a:ext>
                </a:extLst>
              </p:cNvPr>
              <p:cNvSpPr/>
              <p:nvPr/>
            </p:nvSpPr>
            <p:spPr>
              <a:xfrm>
                <a:off x="1" y="152593"/>
                <a:ext cx="457200" cy="64466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14">
                <a:extLst>
                  <a:ext uri="{FF2B5EF4-FFF2-40B4-BE49-F238E27FC236}">
                    <a16:creationId xmlns:a16="http://schemas.microsoft.com/office/drawing/2014/main" id="{F64ECBE5-D425-40D3-999F-CF577E6C6BEE}"/>
                  </a:ext>
                </a:extLst>
              </p:cNvPr>
              <p:cNvCxnSpPr/>
              <p:nvPr/>
            </p:nvCxnSpPr>
            <p:spPr>
              <a:xfrm>
                <a:off x="457200" y="139699"/>
                <a:ext cx="0" cy="77359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1"/>
            <a:ext cx="914400" cy="5714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9550400" cy="571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7A1AD43E-11D0-4131-A4E8-CF2B779C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BD98-88D4-4052-A5C9-A22548B226E5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B4272F66-5D1A-4F70-8F63-36049DD3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011C2EAD-88B5-4DAD-8C46-15A9B163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6565CA-ED56-4C1D-846B-D68582526698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27723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829185-6CB7-4754-A985-A9731A4D9B2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7AD5-F15D-4CEB-999D-FA4BD8C038AC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5FF459-474F-4567-A8BE-E1128F30CC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FB2DDB-8196-4D1E-8178-BF8A2F6EAD7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BA8B4-D4F3-4B10-BBED-9D1F777EF00F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0114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A57B79-5379-4B83-B586-E360F08DCA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73E5-D855-4D19-9EAE-BC8E402DE3B3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22AF44-9289-490D-87F0-7A1A77E513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D31053-29E0-4EA6-97B4-BE14B0648D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3AAE-C2D5-4EBE-81FE-E68E57EBD711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9934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4CAF613-0AC2-4053-B285-A8DD9687C5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42711-8E4B-4EBD-B5CB-58AF5C1CDE21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4575846-98E0-4885-B8E6-AEEF287ED33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5A4501-BB6B-4924-9769-9FB7EB4C863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436C5-E71C-4D48-A2E4-9C04CE2E820B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7587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89C5466-BF4A-48DE-AA62-34EB530F282D}"/>
              </a:ext>
            </a:extLst>
          </p:cNvPr>
          <p:cNvSpPr/>
          <p:nvPr userDrawn="1"/>
        </p:nvSpPr>
        <p:spPr>
          <a:xfrm flipH="1">
            <a:off x="0" y="3878264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B27DC30-6B9E-4BA3-BF94-3596A283C6D1}"/>
              </a:ext>
            </a:extLst>
          </p:cNvPr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2823DAA-DE70-4DF3-91FB-828C778510DF}"/>
              </a:ext>
            </a:extLst>
          </p:cNvPr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188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85528B1D-0542-45FD-A193-AC19C09E8E81}"/>
              </a:ext>
            </a:extLst>
          </p:cNvPr>
          <p:cNvSpPr/>
          <p:nvPr userDrawn="1"/>
        </p:nvSpPr>
        <p:spPr>
          <a:xfrm flipH="1">
            <a:off x="0" y="3878264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993D0C3-8344-4EA8-86E2-86CFDA6C1A16}"/>
              </a:ext>
            </a:extLst>
          </p:cNvPr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A10E5EF-582E-4B70-948E-B66D2CA998D9}"/>
              </a:ext>
            </a:extLst>
          </p:cNvPr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514600"/>
            <a:ext cx="8749108" cy="9144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208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808C2B-F069-4CF7-B5CB-690C75D9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69E4-752E-4875-BED1-C47BF4A7F2C7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C73A7A-52B8-45C8-901E-9903B6E1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A3ED4C-0B57-4CE8-BE30-2DF8B734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A963-84D4-4878-8D31-849DAAF2B81A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5838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1B90495-6478-407B-B544-5B0B246E55C4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2E26-23BD-474D-947D-887E7AF4F37C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26E7DB-658E-4032-89A9-46316918AAC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AF7D893-EFF1-466C-82F0-219F86B37E6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8F158-3D68-4EA9-92F1-AB51116FF2FA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565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37EDF00-60F5-4FDC-BDF1-5CC05D1A1CF1}"/>
              </a:ext>
            </a:extLst>
          </p:cNvPr>
          <p:cNvSpPr/>
          <p:nvPr/>
        </p:nvSpPr>
        <p:spPr>
          <a:xfrm>
            <a:off x="628651" y="1201739"/>
            <a:ext cx="11563349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9F6215-5AB0-4769-BB2B-7F8F91A8D088}"/>
              </a:ext>
            </a:extLst>
          </p:cNvPr>
          <p:cNvSpPr/>
          <p:nvPr/>
        </p:nvSpPr>
        <p:spPr>
          <a:xfrm>
            <a:off x="1" y="1201739"/>
            <a:ext cx="590551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2A19C44B-26F7-4F5D-983C-0438E50D7D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466726"/>
            <a:ext cx="109728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9A3AC101-5659-43CE-BF54-A826E776BB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BD9EBB1-5169-4F20-8415-FEA909FE5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97600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7DEA22-575E-4B97-AAEC-52AEDE6F7513}" type="datetime1">
              <a:rPr lang="en-US"/>
              <a:pPr>
                <a:defRPr/>
              </a:pPr>
              <a:t>2/16/2023</a:t>
            </a:fld>
            <a:endParaRPr lang="en-US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A3DAE410-71E9-4C59-BC33-6AACA23C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0" y="6537325"/>
            <a:ext cx="4064000" cy="1651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2930DE29-87D6-428F-9CB3-E670B4F49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9D3E53-85BE-4F23-92A5-B0E4943D3047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5969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A0A51A-E127-48A8-BE79-C10499F30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Gilead-initiated or Gilead-supported Abstracts Published at CROI 2023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F9AD294F-2EA5-4539-B8C8-BF158F718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Abstracts selected by Gilead Medical Affairs Germany, February 17th</a:t>
            </a: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28F8CBC-0F96-4BDD-A803-181CD7BB590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944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EFE398-40BE-43BB-B8A2-F62C3CEB738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4F39358-EBB1-4ADD-8CBE-859D0200EC5F}"/>
              </a:ext>
            </a:extLst>
          </p:cNvPr>
          <p:cNvGrpSpPr/>
          <p:nvPr/>
        </p:nvGrpSpPr>
        <p:grpSpPr>
          <a:xfrm>
            <a:off x="8494776" y="18111"/>
            <a:ext cx="3794760" cy="1733271"/>
            <a:chOff x="8494776" y="18111"/>
            <a:chExt cx="3794760" cy="1733271"/>
          </a:xfrm>
        </p:grpSpPr>
        <p:pic>
          <p:nvPicPr>
            <p:cNvPr id="8" name="Picture 2" descr="http://www.croiconference.org/sites/default/files/croi_w360.png">
              <a:extLst>
                <a:ext uri="{FF2B5EF4-FFF2-40B4-BE49-F238E27FC236}">
                  <a16:creationId xmlns:a16="http://schemas.microsoft.com/office/drawing/2014/main" id="{12BD2914-6A5A-4569-B3B8-0721746EEE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776" y="18111"/>
              <a:ext cx="3697224" cy="170483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" name="Rechteck 3">
              <a:extLst>
                <a:ext uri="{FF2B5EF4-FFF2-40B4-BE49-F238E27FC236}">
                  <a16:creationId xmlns:a16="http://schemas.microsoft.com/office/drawing/2014/main" id="{1060BEB3-D77A-45DA-9B4F-FD298F8751BD}"/>
                </a:ext>
              </a:extLst>
            </p:cNvPr>
            <p:cNvSpPr/>
            <p:nvPr/>
          </p:nvSpPr>
          <p:spPr>
            <a:xfrm>
              <a:off x="9966960" y="1474383"/>
              <a:ext cx="232257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C9212A"/>
                  </a:solidFill>
                  <a:latin typeface="Arial" panose="020B0604020202020204" pitchFamily="34" charset="0"/>
                </a:rPr>
                <a:t>February 19-22, 2023 | Seattle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667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41470506-4AED-4928-8FF6-B03818018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8" name="Tabelle 2">
            <a:extLst>
              <a:ext uri="{FF2B5EF4-FFF2-40B4-BE49-F238E27FC236}">
                <a16:creationId xmlns:a16="http://schemas.microsoft.com/office/drawing/2014/main" id="{11606C4A-B6BE-489F-AB28-2578C6797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85231"/>
              </p:ext>
            </p:extLst>
          </p:nvPr>
        </p:nvGraphicFramePr>
        <p:xfrm>
          <a:off x="609600" y="1417320"/>
          <a:ext cx="10972800" cy="5214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9680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299597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5976291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237232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</a:rPr>
                        <a:t>Comorbidities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646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Schnittmann,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Coronary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Artery</a:t>
                      </a:r>
                      <a:r>
                        <a:rPr lang="de-DE" sz="1000" dirty="0"/>
                        <a:t> Plaque </a:t>
                      </a:r>
                      <a:r>
                        <a:rPr lang="de-DE" sz="1000" dirty="0" err="1"/>
                        <a:t>Composition</a:t>
                      </a:r>
                      <a:r>
                        <a:rPr lang="de-DE" sz="1000" dirty="0"/>
                        <a:t> and </a:t>
                      </a:r>
                      <a:r>
                        <a:rPr lang="de-DE" sz="1000" dirty="0" err="1"/>
                        <a:t>Severity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Relates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to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the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Inflammasome</a:t>
                      </a:r>
                      <a:r>
                        <a:rPr lang="de-DE" sz="1000" dirty="0"/>
                        <a:t> in HIV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L1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487448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648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Erlandson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K.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Muscle Quality </a:t>
                      </a:r>
                      <a:r>
                        <a:rPr lang="de-DE" sz="1000" dirty="0" err="1"/>
                        <a:t>is</a:t>
                      </a:r>
                      <a:r>
                        <a:rPr lang="de-DE" sz="1000" dirty="0"/>
                        <a:t> Associated </a:t>
                      </a:r>
                      <a:r>
                        <a:rPr lang="de-DE" sz="1000" dirty="0" err="1"/>
                        <a:t>with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Coronary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Artery</a:t>
                      </a:r>
                      <a:r>
                        <a:rPr lang="de-DE" sz="1000" dirty="0"/>
                        <a:t> Plaque and </a:t>
                      </a:r>
                      <a:r>
                        <a:rPr lang="de-DE" sz="1000" dirty="0" err="1"/>
                        <a:t>Physical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Function</a:t>
                      </a:r>
                      <a:r>
                        <a:rPr lang="de-DE" sz="1000" dirty="0"/>
                        <a:t> in PWH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L1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4109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649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Foldyna</a:t>
                      </a:r>
                      <a:r>
                        <a:rPr lang="de-DE" sz="1000" dirty="0"/>
                        <a:t>, B.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Pericoronary</a:t>
                      </a:r>
                      <a:r>
                        <a:rPr lang="de-D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Adipose</a:t>
                      </a:r>
                      <a:r>
                        <a:rPr lang="de-D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Tissue Density and </a:t>
                      </a:r>
                      <a:r>
                        <a:rPr lang="de-DE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Subclinical</a:t>
                      </a:r>
                      <a:r>
                        <a:rPr lang="de-D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Coronary</a:t>
                      </a:r>
                      <a:r>
                        <a:rPr lang="de-D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Artery</a:t>
                      </a:r>
                      <a:r>
                        <a:rPr lang="de-D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Disease in HIV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L1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83323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652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Zou, R.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Performance of LDL Cholesterol Polygenic Risk Score in Individuals with HIV Infection 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L2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68951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870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Tusch, 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Trends in Mortality in People Living with HIV in an International Cohort (RESPOND) 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R6: Mon, Feb 20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Themed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sz="1000" b="0" i="0" u="sng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(1:30-2:30 PM, 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Ballroom 3)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8687245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660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Bhattacharya, 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Low CD4 Nadir at HIV Diagnosis Associates with Increased Risk of Clonal Hematopoiesis 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L4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58997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Poster</a:t>
                      </a: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822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>
                          <a:latin typeface="+mj-lt"/>
                        </a:rPr>
                        <a:t>Foster, 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Metabolic Health and Bone Density in Youth Living with Perinatal HIV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Q4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909705"/>
                  </a:ext>
                </a:extLst>
              </a:tr>
            </a:tbl>
          </a:graphicData>
        </a:graphic>
      </p:graphicFrame>
      <p:pic>
        <p:nvPicPr>
          <p:cNvPr id="11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BF3007AC-EAD4-4591-8DCE-E33221F8D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5176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41470506-4AED-4928-8FF6-B03818018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8" name="Tabelle 2">
            <a:extLst>
              <a:ext uri="{FF2B5EF4-FFF2-40B4-BE49-F238E27FC236}">
                <a16:creationId xmlns:a16="http://schemas.microsoft.com/office/drawing/2014/main" id="{11606C4A-B6BE-489F-AB28-2578C6797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769571"/>
              </p:ext>
            </p:extLst>
          </p:nvPr>
        </p:nvGraphicFramePr>
        <p:xfrm>
          <a:off x="609600" y="1442931"/>
          <a:ext cx="10972800" cy="3339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9680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299597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5932914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280609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</a:rPr>
                        <a:t>Comorbidities </a:t>
                      </a:r>
                      <a:r>
                        <a:rPr lang="en-US" sz="1200" b="0" i="0" u="none" strike="noStrike" noProof="0" dirty="0">
                          <a:solidFill>
                            <a:schemeClr val="bg1"/>
                          </a:solidFill>
                        </a:rPr>
                        <a:t>(continued)</a:t>
                      </a:r>
                      <a:endParaRPr lang="de-DE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Henderson, 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The BONDY Study: Bone Density in Youth Living With Perinatally Acquired HIV</a:t>
                      </a:r>
                      <a:endParaRPr lang="de-DE" sz="1000" b="1" i="0" u="none" strike="noStrike" kern="1200" baseline="0" dirty="0">
                        <a:solidFill>
                          <a:schemeClr val="accen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Q4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57627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697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Erlandson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K.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CMV </a:t>
                      </a:r>
                      <a:r>
                        <a:rPr lang="de-DE" sz="1000" dirty="0" err="1"/>
                        <a:t>IgG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is</a:t>
                      </a:r>
                      <a:r>
                        <a:rPr lang="de-DE" sz="1000" dirty="0"/>
                        <a:t> Associated </a:t>
                      </a:r>
                      <a:r>
                        <a:rPr lang="de-DE" sz="1000" dirty="0" err="1"/>
                        <a:t>with</a:t>
                      </a:r>
                      <a:r>
                        <a:rPr lang="de-DE" sz="1000" dirty="0"/>
                        <a:t> Muscle </a:t>
                      </a:r>
                      <a:r>
                        <a:rPr lang="de-DE" sz="1000" dirty="0" err="1"/>
                        <a:t>Function</a:t>
                      </a:r>
                      <a:r>
                        <a:rPr lang="de-DE" sz="1000" dirty="0"/>
                        <a:t> But Not Quality </a:t>
                      </a:r>
                      <a:r>
                        <a:rPr lang="de-DE" sz="1000" dirty="0" err="1"/>
                        <a:t>or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Mass</a:t>
                      </a:r>
                      <a:r>
                        <a:rPr lang="de-DE" sz="1000" dirty="0"/>
                        <a:t> in People </a:t>
                      </a:r>
                      <a:r>
                        <a:rPr lang="de-DE" sz="1000" dirty="0" err="1"/>
                        <a:t>With</a:t>
                      </a:r>
                      <a:r>
                        <a:rPr lang="de-DE" sz="1000" dirty="0"/>
                        <a:t> HIV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M5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44523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671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>
                          <a:latin typeface="+mj-lt"/>
                        </a:rPr>
                        <a:t>Bosch, B.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baseline="0" noProof="0" dirty="0">
                          <a:latin typeface="+mj-lt"/>
                        </a:rPr>
                        <a:t>Weight loss and Metabolic Changes After Switching From TAF/FTC/DTG to TDF/FTC/DTG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M1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49984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706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Kileel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Changes</a:t>
                      </a:r>
                      <a:r>
                        <a:rPr lang="de-DE" sz="1000" dirty="0"/>
                        <a:t> in Body </a:t>
                      </a:r>
                      <a:r>
                        <a:rPr lang="de-DE" sz="1000" dirty="0" err="1"/>
                        <a:t>Mass</a:t>
                      </a:r>
                      <a:r>
                        <a:rPr lang="de-DE" sz="1000" dirty="0"/>
                        <a:t> Index </a:t>
                      </a:r>
                      <a:r>
                        <a:rPr lang="de-DE" sz="1000" dirty="0" err="1"/>
                        <a:t>with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Integrase</a:t>
                      </a:r>
                      <a:r>
                        <a:rPr lang="de-DE" sz="1000" dirty="0"/>
                        <a:t> Inhibitor Use in REPRIEVE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M6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59709"/>
                  </a:ext>
                </a:extLst>
              </a:tr>
            </a:tbl>
          </a:graphicData>
        </a:graphic>
      </p:graphicFrame>
      <p:pic>
        <p:nvPicPr>
          <p:cNvPr id="11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BEE263D9-215A-47F4-8443-06B7119FA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820398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41470506-4AED-4928-8FF6-B03818018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12" name="Tabelle 2">
            <a:extLst>
              <a:ext uri="{FF2B5EF4-FFF2-40B4-BE49-F238E27FC236}">
                <a16:creationId xmlns:a16="http://schemas.microsoft.com/office/drawing/2014/main" id="{BA76A58A-4856-402B-B4F4-A9F0E7527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88248"/>
              </p:ext>
            </p:extLst>
          </p:nvPr>
        </p:nvGraphicFramePr>
        <p:xfrm>
          <a:off x="609598" y="1417320"/>
          <a:ext cx="10972799" cy="2186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194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6971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6012231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64403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</a:rPr>
                        <a:t>Cognitive Function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Paul, 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Cognitive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Trajectories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Among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People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with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HIV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Modeled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Before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and After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Sustained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ART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F1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52460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464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Holroyd</a:t>
                      </a:r>
                      <a:r>
                        <a:rPr lang="de-DE" sz="1000" dirty="0"/>
                        <a:t>, K.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Vascular</a:t>
                      </a:r>
                      <a:r>
                        <a:rPr lang="de-DE" sz="1000" dirty="0"/>
                        <a:t> Age and </a:t>
                      </a:r>
                      <a:r>
                        <a:rPr lang="de-DE" sz="1000" dirty="0" err="1"/>
                        <a:t>Cognitive</a:t>
                      </a:r>
                      <a:r>
                        <a:rPr lang="de-DE" sz="1000" dirty="0"/>
                        <a:t> Outcomes in an </a:t>
                      </a:r>
                      <a:r>
                        <a:rPr lang="de-DE" sz="1000" dirty="0" err="1"/>
                        <a:t>Acute</a:t>
                      </a:r>
                      <a:r>
                        <a:rPr lang="de-DE" sz="1000" dirty="0"/>
                        <a:t> HIV </a:t>
                      </a:r>
                      <a:r>
                        <a:rPr lang="de-DE" sz="1000" dirty="0" err="1"/>
                        <a:t>Cohort</a:t>
                      </a:r>
                      <a:r>
                        <a:rPr lang="de-DE" sz="1000" dirty="0"/>
                        <a:t> After 6 </a:t>
                      </a:r>
                      <a:r>
                        <a:rPr lang="de-DE" sz="1000" dirty="0" err="1"/>
                        <a:t>Years</a:t>
                      </a:r>
                      <a:r>
                        <a:rPr lang="de-DE" sz="1000" dirty="0"/>
                        <a:t> </a:t>
                      </a:r>
                      <a:r>
                        <a:rPr lang="de-DE" sz="1000" dirty="0" err="1"/>
                        <a:t>of</a:t>
                      </a:r>
                      <a:r>
                        <a:rPr lang="de-DE" sz="1000" dirty="0"/>
                        <a:t> ART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F2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59709"/>
                  </a:ext>
                </a:extLst>
              </a:tr>
            </a:tbl>
          </a:graphicData>
        </a:graphic>
      </p:graphicFrame>
      <p:pic>
        <p:nvPicPr>
          <p:cNvPr id="8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3FE34082-A29C-4AF1-8404-A1E65BA12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38958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EABB67D4-82E6-4A5F-8E9B-5A32ACA51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037321"/>
              </p:ext>
            </p:extLst>
          </p:nvPr>
        </p:nvGraphicFramePr>
        <p:xfrm>
          <a:off x="612648" y="1414698"/>
          <a:ext cx="10969751" cy="3422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783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6605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6010561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63802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HIV and Hepatitis </a:t>
                      </a:r>
                      <a:endParaRPr lang="en-US" sz="1400" b="0" i="0" u="none" strike="noStrike" noProof="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00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52025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Begre</a:t>
                      </a:r>
                      <a:r>
                        <a:rPr lang="de-DE" sz="1000" b="0" dirty="0">
                          <a:latin typeface="+mj-lt"/>
                        </a:rPr>
                        <a:t>, 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Kinetics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latin typeface="+mj-lt"/>
                        </a:rPr>
                        <a:t> HBV RNA and Core-</a:t>
                      </a:r>
                      <a:r>
                        <a:rPr lang="de-DE" sz="1000" b="0" dirty="0" err="1">
                          <a:latin typeface="+mj-lt"/>
                        </a:rPr>
                        <a:t>Related</a:t>
                      </a:r>
                      <a:r>
                        <a:rPr lang="de-DE" sz="1000" b="0" dirty="0">
                          <a:latin typeface="+mj-lt"/>
                        </a:rPr>
                        <a:t>-Antigen Levels in PLWH </a:t>
                      </a:r>
                      <a:r>
                        <a:rPr lang="de-DE" sz="1000" b="0" dirty="0" err="1">
                          <a:latin typeface="+mj-lt"/>
                        </a:rPr>
                        <a:t>with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Functional</a:t>
                      </a:r>
                      <a:r>
                        <a:rPr lang="de-DE" sz="1000" b="0" dirty="0">
                          <a:latin typeface="+mj-lt"/>
                        </a:rPr>
                        <a:t> Cure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J1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5970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589 (LB)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Ledinghen</a:t>
                      </a:r>
                      <a:r>
                        <a:rPr lang="de-DE" sz="1000" b="0" dirty="0">
                          <a:latin typeface="+mj-lt"/>
                        </a:rPr>
                        <a:t>, 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Bulevirtide</a:t>
                      </a:r>
                      <a:r>
                        <a:rPr lang="de-DE" sz="1000" b="0" dirty="0">
                          <a:latin typeface="+mj-lt"/>
                        </a:rPr>
                        <a:t> +/- Peg-IFN in HIV/HBV/HDV </a:t>
                      </a:r>
                      <a:r>
                        <a:rPr lang="de-DE" sz="1000" b="0" dirty="0" err="1">
                          <a:latin typeface="+mj-lt"/>
                        </a:rPr>
                        <a:t>Coinfected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Patients</a:t>
                      </a:r>
                      <a:r>
                        <a:rPr lang="de-DE" sz="1000" b="0" dirty="0">
                          <a:latin typeface="+mj-lt"/>
                        </a:rPr>
                        <a:t> in Real Life Setting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J1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49531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Ocampo, J.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>
                          <a:latin typeface="+mj-lt"/>
                        </a:rPr>
                        <a:t>Clinical and Laboratory Outcomes </a:t>
                      </a:r>
                      <a:r>
                        <a:rPr lang="de-DE" sz="1000" b="0" dirty="0" err="1"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latin typeface="+mj-lt"/>
                        </a:rPr>
                        <a:t> Hepatitis C Treatment in an </a:t>
                      </a:r>
                      <a:r>
                        <a:rPr lang="de-DE" sz="1000" b="0" dirty="0" err="1">
                          <a:latin typeface="+mj-lt"/>
                        </a:rPr>
                        <a:t>Acute</a:t>
                      </a:r>
                      <a:r>
                        <a:rPr lang="de-DE" sz="1000" b="0" dirty="0">
                          <a:latin typeface="+mj-lt"/>
                        </a:rPr>
                        <a:t> HIV </a:t>
                      </a:r>
                      <a:r>
                        <a:rPr lang="de-DE" sz="1000" b="0" dirty="0" err="1">
                          <a:latin typeface="+mj-lt"/>
                        </a:rPr>
                        <a:t>Cohort</a:t>
                      </a:r>
                      <a:endParaRPr lang="de-DE" sz="1000" b="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F7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25674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Morgan, 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>
                          <a:latin typeface="+mj-lt"/>
                        </a:rPr>
                        <a:t>HBV Transmission in Households </a:t>
                      </a:r>
                      <a:r>
                        <a:rPr lang="de-DE" sz="1000" b="0" dirty="0" err="1"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latin typeface="+mj-lt"/>
                        </a:rPr>
                        <a:t> Women </a:t>
                      </a:r>
                      <a:r>
                        <a:rPr lang="de-DE" sz="1000" b="0" dirty="0" err="1">
                          <a:latin typeface="+mj-lt"/>
                        </a:rPr>
                        <a:t>Engaged</a:t>
                      </a:r>
                      <a:r>
                        <a:rPr lang="de-DE" sz="1000" b="0" dirty="0">
                          <a:latin typeface="+mj-lt"/>
                        </a:rPr>
                        <a:t> in DR </a:t>
                      </a:r>
                      <a:r>
                        <a:rPr lang="de-DE" sz="1000" b="0" dirty="0" err="1">
                          <a:latin typeface="+mj-lt"/>
                        </a:rPr>
                        <a:t>Congo‘s</a:t>
                      </a:r>
                      <a:r>
                        <a:rPr lang="de-DE" sz="1000" b="0" dirty="0">
                          <a:latin typeface="+mj-lt"/>
                        </a:rPr>
                        <a:t> HIV PMTCT </a:t>
                      </a:r>
                      <a:r>
                        <a:rPr lang="de-DE" sz="1000" b="0" dirty="0" err="1">
                          <a:latin typeface="+mj-lt"/>
                        </a:rPr>
                        <a:t>Program</a:t>
                      </a:r>
                      <a:endParaRPr lang="de-DE" sz="1000" b="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I3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890890"/>
                  </a:ext>
                </a:extLst>
              </a:tr>
            </a:tbl>
          </a:graphicData>
        </a:graphic>
      </p:graphicFrame>
      <p:sp>
        <p:nvSpPr>
          <p:cNvPr id="9" name="Textplatzhalter 1">
            <a:extLst>
              <a:ext uri="{FF2B5EF4-FFF2-40B4-BE49-F238E27FC236}">
                <a16:creationId xmlns:a16="http://schemas.microsoft.com/office/drawing/2014/main" id="{D681F978-A7E2-479B-B731-ED778CEBE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pic>
        <p:nvPicPr>
          <p:cNvPr id="8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01D61BA0-AF48-4AD7-A58C-47650F6F1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12459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Tabelle 3">
            <a:extLst>
              <a:ext uri="{FF2B5EF4-FFF2-40B4-BE49-F238E27FC236}">
                <a16:creationId xmlns:a16="http://schemas.microsoft.com/office/drawing/2014/main" id="{FE65853A-DD02-4AD8-B611-1E2DAAD74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48049"/>
              </p:ext>
            </p:extLst>
          </p:nvPr>
        </p:nvGraphicFramePr>
        <p:xfrm>
          <a:off x="612648" y="1417320"/>
          <a:ext cx="10969751" cy="4405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783">
                  <a:extLst>
                    <a:ext uri="{9D8B030D-6E8A-4147-A177-3AD203B41FA5}">
                      <a16:colId xmlns:a16="http://schemas.microsoft.com/office/drawing/2014/main" val="731592781"/>
                    </a:ext>
                  </a:extLst>
                </a:gridCol>
                <a:gridCol w="1316605">
                  <a:extLst>
                    <a:ext uri="{9D8B030D-6E8A-4147-A177-3AD203B41FA5}">
                      <a16:colId xmlns:a16="http://schemas.microsoft.com/office/drawing/2014/main" val="1862609707"/>
                    </a:ext>
                  </a:extLst>
                </a:gridCol>
                <a:gridCol w="6010561">
                  <a:extLst>
                    <a:ext uri="{9D8B030D-6E8A-4147-A177-3AD203B41FA5}">
                      <a16:colId xmlns:a16="http://schemas.microsoft.com/office/drawing/2014/main" val="826378397"/>
                    </a:ext>
                  </a:extLst>
                </a:gridCol>
                <a:gridCol w="2163802">
                  <a:extLst>
                    <a:ext uri="{9D8B030D-6E8A-4147-A177-3AD203B41FA5}">
                      <a16:colId xmlns:a16="http://schemas.microsoft.com/office/drawing/2014/main" val="694687949"/>
                    </a:ext>
                  </a:extLst>
                </a:gridCol>
              </a:tblGrid>
              <a:tr h="498764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Other</a:t>
                      </a:r>
                      <a:endParaRPr lang="en-US" sz="1400" b="0" i="0" u="none" strike="noStrike" noProof="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75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923587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270107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Poster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348 (LB)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Schnittmann,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Impact </a:t>
                      </a:r>
                      <a:r>
                        <a:rPr lang="de-DE" sz="1000" dirty="0" err="1"/>
                        <a:t>of</a:t>
                      </a:r>
                      <a:r>
                        <a:rPr lang="de-DE" sz="1000" dirty="0"/>
                        <a:t> COVID-19 and Host </a:t>
                      </a:r>
                      <a:r>
                        <a:rPr lang="de-DE" sz="1000" dirty="0" err="1"/>
                        <a:t>Factors</a:t>
                      </a:r>
                      <a:r>
                        <a:rPr lang="de-DE" sz="1000" dirty="0"/>
                        <a:t> on </a:t>
                      </a:r>
                      <a:r>
                        <a:rPr lang="de-DE" sz="1000" dirty="0" err="1"/>
                        <a:t>the</a:t>
                      </a:r>
                      <a:r>
                        <a:rPr lang="de-DE" sz="1000" dirty="0"/>
                        <a:t> Humoral Immune Repertoire in </a:t>
                      </a:r>
                      <a:r>
                        <a:rPr lang="de-DE" sz="1000" dirty="0" err="1"/>
                        <a:t>Treated</a:t>
                      </a:r>
                      <a:r>
                        <a:rPr lang="de-DE" sz="1000" dirty="0"/>
                        <a:t> HIV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D6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902531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  <a:endParaRPr lang="de-DE" sz="1000" b="1" i="0" u="none" strike="noStrike" kern="1200" baseline="0" noProof="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Yulong</a:t>
                      </a:r>
                      <a:r>
                        <a:rPr lang="de-DE" sz="1000" b="0" dirty="0">
                          <a:latin typeface="+mj-lt"/>
                        </a:rPr>
                        <a:t>, W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Single-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Cell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Epigenetic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Transcriptional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and Protein States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HIV Reservoir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(11:24-11:32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Ballroom 1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496106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Poster</a:t>
                      </a: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269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Lindley, 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Multiomic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Biomarkers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Across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ART Initiation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Timepoints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Reveal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Interferome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Enrichment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B5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520550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480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Corley</a:t>
                      </a:r>
                      <a:r>
                        <a:rPr lang="de-DE" sz="1000" dirty="0"/>
                        <a:t>, 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A Fresh Single </a:t>
                      </a:r>
                      <a:r>
                        <a:rPr lang="de-DE" sz="1000" dirty="0" err="1"/>
                        <a:t>Cell</a:t>
                      </a:r>
                      <a:r>
                        <a:rPr lang="de-DE" sz="1000" dirty="0"/>
                        <a:t> Study </a:t>
                      </a:r>
                      <a:r>
                        <a:rPr lang="de-DE" sz="1000" dirty="0" err="1"/>
                        <a:t>Detects</a:t>
                      </a:r>
                      <a:r>
                        <a:rPr lang="de-DE" sz="1000" dirty="0"/>
                        <a:t> Multi-</a:t>
                      </a:r>
                      <a:r>
                        <a:rPr lang="de-DE" sz="1000" dirty="0" err="1"/>
                        <a:t>Compartment</a:t>
                      </a:r>
                      <a:r>
                        <a:rPr lang="de-DE" sz="1000" dirty="0"/>
                        <a:t> Persistent HIV RNA </a:t>
                      </a:r>
                      <a:r>
                        <a:rPr lang="de-DE" sz="1000" dirty="0" err="1"/>
                        <a:t>Despite</a:t>
                      </a:r>
                      <a:r>
                        <a:rPr lang="de-DE" sz="1000" dirty="0"/>
                        <a:t> ART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F5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967387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Poster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623 (LB)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Roen</a:t>
                      </a:r>
                      <a:r>
                        <a:rPr lang="de-DE" sz="1000" b="0" dirty="0">
                          <a:latin typeface="+mj-lt"/>
                        </a:rPr>
                        <a:t>,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Chronic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Liver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Inflammation and Use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Contemporary ART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Among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Living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with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J6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360339"/>
                  </a:ext>
                </a:extLst>
              </a:tr>
              <a:tr h="58189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779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Bishop, 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HIV Drug Resistance in Cases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Perinatal Transmission in IMPAACT 2010 (VESTE)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P3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395803"/>
                  </a:ext>
                </a:extLst>
              </a:tr>
            </a:tbl>
          </a:graphicData>
        </a:graphic>
      </p:graphicFrame>
      <p:sp>
        <p:nvSpPr>
          <p:cNvPr id="8" name="Textplatzhalter 1">
            <a:extLst>
              <a:ext uri="{FF2B5EF4-FFF2-40B4-BE49-F238E27FC236}">
                <a16:creationId xmlns:a16="http://schemas.microsoft.com/office/drawing/2014/main" id="{1D9F2C62-A215-46AE-BE1F-B2DE4951D9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pic>
        <p:nvPicPr>
          <p:cNvPr id="11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A3C8C84F-5833-4FA6-A4C1-CFDF9489C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7273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EABB67D4-82E6-4A5F-8E9B-5A32ACA51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828707"/>
              </p:ext>
            </p:extLst>
          </p:nvPr>
        </p:nvGraphicFramePr>
        <p:xfrm>
          <a:off x="612648" y="1414698"/>
          <a:ext cx="10969751" cy="5122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783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6605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6010561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63802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HIV Prevention/</a:t>
                      </a:r>
                      <a:r>
                        <a:rPr lang="en-US" sz="1400" b="1" i="0" u="none" strike="noStrike" noProof="0" dirty="0" err="1">
                          <a:solidFill>
                            <a:schemeClr val="bg1"/>
                          </a:solidFill>
                          <a:latin typeface="Arial"/>
                        </a:rPr>
                        <a:t>PrEP</a:t>
                      </a:r>
                      <a:endParaRPr lang="en-US" sz="1400" b="0" i="0" u="none" strike="noStrike" noProof="0" dirty="0" err="1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Bunge, K.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DELIVER: A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Safety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Study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Dapivirine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Vaginal Ring and Oral PrEP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During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Pregnancy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(10:13-10:21 AM),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FlexA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05686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Marzinke</a:t>
                      </a:r>
                      <a:r>
                        <a:rPr lang="de-DE" sz="1000" b="0" dirty="0">
                          <a:latin typeface="+mj-lt"/>
                        </a:rPr>
                        <a:t>, 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Cabotegravir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Pharmacology</a:t>
                      </a:r>
                      <a:r>
                        <a:rPr lang="de-DE" sz="1000" b="0" dirty="0">
                          <a:latin typeface="+mj-lt"/>
                        </a:rPr>
                        <a:t> in </a:t>
                      </a:r>
                      <a:r>
                        <a:rPr lang="de-DE" sz="1000" b="0" dirty="0" err="1">
                          <a:latin typeface="+mj-lt"/>
                        </a:rPr>
                        <a:t>the</a:t>
                      </a:r>
                      <a:r>
                        <a:rPr lang="de-DE" sz="1000" b="0" dirty="0">
                          <a:latin typeface="+mj-lt"/>
                        </a:rPr>
                        <a:t> Background </a:t>
                      </a:r>
                      <a:r>
                        <a:rPr lang="de-DE" sz="1000" b="0" dirty="0" err="1"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Delayed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Injections</a:t>
                      </a:r>
                      <a:r>
                        <a:rPr lang="de-DE" sz="1000" b="0" dirty="0">
                          <a:latin typeface="+mj-lt"/>
                        </a:rPr>
                        <a:t> in HTPN 084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(10:05-10:13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Ballroom 3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68619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Eshleman</a:t>
                      </a:r>
                      <a:r>
                        <a:rPr lang="de-DE" sz="1000" b="0" dirty="0">
                          <a:latin typeface="+mj-lt"/>
                        </a:rPr>
                        <a:t>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>
                          <a:latin typeface="+mj-lt"/>
                        </a:rPr>
                        <a:t>The Levi Syndrome: </a:t>
                      </a:r>
                      <a:r>
                        <a:rPr lang="de-DE" sz="1000" b="0" dirty="0" err="1">
                          <a:latin typeface="+mj-lt"/>
                        </a:rPr>
                        <a:t>Characteristics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latin typeface="+mj-lt"/>
                        </a:rPr>
                        <a:t> Early HIV </a:t>
                      </a:r>
                      <a:r>
                        <a:rPr lang="de-DE" sz="1000" b="0" dirty="0" err="1">
                          <a:latin typeface="+mj-lt"/>
                        </a:rPr>
                        <a:t>Infection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with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Cabotegravir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for</a:t>
                      </a:r>
                      <a:r>
                        <a:rPr lang="de-DE" sz="1000" b="0" dirty="0">
                          <a:latin typeface="+mj-lt"/>
                        </a:rPr>
                        <a:t> PrEP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(10:13-10:21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Ballroom 3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34201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Oral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Hyman,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Cabotegravir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for</a:t>
                      </a:r>
                      <a:r>
                        <a:rPr lang="de-DE" sz="1000" b="0" dirty="0">
                          <a:latin typeface="+mj-lt"/>
                        </a:rPr>
                        <a:t> HIV PrEP in US Black Men and Transgender Women </a:t>
                      </a:r>
                      <a:r>
                        <a:rPr lang="de-DE" sz="1000" b="0" dirty="0" err="1">
                          <a:latin typeface="+mj-lt"/>
                        </a:rPr>
                        <a:t>who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Have</a:t>
                      </a:r>
                      <a:r>
                        <a:rPr lang="de-DE" sz="1000" b="0" dirty="0">
                          <a:latin typeface="+mj-lt"/>
                        </a:rPr>
                        <a:t> Sex </a:t>
                      </a:r>
                      <a:r>
                        <a:rPr lang="de-DE" sz="1000" b="0" dirty="0" err="1">
                          <a:latin typeface="+mj-lt"/>
                        </a:rPr>
                        <a:t>with</a:t>
                      </a:r>
                      <a:r>
                        <a:rPr lang="de-DE" sz="1000" b="0" dirty="0">
                          <a:latin typeface="+mj-lt"/>
                        </a:rPr>
                        <a:t> Men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(10:21-10:29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Ballroom 3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33423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Oral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Riddler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Safety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 and PK/PD </a:t>
                      </a: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 a </a:t>
                      </a: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Tenofovir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Alafenamid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/</a:t>
                      </a: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Elvitagravir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 Insert </a:t>
                      </a: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Administered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Rectally</a:t>
                      </a:r>
                      <a:endParaRPr lang="de-DE" sz="1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(11:08-11:16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Ballroom 3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57722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Wang, C.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Pre-Exposure</a:t>
                      </a:r>
                      <a:r>
                        <a:rPr lang="de-DE" sz="1000" b="0" dirty="0">
                          <a:latin typeface="+mj-lt"/>
                        </a:rPr>
                        <a:t> Prophylaxis  </a:t>
                      </a:r>
                      <a:r>
                        <a:rPr lang="de-DE" sz="1000" b="0" dirty="0" err="1">
                          <a:latin typeface="+mj-lt"/>
                        </a:rPr>
                        <a:t>Product</a:t>
                      </a:r>
                      <a:r>
                        <a:rPr lang="de-DE" sz="1000" b="0" dirty="0">
                          <a:latin typeface="+mj-lt"/>
                        </a:rPr>
                        <a:t> Choice in US </a:t>
                      </a:r>
                      <a:r>
                        <a:rPr lang="de-DE" sz="1000" b="0" dirty="0" err="1">
                          <a:latin typeface="+mj-lt"/>
                        </a:rPr>
                        <a:t>Participants</a:t>
                      </a:r>
                      <a:r>
                        <a:rPr lang="de-DE" sz="1000" b="0" dirty="0">
                          <a:latin typeface="+mj-lt"/>
                        </a:rPr>
                        <a:t> in HPTN 083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V6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76731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Hiransuthikul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Interaction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TAF-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Based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PrEP and Hormone Therapy in Transgender Women: iFACT3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V6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592382"/>
                  </a:ext>
                </a:extLst>
              </a:tr>
            </a:tbl>
          </a:graphicData>
        </a:graphic>
      </p:graphicFrame>
      <p:sp>
        <p:nvSpPr>
          <p:cNvPr id="9" name="Textplatzhalter 1">
            <a:extLst>
              <a:ext uri="{FF2B5EF4-FFF2-40B4-BE49-F238E27FC236}">
                <a16:creationId xmlns:a16="http://schemas.microsoft.com/office/drawing/2014/main" id="{D681F978-A7E2-479B-B731-ED778CEBE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pic>
        <p:nvPicPr>
          <p:cNvPr id="8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64898B85-96A7-4E14-8996-C3E3C313D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2648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EABB67D4-82E6-4A5F-8E9B-5A32ACA51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224243"/>
              </p:ext>
            </p:extLst>
          </p:nvPr>
        </p:nvGraphicFramePr>
        <p:xfrm>
          <a:off x="612648" y="1416036"/>
          <a:ext cx="10969751" cy="3933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783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6605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6010561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63802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HIV Prevention/</a:t>
                      </a:r>
                      <a:r>
                        <a:rPr lang="en-US" sz="1400" b="1" i="0" u="none" strike="noStrike" noProof="0" dirty="0" err="1">
                          <a:solidFill>
                            <a:schemeClr val="bg1"/>
                          </a:solidFill>
                          <a:latin typeface="Arial"/>
                        </a:rPr>
                        <a:t>PrEP</a:t>
                      </a: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 </a:t>
                      </a:r>
                      <a:r>
                        <a:rPr lang="en-US" sz="1100" b="0" i="0" u="none" strike="noStrike" noProof="0" dirty="0">
                          <a:solidFill>
                            <a:schemeClr val="bg1"/>
                          </a:solidFill>
                        </a:rPr>
                        <a:t>(continued)</a:t>
                      </a:r>
                      <a:endParaRPr lang="en-US" sz="1400" b="0" i="0" u="none" strike="noStrike" noProof="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Wu, L</a:t>
                      </a:r>
                      <a:endParaRPr lang="de-D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Alignment of </a:t>
                      </a: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PrEP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Use With HIV Risk in Young Women and Men in Uganda</a:t>
                      </a:r>
                      <a:endParaRPr lang="de-D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V6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332268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Silvera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R</a:t>
                      </a:r>
                      <a:endParaRPr lang="de-D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HCV Incidence Among MSM Using </a:t>
                      </a: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PrEP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and MSM with HIV in New York City over 2 Decades</a:t>
                      </a:r>
                      <a:endParaRPr lang="de-D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J2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102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Andrzejewski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J.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Determinants of Pre-exposure Prophylaxis Retention among Transgender Women 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V4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27767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Brown, 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Bone</a:t>
                      </a:r>
                      <a:r>
                        <a:rPr lang="de-DE" sz="1000" b="0" dirty="0">
                          <a:latin typeface="+mj-lt"/>
                        </a:rPr>
                        <a:t> Density </a:t>
                      </a:r>
                      <a:r>
                        <a:rPr lang="de-DE" sz="1000" b="0" dirty="0" err="1">
                          <a:latin typeface="+mj-lt"/>
                        </a:rPr>
                        <a:t>Changes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with</a:t>
                      </a:r>
                      <a:r>
                        <a:rPr lang="de-DE" sz="1000" b="0" dirty="0">
                          <a:latin typeface="+mj-lt"/>
                        </a:rPr>
                        <a:t> CAB-LA </a:t>
                      </a:r>
                      <a:r>
                        <a:rPr lang="de-DE" sz="1000" b="0" dirty="0" err="1">
                          <a:latin typeface="+mj-lt"/>
                        </a:rPr>
                        <a:t>or</a:t>
                      </a:r>
                      <a:r>
                        <a:rPr lang="de-DE" sz="1000" b="0" dirty="0">
                          <a:latin typeface="+mj-lt"/>
                        </a:rPr>
                        <a:t> TDF/FTC PrEP in MSM and TGW in HPTN-083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V4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532768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1071.5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Landowski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Retention in Care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Among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Peruvian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MSM and TGW in Real-World HIV PrEP </a:t>
                      </a: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Program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Y09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27469"/>
                  </a:ext>
                </a:extLst>
              </a:tr>
            </a:tbl>
          </a:graphicData>
        </a:graphic>
      </p:graphicFrame>
      <p:sp>
        <p:nvSpPr>
          <p:cNvPr id="9" name="Textplatzhalter 1">
            <a:extLst>
              <a:ext uri="{FF2B5EF4-FFF2-40B4-BE49-F238E27FC236}">
                <a16:creationId xmlns:a16="http://schemas.microsoft.com/office/drawing/2014/main" id="{D681F978-A7E2-479B-B731-ED778CEBE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pic>
        <p:nvPicPr>
          <p:cNvPr id="8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77D1E2DE-8825-488D-A4FC-52CB08E10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769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A0A51A-E127-48A8-BE79-C10499F30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b="1" dirty="0"/>
              <a:t>Gilead Internal Datasets: </a:t>
            </a:r>
            <a:r>
              <a:rPr lang="en-US" b="1" dirty="0"/>
              <a:t>CROI 2023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F9AD294F-2EA5-4539-B8C8-BF158F718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Abstracts selected by Gilead Medical Affairs Germany, February 17th</a:t>
            </a:r>
            <a:endParaRPr lang="en-US" dirty="0">
              <a:cs typeface="Arial"/>
            </a:endParaRP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28F8CBC-0F96-4BDD-A803-181CD7BB590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944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EFE398-40BE-43BB-B8A2-F62C3CEB738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295107C7-8ACB-4E75-8ADC-3E050BCA6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4776" y="18111"/>
            <a:ext cx="3697224" cy="17048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Rechteck 3">
            <a:extLst>
              <a:ext uri="{FF2B5EF4-FFF2-40B4-BE49-F238E27FC236}">
                <a16:creationId xmlns:a16="http://schemas.microsoft.com/office/drawing/2014/main" id="{6800B9FE-6D0B-42E5-820E-050628BCB69E}"/>
              </a:ext>
            </a:extLst>
          </p:cNvPr>
          <p:cNvSpPr/>
          <p:nvPr/>
        </p:nvSpPr>
        <p:spPr>
          <a:xfrm>
            <a:off x="9966960" y="1474383"/>
            <a:ext cx="23225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C9212A"/>
                </a:solidFill>
                <a:latin typeface="Arial" panose="020B0604020202020204" pitchFamily="34" charset="0"/>
              </a:rPr>
              <a:t>February 19-22, 2023 | Seattle</a:t>
            </a:r>
          </a:p>
        </p:txBody>
      </p:sp>
    </p:spTree>
    <p:extLst>
      <p:ext uri="{BB962C8B-B14F-4D97-AF65-F5344CB8AC3E}">
        <p14:creationId xmlns:p14="http://schemas.microsoft.com/office/powerpoint/2010/main" val="2886777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A8705C0-2892-4FE1-88FE-E99B0F348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0392"/>
              </p:ext>
            </p:extLst>
          </p:nvPr>
        </p:nvGraphicFramePr>
        <p:xfrm>
          <a:off x="609599" y="1338459"/>
          <a:ext cx="10950435" cy="14565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179">
                  <a:extLst>
                    <a:ext uri="{9D8B030D-6E8A-4147-A177-3AD203B41FA5}">
                      <a16:colId xmlns:a16="http://schemas.microsoft.com/office/drawing/2014/main" val="731592781"/>
                    </a:ext>
                  </a:extLst>
                </a:gridCol>
                <a:gridCol w="1314287">
                  <a:extLst>
                    <a:ext uri="{9D8B030D-6E8A-4147-A177-3AD203B41FA5}">
                      <a16:colId xmlns:a16="http://schemas.microsoft.com/office/drawing/2014/main" val="1862609707"/>
                    </a:ext>
                  </a:extLst>
                </a:gridCol>
                <a:gridCol w="5999977">
                  <a:extLst>
                    <a:ext uri="{9D8B030D-6E8A-4147-A177-3AD203B41FA5}">
                      <a16:colId xmlns:a16="http://schemas.microsoft.com/office/drawing/2014/main" val="826378397"/>
                    </a:ext>
                  </a:extLst>
                </a:gridCol>
                <a:gridCol w="2159992">
                  <a:extLst>
                    <a:ext uri="{9D8B030D-6E8A-4147-A177-3AD203B41FA5}">
                      <a16:colId xmlns:a16="http://schemas.microsoft.com/office/drawing/2014/main" val="694687949"/>
                    </a:ext>
                  </a:extLst>
                </a:gridCol>
              </a:tblGrid>
              <a:tr h="470289">
                <a:tc gridSpan="4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AC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AC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AC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AC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23587"/>
                  </a:ext>
                </a:extLst>
              </a:tr>
              <a:tr h="39190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 </a:t>
                      </a:r>
                      <a:r>
                        <a:rPr lang="de-DE" sz="800" b="0" u="none" strike="noStrike" dirty="0">
                          <a:effectLst/>
                        </a:rPr>
                        <a:t>(PST)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27010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baseline="0" noProof="0" dirty="0">
                          <a:latin typeface="Arial"/>
                        </a:rPr>
                        <a:t>Oral</a:t>
                      </a:r>
                      <a:endParaRPr lang="de-DE" sz="1000" b="1" i="0" u="none" strike="noStrike" baseline="0" noProof="0" dirty="0"/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baseline="0" noProof="0" dirty="0"/>
                        <a:t>116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Avihingsanon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, A	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Predictors of Hepatitis B Treatment Response in People With HIV/HBV Coinfection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Mon, Feb 20 (11:24-11:32 AM)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Ballroom 1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599876"/>
                  </a:ext>
                </a:extLst>
              </a:tr>
            </a:tbl>
          </a:graphicData>
        </a:graphic>
      </p:graphicFrame>
      <p:sp>
        <p:nvSpPr>
          <p:cNvPr id="13" name="Textplatzhalter 1">
            <a:extLst>
              <a:ext uri="{FF2B5EF4-FFF2-40B4-BE49-F238E27FC236}">
                <a16:creationId xmlns:a16="http://schemas.microsoft.com/office/drawing/2014/main" id="{3BC70266-E6CE-42C1-B9A2-CBCD496D6A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8" name="Tabelle 2">
            <a:extLst>
              <a:ext uri="{FF2B5EF4-FFF2-40B4-BE49-F238E27FC236}">
                <a16:creationId xmlns:a16="http://schemas.microsoft.com/office/drawing/2014/main" id="{40190BE1-517F-4E15-B9EF-9585A9E93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65617"/>
              </p:ext>
            </p:extLst>
          </p:nvPr>
        </p:nvGraphicFramePr>
        <p:xfrm>
          <a:off x="620782" y="2898424"/>
          <a:ext cx="10939253" cy="3933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4672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2945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5993850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57786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Lenacapavir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5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baseline="0" noProof="0" dirty="0"/>
                        <a:t>Oral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baseline="0" noProof="0" dirty="0"/>
                        <a:t>193</a:t>
                      </a:r>
                      <a:endParaRPr lang="de-DE" sz="1000" b="1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 err="1"/>
                        <a:t>Eron</a:t>
                      </a:r>
                      <a:r>
                        <a:rPr lang="de-DE" sz="1000" b="0" i="0" u="none" strike="noStrike" baseline="0" noProof="0" dirty="0"/>
                        <a:t>, J.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bNAbs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GS-5423 and GS-2872 Dosed Every 6 months in People with HIV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baseline="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Feb 22 (10:21-10:29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Ballroom 1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36273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504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 err="1"/>
                        <a:t>Shaik</a:t>
                      </a:r>
                      <a:r>
                        <a:rPr lang="de-DE" sz="1000" b="0" i="0" u="none" strike="noStrike" baseline="0" noProof="0" dirty="0"/>
                        <a:t>, N.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Population PK Analysis to Guide Dosing Window Following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SC Administration </a:t>
                      </a:r>
                      <a:endParaRPr lang="en-US" sz="1000" b="0" i="0" u="none" strike="noStrike" kern="1200" baseline="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G1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26607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522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Hagins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Long-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acting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a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Combination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Regimen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Treatment Naive PWH: Week 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H2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908668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523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Ogbuagu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 52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Subgroup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Efficacy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Heavily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Treatment-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Experienced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PWH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H2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53048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538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Smith, R.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Antiviral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Activity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HIV-2 Isolates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H4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763217"/>
                  </a:ext>
                </a:extLst>
              </a:tr>
            </a:tbl>
          </a:graphicData>
        </a:graphic>
      </p:graphicFrame>
      <p:pic>
        <p:nvPicPr>
          <p:cNvPr id="10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2F16CF7F-A4B5-44E2-8E82-DC030F8D1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6A6EF34A-4C92-BA71-AA0F-85EBF7C74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43937"/>
              </p:ext>
            </p:extLst>
          </p:nvPr>
        </p:nvGraphicFramePr>
        <p:xfrm>
          <a:off x="612647" y="1421172"/>
          <a:ext cx="10954512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726">
                  <a:extLst>
                    <a:ext uri="{9D8B030D-6E8A-4147-A177-3AD203B41FA5}">
                      <a16:colId xmlns:a16="http://schemas.microsoft.com/office/drawing/2014/main" val="92252164"/>
                    </a:ext>
                  </a:extLst>
                </a:gridCol>
                <a:gridCol w="1314777">
                  <a:extLst>
                    <a:ext uri="{9D8B030D-6E8A-4147-A177-3AD203B41FA5}">
                      <a16:colId xmlns:a16="http://schemas.microsoft.com/office/drawing/2014/main" val="884368597"/>
                    </a:ext>
                  </a:extLst>
                </a:gridCol>
                <a:gridCol w="6002212">
                  <a:extLst>
                    <a:ext uri="{9D8B030D-6E8A-4147-A177-3AD203B41FA5}">
                      <a16:colId xmlns:a16="http://schemas.microsoft.com/office/drawing/2014/main" val="1418042326"/>
                    </a:ext>
                  </a:extLst>
                </a:gridCol>
                <a:gridCol w="2160797">
                  <a:extLst>
                    <a:ext uri="{9D8B030D-6E8A-4147-A177-3AD203B41FA5}">
                      <a16:colId xmlns:a16="http://schemas.microsoft.com/office/drawing/2014/main" val="2403442471"/>
                    </a:ext>
                  </a:extLst>
                </a:gridCol>
              </a:tblGrid>
              <a:tr h="548640">
                <a:tc gridSpan="4">
                  <a:txBody>
                    <a:bodyPr/>
                    <a:lstStyle/>
                    <a:p>
                      <a:pPr algn="ctr" rtl="0" fontAlgn="base"/>
                      <a:r>
                        <a:rPr lang="de-DE" sz="1400" dirty="0">
                          <a:effectLst/>
                        </a:rPr>
                        <a:t>TAF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339933">
                        <a:alpha val="8392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55339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829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Mujuru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, H.</a:t>
                      </a:r>
                      <a:endParaRPr lang="de-DE" sz="1000" dirty="0">
                        <a:effectLst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Six-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Month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Outcome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of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F/TAF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Cobicistat-Boosted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Darunavir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in Children 14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to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&lt;25Kg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Q5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709423"/>
                  </a:ext>
                </a:extLst>
              </a:tr>
            </a:tbl>
          </a:graphicData>
        </a:graphic>
      </p:graphicFrame>
      <p:sp>
        <p:nvSpPr>
          <p:cNvPr id="9" name="Textplatzhalter 1">
            <a:extLst>
              <a:ext uri="{FF2B5EF4-FFF2-40B4-BE49-F238E27FC236}">
                <a16:creationId xmlns:a16="http://schemas.microsoft.com/office/drawing/2014/main" id="{9DFA07FC-783F-4D40-A944-87C8153B1D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14" name="Tabelle 2">
            <a:extLst>
              <a:ext uri="{FF2B5EF4-FFF2-40B4-BE49-F238E27FC236}">
                <a16:creationId xmlns:a16="http://schemas.microsoft.com/office/drawing/2014/main" id="{7D6AF7DB-A9DD-4687-8CFF-77D68D8D2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1986"/>
              </p:ext>
            </p:extLst>
          </p:nvPr>
        </p:nvGraphicFramePr>
        <p:xfrm>
          <a:off x="614035" y="2752051"/>
          <a:ext cx="10949047" cy="2260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4503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294987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6054795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44762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HIV Prevention/</a:t>
                      </a:r>
                      <a:r>
                        <a:rPr lang="en-US" sz="1400" b="1" i="0" u="none" strike="noStrike" noProof="0" dirty="0" err="1">
                          <a:solidFill>
                            <a:schemeClr val="bg1"/>
                          </a:solidFill>
                          <a:latin typeface="Arial"/>
                        </a:rPr>
                        <a:t>PrEP</a:t>
                      </a:r>
                      <a:endParaRPr lang="en-US" sz="1400" b="0" i="0" u="none" strike="noStrike" noProof="0" dirty="0" err="1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1" i="0" u="none" strike="noStrike" baseline="0" noProof="0" dirty="0">
                          <a:latin typeface="+mj-lt"/>
                        </a:rPr>
                        <a:t>Oral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1" i="0" u="none" strike="noStrike" baseline="0" noProof="0" dirty="0">
                          <a:latin typeface="+mj-lt"/>
                        </a:rPr>
                        <a:t>163</a:t>
                      </a:r>
                      <a:endParaRPr lang="de-DE" sz="1000" b="1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 err="1">
                          <a:latin typeface="+mj-lt"/>
                        </a:rPr>
                        <a:t>Marazzo</a:t>
                      </a:r>
                      <a:r>
                        <a:rPr lang="de-DE" sz="1000" b="0" i="0" u="none" strike="noStrike" baseline="0" noProof="0" dirty="0">
                          <a:latin typeface="+mj-lt"/>
                        </a:rPr>
                        <a:t>, J.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baseline="0" noProof="0" dirty="0">
                          <a:latin typeface="+mj-lt"/>
                        </a:rPr>
                        <a:t>8+ Years Pooled Analysis: Adherence and HIV Incidence in 6000 Women on F/TDF for </a:t>
                      </a:r>
                      <a:r>
                        <a:rPr lang="en-US" sz="1000" b="0" i="0" u="none" strike="noStrike" baseline="0" noProof="0" dirty="0" err="1">
                          <a:latin typeface="+mj-lt"/>
                        </a:rPr>
                        <a:t>PrEP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Tue, Feb 21 (11:00-11:08 AM)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Ballroom 3</a:t>
                      </a:r>
                      <a:endParaRPr lang="de-DE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59709"/>
                  </a:ext>
                </a:extLst>
              </a:tr>
              <a:tr h="6122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>
                          <a:latin typeface="+mj-lt"/>
                        </a:rPr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>
                          <a:solidFill>
                            <a:schemeClr val="tx1"/>
                          </a:solidFill>
                          <a:latin typeface="+mj-lt"/>
                        </a:rPr>
                        <a:t>992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 err="1">
                          <a:latin typeface="+mj-lt"/>
                        </a:rPr>
                        <a:t>Bekerman</a:t>
                      </a:r>
                      <a:r>
                        <a:rPr lang="de-DE" sz="1000" b="0" i="0" u="none" strike="noStrike" baseline="0" noProof="0" dirty="0">
                          <a:latin typeface="+mj-lt"/>
                        </a:rPr>
                        <a:t>, E.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Protects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Rectal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SHIV Acquisition in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Macaque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Model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V5: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Themed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sz="1000" b="0" i="0" u="sng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(1:30-2:30 PM, Ballroom 3)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921714"/>
                  </a:ext>
                </a:extLst>
              </a:tr>
            </a:tbl>
          </a:graphicData>
        </a:graphic>
      </p:graphicFrame>
      <p:pic>
        <p:nvPicPr>
          <p:cNvPr id="10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47462D94-6C58-4E5C-B2CF-ACCBBA1F5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1816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9DFA07FC-783F-4D40-A944-87C8153B1D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13" name="Tabelle 5">
            <a:extLst>
              <a:ext uri="{FF2B5EF4-FFF2-40B4-BE49-F238E27FC236}">
                <a16:creationId xmlns:a16="http://schemas.microsoft.com/office/drawing/2014/main" id="{261FC132-B695-4C58-B73C-99F34DEF5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057726"/>
              </p:ext>
            </p:extLst>
          </p:nvPr>
        </p:nvGraphicFramePr>
        <p:xfrm>
          <a:off x="638516" y="1417320"/>
          <a:ext cx="10864635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610">
                  <a:extLst>
                    <a:ext uri="{9D8B030D-6E8A-4147-A177-3AD203B41FA5}">
                      <a16:colId xmlns:a16="http://schemas.microsoft.com/office/drawing/2014/main" val="92252164"/>
                    </a:ext>
                  </a:extLst>
                </a:gridCol>
                <a:gridCol w="1303990">
                  <a:extLst>
                    <a:ext uri="{9D8B030D-6E8A-4147-A177-3AD203B41FA5}">
                      <a16:colId xmlns:a16="http://schemas.microsoft.com/office/drawing/2014/main" val="884368597"/>
                    </a:ext>
                  </a:extLst>
                </a:gridCol>
                <a:gridCol w="5952966">
                  <a:extLst>
                    <a:ext uri="{9D8B030D-6E8A-4147-A177-3AD203B41FA5}">
                      <a16:colId xmlns:a16="http://schemas.microsoft.com/office/drawing/2014/main" val="1418042326"/>
                    </a:ext>
                  </a:extLst>
                </a:gridCol>
                <a:gridCol w="2143069">
                  <a:extLst>
                    <a:ext uri="{9D8B030D-6E8A-4147-A177-3AD203B41FA5}">
                      <a16:colId xmlns:a16="http://schemas.microsoft.com/office/drawing/2014/main" val="2403442471"/>
                    </a:ext>
                  </a:extLst>
                </a:gridCol>
              </a:tblGrid>
              <a:tr h="548640">
                <a:tc gridSpan="4">
                  <a:txBody>
                    <a:bodyPr/>
                    <a:lstStyle/>
                    <a:p>
                      <a:pPr algn="ctr" rtl="0" fontAlgn="base"/>
                      <a:r>
                        <a:rPr lang="de-DE" sz="1400" dirty="0">
                          <a:effectLst/>
                        </a:rPr>
                        <a:t>HIV Cure 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5F2A87">
                        <a:alpha val="8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55339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580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Selzer, L.</a:t>
                      </a:r>
                      <a:endParaRPr lang="de-DE" sz="1000" dirty="0">
                        <a:effectLst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Susceptibility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Screening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to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bNAbs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GS-5423 and GS-2872 in ART-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Suppressed</a:t>
                      </a: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 </a:t>
                      </a:r>
                      <a:r>
                        <a:rPr lang="de-DE" sz="1000" b="0" i="0" u="none" strike="noStrike" noProof="0" dirty="0" err="1">
                          <a:effectLst/>
                          <a:latin typeface="Arial"/>
                        </a:rPr>
                        <a:t>Patients</a:t>
                      </a:r>
                      <a:endParaRPr lang="de-DE" sz="1000" b="0" i="0" u="none" strike="noStrike" noProof="0" dirty="0">
                        <a:effectLst/>
                        <a:latin typeface="Arial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I2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70942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323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noProof="0" dirty="0">
                          <a:effectLst/>
                          <a:latin typeface="Arial"/>
                        </a:rPr>
                        <a:t>Rappaport, A.</a:t>
                      </a:r>
                      <a:endParaRPr lang="de-DE" sz="1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Heterologous</a:t>
                      </a:r>
                      <a:r>
                        <a:rPr lang="de-DE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ChAd</a:t>
                      </a:r>
                      <a:r>
                        <a:rPr lang="de-DE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/</a:t>
                      </a:r>
                      <a:r>
                        <a:rPr lang="de-DE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samRNA</a:t>
                      </a:r>
                      <a:r>
                        <a:rPr lang="de-DE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SIV Vaccine </a:t>
                      </a:r>
                      <a:r>
                        <a:rPr lang="de-DE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Induces</a:t>
                      </a:r>
                      <a:r>
                        <a:rPr lang="de-DE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Robust T </a:t>
                      </a:r>
                      <a:r>
                        <a:rPr lang="de-DE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Cell</a:t>
                      </a:r>
                      <a:r>
                        <a:rPr lang="de-DE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Responses in </a:t>
                      </a:r>
                      <a:r>
                        <a:rPr lang="de-DE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Macaques</a:t>
                      </a:r>
                      <a:endParaRPr lang="de-DE" sz="1000" b="0" i="0" u="none" strike="noStrike" kern="1200" noProof="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D3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526441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437 (LB)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>
                          <a:effectLst/>
                        </a:rPr>
                        <a:t>Cai, 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Vesatolimod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Pharmacodynamic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Response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Associated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with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Time </a:t>
                      </a: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HIV Rebound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E6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234580"/>
                  </a:ext>
                </a:extLst>
              </a:tr>
            </a:tbl>
          </a:graphicData>
        </a:graphic>
      </p:graphicFrame>
      <p:pic>
        <p:nvPicPr>
          <p:cNvPr id="8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3E4B3382-0CD0-43B1-B0E2-A3AFCDF74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80632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A0A51A-E127-48A8-BE79-C10499F30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Investigator-Sponsored Research and Collaborative Studies: CROI 2023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F9AD294F-2EA5-4539-B8C8-BF158F718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Abstracts selected by Gilead Medical Affairs Germany, February 17th</a:t>
            </a:r>
            <a:endParaRPr lang="en-US" dirty="0">
              <a:cs typeface="Arial"/>
            </a:endParaRP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28F8CBC-0F96-4BDD-A803-181CD7BB590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944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EFE398-40BE-43BB-B8A2-F62C3CEB738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21EEE70-8E18-49CE-BFF9-6921F541B67E}"/>
              </a:ext>
            </a:extLst>
          </p:cNvPr>
          <p:cNvGrpSpPr/>
          <p:nvPr/>
        </p:nvGrpSpPr>
        <p:grpSpPr>
          <a:xfrm>
            <a:off x="8494776" y="18111"/>
            <a:ext cx="3794760" cy="1733271"/>
            <a:chOff x="8494776" y="18111"/>
            <a:chExt cx="3794760" cy="1733271"/>
          </a:xfrm>
        </p:grpSpPr>
        <p:pic>
          <p:nvPicPr>
            <p:cNvPr id="9" name="Picture 2" descr="http://www.croiconference.org/sites/default/files/croi_w360.png">
              <a:extLst>
                <a:ext uri="{FF2B5EF4-FFF2-40B4-BE49-F238E27FC236}">
                  <a16:creationId xmlns:a16="http://schemas.microsoft.com/office/drawing/2014/main" id="{3572EC77-316E-48F9-85B5-59E91910FA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4776" y="18111"/>
              <a:ext cx="3697224" cy="170483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" name="Rechteck 3">
              <a:extLst>
                <a:ext uri="{FF2B5EF4-FFF2-40B4-BE49-F238E27FC236}">
                  <a16:creationId xmlns:a16="http://schemas.microsoft.com/office/drawing/2014/main" id="{5A7BB419-59D0-43AF-B41D-A863DE11E46C}"/>
                </a:ext>
              </a:extLst>
            </p:cNvPr>
            <p:cNvSpPr/>
            <p:nvPr/>
          </p:nvSpPr>
          <p:spPr>
            <a:xfrm>
              <a:off x="9966960" y="1474383"/>
              <a:ext cx="232257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C9212A"/>
                  </a:solidFill>
                  <a:latin typeface="Arial" panose="020B0604020202020204" pitchFamily="34" charset="0"/>
                </a:rPr>
                <a:t>February 19-22, 2023 | Seattle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533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A8705C0-2892-4FE1-88FE-E99B0F348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10888"/>
              </p:ext>
            </p:extLst>
          </p:nvPr>
        </p:nvGraphicFramePr>
        <p:xfrm>
          <a:off x="609600" y="1281375"/>
          <a:ext cx="10972799" cy="5569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194">
                  <a:extLst>
                    <a:ext uri="{9D8B030D-6E8A-4147-A177-3AD203B41FA5}">
                      <a16:colId xmlns:a16="http://schemas.microsoft.com/office/drawing/2014/main" val="731592781"/>
                    </a:ext>
                  </a:extLst>
                </a:gridCol>
                <a:gridCol w="1316971">
                  <a:extLst>
                    <a:ext uri="{9D8B030D-6E8A-4147-A177-3AD203B41FA5}">
                      <a16:colId xmlns:a16="http://schemas.microsoft.com/office/drawing/2014/main" val="1862609707"/>
                    </a:ext>
                  </a:extLst>
                </a:gridCol>
                <a:gridCol w="6012231">
                  <a:extLst>
                    <a:ext uri="{9D8B030D-6E8A-4147-A177-3AD203B41FA5}">
                      <a16:colId xmlns:a16="http://schemas.microsoft.com/office/drawing/2014/main" val="826378397"/>
                    </a:ext>
                  </a:extLst>
                </a:gridCol>
                <a:gridCol w="2164403">
                  <a:extLst>
                    <a:ext uri="{9D8B030D-6E8A-4147-A177-3AD203B41FA5}">
                      <a16:colId xmlns:a16="http://schemas.microsoft.com/office/drawing/2014/main" val="694687949"/>
                    </a:ext>
                  </a:extLst>
                </a:gridCol>
              </a:tblGrid>
              <a:tr h="498764">
                <a:tc gridSpan="4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AC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923587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</a:rPr>
                      </a:br>
                      <a:r>
                        <a:rPr lang="de-DE" sz="1200" b="1" u="none" strike="noStrike" dirty="0">
                          <a:effectLst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270107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Sax, P.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What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Influences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Switching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DTG/3TC vs. B/F/TAF in Clinical Practice?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H3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602905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Keniyopoullos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R.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Dolutegravir Exposure, but not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Bictegravir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Increases in Vitro Platelet Aggregation 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L3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543430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Hyatt, 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dirty="0" err="1">
                          <a:latin typeface="+mj-lt"/>
                        </a:rPr>
                        <a:t>Randomized</a:t>
                      </a:r>
                      <a:r>
                        <a:rPr lang="de-DE" sz="1000" b="0" dirty="0">
                          <a:latin typeface="+mj-lt"/>
                        </a:rPr>
                        <a:t> Clinical Trial </a:t>
                      </a:r>
                      <a:r>
                        <a:rPr lang="de-DE" sz="1000" b="0" dirty="0" err="1">
                          <a:latin typeface="+mj-lt"/>
                        </a:rPr>
                        <a:t>of</a:t>
                      </a:r>
                      <a:r>
                        <a:rPr lang="de-DE" sz="1000" b="0" dirty="0">
                          <a:latin typeface="+mj-lt"/>
                        </a:rPr>
                        <a:t> Transgender Women </a:t>
                      </a:r>
                      <a:r>
                        <a:rPr lang="de-DE" sz="1000" b="0" dirty="0" err="1">
                          <a:latin typeface="+mj-lt"/>
                        </a:rPr>
                        <a:t>Switching</a:t>
                      </a:r>
                      <a:r>
                        <a:rPr lang="de-DE" sz="1000" b="0" dirty="0">
                          <a:latin typeface="+mj-lt"/>
                        </a:rPr>
                        <a:t> </a:t>
                      </a:r>
                      <a:r>
                        <a:rPr lang="de-DE" sz="1000" b="0" dirty="0" err="1">
                          <a:latin typeface="+mj-lt"/>
                        </a:rPr>
                        <a:t>to</a:t>
                      </a:r>
                      <a:r>
                        <a:rPr lang="de-DE" sz="1000" b="0" dirty="0">
                          <a:latin typeface="+mj-lt"/>
                        </a:rPr>
                        <a:t> BIC/F/TAF (</a:t>
                      </a:r>
                      <a:r>
                        <a:rPr lang="de-DE" sz="1000" b="0" dirty="0" err="1">
                          <a:latin typeface="+mj-lt"/>
                        </a:rPr>
                        <a:t>moBETTA</a:t>
                      </a:r>
                      <a:r>
                        <a:rPr lang="de-DE" sz="1000" b="0" dirty="0">
                          <a:latin typeface="+mj-lt"/>
                        </a:rPr>
                        <a:t> Trial)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M2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599876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>
                          <a:latin typeface="+mj-lt"/>
                        </a:rPr>
                        <a:t>Poster </a:t>
                      </a:r>
                      <a:endParaRPr lang="de-DE" sz="1000" b="0" i="0" u="none" strike="noStrike" baseline="0" noProof="0" dirty="0">
                        <a:solidFill>
                          <a:schemeClr val="dk1"/>
                        </a:solidFill>
                        <a:latin typeface="+mj-lt"/>
                      </a:endParaRP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dirty="0">
                          <a:solidFill>
                            <a:srgbClr val="000000"/>
                          </a:solidFill>
                          <a:latin typeface="+mj-lt"/>
                        </a:rPr>
                        <a:t>685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 err="1">
                          <a:latin typeface="+mj-lt"/>
                        </a:rPr>
                        <a:t>Matovu</a:t>
                      </a:r>
                      <a:r>
                        <a:rPr lang="de-DE" sz="1000" b="0" i="0" u="none" strike="noStrike" baseline="0" noProof="0" dirty="0">
                          <a:latin typeface="+mj-lt"/>
                        </a:rPr>
                        <a:t>, F.</a:t>
                      </a:r>
                      <a:endParaRPr lang="de-DE" sz="1000" b="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Recovery of Bone Mass in Women on Depo-Provera and TDF based ART Switched to B/F/TAF 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M3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92901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Powis</a:t>
                      </a:r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+mj-lt"/>
                        </a:rPr>
                        <a:t>, K.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Pharmacokinetics and Virologic Outcomes of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Bictegravir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in Pregnant and Postpartum Women with HIV</a:t>
                      </a:r>
                      <a:endParaRPr lang="de-DE" sz="1000" b="1" i="0" u="none" strike="noStrike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P4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996848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Shiyun</a:t>
                      </a:r>
                      <a:r>
                        <a:rPr lang="de-DE" sz="1000" b="0" dirty="0">
                          <a:latin typeface="+mj-lt"/>
                        </a:rPr>
                        <a:t>, L.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Rapid ART Initiation using BIC/FTC/TAF and TDF+3TC+EFV in People with HIV in China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H2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69659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Martin, M.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Re-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Engaging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Persons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with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HIV Out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Care -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Radical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Change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Needed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Y08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962006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Pierre,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Conducting Research in a Setting of Severe Political Instability: The GHESKIO Model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Y10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310712"/>
                  </a:ext>
                </a:extLst>
              </a:tr>
            </a:tbl>
          </a:graphicData>
        </a:graphic>
      </p:graphicFrame>
      <p:sp>
        <p:nvSpPr>
          <p:cNvPr id="8" name="Textplatzhalter 1">
            <a:extLst>
              <a:ext uri="{FF2B5EF4-FFF2-40B4-BE49-F238E27FC236}">
                <a16:creationId xmlns:a16="http://schemas.microsoft.com/office/drawing/2014/main" id="{347F7790-C3F3-43AE-BC77-C9DD3E5C35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pic>
        <p:nvPicPr>
          <p:cNvPr id="10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BCC34B74-9A1A-45A6-8700-C544E49EE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0640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41470506-4AED-4928-8FF6-B03818018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11" name="Tabelle 2">
            <a:extLst>
              <a:ext uri="{FF2B5EF4-FFF2-40B4-BE49-F238E27FC236}">
                <a16:creationId xmlns:a16="http://schemas.microsoft.com/office/drawing/2014/main" id="{35099992-5E27-4263-A414-677B64EC5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78390"/>
              </p:ext>
            </p:extLst>
          </p:nvPr>
        </p:nvGraphicFramePr>
        <p:xfrm>
          <a:off x="612647" y="1417320"/>
          <a:ext cx="10947387" cy="2150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5768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3921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5998307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59391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Islatravir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/ </a:t>
                      </a:r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Lenacapavir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5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 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497 (LB)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 err="1"/>
                        <a:t>Vargo</a:t>
                      </a:r>
                      <a:r>
                        <a:rPr lang="de-DE" sz="1000" b="0" i="0" u="none" strike="noStrike" baseline="0" noProof="0" dirty="0"/>
                        <a:t>, R.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M&amp;S to Optimize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Islatravir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QW Doses in HIV Virologically Suppressed Population</a:t>
                      </a:r>
                      <a:endParaRPr lang="de-DE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G1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36273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Poster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585</a:t>
                      </a:r>
                      <a:endParaRPr lang="de-DE" sz="10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baseline="0" noProof="0" dirty="0"/>
                        <a:t>Diamond, T.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Antagonism or Cross resistance Observed between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Islatravir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Lenacapavir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i="0" u="none" strike="noStrike" kern="1200" baseline="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I3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Feb 22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266077"/>
                  </a:ext>
                </a:extLst>
              </a:tr>
            </a:tbl>
          </a:graphicData>
        </a:graphic>
      </p:graphicFrame>
      <p:graphicFrame>
        <p:nvGraphicFramePr>
          <p:cNvPr id="12" name="Tabelle 2">
            <a:extLst>
              <a:ext uri="{FF2B5EF4-FFF2-40B4-BE49-F238E27FC236}">
                <a16:creationId xmlns:a16="http://schemas.microsoft.com/office/drawing/2014/main" id="{B336FF8E-226E-49FC-9D65-05C7AFC75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724439"/>
              </p:ext>
            </p:extLst>
          </p:nvPr>
        </p:nvGraphicFramePr>
        <p:xfrm>
          <a:off x="609600" y="3835681"/>
          <a:ext cx="10947386" cy="2150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5768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3921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5998307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59390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</a:rPr>
                        <a:t>Pregnancy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F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</a:t>
                      </a: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799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>
                          <a:latin typeface="+mj-lt"/>
                        </a:rPr>
                        <a:t>Jacobsen, D.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RBC Folate Concentrations in Mothers/Infants Randomized in Pregnancy to DTG vs EFV 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Q1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00905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Poster</a:t>
                      </a: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774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>
                          <a:latin typeface="+mj-lt"/>
                        </a:rPr>
                        <a:t>Hoffman, 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Antepartum Weight Gain and Adverse Pregnancy outcomes in IMPAACT 2010: A mediation analysis</a:t>
                      </a:r>
                      <a:endParaRPr lang="de-DE" sz="1000" dirty="0">
                        <a:latin typeface="+mj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P2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807229"/>
                  </a:ext>
                </a:extLst>
              </a:tr>
            </a:tbl>
          </a:graphicData>
        </a:graphic>
      </p:graphicFrame>
      <p:pic>
        <p:nvPicPr>
          <p:cNvPr id="13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EE9B46DF-56A5-4E01-B040-6405BC1DA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3944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/>
              <a:t>Selected Gilead-supported abstracts</a:t>
            </a:r>
            <a:endParaRPr lang="en-US" altLang="de-DE" b="1" dirty="0"/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27F3C3-43FC-46A0-B300-C1E72E65C69F}" type="slidenum">
              <a:rPr kumimoji="0" lang="en-US" altLang="de-DE" sz="8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de-DE" sz="8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platzhalter 1">
            <a:extLst>
              <a:ext uri="{FF2B5EF4-FFF2-40B4-BE49-F238E27FC236}">
                <a16:creationId xmlns:a16="http://schemas.microsoft.com/office/drawing/2014/main" id="{41470506-4AED-4928-8FF6-B03818018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964" y="166796"/>
            <a:ext cx="10972800" cy="302654"/>
          </a:xfrm>
        </p:spPr>
        <p:txBody>
          <a:bodyPr/>
          <a:lstStyle/>
          <a:p>
            <a:r>
              <a:rPr lang="en-US" altLang="de-DE" sz="1400" dirty="0"/>
              <a:t>19-22 February 2023 | Seattle</a:t>
            </a:r>
          </a:p>
        </p:txBody>
      </p:sp>
      <p:graphicFrame>
        <p:nvGraphicFramePr>
          <p:cNvPr id="8" name="Tabelle 2">
            <a:extLst>
              <a:ext uri="{FF2B5EF4-FFF2-40B4-BE49-F238E27FC236}">
                <a16:creationId xmlns:a16="http://schemas.microsoft.com/office/drawing/2014/main" id="{11606C4A-B6BE-489F-AB28-2578C6797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53589"/>
              </p:ext>
            </p:extLst>
          </p:nvPr>
        </p:nvGraphicFramePr>
        <p:xfrm>
          <a:off x="609598" y="1417320"/>
          <a:ext cx="10995165" cy="3339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2209">
                  <a:extLst>
                    <a:ext uri="{9D8B030D-6E8A-4147-A177-3AD203B41FA5}">
                      <a16:colId xmlns:a16="http://schemas.microsoft.com/office/drawing/2014/main" val="304037216"/>
                    </a:ext>
                  </a:extLst>
                </a:gridCol>
                <a:gridCol w="1319655">
                  <a:extLst>
                    <a:ext uri="{9D8B030D-6E8A-4147-A177-3AD203B41FA5}">
                      <a16:colId xmlns:a16="http://schemas.microsoft.com/office/drawing/2014/main" val="46339223"/>
                    </a:ext>
                  </a:extLst>
                </a:gridCol>
                <a:gridCol w="6024486">
                  <a:extLst>
                    <a:ext uri="{9D8B030D-6E8A-4147-A177-3AD203B41FA5}">
                      <a16:colId xmlns:a16="http://schemas.microsoft.com/office/drawing/2014/main" val="1939775096"/>
                    </a:ext>
                  </a:extLst>
                </a:gridCol>
                <a:gridCol w="2168815">
                  <a:extLst>
                    <a:ext uri="{9D8B030D-6E8A-4147-A177-3AD203B41FA5}">
                      <a16:colId xmlns:a16="http://schemas.microsoft.com/office/drawing/2014/main" val="1265756195"/>
                    </a:ext>
                  </a:extLst>
                </a:gridCol>
              </a:tblGrid>
              <a:tr h="524786">
                <a:tc gridSpan="4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</a:rPr>
                        <a:t>Acute HIV Infection &amp; Early ART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568048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Oral / Poster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 err="1">
                          <a:effectLst/>
                        </a:rPr>
                        <a:t>Presenter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</a:rPr>
                        <a:t>Title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Session</a:t>
                      </a:r>
                      <a:br>
                        <a:rPr lang="de-DE" sz="1200" b="1" u="none" strike="noStrike" dirty="0">
                          <a:effectLst/>
                          <a:latin typeface="+mn-lt"/>
                        </a:rPr>
                      </a:b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Information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958" marR="6958" marT="69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356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Boltz, V.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 Evolution of HIV-1 from Transmitted Founders During Acute Infection 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B1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3128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334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dirty="0" err="1">
                          <a:latin typeface="+mj-lt"/>
                        </a:rPr>
                        <a:t>Hearps</a:t>
                      </a:r>
                      <a:r>
                        <a:rPr lang="de-DE" sz="1000" b="0" dirty="0">
                          <a:latin typeface="+mj-lt"/>
                        </a:rPr>
                        <a:t>, 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Rapid Expansion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Memory NK Cells in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Acute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HIV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Infection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Which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Persist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00" b="0" i="0" u="none" strike="noStrike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Despite</a:t>
                      </a:r>
                      <a:r>
                        <a:rPr lang="de-DE" sz="10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ART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D5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5970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 err="1"/>
                        <a:t>Townsley</a:t>
                      </a:r>
                      <a:r>
                        <a:rPr lang="de-DE" sz="1000" dirty="0"/>
                        <a:t>, 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Early ART Treatment </a:t>
                      </a:r>
                      <a:r>
                        <a:rPr lang="de-DE" sz="1000" dirty="0" err="1"/>
                        <a:t>Prevents</a:t>
                      </a:r>
                      <a:r>
                        <a:rPr lang="de-DE" sz="1000" dirty="0"/>
                        <a:t> B </a:t>
                      </a:r>
                      <a:r>
                        <a:rPr lang="de-DE" sz="1000" dirty="0" err="1"/>
                        <a:t>Cell</a:t>
                      </a:r>
                      <a:r>
                        <a:rPr lang="de-DE" sz="1000" dirty="0"/>
                        <a:t> Loss and </a:t>
                      </a:r>
                      <a:r>
                        <a:rPr lang="de-DE" sz="1000" dirty="0" err="1"/>
                        <a:t>Dysfunction</a:t>
                      </a:r>
                      <a:r>
                        <a:rPr lang="de-DE" sz="1000" dirty="0"/>
                        <a:t> in People Living </a:t>
                      </a:r>
                      <a:r>
                        <a:rPr lang="de-DE" sz="1000" dirty="0" err="1"/>
                        <a:t>with</a:t>
                      </a:r>
                      <a:r>
                        <a:rPr lang="de-DE" sz="1000" dirty="0"/>
                        <a:t> HIV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D5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Mon, Feb 20 (2:30-4:00 PM)</a:t>
                      </a:r>
                      <a:endParaRPr kumimoji="0" lang="de-D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487448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Poster </a:t>
                      </a:r>
                    </a:p>
                    <a:p>
                      <a:pPr lvl="0" algn="ctr">
                        <a:buNone/>
                      </a:pPr>
                      <a:r>
                        <a:rPr lang="de-DE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268</a:t>
                      </a:r>
                      <a:endParaRPr lang="de-DE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de-DE" sz="1000" b="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Ssemaganda</a:t>
                      </a:r>
                      <a:r>
                        <a:rPr lang="de-DE" sz="10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e-DE" sz="1000" dirty="0"/>
                        <a:t>Impact </a:t>
                      </a:r>
                      <a:r>
                        <a:rPr lang="de-DE" sz="1000" dirty="0" err="1"/>
                        <a:t>of</a:t>
                      </a:r>
                      <a:r>
                        <a:rPr lang="de-DE" sz="1000" dirty="0"/>
                        <a:t> Early ART on Tissue Resident Memory T Cells in </a:t>
                      </a:r>
                      <a:r>
                        <a:rPr lang="de-DE" sz="1000" dirty="0" err="1"/>
                        <a:t>the</a:t>
                      </a:r>
                      <a:r>
                        <a:rPr lang="de-DE" sz="1000" dirty="0"/>
                        <a:t> Gastrointestinal Tract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Poster Session B5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Tue, Feb 21 (2:30-4:00 PM)</a:t>
                      </a:r>
                      <a:endParaRPr lang="de-DE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941097"/>
                  </a:ext>
                </a:extLst>
              </a:tr>
            </a:tbl>
          </a:graphicData>
        </a:graphic>
      </p:graphicFrame>
      <p:pic>
        <p:nvPicPr>
          <p:cNvPr id="11" name="Picture 2" descr="http://www.croiconference.org/sites/default/files/croi_w360.png">
            <a:extLst>
              <a:ext uri="{FF2B5EF4-FFF2-40B4-BE49-F238E27FC236}">
                <a16:creationId xmlns:a16="http://schemas.microsoft.com/office/drawing/2014/main" id="{802D4595-8700-4E51-93F7-A81CDDE97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000" y="18111"/>
            <a:ext cx="1905000" cy="8784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6429778"/>
      </p:ext>
    </p:extLst>
  </p:cSld>
  <p:clrMapOvr>
    <a:masterClrMapping/>
  </p:clrMapOvr>
</p:sld>
</file>

<file path=ppt/theme/theme1.xml><?xml version="1.0" encoding="utf-8"?>
<a:theme xmlns:a="http://schemas.openxmlformats.org/drawingml/2006/main" name="1_CROI 2014 Preconference telecon draft 2-20_revised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659C4C4224549804B62A9B6136261" ma:contentTypeVersion="8" ma:contentTypeDescription="Create a new document." ma:contentTypeScope="" ma:versionID="8b3dee3988911be377a93caf4d630da9">
  <xsd:schema xmlns:xsd="http://www.w3.org/2001/XMLSchema" xmlns:xs="http://www.w3.org/2001/XMLSchema" xmlns:p="http://schemas.microsoft.com/office/2006/metadata/properties" xmlns:ns2="f74b16ee-cd41-4206-ba55-7816205bde62" xmlns:ns3="ab51888e-b573-415c-ab42-67e4cbe094da" targetNamespace="http://schemas.microsoft.com/office/2006/metadata/properties" ma:root="true" ma:fieldsID="18b6f152d853e92b60327534ef734dc6" ns2:_="" ns3:_="">
    <xsd:import namespace="f74b16ee-cd41-4206-ba55-7816205bde62"/>
    <xsd:import namespace="ab51888e-b573-415c-ab42-67e4cbe094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b16ee-cd41-4206-ba55-7816205bde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1888e-b573-415c-ab42-67e4cbe094d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53C8FC-3B25-4BB0-A787-B7558B41B0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4b16ee-cd41-4206-ba55-7816205bde62"/>
    <ds:schemaRef ds:uri="ab51888e-b573-415c-ab42-67e4cbe094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E264AC-3020-4BCF-A244-409B003591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55E2F9-51B6-425E-92EA-014FDEC36B23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74b16ee-cd41-4206-ba55-7816205bde62"/>
    <ds:schemaRef ds:uri="ab51888e-b573-415c-ab42-67e4cbe094d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2300</Words>
  <Application>Microsoft Office PowerPoint</Application>
  <PresentationFormat>Widescreen</PresentationFormat>
  <Paragraphs>517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1_CROI 2014 Preconference telecon draft 2-20_revised</vt:lpstr>
      <vt:lpstr>Gilead-initiated or Gilead-supported Abstracts Published at CROI 2023</vt:lpstr>
      <vt:lpstr>Gilead Internal Datasets: CROI 2023</vt:lpstr>
      <vt:lpstr> Selected Gilead-initiated abstracts</vt:lpstr>
      <vt:lpstr> Selected Gilead-initiated abstracts</vt:lpstr>
      <vt:lpstr> Selected Gilead-initiated abstracts</vt:lpstr>
      <vt:lpstr>Investigator-Sponsored Research and Collaborative Studies: CROI 2023</vt:lpstr>
      <vt:lpstr> Selected Gilead-supported abstracts</vt:lpstr>
      <vt:lpstr>Selected Gilead-supported abstracts</vt:lpstr>
      <vt:lpstr>Selected Gilead-supported abstracts</vt:lpstr>
      <vt:lpstr>Selected Gilead-supported abstracts</vt:lpstr>
      <vt:lpstr>Selected Gilead-supported abstracts</vt:lpstr>
      <vt:lpstr>Selected Gilead-supported abstracts</vt:lpstr>
      <vt:lpstr>Selected Gilead-supported abstracts</vt:lpstr>
      <vt:lpstr>Selected Gilead-supported abstracts</vt:lpstr>
      <vt:lpstr>Selected Gilead-supported abstracts</vt:lpstr>
      <vt:lpstr>Selected Gilead-supported abstracts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Gilead-initiated or Gilead-supported Abstracts Published at IAS 2021</dc:title>
  <dc:creator>Boris Albuquerque</dc:creator>
  <cp:lastModifiedBy>Claudia Emmerich</cp:lastModifiedBy>
  <cp:revision>456</cp:revision>
  <dcterms:created xsi:type="dcterms:W3CDTF">2021-07-09T08:01:17Z</dcterms:created>
  <dcterms:modified xsi:type="dcterms:W3CDTF">2023-02-16T14:49:56Z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18c1083-8924-401d-97ae-40f5eed0fcd8_Enabled">
    <vt:lpwstr>true</vt:lpwstr>
  </property>
  <property fmtid="{D5CDD505-2E9C-101B-9397-08002B2CF9AE}" pid="3" name="MSIP_Label_418c1083-8924-401d-97ae-40f5eed0fcd8_SetDate">
    <vt:lpwstr>2022-07-07T08:38:29Z</vt:lpwstr>
  </property>
  <property fmtid="{D5CDD505-2E9C-101B-9397-08002B2CF9AE}" pid="4" name="MSIP_Label_418c1083-8924-401d-97ae-40f5eed0fcd8_Method">
    <vt:lpwstr>Standard</vt:lpwstr>
  </property>
  <property fmtid="{D5CDD505-2E9C-101B-9397-08002B2CF9AE}" pid="5" name="MSIP_Label_418c1083-8924-401d-97ae-40f5eed0fcd8_Name">
    <vt:lpwstr>418c1083-8924-401d-97ae-40f5eed0fcd8</vt:lpwstr>
  </property>
  <property fmtid="{D5CDD505-2E9C-101B-9397-08002B2CF9AE}" pid="6" name="MSIP_Label_418c1083-8924-401d-97ae-40f5eed0fcd8_SiteId">
    <vt:lpwstr>a5a8bcaa-3292-41e6-b735-5e8b21f4dbfd</vt:lpwstr>
  </property>
  <property fmtid="{D5CDD505-2E9C-101B-9397-08002B2CF9AE}" pid="7" name="MSIP_Label_418c1083-8924-401d-97ae-40f5eed0fcd8_ActionId">
    <vt:lpwstr>32705da0-28a4-4b58-9781-a54a784aa436</vt:lpwstr>
  </property>
  <property fmtid="{D5CDD505-2E9C-101B-9397-08002B2CF9AE}" pid="8" name="MSIP_Label_418c1083-8924-401d-97ae-40f5eed0fcd8_ContentBits">
    <vt:lpwstr>0</vt:lpwstr>
  </property>
  <property fmtid="{D5CDD505-2E9C-101B-9397-08002B2CF9AE}" pid="9" name="ContentTypeId">
    <vt:lpwstr>0x010100754659C4C4224549804B62A9B6136261</vt:lpwstr>
  </property>
</Properties>
</file>