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6" r:id="rId4"/>
  </p:sldMasterIdLst>
  <p:notesMasterIdLst>
    <p:notesMasterId r:id="rId17"/>
  </p:notesMasterIdLst>
  <p:handoutMasterIdLst>
    <p:handoutMasterId r:id="rId18"/>
  </p:handoutMasterIdLst>
  <p:sldIdLst>
    <p:sldId id="420" r:id="rId5"/>
    <p:sldId id="401" r:id="rId6"/>
    <p:sldId id="438" r:id="rId7"/>
    <p:sldId id="421" r:id="rId8"/>
    <p:sldId id="436" r:id="rId9"/>
    <p:sldId id="422" r:id="rId10"/>
    <p:sldId id="425" r:id="rId11"/>
    <p:sldId id="423" r:id="rId12"/>
    <p:sldId id="437" r:id="rId13"/>
    <p:sldId id="445" r:id="rId14"/>
    <p:sldId id="427" r:id="rId15"/>
    <p:sldId id="428" r:id="rId16"/>
  </p:sldIdLst>
  <p:sldSz cx="12192000" cy="6858000"/>
  <p:notesSz cx="7010400" cy="922337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609489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1218979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828469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243795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3047448" algn="l" defTabSz="1218979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3656937" algn="l" defTabSz="1218979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4266427" algn="l" defTabSz="1218979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4875915" algn="l" defTabSz="1218979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569" userDrawn="1">
          <p15:clr>
            <a:srgbClr val="A4A3A4"/>
          </p15:clr>
        </p15:guide>
        <p15:guide id="2" orient="horz" pos="864" userDrawn="1">
          <p15:clr>
            <a:srgbClr val="A4A3A4"/>
          </p15:clr>
        </p15:guide>
        <p15:guide id="3" orient="horz" pos="3840" userDrawn="1">
          <p15:clr>
            <a:srgbClr val="A4A3A4"/>
          </p15:clr>
        </p15:guide>
        <p15:guide id="4" orient="horz" pos="2064" userDrawn="1">
          <p15:clr>
            <a:srgbClr val="A4A3A4"/>
          </p15:clr>
        </p15:guide>
        <p15:guide id="5" pos="960" userDrawn="1">
          <p15:clr>
            <a:srgbClr val="A4A3A4"/>
          </p15:clr>
        </p15:guide>
        <p15:guide id="6" pos="448" userDrawn="1">
          <p15:clr>
            <a:srgbClr val="A4A3A4"/>
          </p15:clr>
        </p15:guide>
        <p15:guide id="8" pos="4752" userDrawn="1">
          <p15:clr>
            <a:srgbClr val="A4A3A4"/>
          </p15:clr>
        </p15:guide>
        <p15:guide id="9" pos="7397" userDrawn="1">
          <p15:clr>
            <a:srgbClr val="A4A3A4"/>
          </p15:clr>
        </p15:guide>
        <p15:guide id="10" pos="7261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05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arthi Gobinath" initials="AG" lastIdx="36" clrIdx="0">
    <p:extLst>
      <p:ext uri="{19B8F6BF-5375-455C-9EA6-DF929625EA0E}">
        <p15:presenceInfo xmlns:p15="http://schemas.microsoft.com/office/powerpoint/2012/main" userId="S::agobinath@medthinkscicom.com::98f85422-3ff6-4bd4-97a3-cf23b0dfe305" providerId="AD"/>
      </p:ext>
    </p:extLst>
  </p:cmAuthor>
  <p:cmAuthor id="2" name="Jeff Stumpf" initials="JS" lastIdx="10" clrIdx="1">
    <p:extLst>
      <p:ext uri="{19B8F6BF-5375-455C-9EA6-DF929625EA0E}">
        <p15:presenceInfo xmlns:p15="http://schemas.microsoft.com/office/powerpoint/2012/main" userId="S-1-5-21-847797224-2514617524-765411984-3940" providerId="AD"/>
      </p:ext>
    </p:extLst>
  </p:cmAuthor>
  <p:cmAuthor id="3" name="Mark Underwood" initials="MU" lastIdx="3" clrIdx="2">
    <p:extLst>
      <p:ext uri="{19B8F6BF-5375-455C-9EA6-DF929625EA0E}">
        <p15:presenceInfo xmlns:p15="http://schemas.microsoft.com/office/powerpoint/2012/main" userId="Mark Underwood" providerId="None"/>
      </p:ext>
    </p:extLst>
  </p:cmAuthor>
  <p:cmAuthor id="4" name="Jennifer Rossi" initials="JR" lastIdx="1" clrIdx="3">
    <p:extLst>
      <p:ext uri="{19B8F6BF-5375-455C-9EA6-DF929625EA0E}">
        <p15:presenceInfo xmlns:p15="http://schemas.microsoft.com/office/powerpoint/2012/main" userId="S::jrossi@medthinkscicom.com::986ed99f-6de7-401d-9fde-6a0e458d502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F5F"/>
    <a:srgbClr val="FF6600"/>
    <a:srgbClr val="071D49"/>
    <a:srgbClr val="97CBFF"/>
    <a:srgbClr val="0062C7"/>
    <a:srgbClr val="E7E6E6"/>
    <a:srgbClr val="D0D3D3"/>
    <a:srgbClr val="E40046"/>
    <a:srgbClr val="0098DB"/>
    <a:srgbClr val="F05A0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814" autoAdjust="0"/>
    <p:restoredTop sz="95226" autoAdjust="0"/>
  </p:normalViewPr>
  <p:slideViewPr>
    <p:cSldViewPr showGuides="1">
      <p:cViewPr varScale="1">
        <p:scale>
          <a:sx n="110" d="100"/>
          <a:sy n="110" d="100"/>
        </p:scale>
        <p:origin x="1194" y="108"/>
      </p:cViewPr>
      <p:guideLst>
        <p:guide orient="horz" pos="569"/>
        <p:guide orient="horz" pos="864"/>
        <p:guide orient="horz" pos="3840"/>
        <p:guide orient="horz" pos="2064"/>
        <p:guide pos="960"/>
        <p:guide pos="448"/>
        <p:guide pos="4752"/>
        <p:guide pos="7397"/>
        <p:guide pos="726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howGuides="1">
      <p:cViewPr varScale="1">
        <p:scale>
          <a:sx n="59" d="100"/>
          <a:sy n="59" d="100"/>
        </p:scale>
        <p:origin x="-2606" y="-67"/>
      </p:cViewPr>
      <p:guideLst>
        <p:guide orient="horz" pos="2905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commentAuthors" Target="commentAuthor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4726808770115857"/>
          <c:y val="7.9952900297387247E-2"/>
          <c:w val="0.81954755655543055"/>
          <c:h val="0.51493136016093599"/>
        </c:manualLayout>
      </c:layout>
      <c:scatterChart>
        <c:scatterStyle val="lineMarker"/>
        <c:varyColors val="0"/>
        <c:ser>
          <c:idx val="1"/>
          <c:order val="0"/>
          <c:tx>
            <c:strRef>
              <c:f>Sheet1!$C$1</c:f>
              <c:strCache>
                <c:ptCount val="1"/>
                <c:pt idx="0">
                  <c:v>DTG + TDF/FTC (N=717)</c:v>
                </c:pt>
              </c:strCache>
            </c:strRef>
          </c:tx>
          <c:spPr>
            <a:ln>
              <a:solidFill>
                <a:srgbClr val="FF6600"/>
              </a:solidFill>
            </a:ln>
          </c:spPr>
          <c:marker>
            <c:symbol val="square"/>
            <c:size val="4"/>
            <c:spPr>
              <a:solidFill>
                <a:srgbClr val="FF6600"/>
              </a:solidFill>
              <a:ln>
                <a:solidFill>
                  <a:srgbClr val="FF6600"/>
                </a:solidFill>
              </a:ln>
            </c:spPr>
          </c:marker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57F9-4235-9FA3-40F63FC89E91}"/>
                </c:ext>
              </c:extLst>
            </c:dLbl>
            <c:dLbl>
              <c:idx val="1"/>
              <c:layout>
                <c:manualLayout>
                  <c:x val="-5.0505050505050509E-3"/>
                  <c:y val="1.820845091962235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57F9-4235-9FA3-40F63FC89E91}"/>
                </c:ext>
              </c:extLst>
            </c:dLbl>
            <c:dLbl>
              <c:idx val="2"/>
              <c:layout>
                <c:manualLayout>
                  <c:x val="-1.6738778864763118E-2"/>
                  <c:y val="4.280754240872476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57F9-4235-9FA3-40F63FC89E91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57F9-4235-9FA3-40F63FC89E91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57F9-4235-9FA3-40F63FC89E91}"/>
                </c:ext>
              </c:extLst>
            </c:dLbl>
            <c:dLbl>
              <c:idx val="5"/>
              <c:layout>
                <c:manualLayout>
                  <c:x val="-2.9629629629629631E-2"/>
                  <c:y val="-3.370785711384106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57F9-4235-9FA3-40F63FC89E91}"/>
                </c:ext>
              </c:extLst>
            </c:dLbl>
            <c:dLbl>
              <c:idx val="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57F9-4235-9FA3-40F63FC89E91}"/>
                </c:ext>
              </c:extLst>
            </c:dLbl>
            <c:dLbl>
              <c:idx val="7"/>
              <c:layout>
                <c:manualLayout>
                  <c:x val="-3.3670166229221407E-2"/>
                  <c:y val="-3.549226140835916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5.3535353535353533E-2"/>
                      <c:h val="5.8425709759203984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7-57F9-4235-9FA3-40F63FC89E91}"/>
                </c:ext>
              </c:extLst>
            </c:dLbl>
            <c:dLbl>
              <c:idx val="8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57F9-4235-9FA3-40F63FC89E91}"/>
                </c:ext>
              </c:extLst>
            </c:dLbl>
            <c:dLbl>
              <c:idx val="9"/>
              <c:layout>
                <c:manualLayout>
                  <c:x val="-3.1986531986531987E-2"/>
                  <c:y val="-3.64169018392447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57F9-4235-9FA3-40F63FC89E91}"/>
                </c:ext>
              </c:extLst>
            </c:dLbl>
            <c:dLbl>
              <c:idx val="1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57F9-4235-9FA3-40F63FC89E91}"/>
                </c:ext>
              </c:extLst>
            </c:dLbl>
            <c:dLbl>
              <c:idx val="11"/>
              <c:layout>
                <c:manualLayout>
                  <c:x val="-1.5151515151515275E-2"/>
                  <c:y val="-3.338216001930767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57F9-4235-9FA3-40F63FC89E91}"/>
                </c:ext>
              </c:extLst>
            </c:dLbl>
            <c:numFmt formatCode="#,##0.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>
                    <a:solidFill>
                      <a:srgbClr val="FF6600"/>
                    </a:solidFill>
                  </a:defRPr>
                </a:pPr>
                <a:endParaRPr lang="de-D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>
                      <a:noFill/>
                    </a:ln>
                  </c:spPr>
                </c15:leaderLines>
              </c:ext>
            </c:extLst>
          </c:dLbls>
          <c:errBars>
            <c:errDir val="y"/>
            <c:errBarType val="both"/>
            <c:errValType val="cust"/>
            <c:noEndCap val="0"/>
            <c:plus>
              <c:numRef>
                <c:f>Sheet1!$P$2:$P$13</c:f>
                <c:numCache>
                  <c:formatCode>General</c:formatCode>
                  <c:ptCount val="12"/>
                  <c:pt idx="0">
                    <c:v>0</c:v>
                  </c:pt>
                  <c:pt idx="1">
                    <c:v>3.2863847469999996</c:v>
                  </c:pt>
                  <c:pt idx="2">
                    <c:v>2.4624309160000024</c:v>
                  </c:pt>
                  <c:pt idx="3">
                    <c:v>2.3325454390000004</c:v>
                  </c:pt>
                  <c:pt idx="4">
                    <c:v>2.3448737170000129</c:v>
                  </c:pt>
                  <c:pt idx="5">
                    <c:v>1.8494368829999956</c:v>
                  </c:pt>
                  <c:pt idx="6">
                    <c:v>2.1615000169999945</c:v>
                  </c:pt>
                  <c:pt idx="7">
                    <c:v>2.0448625679999992</c:v>
                  </c:pt>
                  <c:pt idx="8">
                    <c:v>2.2821080249999994</c:v>
                  </c:pt>
                  <c:pt idx="9">
                    <c:v>2.4511210860000006</c:v>
                  </c:pt>
                  <c:pt idx="10">
                    <c:v>2.5067426439999991</c:v>
                  </c:pt>
                  <c:pt idx="11">
                    <c:v>2.5390363220000012</c:v>
                  </c:pt>
                </c:numCache>
              </c:numRef>
            </c:plus>
            <c:minus>
              <c:numRef>
                <c:f>Sheet1!$Q$2:$Q$13</c:f>
                <c:numCache>
                  <c:formatCode>General</c:formatCode>
                  <c:ptCount val="12"/>
                  <c:pt idx="0">
                    <c:v>0</c:v>
                  </c:pt>
                  <c:pt idx="1">
                    <c:v>3.2863847469999996</c:v>
                  </c:pt>
                  <c:pt idx="2">
                    <c:v>2.462430917000006</c:v>
                  </c:pt>
                  <c:pt idx="3">
                    <c:v>2.3325454379999968</c:v>
                  </c:pt>
                  <c:pt idx="4">
                    <c:v>2.3448737169999987</c:v>
                  </c:pt>
                  <c:pt idx="5">
                    <c:v>1.8494368830000099</c:v>
                  </c:pt>
                  <c:pt idx="6">
                    <c:v>2.1615000169999945</c:v>
                  </c:pt>
                  <c:pt idx="7">
                    <c:v>2.0448625679999992</c:v>
                  </c:pt>
                  <c:pt idx="8">
                    <c:v>2.2821080260000031</c:v>
                  </c:pt>
                  <c:pt idx="9">
                    <c:v>2.4511210860000006</c:v>
                  </c:pt>
                  <c:pt idx="10">
                    <c:v>2.5067426450000028</c:v>
                  </c:pt>
                  <c:pt idx="11">
                    <c:v>2.5390363220000012</c:v>
                  </c:pt>
                </c:numCache>
              </c:numRef>
            </c:minus>
            <c:spPr>
              <a:ln w="12700">
                <a:solidFill>
                  <a:srgbClr val="FF6600"/>
                </a:solidFill>
              </a:ln>
            </c:spPr>
          </c:errBars>
          <c:xVal>
            <c:numRef>
              <c:f>Sheet1!$D$2:$D$13</c:f>
              <c:numCache>
                <c:formatCode>General</c:formatCode>
                <c:ptCount val="12"/>
                <c:pt idx="0">
                  <c:v>0.5</c:v>
                </c:pt>
                <c:pt idx="1">
                  <c:v>4.5</c:v>
                </c:pt>
                <c:pt idx="2">
                  <c:v>8.5</c:v>
                </c:pt>
                <c:pt idx="3">
                  <c:v>12.5</c:v>
                </c:pt>
                <c:pt idx="4">
                  <c:v>16.5</c:v>
                </c:pt>
                <c:pt idx="5">
                  <c:v>24.5</c:v>
                </c:pt>
                <c:pt idx="6">
                  <c:v>36.5</c:v>
                </c:pt>
                <c:pt idx="7">
                  <c:v>48.5</c:v>
                </c:pt>
                <c:pt idx="8">
                  <c:v>60.5</c:v>
                </c:pt>
                <c:pt idx="9">
                  <c:v>72.5</c:v>
                </c:pt>
                <c:pt idx="10">
                  <c:v>84.5</c:v>
                </c:pt>
                <c:pt idx="11">
                  <c:v>96</c:v>
                </c:pt>
              </c:numCache>
            </c:numRef>
          </c:xVal>
          <c:yVal>
            <c:numRef>
              <c:f>Sheet1!$C$2:$C$13</c:f>
              <c:numCache>
                <c:formatCode>0.0</c:formatCode>
                <c:ptCount val="12"/>
                <c:pt idx="0" formatCode="General">
                  <c:v>0</c:v>
                </c:pt>
                <c:pt idx="1">
                  <c:v>70.2</c:v>
                </c:pt>
                <c:pt idx="2">
                  <c:v>84.4</c:v>
                </c:pt>
                <c:pt idx="3">
                  <c:v>89</c:v>
                </c:pt>
                <c:pt idx="4">
                  <c:v>90</c:v>
                </c:pt>
                <c:pt idx="5">
                  <c:v>93.4</c:v>
                </c:pt>
                <c:pt idx="6">
                  <c:v>91</c:v>
                </c:pt>
                <c:pt idx="7">
                  <c:v>93.3</c:v>
                </c:pt>
                <c:pt idx="8">
                  <c:v>91</c:v>
                </c:pt>
                <c:pt idx="9">
                  <c:v>89.4</c:v>
                </c:pt>
                <c:pt idx="10">
                  <c:v>88</c:v>
                </c:pt>
                <c:pt idx="11">
                  <c:v>89.5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C-57F9-4235-9FA3-40F63FC89E91}"/>
            </c:ext>
          </c:extLst>
        </c:ser>
        <c:ser>
          <c:idx val="0"/>
          <c:order val="1"/>
          <c:tx>
            <c:strRef>
              <c:f>Sheet1!$B$1</c:f>
              <c:strCache>
                <c:ptCount val="1"/>
                <c:pt idx="0">
                  <c:v>DTG + 3TC (N=716)</c:v>
                </c:pt>
              </c:strCache>
            </c:strRef>
          </c:tx>
          <c:spPr>
            <a:ln>
              <a:solidFill>
                <a:srgbClr val="002F5F"/>
              </a:solidFill>
            </a:ln>
          </c:spPr>
          <c:marker>
            <c:symbol val="diamond"/>
            <c:size val="4"/>
            <c:spPr>
              <a:solidFill>
                <a:srgbClr val="002F5F"/>
              </a:solidFill>
              <a:ln>
                <a:solidFill>
                  <a:srgbClr val="002F5F"/>
                </a:solidFill>
              </a:ln>
            </c:spPr>
          </c:marker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57F9-4235-9FA3-40F63FC89E91}"/>
                </c:ext>
              </c:extLst>
            </c:dLbl>
            <c:dLbl>
              <c:idx val="1"/>
              <c:layout>
                <c:manualLayout>
                  <c:x val="-3.3532360732945785E-2"/>
                  <c:y val="-4.936300070732577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57F9-4235-9FA3-40F63FC89E91}"/>
                </c:ext>
              </c:extLst>
            </c:dLbl>
            <c:dLbl>
              <c:idx val="2"/>
              <c:layout>
                <c:manualLayout>
                  <c:x val="-2.8763885574909196E-2"/>
                  <c:y val="-3.919118156597457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57F9-4235-9FA3-40F63FC89E91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57F9-4235-9FA3-40F63FC89E91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57F9-4235-9FA3-40F63FC89E91}"/>
                </c:ext>
              </c:extLst>
            </c:dLbl>
            <c:dLbl>
              <c:idx val="5"/>
              <c:layout>
                <c:manualLayout>
                  <c:x val="-2.4338662212677959E-2"/>
                  <c:y val="3.902988623302513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57F9-4235-9FA3-40F63FC89E91}"/>
                </c:ext>
              </c:extLst>
            </c:dLbl>
            <c:dLbl>
              <c:idx val="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57F9-4235-9FA3-40F63FC89E91}"/>
                </c:ext>
              </c:extLst>
            </c:dLbl>
            <c:dLbl>
              <c:idx val="7"/>
              <c:layout>
                <c:manualLayout>
                  <c:x val="-2.0202020202020204E-2"/>
                  <c:y val="3.640590986099923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57F9-4235-9FA3-40F63FC89E91}"/>
                </c:ext>
              </c:extLst>
            </c:dLbl>
            <c:dLbl>
              <c:idx val="8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57F9-4235-9FA3-40F63FC89E91}"/>
                </c:ext>
              </c:extLst>
            </c:dLbl>
            <c:dLbl>
              <c:idx val="9"/>
              <c:layout>
                <c:manualLayout>
                  <c:x val="-2.1885521885522008E-2"/>
                  <c:y val="3.64169018392447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6-57F9-4235-9FA3-40F63FC89E91}"/>
                </c:ext>
              </c:extLst>
            </c:dLbl>
            <c:dLbl>
              <c:idx val="1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57F9-4235-9FA3-40F63FC89E91}"/>
                </c:ext>
              </c:extLst>
            </c:dLbl>
            <c:dLbl>
              <c:idx val="11"/>
              <c:layout>
                <c:manualLayout>
                  <c:x val="-2.0202020202020325E-2"/>
                  <c:y val="4.248638547911876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8-57F9-4235-9FA3-40F63FC89E91}"/>
                </c:ext>
              </c:extLst>
            </c:dLbl>
            <c:numFmt formatCode="#,##0.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>
                    <a:solidFill>
                      <a:schemeClr val="accent1"/>
                    </a:solidFill>
                  </a:defRPr>
                </a:pPr>
                <a:endParaRPr lang="de-D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>
                      <a:noFill/>
                    </a:ln>
                  </c:spPr>
                </c15:leaderLines>
              </c:ext>
            </c:extLst>
          </c:dLbls>
          <c:errBars>
            <c:errDir val="y"/>
            <c:errBarType val="both"/>
            <c:errValType val="cust"/>
            <c:noEndCap val="0"/>
            <c:plus>
              <c:numRef>
                <c:f>Sheet1!$S$2:$S$13</c:f>
                <c:numCache>
                  <c:formatCode>General</c:formatCode>
                  <c:ptCount val="12"/>
                  <c:pt idx="0">
                    <c:v>0</c:v>
                  </c:pt>
                  <c:pt idx="1">
                    <c:v>3.3493477170000006</c:v>
                  </c:pt>
                  <c:pt idx="2">
                    <c:v>2.6573946489999969</c:v>
                  </c:pt>
                  <c:pt idx="3">
                    <c:v>2.3045390270000041</c:v>
                  </c:pt>
                  <c:pt idx="4">
                    <c:v>2.2401005010000006</c:v>
                  </c:pt>
                  <c:pt idx="5">
                    <c:v>1.8115723680000002</c:v>
                  </c:pt>
                  <c:pt idx="6">
                    <c:v>2.0421432100000061</c:v>
                  </c:pt>
                  <c:pt idx="7">
                    <c:v>1.8293762440000023</c:v>
                  </c:pt>
                  <c:pt idx="8">
                    <c:v>2.1445993119999969</c:v>
                  </c:pt>
                  <c:pt idx="9">
                    <c:v>2.2532281500000124</c:v>
                  </c:pt>
                  <c:pt idx="10">
                    <c:v>2.4017954420000081</c:v>
                  </c:pt>
                  <c:pt idx="11">
                    <c:v>2.2401005010000006</c:v>
                  </c:pt>
                </c:numCache>
              </c:numRef>
            </c:plus>
            <c:minus>
              <c:numRef>
                <c:f>Sheet1!$T$2:$T$13</c:f>
                <c:numCache>
                  <c:formatCode>General</c:formatCode>
                  <c:ptCount val="12"/>
                  <c:pt idx="0">
                    <c:v>0</c:v>
                  </c:pt>
                  <c:pt idx="1">
                    <c:v>3.3493477170000006</c:v>
                  </c:pt>
                  <c:pt idx="2">
                    <c:v>2.6573946489999969</c:v>
                  </c:pt>
                  <c:pt idx="3">
                    <c:v>2.3045390269999899</c:v>
                  </c:pt>
                  <c:pt idx="4">
                    <c:v>2.2401005010000006</c:v>
                  </c:pt>
                  <c:pt idx="5">
                    <c:v>1.8115723690000038</c:v>
                  </c:pt>
                  <c:pt idx="6">
                    <c:v>2.0421432100000061</c:v>
                  </c:pt>
                  <c:pt idx="7">
                    <c:v>1.8293762429999987</c:v>
                  </c:pt>
                  <c:pt idx="8">
                    <c:v>2.1445993110000074</c:v>
                  </c:pt>
                  <c:pt idx="9">
                    <c:v>2.2532281509999876</c:v>
                  </c:pt>
                  <c:pt idx="10">
                    <c:v>2.4017954419999938</c:v>
                  </c:pt>
                  <c:pt idx="11">
                    <c:v>2.2401005010000006</c:v>
                  </c:pt>
                </c:numCache>
              </c:numRef>
            </c:minus>
            <c:spPr>
              <a:ln w="12700">
                <a:solidFill>
                  <a:srgbClr val="002F5F"/>
                </a:solidFill>
              </a:ln>
            </c:spPr>
          </c:errBars>
          <c:errBars>
            <c:errDir val="x"/>
            <c:errBarType val="both"/>
            <c:errValType val="fixedVal"/>
            <c:noEndCap val="1"/>
            <c:val val="0"/>
          </c:errBars>
          <c:xVal>
            <c:numRef>
              <c:f>Sheet1!$A$2:$A$13</c:f>
              <c:numCache>
                <c:formatCode>General</c:formatCode>
                <c:ptCount val="12"/>
                <c:pt idx="0">
                  <c:v>0.1</c:v>
                </c:pt>
                <c:pt idx="1">
                  <c:v>3.5</c:v>
                </c:pt>
                <c:pt idx="2">
                  <c:v>7.5</c:v>
                </c:pt>
                <c:pt idx="3">
                  <c:v>11.5</c:v>
                </c:pt>
                <c:pt idx="4">
                  <c:v>15.5</c:v>
                </c:pt>
                <c:pt idx="5">
                  <c:v>23.5</c:v>
                </c:pt>
                <c:pt idx="6">
                  <c:v>35.5</c:v>
                </c:pt>
                <c:pt idx="7">
                  <c:v>47.5</c:v>
                </c:pt>
                <c:pt idx="8">
                  <c:v>59.5</c:v>
                </c:pt>
                <c:pt idx="9">
                  <c:v>71.5</c:v>
                </c:pt>
                <c:pt idx="10">
                  <c:v>83.5</c:v>
                </c:pt>
                <c:pt idx="11">
                  <c:v>95</c:v>
                </c:pt>
              </c:numCache>
            </c:numRef>
          </c:xVal>
          <c:yVal>
            <c:numRef>
              <c:f>Sheet1!$B$2:$B$13</c:f>
              <c:numCache>
                <c:formatCode>0.0</c:formatCode>
                <c:ptCount val="12"/>
                <c:pt idx="0" formatCode="General">
                  <c:v>1E-3</c:v>
                </c:pt>
                <c:pt idx="1">
                  <c:v>72</c:v>
                </c:pt>
                <c:pt idx="2">
                  <c:v>87</c:v>
                </c:pt>
                <c:pt idx="3">
                  <c:v>89</c:v>
                </c:pt>
                <c:pt idx="4">
                  <c:v>88</c:v>
                </c:pt>
                <c:pt idx="5">
                  <c:v>93.2</c:v>
                </c:pt>
                <c:pt idx="6">
                  <c:v>90</c:v>
                </c:pt>
                <c:pt idx="7">
                  <c:v>91.5</c:v>
                </c:pt>
                <c:pt idx="8">
                  <c:v>89</c:v>
                </c:pt>
                <c:pt idx="9">
                  <c:v>87.2</c:v>
                </c:pt>
                <c:pt idx="10">
                  <c:v>86</c:v>
                </c:pt>
                <c:pt idx="11">
                  <c:v>86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19-57F9-4235-9FA3-40F63FC89E9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36805632"/>
        <c:axId val="36811520"/>
      </c:scatterChart>
      <c:valAx>
        <c:axId val="36805632"/>
        <c:scaling>
          <c:orientation val="minMax"/>
          <c:max val="100"/>
          <c:min val="0"/>
        </c:scaling>
        <c:delete val="1"/>
        <c:axPos val="b"/>
        <c:title>
          <c:tx>
            <c:rich>
              <a:bodyPr/>
              <a:lstStyle/>
              <a:p>
                <a:pPr>
                  <a:defRPr b="0">
                    <a:solidFill>
                      <a:schemeClr val="tx1"/>
                    </a:solidFill>
                  </a:defRPr>
                </a:pPr>
                <a:r>
                  <a:rPr lang="en-US" b="0" dirty="0">
                    <a:solidFill>
                      <a:schemeClr val="tx1"/>
                    </a:solidFill>
                  </a:rPr>
                  <a:t>Study visit</a:t>
                </a:r>
              </a:p>
            </c:rich>
          </c:tx>
          <c:layout>
            <c:manualLayout>
              <c:xMode val="edge"/>
              <c:yMode val="edge"/>
              <c:x val="0.49922198101405546"/>
              <c:y val="0.65598031399922074"/>
            </c:manualLayout>
          </c:layout>
          <c:overlay val="0"/>
        </c:title>
        <c:numFmt formatCode="General" sourceLinked="1"/>
        <c:majorTickMark val="none"/>
        <c:minorTickMark val="none"/>
        <c:tickLblPos val="nextTo"/>
        <c:crossAx val="36811520"/>
        <c:crossesAt val="-20"/>
        <c:crossBetween val="midCat"/>
        <c:majorUnit val="4"/>
      </c:valAx>
      <c:valAx>
        <c:axId val="36811520"/>
        <c:scaling>
          <c:orientation val="minMax"/>
          <c:max val="100"/>
          <c:min val="0"/>
        </c:scaling>
        <c:delete val="0"/>
        <c:axPos val="l"/>
        <c:title>
          <c:tx>
            <c:rich>
              <a:bodyPr/>
              <a:lstStyle/>
              <a:p>
                <a:pPr>
                  <a:defRPr b="0">
                    <a:solidFill>
                      <a:schemeClr val="tx1"/>
                    </a:solidFill>
                  </a:defRPr>
                </a:pPr>
                <a:r>
                  <a:rPr lang="en-US" b="0" dirty="0">
                    <a:solidFill>
                      <a:schemeClr val="tx1"/>
                    </a:solidFill>
                  </a:rPr>
                  <a:t>HIV-1 RNA &lt;50 c/mL, % (95% CI)</a:t>
                </a:r>
              </a:p>
            </c:rich>
          </c:tx>
          <c:layout>
            <c:manualLayout>
              <c:xMode val="edge"/>
              <c:yMode val="edge"/>
              <c:x val="7.5239256015895206E-2"/>
              <c:y val="9.9766504884771234E-2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spPr>
          <a:ln w="19050">
            <a:solidFill>
              <a:srgbClr val="071D49"/>
            </a:solidFill>
          </a:ln>
        </c:spPr>
        <c:txPr>
          <a:bodyPr/>
          <a:lstStyle/>
          <a:p>
            <a:pPr>
              <a:defRPr>
                <a:solidFill>
                  <a:schemeClr val="tx1"/>
                </a:solidFill>
              </a:defRPr>
            </a:pPr>
            <a:endParaRPr lang="de-DE"/>
          </a:p>
        </c:txPr>
        <c:crossAx val="36805632"/>
        <c:crossesAt val="-4"/>
        <c:crossBetween val="midCat"/>
        <c:majorUnit val="20"/>
      </c:valAx>
    </c:plotArea>
    <c:plotVisOnly val="1"/>
    <c:dispBlanksAs val="gap"/>
    <c:showDLblsOverMax val="0"/>
  </c:chart>
  <c:txPr>
    <a:bodyPr/>
    <a:lstStyle/>
    <a:p>
      <a:pPr>
        <a:defRPr sz="1400">
          <a:latin typeface="Arial" panose="020B0604020202020204" pitchFamily="34" charset="0"/>
          <a:cs typeface="Arial" panose="020B0604020202020204" pitchFamily="34" charset="0"/>
        </a:defRPr>
      </a:pPr>
      <a:endParaRPr lang="de-DE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9.6646176321076208E-2"/>
          <c:y val="7.6207584830339306E-2"/>
          <c:w val="0.86523302089791476"/>
          <c:h val="0.7308393264865068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Sheet1!$M$2</c:f>
              <c:strCache>
                <c:ptCount val="1"/>
                <c:pt idx="0">
                  <c:v>DTG + 3TC; N=716</c:v>
                </c:pt>
              </c:strCache>
            </c:strRef>
          </c:tx>
          <c:spPr>
            <a:solidFill>
              <a:srgbClr val="002F5F"/>
            </a:solidFill>
            <a:ln>
              <a:noFill/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fld id="{EF2FF8C7-07F6-475E-BE0A-79DAD62C2739}" type="VALUE">
                      <a:rPr lang="en-US">
                        <a:latin typeface="Arial" panose="020B0604020202020204" pitchFamily="34" charset="0"/>
                        <a:cs typeface="Arial" panose="020B0604020202020204" pitchFamily="34" charset="0"/>
                      </a:rPr>
                      <a:pPr/>
                      <a:t>[WERT]</a:t>
                    </a:fld>
                    <a:endParaRPr lang="de-DE"/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0-FC2D-46EE-8567-2AFECE118A15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fld id="{3A345D4C-FC99-4D6F-9311-F271ED517CB1}" type="VALUE">
                      <a:rPr lang="en-US">
                        <a:latin typeface="Arial" panose="020B0604020202020204" pitchFamily="34" charset="0"/>
                        <a:cs typeface="Arial" panose="020B0604020202020204" pitchFamily="34" charset="0"/>
                      </a:rPr>
                      <a:pPr/>
                      <a:t>[WERT]</a:t>
                    </a:fld>
                    <a:endParaRPr lang="de-DE"/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2-FC2D-46EE-8567-2AFECE118A15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fld id="{0735B093-AEED-460D-8D36-EEA440841993}" type="VALUE">
                      <a:rPr lang="en-US">
                        <a:latin typeface="Arial" panose="020B0604020202020204" pitchFamily="34" charset="0"/>
                        <a:cs typeface="Arial" panose="020B0604020202020204" pitchFamily="34" charset="0"/>
                      </a:rPr>
                      <a:pPr/>
                      <a:t>[WERT]</a:t>
                    </a:fld>
                    <a:endParaRPr lang="de-DE"/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4-FC2D-46EE-8567-2AFECE118A15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fld id="{B200B108-AE1C-4ACB-89A1-61C191FD489B}" type="VALUE">
                      <a:rPr lang="en-US">
                        <a:latin typeface="Arial" panose="020B0604020202020204" pitchFamily="34" charset="0"/>
                        <a:cs typeface="Arial" panose="020B0604020202020204" pitchFamily="34" charset="0"/>
                      </a:rPr>
                      <a:pPr/>
                      <a:t>[WERT]</a:t>
                    </a:fld>
                    <a:endParaRPr lang="de-DE"/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6-FC2D-46EE-8567-2AFECE118A15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fld id="{44F23406-3CD3-4D9F-9762-097F991E4BE0}" type="VALUE">
                      <a:rPr lang="en-US">
                        <a:latin typeface="Arial" panose="020B0604020202020204" pitchFamily="34" charset="0"/>
                        <a:cs typeface="Arial" panose="020B0604020202020204" pitchFamily="34" charset="0"/>
                      </a:rPr>
                      <a:pPr/>
                      <a:t>[WERT]</a:t>
                    </a:fld>
                    <a:endParaRPr lang="de-DE"/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8-FC2D-46EE-8567-2AFECE118A15}"/>
                </c:ext>
              </c:extLst>
            </c:dLbl>
            <c:dLbl>
              <c:idx val="5"/>
              <c:tx>
                <c:rich>
                  <a:bodyPr/>
                  <a:lstStyle/>
                  <a:p>
                    <a:fld id="{AB2D3011-1EA1-4EB8-B969-6179FF931105}" type="VALUE">
                      <a:rPr lang="en-US">
                        <a:latin typeface="Arial" panose="020B0604020202020204" pitchFamily="34" charset="0"/>
                        <a:cs typeface="Arial" panose="020B0604020202020204" pitchFamily="34" charset="0"/>
                      </a:rPr>
                      <a:pPr/>
                      <a:t>[WERT]</a:t>
                    </a:fld>
                    <a:endParaRPr lang="de-DE"/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A-FC2D-46EE-8567-2AFECE118A15}"/>
                </c:ext>
              </c:extLst>
            </c:dLbl>
            <c:dLbl>
              <c:idx val="6"/>
              <c:tx>
                <c:rich>
                  <a:bodyPr/>
                  <a:lstStyle/>
                  <a:p>
                    <a:fld id="{F2B13D89-AB71-488B-8612-42284A07808A}" type="VALUE">
                      <a:rPr lang="en-US">
                        <a:latin typeface="Arial" panose="020B0604020202020204" pitchFamily="34" charset="0"/>
                        <a:cs typeface="Arial" panose="020B0604020202020204" pitchFamily="34" charset="0"/>
                      </a:rPr>
                      <a:pPr/>
                      <a:t>[WERT]</a:t>
                    </a:fld>
                    <a:endParaRPr lang="de-DE"/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C-FC2D-46EE-8567-2AFECE118A15}"/>
                </c:ext>
              </c:extLst>
            </c:dLbl>
            <c:dLbl>
              <c:idx val="7"/>
              <c:tx>
                <c:rich>
                  <a:bodyPr/>
                  <a:lstStyle/>
                  <a:p>
                    <a:fld id="{03E3571A-20C8-4B0E-A794-1E5EAB9DDF34}" type="VALUE">
                      <a:rPr lang="en-US">
                        <a:latin typeface="Arial" panose="020B0604020202020204" pitchFamily="34" charset="0"/>
                        <a:cs typeface="Arial" panose="020B0604020202020204" pitchFamily="34" charset="0"/>
                      </a:rPr>
                      <a:pPr/>
                      <a:t>[WERT]</a:t>
                    </a:fld>
                    <a:endParaRPr lang="de-DE"/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E-FC2D-46EE-8567-2AFECE118A15}"/>
                </c:ext>
              </c:extLst>
            </c:dLbl>
            <c:dLbl>
              <c:idx val="8"/>
              <c:tx>
                <c:rich>
                  <a:bodyPr/>
                  <a:lstStyle/>
                  <a:p>
                    <a:fld id="{C123137F-E489-46D0-AB3D-F1EF4BC84B7F}" type="VALUE">
                      <a:rPr lang="en-US">
                        <a:latin typeface="Arial" panose="020B0604020202020204" pitchFamily="34" charset="0"/>
                        <a:cs typeface="Arial" panose="020B0604020202020204" pitchFamily="34" charset="0"/>
                      </a:rPr>
                      <a:pPr/>
                      <a:t>[WERT]</a:t>
                    </a:fld>
                    <a:endParaRPr lang="de-DE"/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0-FC2D-46EE-8567-2AFECE118A15}"/>
                </c:ext>
              </c:extLst>
            </c:dLbl>
            <c:dLbl>
              <c:idx val="9"/>
              <c:tx>
                <c:rich>
                  <a:bodyPr/>
                  <a:lstStyle/>
                  <a:p>
                    <a:fld id="{F55469ED-BD01-44D7-A325-5025FCBA4045}" type="VALUE">
                      <a:rPr lang="en-US">
                        <a:latin typeface="Arial" panose="020B0604020202020204" pitchFamily="34" charset="0"/>
                        <a:cs typeface="Arial" panose="020B0604020202020204" pitchFamily="34" charset="0"/>
                      </a:rPr>
                      <a:pPr/>
                      <a:t>[WERT]</a:t>
                    </a:fld>
                    <a:endParaRPr lang="de-DE"/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2-FC2D-46EE-8567-2AFECE118A15}"/>
                </c:ext>
              </c:extLst>
            </c:dLbl>
            <c:dLbl>
              <c:idx val="10"/>
              <c:tx>
                <c:rich>
                  <a:bodyPr/>
                  <a:lstStyle/>
                  <a:p>
                    <a:fld id="{A49496A2-594A-4286-AB86-87328C30021B}" type="VALUE">
                      <a:rPr lang="en-US">
                        <a:latin typeface="Arial" panose="020B0604020202020204" pitchFamily="34" charset="0"/>
                        <a:cs typeface="Arial" panose="020B0604020202020204" pitchFamily="34" charset="0"/>
                      </a:rPr>
                      <a:pPr/>
                      <a:t>[WERT]</a:t>
                    </a:fld>
                    <a:endParaRPr lang="de-DE"/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4-FC2D-46EE-8567-2AFECE118A1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5400000" spcFirstLastPara="1" vertOverflow="ellipsis" horzOverflow="clip" vert="horz" wrap="square" lIns="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bg1"/>
                    </a:solidFill>
                    <a:effectLst/>
                    <a:latin typeface="+mn-lt"/>
                    <a:ea typeface="+mn-ea"/>
                    <a:cs typeface="+mn-cs"/>
                  </a:defRPr>
                </a:pPr>
                <a:endParaRPr lang="de-DE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  <a:noFill/>
                  <a:ln>
                    <a:noFill/>
                  </a:ln>
                </c15:spPr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Sheet1!$K$3:$K$13</c:f>
              <c:numCache>
                <c:formatCode>General</c:formatCode>
                <c:ptCount val="11"/>
                <c:pt idx="0">
                  <c:v>4</c:v>
                </c:pt>
                <c:pt idx="1">
                  <c:v>8</c:v>
                </c:pt>
                <c:pt idx="2">
                  <c:v>12</c:v>
                </c:pt>
                <c:pt idx="3">
                  <c:v>16</c:v>
                </c:pt>
                <c:pt idx="4">
                  <c:v>24</c:v>
                </c:pt>
                <c:pt idx="5">
                  <c:v>36</c:v>
                </c:pt>
                <c:pt idx="6">
                  <c:v>48</c:v>
                </c:pt>
                <c:pt idx="7">
                  <c:v>60</c:v>
                </c:pt>
                <c:pt idx="8">
                  <c:v>72</c:v>
                </c:pt>
                <c:pt idx="9">
                  <c:v>84</c:v>
                </c:pt>
                <c:pt idx="10">
                  <c:v>96</c:v>
                </c:pt>
              </c:numCache>
            </c:numRef>
          </c:cat>
          <c:val>
            <c:numRef>
              <c:f>Sheet1!$M$3:$M$13</c:f>
              <c:numCache>
                <c:formatCode>0%</c:formatCode>
                <c:ptCount val="11"/>
                <c:pt idx="0">
                  <c:v>0.34357541899441341</c:v>
                </c:pt>
                <c:pt idx="1">
                  <c:v>0.52374301675977653</c:v>
                </c:pt>
                <c:pt idx="2">
                  <c:v>0.5977653631284916</c:v>
                </c:pt>
                <c:pt idx="3">
                  <c:v>0.59357541899441346</c:v>
                </c:pt>
                <c:pt idx="4">
                  <c:v>0.65083798882681565</c:v>
                </c:pt>
                <c:pt idx="5">
                  <c:v>0.6494413407821229</c:v>
                </c:pt>
                <c:pt idx="6">
                  <c:v>0.77234636871508378</c:v>
                </c:pt>
                <c:pt idx="7">
                  <c:v>0.73324022346368711</c:v>
                </c:pt>
                <c:pt idx="8">
                  <c:v>0.68715083798882681</c:v>
                </c:pt>
                <c:pt idx="9">
                  <c:v>0.68994413407821231</c:v>
                </c:pt>
                <c:pt idx="10">
                  <c:v>0.66201117318435754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1F6-441F-9D34-421A064EA825}"/>
            </c:ext>
          </c:extLst>
        </c:ser>
        <c:ser>
          <c:idx val="1"/>
          <c:order val="1"/>
          <c:tx>
            <c:strRef>
              <c:f>Sheet1!$O$2</c:f>
              <c:strCache>
                <c:ptCount val="1"/>
                <c:pt idx="0">
                  <c:v>DTG + TDF/FTC; N=717</c:v>
                </c:pt>
              </c:strCache>
            </c:strRef>
          </c:tx>
          <c:spPr>
            <a:solidFill>
              <a:srgbClr val="FF6600"/>
            </a:solidFill>
            <a:ln>
              <a:noFill/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fld id="{00EC94A9-0B59-48CF-9372-968BBF208016}" type="VALUE">
                      <a:rPr lang="en-US">
                        <a:latin typeface="Arial" panose="020B0604020202020204" pitchFamily="34" charset="0"/>
                        <a:cs typeface="Arial" panose="020B0604020202020204" pitchFamily="34" charset="0"/>
                      </a:rPr>
                      <a:pPr/>
                      <a:t>[WERT]</a:t>
                    </a:fld>
                    <a:endParaRPr lang="de-DE"/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FC2D-46EE-8567-2AFECE118A15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fld id="{1CC2E7C8-2BC6-4327-8BD3-94003C9704A4}" type="VALUE">
                      <a:rPr lang="en-US">
                        <a:latin typeface="Arial" panose="020B0604020202020204" pitchFamily="34" charset="0"/>
                        <a:cs typeface="Arial" panose="020B0604020202020204" pitchFamily="34" charset="0"/>
                      </a:rPr>
                      <a:pPr/>
                      <a:t>[WERT]</a:t>
                    </a:fld>
                    <a:endParaRPr lang="de-DE"/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FC2D-46EE-8567-2AFECE118A15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fld id="{85B421AE-052D-4106-B4B5-FFF532EF013A}" type="VALUE">
                      <a:rPr lang="en-US">
                        <a:latin typeface="Arial" panose="020B0604020202020204" pitchFamily="34" charset="0"/>
                        <a:cs typeface="Arial" panose="020B0604020202020204" pitchFamily="34" charset="0"/>
                      </a:rPr>
                      <a:pPr/>
                      <a:t>[WERT]</a:t>
                    </a:fld>
                    <a:endParaRPr lang="de-DE"/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FC2D-46EE-8567-2AFECE118A15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fld id="{5FF66F1C-DCBF-4EBE-A876-15578EAC039C}" type="VALUE">
                      <a:rPr lang="en-US">
                        <a:latin typeface="Arial" panose="020B0604020202020204" pitchFamily="34" charset="0"/>
                        <a:cs typeface="Arial" panose="020B0604020202020204" pitchFamily="34" charset="0"/>
                      </a:rPr>
                      <a:pPr/>
                      <a:t>[WERT]</a:t>
                    </a:fld>
                    <a:endParaRPr lang="de-DE"/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FC2D-46EE-8567-2AFECE118A15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fld id="{BE2647A0-D3F6-49C7-8602-074893E020DA}" type="VALUE">
                      <a:rPr lang="en-US">
                        <a:latin typeface="Arial" panose="020B0604020202020204" pitchFamily="34" charset="0"/>
                        <a:cs typeface="Arial" panose="020B0604020202020204" pitchFamily="34" charset="0"/>
                      </a:rPr>
                      <a:pPr/>
                      <a:t>[WERT]</a:t>
                    </a:fld>
                    <a:endParaRPr lang="de-DE"/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9-FC2D-46EE-8567-2AFECE118A15}"/>
                </c:ext>
              </c:extLst>
            </c:dLbl>
            <c:dLbl>
              <c:idx val="5"/>
              <c:tx>
                <c:rich>
                  <a:bodyPr/>
                  <a:lstStyle/>
                  <a:p>
                    <a:fld id="{E87BDD63-77E5-49E8-82E9-F7E936C90400}" type="VALUE">
                      <a:rPr lang="en-US">
                        <a:latin typeface="Arial" panose="020B0604020202020204" pitchFamily="34" charset="0"/>
                        <a:cs typeface="Arial" panose="020B0604020202020204" pitchFamily="34" charset="0"/>
                      </a:rPr>
                      <a:pPr/>
                      <a:t>[WERT]</a:t>
                    </a:fld>
                    <a:endParaRPr lang="de-DE"/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B-FC2D-46EE-8567-2AFECE118A15}"/>
                </c:ext>
              </c:extLst>
            </c:dLbl>
            <c:dLbl>
              <c:idx val="6"/>
              <c:tx>
                <c:rich>
                  <a:bodyPr/>
                  <a:lstStyle/>
                  <a:p>
                    <a:fld id="{CCC1C43E-8144-4537-BF30-02A8C3CEE9D9}" type="VALUE">
                      <a:rPr lang="en-US">
                        <a:latin typeface="Arial" panose="020B0604020202020204" pitchFamily="34" charset="0"/>
                        <a:cs typeface="Arial" panose="020B0604020202020204" pitchFamily="34" charset="0"/>
                      </a:rPr>
                      <a:pPr/>
                      <a:t>[WERT]</a:t>
                    </a:fld>
                    <a:endParaRPr lang="de-DE"/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D-FC2D-46EE-8567-2AFECE118A15}"/>
                </c:ext>
              </c:extLst>
            </c:dLbl>
            <c:dLbl>
              <c:idx val="7"/>
              <c:tx>
                <c:rich>
                  <a:bodyPr/>
                  <a:lstStyle/>
                  <a:p>
                    <a:fld id="{8250E38D-F4B2-4457-970F-5BEE0FF0B62A}" type="VALUE">
                      <a:rPr lang="en-US">
                        <a:latin typeface="Arial" panose="020B0604020202020204" pitchFamily="34" charset="0"/>
                        <a:cs typeface="Arial" panose="020B0604020202020204" pitchFamily="34" charset="0"/>
                      </a:rPr>
                      <a:pPr/>
                      <a:t>[WERT]</a:t>
                    </a:fld>
                    <a:endParaRPr lang="de-DE"/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F-FC2D-46EE-8567-2AFECE118A15}"/>
                </c:ext>
              </c:extLst>
            </c:dLbl>
            <c:dLbl>
              <c:idx val="8"/>
              <c:tx>
                <c:rich>
                  <a:bodyPr/>
                  <a:lstStyle/>
                  <a:p>
                    <a:fld id="{D0B740DD-9855-4127-BB24-1874E4C9BA4B}" type="VALUE">
                      <a:rPr lang="en-US">
                        <a:latin typeface="Arial" panose="020B0604020202020204" pitchFamily="34" charset="0"/>
                        <a:cs typeface="Arial" panose="020B0604020202020204" pitchFamily="34" charset="0"/>
                      </a:rPr>
                      <a:pPr/>
                      <a:t>[WERT]</a:t>
                    </a:fld>
                    <a:endParaRPr lang="de-DE"/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1-FC2D-46EE-8567-2AFECE118A15}"/>
                </c:ext>
              </c:extLst>
            </c:dLbl>
            <c:dLbl>
              <c:idx val="9"/>
              <c:tx>
                <c:rich>
                  <a:bodyPr/>
                  <a:lstStyle/>
                  <a:p>
                    <a:fld id="{B3A7BE48-6A3C-47F1-ADD8-E7404D6866F1}" type="VALUE">
                      <a:rPr lang="en-US">
                        <a:latin typeface="Arial" panose="020B0604020202020204" pitchFamily="34" charset="0"/>
                        <a:cs typeface="Arial" panose="020B0604020202020204" pitchFamily="34" charset="0"/>
                      </a:rPr>
                      <a:pPr/>
                      <a:t>[WERT]</a:t>
                    </a:fld>
                    <a:endParaRPr lang="de-DE"/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3-FC2D-46EE-8567-2AFECE118A15}"/>
                </c:ext>
              </c:extLst>
            </c:dLbl>
            <c:dLbl>
              <c:idx val="10"/>
              <c:tx>
                <c:rich>
                  <a:bodyPr/>
                  <a:lstStyle/>
                  <a:p>
                    <a:fld id="{F7856E69-1982-4A8F-9388-15A5D71C796A}" type="VALUE">
                      <a:rPr lang="en-US">
                        <a:latin typeface="Arial" panose="020B0604020202020204" pitchFamily="34" charset="0"/>
                        <a:cs typeface="Arial" panose="020B0604020202020204" pitchFamily="34" charset="0"/>
                      </a:rPr>
                      <a:pPr/>
                      <a:t>[WERT]</a:t>
                    </a:fld>
                    <a:endParaRPr lang="de-DE"/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5-FC2D-46EE-8567-2AFECE118A1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5400000" spcFirstLastPara="1" vertOverflow="ellipsis" horzOverflow="clip" vert="horz" wrap="square" lIns="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bg1"/>
                    </a:solidFill>
                    <a:effectLst/>
                    <a:latin typeface="+mn-lt"/>
                    <a:ea typeface="+mn-ea"/>
                    <a:cs typeface="+mn-cs"/>
                  </a:defRPr>
                </a:pPr>
                <a:endParaRPr lang="de-DE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  <a:noFill/>
                  <a:ln>
                    <a:noFill/>
                  </a:ln>
                </c15:spPr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Sheet1!$K$3:$K$13</c:f>
              <c:numCache>
                <c:formatCode>General</c:formatCode>
                <c:ptCount val="11"/>
                <c:pt idx="0">
                  <c:v>4</c:v>
                </c:pt>
                <c:pt idx="1">
                  <c:v>8</c:v>
                </c:pt>
                <c:pt idx="2">
                  <c:v>12</c:v>
                </c:pt>
                <c:pt idx="3">
                  <c:v>16</c:v>
                </c:pt>
                <c:pt idx="4">
                  <c:v>24</c:v>
                </c:pt>
                <c:pt idx="5">
                  <c:v>36</c:v>
                </c:pt>
                <c:pt idx="6">
                  <c:v>48</c:v>
                </c:pt>
                <c:pt idx="7">
                  <c:v>60</c:v>
                </c:pt>
                <c:pt idx="8">
                  <c:v>72</c:v>
                </c:pt>
                <c:pt idx="9">
                  <c:v>84</c:v>
                </c:pt>
                <c:pt idx="10">
                  <c:v>96</c:v>
                </c:pt>
              </c:numCache>
            </c:numRef>
          </c:cat>
          <c:val>
            <c:numRef>
              <c:f>Sheet1!$O$3:$O$13</c:f>
              <c:numCache>
                <c:formatCode>0%</c:formatCode>
                <c:ptCount val="11"/>
                <c:pt idx="0">
                  <c:v>0.31799163179916318</c:v>
                </c:pt>
                <c:pt idx="1">
                  <c:v>0.4895397489539749</c:v>
                </c:pt>
                <c:pt idx="2">
                  <c:v>0.57182705718270577</c:v>
                </c:pt>
                <c:pt idx="3">
                  <c:v>0.56066945606694563</c:v>
                </c:pt>
                <c:pt idx="4">
                  <c:v>0.63179916317991636</c:v>
                </c:pt>
                <c:pt idx="5">
                  <c:v>0.67503486750348674</c:v>
                </c:pt>
                <c:pt idx="6">
                  <c:v>0.73221757322175729</c:v>
                </c:pt>
                <c:pt idx="7">
                  <c:v>0.70432357043235705</c:v>
                </c:pt>
                <c:pt idx="8">
                  <c:v>0.67921896792189684</c:v>
                </c:pt>
                <c:pt idx="9">
                  <c:v>0.65829846582984664</c:v>
                </c:pt>
                <c:pt idx="10">
                  <c:v>0.67503486750348674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1F6-441F-9D34-421A064EA82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39"/>
        <c:axId val="570608240"/>
        <c:axId val="570613488"/>
      </c:barChart>
      <c:catAx>
        <c:axId val="570608240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rgbClr val="071D49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400" b="0" dirty="0">
                    <a:solidFill>
                      <a:srgbClr val="071D49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Week</a:t>
                </a:r>
              </a:p>
            </c:rich>
          </c:tx>
          <c:layout>
            <c:manualLayout>
              <c:xMode val="edge"/>
              <c:yMode val="edge"/>
              <c:x val="0.50181081195495725"/>
              <c:y val="0.88809824054881137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400" b="0" i="0" u="none" strike="noStrike" kern="1200" baseline="0">
                  <a:solidFill>
                    <a:srgbClr val="071D49"/>
                  </a:solidFill>
                  <a:latin typeface="+mn-lt"/>
                  <a:ea typeface="+mn-ea"/>
                  <a:cs typeface="+mn-cs"/>
                </a:defRPr>
              </a:pPr>
              <a:endParaRPr lang="de-DE"/>
            </a:p>
          </c:txPr>
        </c:title>
        <c:numFmt formatCode="General" sourceLinked="1"/>
        <c:majorTickMark val="out"/>
        <c:minorTickMark val="none"/>
        <c:tickLblPos val="nextTo"/>
        <c:spPr>
          <a:noFill/>
          <a:ln w="12700" cap="flat" cmpd="sng" algn="ctr">
            <a:solidFill>
              <a:srgbClr val="071D49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rgbClr val="071D49"/>
                </a:solidFill>
                <a:latin typeface="Arial" panose="020B0604020202020204" pitchFamily="34" charset="0"/>
                <a:ea typeface="+mn-ea"/>
                <a:cs typeface="+mn-cs"/>
              </a:defRPr>
            </a:pPr>
            <a:endParaRPr lang="de-DE"/>
          </a:p>
        </c:txPr>
        <c:crossAx val="570613488"/>
        <c:crosses val="autoZero"/>
        <c:auto val="1"/>
        <c:lblAlgn val="ctr"/>
        <c:lblOffset val="100"/>
        <c:noMultiLvlLbl val="0"/>
      </c:catAx>
      <c:valAx>
        <c:axId val="570613488"/>
        <c:scaling>
          <c:orientation val="minMax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rgbClr val="071D49"/>
                    </a:solidFill>
                    <a:latin typeface="Arial" panose="020B0604020202020204" pitchFamily="34" charset="0"/>
                    <a:ea typeface="+mn-ea"/>
                    <a:cs typeface="+mn-cs"/>
                  </a:defRPr>
                </a:pPr>
                <a:r>
                  <a:rPr lang="en-US" sz="1400" b="0" baseline="0" dirty="0">
                    <a:solidFill>
                      <a:srgbClr val="071D49"/>
                    </a:solidFill>
                    <a:latin typeface="Arial" panose="020B0604020202020204" pitchFamily="34" charset="0"/>
                  </a:rPr>
                  <a:t>Proportion of participants</a:t>
                </a:r>
              </a:p>
            </c:rich>
          </c:tx>
          <c:layout>
            <c:manualLayout>
              <c:xMode val="edge"/>
              <c:yMode val="edge"/>
              <c:x val="1.1328450314320317E-2"/>
              <c:y val="0.16663557508993193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400" b="0" i="0" u="none" strike="noStrike" kern="1200" baseline="0">
                  <a:solidFill>
                    <a:srgbClr val="071D49"/>
                  </a:solidFill>
                  <a:latin typeface="Arial" panose="020B0604020202020204" pitchFamily="34" charset="0"/>
                  <a:ea typeface="+mn-ea"/>
                  <a:cs typeface="+mn-cs"/>
                </a:defRPr>
              </a:pPr>
              <a:endParaRPr lang="de-DE"/>
            </a:p>
          </c:txPr>
        </c:title>
        <c:numFmt formatCode="0%" sourceLinked="1"/>
        <c:majorTickMark val="out"/>
        <c:minorTickMark val="none"/>
        <c:tickLblPos val="nextTo"/>
        <c:spPr>
          <a:noFill/>
          <a:ln w="12700">
            <a:solidFill>
              <a:srgbClr val="071D49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rgbClr val="071D49"/>
                </a:solidFill>
                <a:latin typeface="Arial" panose="020B0604020202020204" pitchFamily="34" charset="0"/>
                <a:ea typeface="+mn-ea"/>
                <a:cs typeface="+mn-cs"/>
              </a:defRPr>
            </a:pPr>
            <a:endParaRPr lang="de-DE"/>
          </a:p>
        </c:txPr>
        <c:crossAx val="57060824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65807928946306016"/>
          <c:y val="2.4258978097152373E-2"/>
          <c:w val="0.33051280927389121"/>
          <c:h val="0.12724598047998489"/>
        </c:manualLayout>
      </c:layout>
      <c:overlay val="0"/>
      <c:spPr>
        <a:solidFill>
          <a:srgbClr val="FFFFFF"/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rgbClr val="071D49"/>
              </a:solidFill>
              <a:latin typeface="Arial" panose="020B0604020202020204" pitchFamily="34" charset="0"/>
              <a:ea typeface="+mn-ea"/>
              <a:cs typeface="+mn-cs"/>
            </a:defRPr>
          </a:pPr>
          <a:endParaRPr lang="de-DE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de-DE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4231A79A-A19B-4497-A1AB-45435BE30F6C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1963"/>
          </a:xfrm>
          <a:prstGeom prst="rect">
            <a:avLst/>
          </a:prstGeom>
        </p:spPr>
        <p:txBody>
          <a:bodyPr vert="horz" lIns="92757" tIns="46378" rIns="92757" bIns="46378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C229F7F-D297-4559-9851-400D21AD0DA5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1963"/>
          </a:xfrm>
          <a:prstGeom prst="rect">
            <a:avLst/>
          </a:prstGeom>
        </p:spPr>
        <p:txBody>
          <a:bodyPr vert="horz" lIns="92757" tIns="46378" rIns="92757" bIns="46378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BBD0F9B0-F04C-4D5C-950C-995DD2BA0776}" type="datetimeFigureOut">
              <a:rPr lang="en-US"/>
              <a:pPr>
                <a:defRPr/>
              </a:pPr>
              <a:t>11/11/2019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1CF66F7-6445-4994-A978-280AA2F5DC17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759825"/>
            <a:ext cx="3038475" cy="461963"/>
          </a:xfrm>
          <a:prstGeom prst="rect">
            <a:avLst/>
          </a:prstGeom>
        </p:spPr>
        <p:txBody>
          <a:bodyPr vert="horz" lIns="92757" tIns="46378" rIns="92757" bIns="46378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FB4E08A-A95E-4B9B-BA0B-A4099E824A08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970338" y="8759825"/>
            <a:ext cx="3038475" cy="461963"/>
          </a:xfrm>
          <a:prstGeom prst="rect">
            <a:avLst/>
          </a:prstGeom>
        </p:spPr>
        <p:txBody>
          <a:bodyPr vert="horz" wrap="square" lIns="92757" tIns="46378" rIns="92757" bIns="46378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4E8E1CDC-42C3-4508-9AA6-95C211B64EB1}" type="slidenum">
              <a:rPr lang="en-US" altLang="en-US"/>
              <a:pPr>
                <a:defRPr/>
              </a:pPr>
              <a:t>‹Nr.›</a:t>
            </a:fld>
            <a:endParaRPr lang="en-US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66D4C4F1-14A5-4BAA-BC5E-CA30B8BFDD18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1963"/>
          </a:xfrm>
          <a:prstGeom prst="rect">
            <a:avLst/>
          </a:prstGeom>
        </p:spPr>
        <p:txBody>
          <a:bodyPr vert="horz" lIns="92757" tIns="46378" rIns="92757" bIns="46378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74079F7-1904-42E8-B75F-B71E6E30CFC8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1963"/>
          </a:xfrm>
          <a:prstGeom prst="rect">
            <a:avLst/>
          </a:prstGeom>
        </p:spPr>
        <p:txBody>
          <a:bodyPr vert="horz" lIns="92757" tIns="46378" rIns="92757" bIns="46378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183F36F6-6F2E-482F-9FD3-CDE709AF1C49}" type="datetimeFigureOut">
              <a:rPr lang="en-GB"/>
              <a:pPr>
                <a:defRPr/>
              </a:pPr>
              <a:t>11/11/2019</a:t>
            </a:fld>
            <a:endParaRPr lang="en-GB" dirty="0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EC1B771D-C361-457D-843E-212FB9972A93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431800" y="692150"/>
            <a:ext cx="6146800" cy="34591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757" tIns="46378" rIns="92757" bIns="46378" rtlCol="0" anchor="ctr"/>
          <a:lstStyle/>
          <a:p>
            <a:pPr lvl="0"/>
            <a:endParaRPr lang="en-GB" noProof="0" dirty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BBDF5E70-B768-41BD-9A1C-CD165C55B31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701675" y="4381500"/>
            <a:ext cx="5607050" cy="4149725"/>
          </a:xfrm>
          <a:prstGeom prst="rect">
            <a:avLst/>
          </a:prstGeom>
        </p:spPr>
        <p:txBody>
          <a:bodyPr vert="horz" lIns="92757" tIns="46378" rIns="92757" bIns="46378" rtlCol="0">
            <a:normAutofit/>
          </a:bodyPr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  <a:endParaRPr lang="en-GB" noProof="0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BA43E5A-91B4-4C16-8A27-60EC9F304CDB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759825"/>
            <a:ext cx="3038475" cy="461963"/>
          </a:xfrm>
          <a:prstGeom prst="rect">
            <a:avLst/>
          </a:prstGeom>
        </p:spPr>
        <p:txBody>
          <a:bodyPr vert="horz" lIns="92757" tIns="46378" rIns="92757" bIns="46378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CB8025D-6E27-41ED-B373-A7A42A879AF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970338" y="8759825"/>
            <a:ext cx="3038475" cy="461963"/>
          </a:xfrm>
          <a:prstGeom prst="rect">
            <a:avLst/>
          </a:prstGeom>
        </p:spPr>
        <p:txBody>
          <a:bodyPr vert="horz" wrap="square" lIns="92757" tIns="46378" rIns="92757" bIns="46378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BD9CD696-6686-42F5-9E42-8DCDB034590C}" type="slidenum">
              <a:rPr lang="en-GB" altLang="en-US"/>
              <a:pPr>
                <a:defRPr/>
              </a:pPr>
              <a:t>‹Nr.›</a:t>
            </a:fld>
            <a:endParaRPr lang="en-GB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609489"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1218979"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828469"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2437958"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3047448" algn="l" defTabSz="1218979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3656937" algn="l" defTabSz="1218979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4266427" algn="l" defTabSz="1218979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4875915" algn="l" defTabSz="1218979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Image Placeholder 1">
            <a:extLst>
              <a:ext uri="{FF2B5EF4-FFF2-40B4-BE49-F238E27FC236}">
                <a16:creationId xmlns:a16="http://schemas.microsoft.com/office/drawing/2014/main" id="{6975990F-AA55-4A9E-AAEE-08548034C6F5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431800" y="692150"/>
            <a:ext cx="6146800" cy="3459163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Notes Placeholder 2">
            <a:extLst>
              <a:ext uri="{FF2B5EF4-FFF2-40B4-BE49-F238E27FC236}">
                <a16:creationId xmlns:a16="http://schemas.microsoft.com/office/drawing/2014/main" id="{588BB46D-35C7-4178-83A9-61A6DB2BA151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/>
          </a:p>
        </p:txBody>
      </p:sp>
      <p:sp>
        <p:nvSpPr>
          <p:cNvPr id="18436" name="Slide Number Placeholder 3">
            <a:extLst>
              <a:ext uri="{FF2B5EF4-FFF2-40B4-BE49-F238E27FC236}">
                <a16:creationId xmlns:a16="http://schemas.microsoft.com/office/drawing/2014/main" id="{5AF03868-4668-4DC8-A7BC-9C430F36A82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878610C-E94C-481B-83EC-8F434D19AEBD}" type="slidenum">
              <a:rPr lang="en-GB" altLang="en-US"/>
              <a:pPr>
                <a:spcBef>
                  <a:spcPct val="0"/>
                </a:spcBef>
              </a:pPr>
              <a:t>2</a:t>
            </a:fld>
            <a:endParaRPr lang="en-GB" alt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D9CD696-6686-42F5-9E42-8DCDB034590C}" type="slidenum">
              <a:rPr lang="en-GB" altLang="en-US" smtClean="0"/>
              <a:pPr>
                <a:defRPr/>
              </a:pPr>
              <a:t>10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5656390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resentation Title - Grey">
    <p:bg>
      <p:bgPr>
        <a:solidFill>
          <a:srgbClr val="D0D3D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36F476F6-3F0B-4FBC-A5F1-9D051272FD2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"/>
            <a:ext cx="1485899" cy="4346471"/>
          </a:xfrm>
          <a:prstGeom prst="rect">
            <a:avLst/>
          </a:prstGeom>
        </p:spPr>
      </p:pic>
      <p:sp>
        <p:nvSpPr>
          <p:cNvPr id="8" name="Text Placeholder 4">
            <a:extLst>
              <a:ext uri="{FF2B5EF4-FFF2-40B4-BE49-F238E27FC236}">
                <a16:creationId xmlns:a16="http://schemas.microsoft.com/office/drawing/2014/main" id="{6F645C7C-F0D4-4F5C-8D68-FB851D5670AC}"/>
              </a:ext>
            </a:extLst>
          </p:cNvPr>
          <p:cNvSpPr txBox="1">
            <a:spLocks/>
          </p:cNvSpPr>
          <p:nvPr userDrawn="1"/>
        </p:nvSpPr>
        <p:spPr>
          <a:xfrm>
            <a:off x="699168" y="6417367"/>
            <a:ext cx="10833100" cy="149375"/>
          </a:xfrm>
          <a:prstGeom prst="rect">
            <a:avLst/>
          </a:prstGeom>
        </p:spPr>
        <p:txBody>
          <a:bodyPr lIns="0" tIns="0" rIns="0" bIns="0"/>
          <a:lstStyle>
            <a:lvl1pPr marL="0" indent="0" algn="r" rtl="0" eaLnBrk="0" fontAlgn="base" hangingPunct="0">
              <a:spcBef>
                <a:spcPct val="0"/>
              </a:spcBef>
              <a:spcAft>
                <a:spcPts val="400"/>
              </a:spcAft>
              <a:buClr>
                <a:srgbClr val="E31836"/>
              </a:buClr>
              <a:buSzPct val="115000"/>
              <a:buFont typeface="Arial" panose="020B0604020202020204" pitchFamily="34" charset="0"/>
              <a:buNone/>
              <a:defRPr sz="900">
                <a:solidFill>
                  <a:schemeClr val="accent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176213" indent="-176213" algn="l" rtl="0" eaLnBrk="0" fontAlgn="base" hangingPunct="0">
              <a:spcBef>
                <a:spcPct val="0"/>
              </a:spcBef>
              <a:spcAft>
                <a:spcPts val="400"/>
              </a:spcAft>
              <a:buClr>
                <a:srgbClr val="E31836"/>
              </a:buClr>
              <a:buSzPct val="115000"/>
              <a:buFont typeface="Arial" panose="020B0604020202020204" pitchFamily="34" charset="0"/>
              <a:buChar char="•"/>
              <a:defRPr sz="170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568325" indent="-173038" algn="l" rtl="0" eaLnBrk="0" fontAlgn="base" hangingPunct="0">
              <a:spcBef>
                <a:spcPct val="0"/>
              </a:spcBef>
              <a:spcAft>
                <a:spcPts val="400"/>
              </a:spcAft>
              <a:buClr>
                <a:srgbClr val="E31836"/>
              </a:buClr>
              <a:buSzPct val="115000"/>
              <a:buFont typeface="Arial" panose="020B0604020202020204" pitchFamily="34" charset="0"/>
              <a:buChar char="•"/>
              <a:defRPr lang="en-US" sz="1500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76313" indent="-188913" algn="l" rtl="0" eaLnBrk="0" fontAlgn="base" hangingPunct="0">
              <a:spcBef>
                <a:spcPct val="0"/>
              </a:spcBef>
              <a:spcAft>
                <a:spcPts val="400"/>
              </a:spcAft>
              <a:buClr>
                <a:srgbClr val="E31836"/>
              </a:buClr>
              <a:buSzPct val="115000"/>
              <a:buFont typeface="Arial" panose="020B0604020202020204" pitchFamily="34" charset="0"/>
              <a:buChar char="•"/>
              <a:defRPr lang="en-US" sz="1300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29753" indent="-152396" algn="l" defTabSz="1231869" rtl="0" eaLnBrk="0" fontAlgn="base" hangingPunct="0">
              <a:spcBef>
                <a:spcPct val="0"/>
              </a:spcBef>
              <a:spcAft>
                <a:spcPts val="400"/>
              </a:spcAft>
              <a:buClr>
                <a:srgbClr val="E31836"/>
              </a:buClr>
              <a:buSzPct val="115000"/>
              <a:buFont typeface="Arial" panose="020B0604020202020204" pitchFamily="34" charset="0"/>
              <a:buChar char="•"/>
              <a:defRPr lang="en-GB" sz="1467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891095" indent="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61229"/>
              </a:buClr>
              <a:buSzPct val="115000"/>
              <a:buFont typeface="Arial" charset="0"/>
              <a:buNone/>
              <a:defRPr sz="1333">
                <a:solidFill>
                  <a:schemeClr val="bg2"/>
                </a:solidFill>
                <a:latin typeface="+mn-lt"/>
                <a:cs typeface="+mn-cs"/>
              </a:defRPr>
            </a:lvl6pPr>
            <a:lvl7pPr marL="1930352" indent="-25187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61229"/>
              </a:buClr>
              <a:buSzPct val="115000"/>
              <a:buFont typeface="Arial" charset="0"/>
              <a:buChar char="•"/>
              <a:defRPr sz="1333">
                <a:solidFill>
                  <a:schemeClr val="bg2"/>
                </a:solidFill>
                <a:latin typeface="+mn-lt"/>
                <a:cs typeface="+mn-cs"/>
              </a:defRPr>
            </a:lvl7pPr>
            <a:lvl8pPr marL="2539937" indent="-25187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61229"/>
              </a:buClr>
              <a:buSzPct val="115000"/>
              <a:buFont typeface="Arial" charset="0"/>
              <a:buChar char="•"/>
              <a:defRPr sz="1333">
                <a:solidFill>
                  <a:schemeClr val="bg2"/>
                </a:solidFill>
                <a:latin typeface="+mn-lt"/>
                <a:cs typeface="+mn-cs"/>
              </a:defRPr>
            </a:lvl8pPr>
            <a:lvl9pPr marL="3149521" indent="-25187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61229"/>
              </a:buClr>
              <a:buSzPct val="115000"/>
              <a:buFont typeface="Arial" charset="0"/>
              <a:buChar char="•"/>
              <a:defRPr sz="1333">
                <a:solidFill>
                  <a:schemeClr val="bg2"/>
                </a:solidFill>
                <a:latin typeface="+mn-lt"/>
                <a:cs typeface="+mn-cs"/>
              </a:defRPr>
            </a:lvl9pPr>
          </a:lstStyle>
          <a:p>
            <a:pPr algn="l"/>
            <a:r>
              <a:rPr lang="en-US" sz="800" b="1" kern="0" dirty="0">
                <a:solidFill>
                  <a:schemeClr val="tx1"/>
                </a:solidFill>
              </a:rPr>
              <a:t>17th European AIDS Conference; November 6-9, 2019; Basel, Switzerland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1A5A9598-132B-4791-AA81-8424EC568A8B}"/>
              </a:ext>
            </a:extLst>
          </p:cNvPr>
          <p:cNvCxnSpPr/>
          <p:nvPr userDrawn="1"/>
        </p:nvCxnSpPr>
        <p:spPr>
          <a:xfrm>
            <a:off x="697164" y="6249600"/>
            <a:ext cx="522000" cy="0"/>
          </a:xfrm>
          <a:prstGeom prst="line">
            <a:avLst/>
          </a:prstGeom>
          <a:ln w="3175">
            <a:solidFill>
              <a:srgbClr val="071D4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itle 1">
            <a:extLst>
              <a:ext uri="{FF2B5EF4-FFF2-40B4-BE49-F238E27FC236}">
                <a16:creationId xmlns:a16="http://schemas.microsoft.com/office/drawing/2014/main" id="{3951345F-605B-4B05-8202-DE3B46F9CDEE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101430" y="1378448"/>
            <a:ext cx="8631936" cy="1954213"/>
          </a:xfrm>
          <a:prstGeom prst="rect">
            <a:avLst/>
          </a:prstGeom>
        </p:spPr>
        <p:txBody>
          <a:bodyPr anchor="t">
            <a:normAutofit/>
          </a:bodyPr>
          <a:lstStyle>
            <a:lvl1pPr algn="l">
              <a:defRPr sz="4000" b="1">
                <a:solidFill>
                  <a:schemeClr val="tx1"/>
                </a:solidFill>
                <a:effectLst/>
                <a:latin typeface="+mj-lt"/>
                <a:cs typeface="Arial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9" name="Subtitle 2">
            <a:extLst>
              <a:ext uri="{FF2B5EF4-FFF2-40B4-BE49-F238E27FC236}">
                <a16:creationId xmlns:a16="http://schemas.microsoft.com/office/drawing/2014/main" id="{79680979-CC01-4E77-8530-905039B45F0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101430" y="3625372"/>
            <a:ext cx="8631936" cy="908304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500" b="1" i="0">
                <a:solidFill>
                  <a:schemeClr val="tx2"/>
                </a:solidFill>
                <a:effectLst/>
                <a:latin typeface="Arial"/>
                <a:cs typeface="Arial"/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20" name="Text Placeholder 19">
            <a:extLst>
              <a:ext uri="{FF2B5EF4-FFF2-40B4-BE49-F238E27FC236}">
                <a16:creationId xmlns:a16="http://schemas.microsoft.com/office/drawing/2014/main" id="{E0F6C3D1-ED36-45A1-94EC-A543584321B2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101430" y="4551964"/>
            <a:ext cx="8631936" cy="859536"/>
          </a:xfrm>
        </p:spPr>
        <p:txBody>
          <a:bodyPr/>
          <a:lstStyle>
            <a:lvl1pPr marL="0" indent="0">
              <a:buNone/>
              <a:defRPr sz="1150" i="1">
                <a:solidFill>
                  <a:schemeClr val="tx1"/>
                </a:solidFill>
              </a:defRPr>
            </a:lvl1pPr>
            <a:lvl2pPr marL="247644" indent="0">
              <a:buNone/>
              <a:defRPr/>
            </a:lvl2pPr>
            <a:lvl3pPr marL="507987" indent="0">
              <a:buNone/>
              <a:defRPr/>
            </a:lvl3pPr>
            <a:lvl4pPr marL="736582" indent="0">
              <a:buNone/>
              <a:defRPr/>
            </a:lvl4pPr>
            <a:lvl5pPr marL="954592" indent="0"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6084201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  <p15:guide id="3" pos="693" userDrawn="1">
          <p15:clr>
            <a:srgbClr val="FBAE40"/>
          </p15:clr>
        </p15:guide>
        <p15:guide id="4" pos="561" userDrawn="1">
          <p15:clr>
            <a:srgbClr val="FBAE40"/>
          </p15:clr>
        </p15:guide>
        <p15:guide id="5" orient="horz" pos="4032" userDrawn="1">
          <p15:clr>
            <a:srgbClr val="FBAE40"/>
          </p15:clr>
        </p15:guide>
        <p15:guide id="6" orient="horz" pos="4159" userDrawn="1">
          <p15:clr>
            <a:srgbClr val="FBAE40"/>
          </p15:clr>
        </p15:guide>
        <p15:guide id="7" orient="horz" pos="937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vider Slide - Grey">
    <p:bg>
      <p:bgPr>
        <a:solidFill>
          <a:srgbClr val="D0D3D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E59C5AC0-3532-42A2-8085-13163A67E0A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705200" cy="2025551"/>
          </a:xfrm>
          <a:prstGeom prst="rect">
            <a:avLst/>
          </a:prstGeom>
        </p:spPr>
      </p:pic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2E5EF343-BC1C-4481-AB08-1FEA749ADFA1}"/>
              </a:ext>
            </a:extLst>
          </p:cNvPr>
          <p:cNvCxnSpPr/>
          <p:nvPr userDrawn="1"/>
        </p:nvCxnSpPr>
        <p:spPr>
          <a:xfrm rot="1200000">
            <a:off x="1109664" y="-409575"/>
            <a:ext cx="0" cy="6850380"/>
          </a:xfrm>
          <a:prstGeom prst="line">
            <a:avLst/>
          </a:prstGeom>
          <a:ln w="25400" cap="sq">
            <a:solidFill>
              <a:srgbClr val="E4004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 Placeholder 4">
            <a:extLst>
              <a:ext uri="{FF2B5EF4-FFF2-40B4-BE49-F238E27FC236}">
                <a16:creationId xmlns:a16="http://schemas.microsoft.com/office/drawing/2014/main" id="{D548C306-055E-4E11-A507-A1F28C273740}"/>
              </a:ext>
            </a:extLst>
          </p:cNvPr>
          <p:cNvSpPr txBox="1">
            <a:spLocks/>
          </p:cNvSpPr>
          <p:nvPr userDrawn="1"/>
        </p:nvSpPr>
        <p:spPr>
          <a:xfrm>
            <a:off x="699168" y="6417367"/>
            <a:ext cx="10833100" cy="149375"/>
          </a:xfrm>
          <a:prstGeom prst="rect">
            <a:avLst/>
          </a:prstGeom>
        </p:spPr>
        <p:txBody>
          <a:bodyPr lIns="0" tIns="0" rIns="0" bIns="0"/>
          <a:lstStyle>
            <a:lvl1pPr marL="0" indent="0" algn="r" rtl="0" eaLnBrk="0" fontAlgn="base" hangingPunct="0">
              <a:spcBef>
                <a:spcPct val="0"/>
              </a:spcBef>
              <a:spcAft>
                <a:spcPts val="400"/>
              </a:spcAft>
              <a:buClr>
                <a:srgbClr val="E31836"/>
              </a:buClr>
              <a:buSzPct val="115000"/>
              <a:buFont typeface="Arial" panose="020B0604020202020204" pitchFamily="34" charset="0"/>
              <a:buNone/>
              <a:defRPr sz="900">
                <a:solidFill>
                  <a:schemeClr val="accent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176213" indent="-176213" algn="l" rtl="0" eaLnBrk="0" fontAlgn="base" hangingPunct="0">
              <a:spcBef>
                <a:spcPct val="0"/>
              </a:spcBef>
              <a:spcAft>
                <a:spcPts val="400"/>
              </a:spcAft>
              <a:buClr>
                <a:srgbClr val="E31836"/>
              </a:buClr>
              <a:buSzPct val="115000"/>
              <a:buFont typeface="Arial" panose="020B0604020202020204" pitchFamily="34" charset="0"/>
              <a:buChar char="•"/>
              <a:defRPr sz="170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568325" indent="-173038" algn="l" rtl="0" eaLnBrk="0" fontAlgn="base" hangingPunct="0">
              <a:spcBef>
                <a:spcPct val="0"/>
              </a:spcBef>
              <a:spcAft>
                <a:spcPts val="400"/>
              </a:spcAft>
              <a:buClr>
                <a:srgbClr val="E31836"/>
              </a:buClr>
              <a:buSzPct val="115000"/>
              <a:buFont typeface="Arial" panose="020B0604020202020204" pitchFamily="34" charset="0"/>
              <a:buChar char="•"/>
              <a:defRPr lang="en-US" sz="1500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76313" indent="-188913" algn="l" rtl="0" eaLnBrk="0" fontAlgn="base" hangingPunct="0">
              <a:spcBef>
                <a:spcPct val="0"/>
              </a:spcBef>
              <a:spcAft>
                <a:spcPts val="400"/>
              </a:spcAft>
              <a:buClr>
                <a:srgbClr val="E31836"/>
              </a:buClr>
              <a:buSzPct val="115000"/>
              <a:buFont typeface="Arial" panose="020B0604020202020204" pitchFamily="34" charset="0"/>
              <a:buChar char="•"/>
              <a:defRPr lang="en-US" sz="1300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29753" indent="-152396" algn="l" defTabSz="1231869" rtl="0" eaLnBrk="0" fontAlgn="base" hangingPunct="0">
              <a:spcBef>
                <a:spcPct val="0"/>
              </a:spcBef>
              <a:spcAft>
                <a:spcPts val="400"/>
              </a:spcAft>
              <a:buClr>
                <a:srgbClr val="E31836"/>
              </a:buClr>
              <a:buSzPct val="115000"/>
              <a:buFont typeface="Arial" panose="020B0604020202020204" pitchFamily="34" charset="0"/>
              <a:buChar char="•"/>
              <a:defRPr lang="en-GB" sz="1467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891095" indent="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61229"/>
              </a:buClr>
              <a:buSzPct val="115000"/>
              <a:buFont typeface="Arial" charset="0"/>
              <a:buNone/>
              <a:defRPr sz="1333">
                <a:solidFill>
                  <a:schemeClr val="bg2"/>
                </a:solidFill>
                <a:latin typeface="+mn-lt"/>
                <a:cs typeface="+mn-cs"/>
              </a:defRPr>
            </a:lvl6pPr>
            <a:lvl7pPr marL="1930352" indent="-25187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61229"/>
              </a:buClr>
              <a:buSzPct val="115000"/>
              <a:buFont typeface="Arial" charset="0"/>
              <a:buChar char="•"/>
              <a:defRPr sz="1333">
                <a:solidFill>
                  <a:schemeClr val="bg2"/>
                </a:solidFill>
                <a:latin typeface="+mn-lt"/>
                <a:cs typeface="+mn-cs"/>
              </a:defRPr>
            </a:lvl7pPr>
            <a:lvl8pPr marL="2539937" indent="-25187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61229"/>
              </a:buClr>
              <a:buSzPct val="115000"/>
              <a:buFont typeface="Arial" charset="0"/>
              <a:buChar char="•"/>
              <a:defRPr sz="1333">
                <a:solidFill>
                  <a:schemeClr val="bg2"/>
                </a:solidFill>
                <a:latin typeface="+mn-lt"/>
                <a:cs typeface="+mn-cs"/>
              </a:defRPr>
            </a:lvl8pPr>
            <a:lvl9pPr marL="3149521" indent="-25187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61229"/>
              </a:buClr>
              <a:buSzPct val="115000"/>
              <a:buFont typeface="Arial" charset="0"/>
              <a:buChar char="•"/>
              <a:defRPr sz="1333">
                <a:solidFill>
                  <a:schemeClr val="bg2"/>
                </a:solidFill>
                <a:latin typeface="+mn-lt"/>
                <a:cs typeface="+mn-cs"/>
              </a:defRPr>
            </a:lvl9pPr>
          </a:lstStyle>
          <a:p>
            <a:pPr algn="l"/>
            <a:r>
              <a:rPr lang="en-US" sz="800" b="1" kern="0" dirty="0">
                <a:solidFill>
                  <a:schemeClr val="tx1"/>
                </a:solidFill>
              </a:rPr>
              <a:t>17th European AIDS Conference; November 6-9, 2019; Basel, Switzerland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6AA343B2-0BB0-4C07-85D9-BE40CD7987FA}"/>
              </a:ext>
            </a:extLst>
          </p:cNvPr>
          <p:cNvCxnSpPr/>
          <p:nvPr userDrawn="1"/>
        </p:nvCxnSpPr>
        <p:spPr>
          <a:xfrm>
            <a:off x="697164" y="6249600"/>
            <a:ext cx="522000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itle 1">
            <a:extLst>
              <a:ext uri="{FF2B5EF4-FFF2-40B4-BE49-F238E27FC236}">
                <a16:creationId xmlns:a16="http://schemas.microsoft.com/office/drawing/2014/main" id="{EBB7A876-30A6-4294-849D-215C944656A3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219200" y="3093106"/>
            <a:ext cx="9448800" cy="2469494"/>
          </a:xfrm>
          <a:prstGeom prst="rect">
            <a:avLst/>
          </a:prstGeom>
        </p:spPr>
        <p:txBody>
          <a:bodyPr anchor="t">
            <a:normAutofit/>
          </a:bodyPr>
          <a:lstStyle>
            <a:lvl1pPr algn="l">
              <a:defRPr sz="4000" b="1">
                <a:solidFill>
                  <a:schemeClr val="tx1"/>
                </a:solidFill>
                <a:effectLst/>
                <a:latin typeface="+mj-lt"/>
                <a:cs typeface="Arial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8924489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_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711200" y="1350964"/>
            <a:ext cx="11144251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5pPr>
              <a:defRPr/>
            </a:lvl5pPr>
          </a:lstStyle>
          <a:p>
            <a:pPr lvl="0"/>
            <a:r>
              <a:rPr lang="en-US" altLang="en-US" noProof="0"/>
              <a:t>Click to edit Master text styles</a:t>
            </a:r>
          </a:p>
          <a:p>
            <a:pPr lvl="1"/>
            <a:r>
              <a:rPr lang="en-US" altLang="en-US" noProof="0"/>
              <a:t>Second level</a:t>
            </a:r>
          </a:p>
          <a:p>
            <a:pPr lvl="2"/>
            <a:r>
              <a:rPr lang="en-US" altLang="en-US" noProof="0"/>
              <a:t>Third level</a:t>
            </a:r>
          </a:p>
          <a:p>
            <a:pPr lvl="3"/>
            <a:r>
              <a:rPr lang="en-US" altLang="en-US" noProof="0"/>
              <a:t>Fourth level</a:t>
            </a:r>
          </a:p>
          <a:p>
            <a:pPr lvl="4"/>
            <a:r>
              <a:rPr lang="en-US" altLang="en-US" noProof="0"/>
              <a:t>Fifth level</a:t>
            </a:r>
            <a:endParaRPr lang="en-US" altLang="en-US" noProof="0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FCAB574-D00F-404B-99A4-2638A1E732D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5663" t="79880"/>
          <a:stretch/>
        </p:blipFill>
        <p:spPr>
          <a:xfrm>
            <a:off x="11663264" y="5477068"/>
            <a:ext cx="528735" cy="1379057"/>
          </a:xfrm>
          <a:prstGeom prst="rect">
            <a:avLst/>
          </a:prstGeom>
        </p:spPr>
      </p:pic>
      <p:sp>
        <p:nvSpPr>
          <p:cNvPr id="17" name="Slide Number Placeholder 1">
            <a:extLst>
              <a:ext uri="{FF2B5EF4-FFF2-40B4-BE49-F238E27FC236}">
                <a16:creationId xmlns:a16="http://schemas.microsoft.com/office/drawing/2014/main" id="{5E20FFAB-DF01-48B8-AAF8-D9E9981965A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736387" y="6519599"/>
            <a:ext cx="455611" cy="336525"/>
          </a:xfrm>
          <a:prstGeom prst="rect">
            <a:avLst/>
          </a:prstGeom>
        </p:spPr>
        <p:txBody>
          <a:bodyPr/>
          <a:lstStyle>
            <a:lvl1pPr algn="r">
              <a:defRPr sz="1200" b="1">
                <a:solidFill>
                  <a:schemeClr val="bg1"/>
                </a:solidFill>
              </a:defRPr>
            </a:lvl1pPr>
          </a:lstStyle>
          <a:p>
            <a:fld id="{724AC3FD-09E3-4FF5-A0F9-A72F20D7F301}" type="slidenum">
              <a:rPr lang="en-GB" smtClean="0"/>
              <a:pPr/>
              <a:t>‹Nr.›</a:t>
            </a:fld>
            <a:endParaRPr lang="en-GB" dirty="0"/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B269CE4D-2347-44B5-ABE1-5082EFF06F2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711199" y="152400"/>
            <a:ext cx="11144251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 dirty="0"/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F6A834DD-6116-4B73-BBE9-851C2D5E28BF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711200" y="5759112"/>
            <a:ext cx="11143488" cy="304769"/>
          </a:xfrm>
        </p:spPr>
        <p:txBody>
          <a:bodyPr anchor="b"/>
          <a:lstStyle>
            <a:lvl1pPr marL="0" indent="0" algn="l" rtl="0" eaLnBrk="0" fontAlgn="base" hangingPunct="0">
              <a:spcBef>
                <a:spcPct val="0"/>
              </a:spcBef>
              <a:spcAft>
                <a:spcPts val="400"/>
              </a:spcAft>
              <a:buClr>
                <a:srgbClr val="E31836"/>
              </a:buClr>
              <a:buSzPct val="115000"/>
              <a:buFont typeface="Arial" panose="020B0604020202020204" pitchFamily="34" charset="0"/>
              <a:buNone/>
              <a:defRPr lang="en-US" sz="800" kern="0" baseline="0" dirty="0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0" indent="0" algn="l" rtl="0" eaLnBrk="0" fontAlgn="base" hangingPunct="0">
              <a:spcBef>
                <a:spcPct val="0"/>
              </a:spcBef>
              <a:spcAft>
                <a:spcPts val="400"/>
              </a:spcAft>
              <a:buClr>
                <a:srgbClr val="E31836"/>
              </a:buClr>
              <a:buSzPct val="115000"/>
              <a:buFont typeface="Arial" panose="020B0604020202020204" pitchFamily="34" charset="0"/>
              <a:buNone/>
              <a:defRPr lang="en-US" sz="900" kern="0" baseline="0" dirty="0" smtClean="0">
                <a:solidFill>
                  <a:schemeClr val="accent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0" indent="0" algn="l" rtl="0" eaLnBrk="0" fontAlgn="base" hangingPunct="0">
              <a:spcBef>
                <a:spcPct val="0"/>
              </a:spcBef>
              <a:spcAft>
                <a:spcPts val="400"/>
              </a:spcAft>
              <a:buClr>
                <a:srgbClr val="E31836"/>
              </a:buClr>
              <a:buSzPct val="115000"/>
              <a:buFont typeface="Arial" panose="020B0604020202020204" pitchFamily="34" charset="0"/>
              <a:buNone/>
              <a:defRPr lang="en-US" sz="900" kern="0" baseline="0" dirty="0" smtClean="0">
                <a:solidFill>
                  <a:schemeClr val="accent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0" indent="0" algn="l" rtl="0" eaLnBrk="0" fontAlgn="base" hangingPunct="0">
              <a:spcBef>
                <a:spcPct val="0"/>
              </a:spcBef>
              <a:spcAft>
                <a:spcPts val="400"/>
              </a:spcAft>
              <a:buClr>
                <a:srgbClr val="E31836"/>
              </a:buClr>
              <a:buSzPct val="115000"/>
              <a:buFont typeface="Arial" panose="020B0604020202020204" pitchFamily="34" charset="0"/>
              <a:buNone/>
              <a:defRPr lang="en-US" sz="900" kern="0" baseline="0" dirty="0" smtClean="0">
                <a:solidFill>
                  <a:schemeClr val="accent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0" indent="0" algn="l" rtl="0" eaLnBrk="0" fontAlgn="base" hangingPunct="0">
              <a:spcBef>
                <a:spcPct val="0"/>
              </a:spcBef>
              <a:spcAft>
                <a:spcPts val="400"/>
              </a:spcAft>
              <a:buClr>
                <a:srgbClr val="E31836"/>
              </a:buClr>
              <a:buSzPct val="115000"/>
              <a:buFont typeface="Arial" panose="020B0604020202020204" pitchFamily="34" charset="0"/>
              <a:buNone/>
              <a:defRPr lang="en-US" sz="900" kern="0" baseline="0" dirty="0">
                <a:solidFill>
                  <a:schemeClr val="accent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544563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  <p15:guide id="3" orient="horz" pos="4032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Slide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1">
            <a:extLst>
              <a:ext uri="{FF2B5EF4-FFF2-40B4-BE49-F238E27FC236}">
                <a16:creationId xmlns:a16="http://schemas.microsoft.com/office/drawing/2014/main" id="{C683A308-5D3A-4CA6-AC20-9C72DA27D84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736387" y="6519599"/>
            <a:ext cx="455611" cy="336525"/>
          </a:xfrm>
          <a:prstGeom prst="rect">
            <a:avLst/>
          </a:prstGeom>
        </p:spPr>
        <p:txBody>
          <a:bodyPr/>
          <a:lstStyle>
            <a:lvl1pPr algn="r">
              <a:defRPr sz="1200" b="1">
                <a:solidFill>
                  <a:schemeClr val="bg1"/>
                </a:solidFill>
              </a:defRPr>
            </a:lvl1pPr>
          </a:lstStyle>
          <a:p>
            <a:fld id="{724AC3FD-09E3-4FF5-A0F9-A72F20D7F301}" type="slidenum">
              <a:rPr lang="en-GB" smtClean="0"/>
              <a:pPr/>
              <a:t>‹Nr.›</a:t>
            </a:fld>
            <a:endParaRPr lang="en-GB" dirty="0"/>
          </a:p>
        </p:txBody>
      </p:sp>
      <p:sp>
        <p:nvSpPr>
          <p:cNvPr id="14" name="Text Placeholder 2">
            <a:extLst>
              <a:ext uri="{FF2B5EF4-FFF2-40B4-BE49-F238E27FC236}">
                <a16:creationId xmlns:a16="http://schemas.microsoft.com/office/drawing/2014/main" id="{7D1BDFE1-7D83-4C75-AB1F-B7E84E75F7E2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711200" y="5759112"/>
            <a:ext cx="11143488" cy="304769"/>
          </a:xfrm>
        </p:spPr>
        <p:txBody>
          <a:bodyPr anchor="b"/>
          <a:lstStyle>
            <a:lvl1pPr marL="0" indent="0" algn="l" rtl="0" eaLnBrk="0" fontAlgn="base" hangingPunct="0">
              <a:spcBef>
                <a:spcPct val="0"/>
              </a:spcBef>
              <a:spcAft>
                <a:spcPts val="400"/>
              </a:spcAft>
              <a:buClr>
                <a:srgbClr val="E31836"/>
              </a:buClr>
              <a:buSzPct val="115000"/>
              <a:buFont typeface="Arial" panose="020B0604020202020204" pitchFamily="34" charset="0"/>
              <a:buNone/>
              <a:defRPr lang="en-US" sz="800" kern="0" baseline="0" dirty="0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0" indent="0" algn="l" rtl="0" eaLnBrk="0" fontAlgn="base" hangingPunct="0">
              <a:spcBef>
                <a:spcPct val="0"/>
              </a:spcBef>
              <a:spcAft>
                <a:spcPts val="400"/>
              </a:spcAft>
              <a:buClr>
                <a:srgbClr val="E31836"/>
              </a:buClr>
              <a:buSzPct val="115000"/>
              <a:buFont typeface="Arial" panose="020B0604020202020204" pitchFamily="34" charset="0"/>
              <a:buNone/>
              <a:defRPr lang="en-US" sz="900" kern="0" baseline="0" dirty="0" smtClean="0">
                <a:solidFill>
                  <a:schemeClr val="accent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0" indent="0" algn="l" rtl="0" eaLnBrk="0" fontAlgn="base" hangingPunct="0">
              <a:spcBef>
                <a:spcPct val="0"/>
              </a:spcBef>
              <a:spcAft>
                <a:spcPts val="400"/>
              </a:spcAft>
              <a:buClr>
                <a:srgbClr val="E31836"/>
              </a:buClr>
              <a:buSzPct val="115000"/>
              <a:buFont typeface="Arial" panose="020B0604020202020204" pitchFamily="34" charset="0"/>
              <a:buNone/>
              <a:defRPr lang="en-US" sz="900" kern="0" baseline="0" dirty="0" smtClean="0">
                <a:solidFill>
                  <a:schemeClr val="accent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0" indent="0" algn="l" rtl="0" eaLnBrk="0" fontAlgn="base" hangingPunct="0">
              <a:spcBef>
                <a:spcPct val="0"/>
              </a:spcBef>
              <a:spcAft>
                <a:spcPts val="400"/>
              </a:spcAft>
              <a:buClr>
                <a:srgbClr val="E31836"/>
              </a:buClr>
              <a:buSzPct val="115000"/>
              <a:buFont typeface="Arial" panose="020B0604020202020204" pitchFamily="34" charset="0"/>
              <a:buNone/>
              <a:defRPr lang="en-US" sz="900" kern="0" baseline="0" dirty="0" smtClean="0">
                <a:solidFill>
                  <a:schemeClr val="accent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0" indent="0" algn="l" rtl="0" eaLnBrk="0" fontAlgn="base" hangingPunct="0">
              <a:spcBef>
                <a:spcPct val="0"/>
              </a:spcBef>
              <a:spcAft>
                <a:spcPts val="400"/>
              </a:spcAft>
              <a:buClr>
                <a:srgbClr val="E31836"/>
              </a:buClr>
              <a:buSzPct val="115000"/>
              <a:buFont typeface="Arial" panose="020B0604020202020204" pitchFamily="34" charset="0"/>
              <a:buNone/>
              <a:defRPr lang="en-US" sz="900" kern="0" baseline="0" dirty="0">
                <a:solidFill>
                  <a:schemeClr val="accent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999A2E9C-1C03-427F-9B0F-714F67A738C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711199" y="152400"/>
            <a:ext cx="11144251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7507324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_Content 2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3">
            <a:extLst>
              <a:ext uri="{FF2B5EF4-FFF2-40B4-BE49-F238E27FC236}">
                <a16:creationId xmlns:a16="http://schemas.microsoft.com/office/drawing/2014/main" id="{672622E9-B50D-4DD4-BEBE-8BF8C87BBD65}"/>
              </a:ext>
            </a:extLst>
          </p:cNvPr>
          <p:cNvSpPr>
            <a:spLocks noGrp="1" noChangeArrowheads="1"/>
          </p:cNvSpPr>
          <p:nvPr>
            <p:ph idx="21"/>
          </p:nvPr>
        </p:nvSpPr>
        <p:spPr bwMode="auto">
          <a:xfrm>
            <a:off x="6469887" y="1341820"/>
            <a:ext cx="5384800" cy="43891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5pPr>
              <a:defRPr/>
            </a:lvl5pPr>
          </a:lstStyle>
          <a:p>
            <a:pPr lvl="0"/>
            <a:r>
              <a:rPr lang="en-US" altLang="en-US" noProof="0"/>
              <a:t>Click to edit Master text styles</a:t>
            </a:r>
          </a:p>
          <a:p>
            <a:pPr lvl="1"/>
            <a:r>
              <a:rPr lang="en-US" altLang="en-US" noProof="0"/>
              <a:t>Second level</a:t>
            </a:r>
          </a:p>
          <a:p>
            <a:pPr lvl="2"/>
            <a:r>
              <a:rPr lang="en-US" altLang="en-US" noProof="0"/>
              <a:t>Third level</a:t>
            </a:r>
          </a:p>
          <a:p>
            <a:pPr lvl="3"/>
            <a:r>
              <a:rPr lang="en-US" altLang="en-US" noProof="0"/>
              <a:t>Fourth level</a:t>
            </a:r>
          </a:p>
          <a:p>
            <a:pPr lvl="4"/>
            <a:r>
              <a:rPr lang="en-US" altLang="en-US" noProof="0"/>
              <a:t>Fifth level</a:t>
            </a:r>
            <a:endParaRPr lang="en-US" altLang="en-US" noProof="0" dirty="0"/>
          </a:p>
        </p:txBody>
      </p:sp>
      <p:sp>
        <p:nvSpPr>
          <p:cNvPr id="11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711201" y="1350964"/>
            <a:ext cx="5384800" cy="43799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5pPr>
              <a:defRPr/>
            </a:lvl5pPr>
          </a:lstStyle>
          <a:p>
            <a:pPr lvl="0"/>
            <a:r>
              <a:rPr lang="en-US" altLang="en-US" noProof="0"/>
              <a:t>Click to edit Master text styles</a:t>
            </a:r>
          </a:p>
          <a:p>
            <a:pPr lvl="1"/>
            <a:r>
              <a:rPr lang="en-US" altLang="en-US" noProof="0"/>
              <a:t>Second level</a:t>
            </a:r>
          </a:p>
          <a:p>
            <a:pPr lvl="2"/>
            <a:r>
              <a:rPr lang="en-US" altLang="en-US" noProof="0"/>
              <a:t>Third level</a:t>
            </a:r>
          </a:p>
          <a:p>
            <a:pPr lvl="3"/>
            <a:r>
              <a:rPr lang="en-US" altLang="en-US" noProof="0"/>
              <a:t>Fourth level</a:t>
            </a:r>
          </a:p>
          <a:p>
            <a:pPr lvl="4"/>
            <a:r>
              <a:rPr lang="en-US" altLang="en-US" noProof="0"/>
              <a:t>Fifth level</a:t>
            </a:r>
            <a:endParaRPr lang="en-US" altLang="en-US" noProof="0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FCAB574-D00F-404B-99A4-2638A1E732D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5663" t="79880"/>
          <a:stretch/>
        </p:blipFill>
        <p:spPr>
          <a:xfrm>
            <a:off x="11663264" y="5477068"/>
            <a:ext cx="528735" cy="1379057"/>
          </a:xfrm>
          <a:prstGeom prst="rect">
            <a:avLst/>
          </a:prstGeom>
        </p:spPr>
      </p:pic>
      <p:sp>
        <p:nvSpPr>
          <p:cNvPr id="17" name="Slide Number Placeholder 1">
            <a:extLst>
              <a:ext uri="{FF2B5EF4-FFF2-40B4-BE49-F238E27FC236}">
                <a16:creationId xmlns:a16="http://schemas.microsoft.com/office/drawing/2014/main" id="{5E20FFAB-DF01-48B8-AAF8-D9E9981965A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736387" y="6519599"/>
            <a:ext cx="455611" cy="336525"/>
          </a:xfrm>
          <a:prstGeom prst="rect">
            <a:avLst/>
          </a:prstGeom>
        </p:spPr>
        <p:txBody>
          <a:bodyPr/>
          <a:lstStyle>
            <a:lvl1pPr algn="r">
              <a:defRPr sz="1200" b="1">
                <a:solidFill>
                  <a:schemeClr val="bg1"/>
                </a:solidFill>
              </a:defRPr>
            </a:lvl1pPr>
          </a:lstStyle>
          <a:p>
            <a:fld id="{724AC3FD-09E3-4FF5-A0F9-A72F20D7F301}" type="slidenum">
              <a:rPr lang="en-GB" smtClean="0"/>
              <a:pPr/>
              <a:t>‹Nr.›</a:t>
            </a:fld>
            <a:endParaRPr lang="en-GB" dirty="0"/>
          </a:p>
        </p:txBody>
      </p:sp>
      <p:sp>
        <p:nvSpPr>
          <p:cNvPr id="19" name="Text Placeholder 2">
            <a:extLst>
              <a:ext uri="{FF2B5EF4-FFF2-40B4-BE49-F238E27FC236}">
                <a16:creationId xmlns:a16="http://schemas.microsoft.com/office/drawing/2014/main" id="{49131C29-6C0E-4A47-B9A7-C55071F93D16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711200" y="5759112"/>
            <a:ext cx="11143488" cy="304769"/>
          </a:xfrm>
        </p:spPr>
        <p:txBody>
          <a:bodyPr anchor="b"/>
          <a:lstStyle>
            <a:lvl1pPr marL="0" indent="0" algn="l" rtl="0" eaLnBrk="0" fontAlgn="base" hangingPunct="0">
              <a:spcBef>
                <a:spcPct val="0"/>
              </a:spcBef>
              <a:spcAft>
                <a:spcPts val="400"/>
              </a:spcAft>
              <a:buClr>
                <a:srgbClr val="E31836"/>
              </a:buClr>
              <a:buSzPct val="115000"/>
              <a:buFont typeface="Arial" panose="020B0604020202020204" pitchFamily="34" charset="0"/>
              <a:buNone/>
              <a:defRPr lang="en-US" sz="800" kern="0" baseline="0" dirty="0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0" indent="0" algn="l" rtl="0" eaLnBrk="0" fontAlgn="base" hangingPunct="0">
              <a:spcBef>
                <a:spcPct val="0"/>
              </a:spcBef>
              <a:spcAft>
                <a:spcPts val="400"/>
              </a:spcAft>
              <a:buClr>
                <a:srgbClr val="E31836"/>
              </a:buClr>
              <a:buSzPct val="115000"/>
              <a:buFont typeface="Arial" panose="020B0604020202020204" pitchFamily="34" charset="0"/>
              <a:buNone/>
              <a:defRPr lang="en-US" sz="900" kern="0" baseline="0" dirty="0" smtClean="0">
                <a:solidFill>
                  <a:schemeClr val="accent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0" indent="0" algn="l" rtl="0" eaLnBrk="0" fontAlgn="base" hangingPunct="0">
              <a:spcBef>
                <a:spcPct val="0"/>
              </a:spcBef>
              <a:spcAft>
                <a:spcPts val="400"/>
              </a:spcAft>
              <a:buClr>
                <a:srgbClr val="E31836"/>
              </a:buClr>
              <a:buSzPct val="115000"/>
              <a:buFont typeface="Arial" panose="020B0604020202020204" pitchFamily="34" charset="0"/>
              <a:buNone/>
              <a:defRPr lang="en-US" sz="900" kern="0" baseline="0" dirty="0" smtClean="0">
                <a:solidFill>
                  <a:schemeClr val="accent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0" indent="0" algn="l" rtl="0" eaLnBrk="0" fontAlgn="base" hangingPunct="0">
              <a:spcBef>
                <a:spcPct val="0"/>
              </a:spcBef>
              <a:spcAft>
                <a:spcPts val="400"/>
              </a:spcAft>
              <a:buClr>
                <a:srgbClr val="E31836"/>
              </a:buClr>
              <a:buSzPct val="115000"/>
              <a:buFont typeface="Arial" panose="020B0604020202020204" pitchFamily="34" charset="0"/>
              <a:buNone/>
              <a:defRPr lang="en-US" sz="900" kern="0" baseline="0" dirty="0" smtClean="0">
                <a:solidFill>
                  <a:schemeClr val="accent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0" indent="0" algn="l" rtl="0" eaLnBrk="0" fontAlgn="base" hangingPunct="0">
              <a:spcBef>
                <a:spcPct val="0"/>
              </a:spcBef>
              <a:spcAft>
                <a:spcPts val="400"/>
              </a:spcAft>
              <a:buClr>
                <a:srgbClr val="E31836"/>
              </a:buClr>
              <a:buSzPct val="115000"/>
              <a:buFont typeface="Arial" panose="020B0604020202020204" pitchFamily="34" charset="0"/>
              <a:buNone/>
              <a:defRPr lang="en-US" sz="900" kern="0" baseline="0" dirty="0">
                <a:solidFill>
                  <a:schemeClr val="accent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D858B5B0-AA36-4F59-94DC-3FDB4169194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711199" y="152400"/>
            <a:ext cx="11144251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897183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orient="horz" pos="4032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_Content 2 Columns with head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3">
            <a:extLst>
              <a:ext uri="{FF2B5EF4-FFF2-40B4-BE49-F238E27FC236}">
                <a16:creationId xmlns:a16="http://schemas.microsoft.com/office/drawing/2014/main" id="{672622E9-B50D-4DD4-BEBE-8BF8C87BBD65}"/>
              </a:ext>
            </a:extLst>
          </p:cNvPr>
          <p:cNvSpPr>
            <a:spLocks noGrp="1" noChangeArrowheads="1"/>
          </p:cNvSpPr>
          <p:nvPr>
            <p:ph idx="21"/>
          </p:nvPr>
        </p:nvSpPr>
        <p:spPr bwMode="auto">
          <a:xfrm>
            <a:off x="6469887" y="1783080"/>
            <a:ext cx="5384800" cy="39410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5pPr>
              <a:defRPr/>
            </a:lvl5pPr>
          </a:lstStyle>
          <a:p>
            <a:pPr lvl="0"/>
            <a:r>
              <a:rPr lang="en-US" altLang="en-US" noProof="0"/>
              <a:t>Click to edit Master text styles</a:t>
            </a:r>
          </a:p>
          <a:p>
            <a:pPr lvl="1"/>
            <a:r>
              <a:rPr lang="en-US" altLang="en-US" noProof="0"/>
              <a:t>Second level</a:t>
            </a:r>
          </a:p>
          <a:p>
            <a:pPr lvl="2"/>
            <a:r>
              <a:rPr lang="en-US" altLang="en-US" noProof="0"/>
              <a:t>Third level</a:t>
            </a:r>
          </a:p>
          <a:p>
            <a:pPr lvl="3"/>
            <a:r>
              <a:rPr lang="en-US" altLang="en-US" noProof="0"/>
              <a:t>Fourth level</a:t>
            </a:r>
          </a:p>
          <a:p>
            <a:pPr lvl="4"/>
            <a:r>
              <a:rPr lang="en-US" altLang="en-US" noProof="0"/>
              <a:t>Fifth level</a:t>
            </a:r>
            <a:endParaRPr lang="en-US" altLang="en-US" noProof="0" dirty="0"/>
          </a:p>
        </p:txBody>
      </p:sp>
      <p:sp>
        <p:nvSpPr>
          <p:cNvPr id="11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711201" y="1783080"/>
            <a:ext cx="5384798" cy="39410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5pPr>
              <a:defRPr/>
            </a:lvl5pPr>
          </a:lstStyle>
          <a:p>
            <a:pPr lvl="0"/>
            <a:r>
              <a:rPr lang="en-US" altLang="en-US" noProof="0"/>
              <a:t>Click to edit Master text styles</a:t>
            </a:r>
          </a:p>
          <a:p>
            <a:pPr lvl="1"/>
            <a:r>
              <a:rPr lang="en-US" altLang="en-US" noProof="0"/>
              <a:t>Second level</a:t>
            </a:r>
          </a:p>
          <a:p>
            <a:pPr lvl="2"/>
            <a:r>
              <a:rPr lang="en-US" altLang="en-US" noProof="0"/>
              <a:t>Third level</a:t>
            </a:r>
          </a:p>
          <a:p>
            <a:pPr lvl="3"/>
            <a:r>
              <a:rPr lang="en-US" altLang="en-US" noProof="0"/>
              <a:t>Fourth level</a:t>
            </a:r>
          </a:p>
          <a:p>
            <a:pPr lvl="4"/>
            <a:r>
              <a:rPr lang="en-US" altLang="en-US" noProof="0"/>
              <a:t>Fifth level</a:t>
            </a:r>
            <a:endParaRPr lang="en-US" altLang="en-US" noProof="0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FCAB574-D00F-404B-99A4-2638A1E732D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5663" t="79880"/>
          <a:stretch/>
        </p:blipFill>
        <p:spPr>
          <a:xfrm>
            <a:off x="11663264" y="5477068"/>
            <a:ext cx="528735" cy="1379057"/>
          </a:xfrm>
          <a:prstGeom prst="rect">
            <a:avLst/>
          </a:prstGeom>
        </p:spPr>
      </p:pic>
      <p:sp>
        <p:nvSpPr>
          <p:cNvPr id="17" name="Slide Number Placeholder 1">
            <a:extLst>
              <a:ext uri="{FF2B5EF4-FFF2-40B4-BE49-F238E27FC236}">
                <a16:creationId xmlns:a16="http://schemas.microsoft.com/office/drawing/2014/main" id="{5E20FFAB-DF01-48B8-AAF8-D9E9981965A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736387" y="6519599"/>
            <a:ext cx="455611" cy="336525"/>
          </a:xfrm>
          <a:prstGeom prst="rect">
            <a:avLst/>
          </a:prstGeom>
        </p:spPr>
        <p:txBody>
          <a:bodyPr/>
          <a:lstStyle>
            <a:lvl1pPr algn="r">
              <a:defRPr sz="1200" b="1">
                <a:solidFill>
                  <a:schemeClr val="bg1"/>
                </a:solidFill>
              </a:defRPr>
            </a:lvl1pPr>
          </a:lstStyle>
          <a:p>
            <a:fld id="{724AC3FD-09E3-4FF5-A0F9-A72F20D7F301}" type="slidenum">
              <a:rPr lang="en-GB" smtClean="0"/>
              <a:pPr/>
              <a:t>‹Nr.›</a:t>
            </a:fld>
            <a:endParaRPr lang="en-GB" dirty="0"/>
          </a:p>
        </p:txBody>
      </p:sp>
      <p:sp>
        <p:nvSpPr>
          <p:cNvPr id="19" name="Text Placeholder 2">
            <a:extLst>
              <a:ext uri="{FF2B5EF4-FFF2-40B4-BE49-F238E27FC236}">
                <a16:creationId xmlns:a16="http://schemas.microsoft.com/office/drawing/2014/main" id="{49131C29-6C0E-4A47-B9A7-C55071F93D16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711200" y="5759112"/>
            <a:ext cx="11143488" cy="304769"/>
          </a:xfrm>
        </p:spPr>
        <p:txBody>
          <a:bodyPr anchor="b"/>
          <a:lstStyle>
            <a:lvl1pPr marL="0" indent="0" algn="l" rtl="0" eaLnBrk="0" fontAlgn="base" hangingPunct="0">
              <a:spcBef>
                <a:spcPct val="0"/>
              </a:spcBef>
              <a:spcAft>
                <a:spcPts val="400"/>
              </a:spcAft>
              <a:buClr>
                <a:srgbClr val="E31836"/>
              </a:buClr>
              <a:buSzPct val="115000"/>
              <a:buFont typeface="Arial" panose="020B0604020202020204" pitchFamily="34" charset="0"/>
              <a:buNone/>
              <a:defRPr lang="en-US" sz="800" kern="0" baseline="0" dirty="0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0" indent="0" algn="l" rtl="0" eaLnBrk="0" fontAlgn="base" hangingPunct="0">
              <a:spcBef>
                <a:spcPct val="0"/>
              </a:spcBef>
              <a:spcAft>
                <a:spcPts val="400"/>
              </a:spcAft>
              <a:buClr>
                <a:srgbClr val="E31836"/>
              </a:buClr>
              <a:buSzPct val="115000"/>
              <a:buFont typeface="Arial" panose="020B0604020202020204" pitchFamily="34" charset="0"/>
              <a:buNone/>
              <a:defRPr lang="en-US" sz="900" kern="0" baseline="0" dirty="0" smtClean="0">
                <a:solidFill>
                  <a:schemeClr val="accent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0" indent="0" algn="l" rtl="0" eaLnBrk="0" fontAlgn="base" hangingPunct="0">
              <a:spcBef>
                <a:spcPct val="0"/>
              </a:spcBef>
              <a:spcAft>
                <a:spcPts val="400"/>
              </a:spcAft>
              <a:buClr>
                <a:srgbClr val="E31836"/>
              </a:buClr>
              <a:buSzPct val="115000"/>
              <a:buFont typeface="Arial" panose="020B0604020202020204" pitchFamily="34" charset="0"/>
              <a:buNone/>
              <a:defRPr lang="en-US" sz="900" kern="0" baseline="0" dirty="0" smtClean="0">
                <a:solidFill>
                  <a:schemeClr val="accent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0" indent="0" algn="l" rtl="0" eaLnBrk="0" fontAlgn="base" hangingPunct="0">
              <a:spcBef>
                <a:spcPct val="0"/>
              </a:spcBef>
              <a:spcAft>
                <a:spcPts val="400"/>
              </a:spcAft>
              <a:buClr>
                <a:srgbClr val="E31836"/>
              </a:buClr>
              <a:buSzPct val="115000"/>
              <a:buFont typeface="Arial" panose="020B0604020202020204" pitchFamily="34" charset="0"/>
              <a:buNone/>
              <a:defRPr lang="en-US" sz="900" kern="0" baseline="0" dirty="0" smtClean="0">
                <a:solidFill>
                  <a:schemeClr val="accent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0" indent="0" algn="l" rtl="0" eaLnBrk="0" fontAlgn="base" hangingPunct="0">
              <a:spcBef>
                <a:spcPct val="0"/>
              </a:spcBef>
              <a:spcAft>
                <a:spcPts val="400"/>
              </a:spcAft>
              <a:buClr>
                <a:srgbClr val="E31836"/>
              </a:buClr>
              <a:buSzPct val="115000"/>
              <a:buFont typeface="Arial" panose="020B0604020202020204" pitchFamily="34" charset="0"/>
              <a:buNone/>
              <a:defRPr lang="en-US" sz="900" kern="0" baseline="0" dirty="0">
                <a:solidFill>
                  <a:schemeClr val="accent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07245587-433B-4369-BF10-2F4987B1F1E1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711200" y="1371600"/>
            <a:ext cx="5384799" cy="381000"/>
          </a:xfrm>
        </p:spPr>
        <p:txBody>
          <a:bodyPr/>
          <a:lstStyle>
            <a:lvl1pPr marL="0" indent="0">
              <a:buNone/>
              <a:defRPr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B33319C2-39F1-4EB2-A346-E3025727F845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469888" y="1371600"/>
            <a:ext cx="5384799" cy="381000"/>
          </a:xfrm>
        </p:spPr>
        <p:txBody>
          <a:bodyPr/>
          <a:lstStyle>
            <a:lvl1pPr marL="0" indent="0">
              <a:buNone/>
              <a:defRPr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Rectangle 2">
            <a:extLst>
              <a:ext uri="{FF2B5EF4-FFF2-40B4-BE49-F238E27FC236}">
                <a16:creationId xmlns:a16="http://schemas.microsoft.com/office/drawing/2014/main" id="{6DBF9288-11FB-4CAD-85DF-1DB1DD1DF5A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711199" y="152400"/>
            <a:ext cx="11144251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2310217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orient="horz" pos="4032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with copy no running hea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873F54C1-1A57-44C8-86D9-A61E13D045EF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5663" t="79880"/>
          <a:stretch/>
        </p:blipFill>
        <p:spPr>
          <a:xfrm>
            <a:off x="11663264" y="5477068"/>
            <a:ext cx="528735" cy="1379057"/>
          </a:xfrm>
          <a:prstGeom prst="rect">
            <a:avLst/>
          </a:prstGeom>
        </p:spPr>
      </p:pic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B323011C-889E-40FB-9049-ADF73277EB1E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673100" y="1324657"/>
            <a:ext cx="11075988" cy="4411469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None/>
              <a:defRPr sz="1800" spc="-50" baseline="0">
                <a:solidFill>
                  <a:srgbClr val="071D49"/>
                </a:solidFill>
                <a:latin typeface="Raleway" panose="020B0503030101060003" pitchFamily="34" charset="0"/>
              </a:defRPr>
            </a:lvl1pPr>
            <a:lvl2pPr marL="180000" indent="-18000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EB1852"/>
              </a:buClr>
              <a:buFont typeface="Arial" panose="020B0604020202020204" pitchFamily="34" charset="0"/>
              <a:buChar char="•"/>
              <a:defRPr sz="1400">
                <a:solidFill>
                  <a:srgbClr val="071D49"/>
                </a:solidFill>
                <a:latin typeface="Raleway" panose="020B0503030101060003" pitchFamily="34" charset="0"/>
              </a:defRPr>
            </a:lvl2pPr>
            <a:lvl3pPr marL="180000" indent="-18000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EB1852"/>
              </a:buClr>
              <a:buFont typeface="Arial" panose="020B0604020202020204" pitchFamily="34" charset="0"/>
              <a:buChar char="•"/>
              <a:defRPr sz="1100">
                <a:solidFill>
                  <a:srgbClr val="071D49"/>
                </a:solidFill>
                <a:latin typeface="Raleway" panose="020B0503030101060003" pitchFamily="34" charset="0"/>
              </a:defRPr>
            </a:lvl3pPr>
            <a:lvl4pPr marL="180000" indent="-18000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EB1852"/>
              </a:buClr>
              <a:buFont typeface="Arial" panose="020B0604020202020204" pitchFamily="34" charset="0"/>
              <a:buChar char="•"/>
              <a:defRPr sz="850">
                <a:solidFill>
                  <a:srgbClr val="071D49"/>
                </a:solidFill>
                <a:latin typeface="Raleway" panose="020B0503030101060003" pitchFamily="34" charset="0"/>
              </a:defRPr>
            </a:lvl4pPr>
            <a:lvl5pPr marL="0" indent="0"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  <a:buNone/>
              <a:defRPr sz="1100" b="1">
                <a:solidFill>
                  <a:srgbClr val="E40046"/>
                </a:solidFill>
                <a:latin typeface="Raleway" panose="020B0503030101060003" pitchFamily="34" charset="0"/>
              </a:defRPr>
            </a:lvl5pPr>
            <a:lvl6pPr marL="0" indent="0">
              <a:lnSpc>
                <a:spcPct val="100000"/>
              </a:lnSpc>
              <a:spcBef>
                <a:spcPts val="0"/>
              </a:spcBef>
              <a:buNone/>
              <a:defRPr sz="1100">
                <a:solidFill>
                  <a:srgbClr val="071D49"/>
                </a:solidFill>
                <a:latin typeface="Raleway" panose="020B0503030101060003" pitchFamily="34" charset="0"/>
              </a:defRPr>
            </a:lvl6pPr>
          </a:lstStyle>
          <a:p>
            <a:pPr lvl="0"/>
            <a:r>
              <a:rPr lang="en-GB" dirty="0"/>
              <a:t>Top level, </a:t>
            </a:r>
            <a:r>
              <a:rPr lang="en-GB" dirty="0" err="1"/>
              <a:t>Raleway</a:t>
            </a:r>
            <a:r>
              <a:rPr lang="en-GB" dirty="0"/>
              <a:t> no bullet</a:t>
            </a:r>
          </a:p>
          <a:p>
            <a:pPr lvl="1">
              <a:buFont typeface="Helvetica" pitchFamily="2" charset="0"/>
              <a:buChar char="⁄"/>
            </a:pPr>
            <a:r>
              <a:rPr lang="en-GB" dirty="0"/>
              <a:t>Second level, </a:t>
            </a:r>
            <a:r>
              <a:rPr lang="en-GB" dirty="0" err="1"/>
              <a:t>Raleway</a:t>
            </a:r>
            <a:r>
              <a:rPr lang="en-GB" dirty="0"/>
              <a:t> bullet point</a:t>
            </a:r>
          </a:p>
          <a:p>
            <a:pPr marL="360000" lvl="2">
              <a:buSzPct val="100000"/>
              <a:buFont typeface="Helvetica" pitchFamily="2" charset="0"/>
              <a:buChar char="●"/>
            </a:pPr>
            <a:r>
              <a:rPr lang="en-GB" dirty="0"/>
              <a:t>Third level, </a:t>
            </a:r>
            <a:r>
              <a:rPr lang="en-GB" dirty="0" err="1"/>
              <a:t>Raleway</a:t>
            </a:r>
            <a:r>
              <a:rPr lang="en-GB" dirty="0"/>
              <a:t> bullet point</a:t>
            </a:r>
          </a:p>
          <a:p>
            <a:pPr marL="540000" lvl="3">
              <a:buFont typeface="Helvetica" pitchFamily="2" charset="0"/>
              <a:buChar char="●"/>
            </a:pPr>
            <a:r>
              <a:rPr lang="en-GB" sz="1000" dirty="0"/>
              <a:t>Fourth level, </a:t>
            </a:r>
            <a:r>
              <a:rPr lang="en-GB" sz="1000" dirty="0" err="1"/>
              <a:t>Raleway</a:t>
            </a:r>
            <a:r>
              <a:rPr lang="en-GB" sz="1000" dirty="0"/>
              <a:t> bullet point</a:t>
            </a:r>
          </a:p>
          <a:p>
            <a:pPr lvl="3"/>
            <a:endParaRPr lang="en-GB" dirty="0"/>
          </a:p>
          <a:p>
            <a:pPr lvl="4"/>
            <a:r>
              <a:rPr lang="en-GB" dirty="0"/>
              <a:t>Sub heading, </a:t>
            </a:r>
            <a:r>
              <a:rPr lang="en-GB" dirty="0" err="1"/>
              <a:t>Raleway</a:t>
            </a:r>
            <a:r>
              <a:rPr lang="en-GB" dirty="0"/>
              <a:t> Bold</a:t>
            </a:r>
          </a:p>
          <a:p>
            <a:pPr lvl="5"/>
            <a:r>
              <a:rPr lang="en-GB" dirty="0"/>
              <a:t>Body copy </a:t>
            </a:r>
            <a:r>
              <a:rPr lang="en-GB" dirty="0" err="1"/>
              <a:t>Raleway</a:t>
            </a:r>
            <a:endParaRPr lang="en-GB" dirty="0"/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D94DDC7D-2914-4CFD-8ABB-6752F6A9CD5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468000" y="6518366"/>
            <a:ext cx="2628000" cy="203109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200" b="1">
                <a:solidFill>
                  <a:schemeClr val="bg1"/>
                </a:solidFill>
                <a:latin typeface="Raleway" charset="0"/>
                <a:ea typeface="Raleway" charset="0"/>
                <a:cs typeface="Raleway" charset="0"/>
              </a:defRPr>
            </a:lvl1pPr>
          </a:lstStyle>
          <a:p>
            <a:fld id="{2A4924F2-D2C6-4E44-94BF-16121116D9F5}" type="slidenum">
              <a:rPr lang="en-GB" smtClean="0"/>
              <a:pPr/>
              <a:t>‹Nr.›</a:t>
            </a:fld>
            <a:endParaRPr lang="en-GB" dirty="0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F380802E-8C74-4F53-844D-46053432F025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705200" cy="2025551"/>
          </a:xfrm>
          <a:prstGeom prst="rect">
            <a:avLst/>
          </a:prstGeom>
        </p:spPr>
      </p:pic>
      <p:sp>
        <p:nvSpPr>
          <p:cNvPr id="12" name="Text Placeholder 2">
            <a:extLst>
              <a:ext uri="{FF2B5EF4-FFF2-40B4-BE49-F238E27FC236}">
                <a16:creationId xmlns:a16="http://schemas.microsoft.com/office/drawing/2014/main" id="{5A31CE7D-A7FA-4D32-AF27-26BE819035EC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673100" y="411288"/>
            <a:ext cx="11063288" cy="720725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85000"/>
              </a:lnSpc>
              <a:buFontTx/>
              <a:buNone/>
              <a:defRPr sz="2300" b="1">
                <a:solidFill>
                  <a:srgbClr val="EB1852"/>
                </a:solidFill>
                <a:latin typeface="Arial Narrow" panose="020B0606020202030204" pitchFamily="34" charset="0"/>
              </a:defRPr>
            </a:lvl1pPr>
            <a:lvl2pPr marL="457200" indent="0">
              <a:buNone/>
              <a:defRPr>
                <a:latin typeface="+mj-lt"/>
              </a:defRPr>
            </a:lvl2pPr>
            <a:lvl3pPr>
              <a:defRPr>
                <a:latin typeface="+mj-lt"/>
              </a:defRPr>
            </a:lvl3pPr>
            <a:lvl4pPr>
              <a:defRPr>
                <a:latin typeface="+mj-lt"/>
              </a:defRPr>
            </a:lvl4pPr>
            <a:lvl5pPr>
              <a:defRPr>
                <a:latin typeface="+mj-lt"/>
              </a:defRPr>
            </a:lvl5pPr>
          </a:lstStyle>
          <a:p>
            <a:pPr lvl="0"/>
            <a:r>
              <a:rPr lang="en-US" dirty="0"/>
              <a:t>SLIDE HEADING</a:t>
            </a:r>
            <a:br>
              <a:rPr lang="en-US" dirty="0"/>
            </a:br>
            <a:r>
              <a:rPr lang="en-US" dirty="0"/>
              <a:t>ARIAL NARROW</a:t>
            </a:r>
          </a:p>
        </p:txBody>
      </p:sp>
      <p:sp>
        <p:nvSpPr>
          <p:cNvPr id="15" name="Text Placeholder 4">
            <a:extLst>
              <a:ext uri="{FF2B5EF4-FFF2-40B4-BE49-F238E27FC236}">
                <a16:creationId xmlns:a16="http://schemas.microsoft.com/office/drawing/2014/main" id="{531AFCCF-B590-4166-A970-EAC17D61590E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73100" y="6294120"/>
            <a:ext cx="10871200" cy="182880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 marL="0" indent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071D49"/>
                </a:solidFill>
              </a:defRPr>
            </a:lvl1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16" name="Text Placeholder 6">
            <a:extLst>
              <a:ext uri="{FF2B5EF4-FFF2-40B4-BE49-F238E27FC236}">
                <a16:creationId xmlns:a16="http://schemas.microsoft.com/office/drawing/2014/main" id="{F5F219CF-16FB-44B7-8AFE-00CAEBE610DE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73100" y="5862320"/>
            <a:ext cx="11143488" cy="36576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100" baseline="0">
                <a:solidFill>
                  <a:srgbClr val="071D49"/>
                </a:solidFill>
              </a:defRPr>
            </a:lvl1pPr>
          </a:lstStyle>
          <a:p>
            <a:pPr lvl="0"/>
            <a:r>
              <a:rPr lang="en-US" dirty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6399205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Logo Title Subhead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FDBCE319-7C4F-4572-95FE-BF9A95BABB48}"/>
              </a:ext>
            </a:extLst>
          </p:cNvPr>
          <p:cNvCxnSpPr/>
          <p:nvPr userDrawn="1"/>
        </p:nvCxnSpPr>
        <p:spPr>
          <a:xfrm>
            <a:off x="624418" y="1062567"/>
            <a:ext cx="11567583" cy="0"/>
          </a:xfrm>
          <a:prstGeom prst="line">
            <a:avLst/>
          </a:prstGeom>
          <a:ln w="25400">
            <a:solidFill>
              <a:srgbClr val="E3183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11202" y="152401"/>
            <a:ext cx="10058399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lvl="0"/>
            <a:r>
              <a:rPr lang="en-US" altLang="en-US" dirty="0"/>
              <a:t>Click to edit Master title style</a:t>
            </a:r>
            <a:endParaRPr lang="en-GB" altLang="en-US" dirty="0"/>
          </a:p>
        </p:txBody>
      </p:sp>
      <p:sp>
        <p:nvSpPr>
          <p:cNvPr id="11" name="Text Placeholder 2"/>
          <p:cNvSpPr>
            <a:spLocks noGrp="1"/>
          </p:cNvSpPr>
          <p:nvPr>
            <p:ph type="body" sz="quarter" idx="17"/>
          </p:nvPr>
        </p:nvSpPr>
        <p:spPr>
          <a:xfrm>
            <a:off x="711200" y="1371600"/>
            <a:ext cx="11143488" cy="381000"/>
          </a:xfrm>
        </p:spPr>
        <p:txBody>
          <a:bodyPr/>
          <a:lstStyle>
            <a:lvl1pPr marL="0" indent="0">
              <a:buNone/>
              <a:defRPr b="1">
                <a:solidFill>
                  <a:srgbClr val="008790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6" name="Content Placeholder 3"/>
          <p:cNvSpPr>
            <a:spLocks noGrp="1"/>
          </p:cNvSpPr>
          <p:nvPr>
            <p:ph sz="quarter" idx="14"/>
          </p:nvPr>
        </p:nvSpPr>
        <p:spPr>
          <a:xfrm>
            <a:off x="711200" y="1786128"/>
            <a:ext cx="11143488" cy="405993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711200" y="6294120"/>
            <a:ext cx="11143488" cy="182880"/>
          </a:xfrm>
        </p:spPr>
        <p:txBody>
          <a:bodyPr/>
          <a:lstStyle>
            <a:lvl1pPr marL="0" indent="0" algn="r">
              <a:buNone/>
              <a:defRPr sz="933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711200" y="5862320"/>
            <a:ext cx="11143488" cy="365760"/>
          </a:xfrm>
        </p:spPr>
        <p:txBody>
          <a:bodyPr anchor="b"/>
          <a:lstStyle>
            <a:lvl1pPr marL="0" indent="0">
              <a:buNone/>
              <a:defRPr sz="1333" baseline="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2146443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2.pn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3BED7756-A1E0-481E-80F6-AD6128434BB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5663" t="79880"/>
          <a:stretch/>
        </p:blipFill>
        <p:spPr>
          <a:xfrm>
            <a:off x="11663264" y="5477068"/>
            <a:ext cx="528735" cy="1379057"/>
          </a:xfrm>
          <a:prstGeom prst="rect">
            <a:avLst/>
          </a:prstGeom>
        </p:spPr>
      </p:pic>
      <p:sp>
        <p:nvSpPr>
          <p:cNvPr id="1026" name="Rectangle 2">
            <a:extLst>
              <a:ext uri="{FF2B5EF4-FFF2-40B4-BE49-F238E27FC236}">
                <a16:creationId xmlns:a16="http://schemas.microsoft.com/office/drawing/2014/main" id="{F53C982F-E673-4A9B-8473-37E918252E1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711199" y="152400"/>
            <a:ext cx="11144251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 dirty="0"/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CD521839-B413-4698-B7AB-42AC3F4B2BA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711200" y="1350435"/>
            <a:ext cx="11144251" cy="42185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kumimoji="0" lang="en-US" altLang="en-US" sz="1100" b="0" i="0" u="none" strike="noStrike" kern="0" cap="none" spc="0" normalizeH="0" baseline="0" noProof="0" dirty="0">
              <a:ln>
                <a:noFill/>
              </a:ln>
              <a:solidFill>
                <a:srgbClr val="071D49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72846FC-A939-46BE-B244-8B0CBA6E0D14}"/>
              </a:ext>
            </a:extLst>
          </p:cNvPr>
          <p:cNvPicPr>
            <a:picLocks noChangeAspect="1"/>
          </p:cNvPicPr>
          <p:nvPr userDrawn="1"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705200" cy="2025551"/>
          </a:xfrm>
          <a:prstGeom prst="rect">
            <a:avLst/>
          </a:prstGeom>
        </p:spPr>
      </p:pic>
      <p:sp>
        <p:nvSpPr>
          <p:cNvPr id="6" name="Slide Number Placeholder 1">
            <a:extLst>
              <a:ext uri="{FF2B5EF4-FFF2-40B4-BE49-F238E27FC236}">
                <a16:creationId xmlns:a16="http://schemas.microsoft.com/office/drawing/2014/main" id="{49D49944-0172-41BB-A851-8D03A481D08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736387" y="6519599"/>
            <a:ext cx="455611" cy="336525"/>
          </a:xfrm>
          <a:prstGeom prst="rect">
            <a:avLst/>
          </a:prstGeom>
        </p:spPr>
        <p:txBody>
          <a:bodyPr/>
          <a:lstStyle>
            <a:lvl1pPr algn="r">
              <a:defRPr sz="1200" b="1">
                <a:solidFill>
                  <a:schemeClr val="bg1"/>
                </a:solidFill>
              </a:defRPr>
            </a:lvl1pPr>
          </a:lstStyle>
          <a:p>
            <a:fld id="{724AC3FD-09E3-4FF5-A0F9-A72F20D7F301}" type="slidenum">
              <a:rPr lang="en-GB" smtClean="0"/>
              <a:pPr/>
              <a:t>‹Nr.›</a:t>
            </a:fld>
            <a:endParaRPr lang="en-GB" dirty="0"/>
          </a:p>
        </p:txBody>
      </p:sp>
      <p:sp>
        <p:nvSpPr>
          <p:cNvPr id="10" name="Text Placeholder 4">
            <a:extLst>
              <a:ext uri="{FF2B5EF4-FFF2-40B4-BE49-F238E27FC236}">
                <a16:creationId xmlns:a16="http://schemas.microsoft.com/office/drawing/2014/main" id="{1789C359-43D2-40CF-B169-BB07634D6AC8}"/>
              </a:ext>
            </a:extLst>
          </p:cNvPr>
          <p:cNvSpPr txBox="1">
            <a:spLocks/>
          </p:cNvSpPr>
          <p:nvPr userDrawn="1"/>
        </p:nvSpPr>
        <p:spPr>
          <a:xfrm>
            <a:off x="699168" y="6417367"/>
            <a:ext cx="10833100" cy="149375"/>
          </a:xfrm>
          <a:prstGeom prst="rect">
            <a:avLst/>
          </a:prstGeom>
        </p:spPr>
        <p:txBody>
          <a:bodyPr lIns="0" tIns="0" rIns="0" bIns="0"/>
          <a:lstStyle>
            <a:lvl1pPr marL="0" indent="0" algn="r" rtl="0" eaLnBrk="0" fontAlgn="base" hangingPunct="0">
              <a:spcBef>
                <a:spcPct val="0"/>
              </a:spcBef>
              <a:spcAft>
                <a:spcPts val="400"/>
              </a:spcAft>
              <a:buClr>
                <a:srgbClr val="E31836"/>
              </a:buClr>
              <a:buSzPct val="115000"/>
              <a:buFont typeface="Arial" panose="020B0604020202020204" pitchFamily="34" charset="0"/>
              <a:buNone/>
              <a:defRPr sz="900">
                <a:solidFill>
                  <a:schemeClr val="accent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176213" indent="-176213" algn="l" rtl="0" eaLnBrk="0" fontAlgn="base" hangingPunct="0">
              <a:spcBef>
                <a:spcPct val="0"/>
              </a:spcBef>
              <a:spcAft>
                <a:spcPts val="400"/>
              </a:spcAft>
              <a:buClr>
                <a:srgbClr val="E31836"/>
              </a:buClr>
              <a:buSzPct val="115000"/>
              <a:buFont typeface="Arial" panose="020B0604020202020204" pitchFamily="34" charset="0"/>
              <a:buChar char="•"/>
              <a:defRPr sz="170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568325" indent="-173038" algn="l" rtl="0" eaLnBrk="0" fontAlgn="base" hangingPunct="0">
              <a:spcBef>
                <a:spcPct val="0"/>
              </a:spcBef>
              <a:spcAft>
                <a:spcPts val="400"/>
              </a:spcAft>
              <a:buClr>
                <a:srgbClr val="E31836"/>
              </a:buClr>
              <a:buSzPct val="115000"/>
              <a:buFont typeface="Arial" panose="020B0604020202020204" pitchFamily="34" charset="0"/>
              <a:buChar char="•"/>
              <a:defRPr lang="en-US" sz="1500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76313" indent="-188913" algn="l" rtl="0" eaLnBrk="0" fontAlgn="base" hangingPunct="0">
              <a:spcBef>
                <a:spcPct val="0"/>
              </a:spcBef>
              <a:spcAft>
                <a:spcPts val="400"/>
              </a:spcAft>
              <a:buClr>
                <a:srgbClr val="E31836"/>
              </a:buClr>
              <a:buSzPct val="115000"/>
              <a:buFont typeface="Arial" panose="020B0604020202020204" pitchFamily="34" charset="0"/>
              <a:buChar char="•"/>
              <a:defRPr lang="en-US" sz="1300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29753" indent="-152396" algn="l" defTabSz="1231869" rtl="0" eaLnBrk="0" fontAlgn="base" hangingPunct="0">
              <a:spcBef>
                <a:spcPct val="0"/>
              </a:spcBef>
              <a:spcAft>
                <a:spcPts val="400"/>
              </a:spcAft>
              <a:buClr>
                <a:srgbClr val="E31836"/>
              </a:buClr>
              <a:buSzPct val="115000"/>
              <a:buFont typeface="Arial" panose="020B0604020202020204" pitchFamily="34" charset="0"/>
              <a:buChar char="•"/>
              <a:defRPr lang="en-GB" sz="1467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891095" indent="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61229"/>
              </a:buClr>
              <a:buSzPct val="115000"/>
              <a:buFont typeface="Arial" charset="0"/>
              <a:buNone/>
              <a:defRPr sz="1333">
                <a:solidFill>
                  <a:schemeClr val="bg2"/>
                </a:solidFill>
                <a:latin typeface="+mn-lt"/>
                <a:cs typeface="+mn-cs"/>
              </a:defRPr>
            </a:lvl6pPr>
            <a:lvl7pPr marL="1930352" indent="-25187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61229"/>
              </a:buClr>
              <a:buSzPct val="115000"/>
              <a:buFont typeface="Arial" charset="0"/>
              <a:buChar char="•"/>
              <a:defRPr sz="1333">
                <a:solidFill>
                  <a:schemeClr val="bg2"/>
                </a:solidFill>
                <a:latin typeface="+mn-lt"/>
                <a:cs typeface="+mn-cs"/>
              </a:defRPr>
            </a:lvl7pPr>
            <a:lvl8pPr marL="2539937" indent="-25187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61229"/>
              </a:buClr>
              <a:buSzPct val="115000"/>
              <a:buFont typeface="Arial" charset="0"/>
              <a:buChar char="•"/>
              <a:defRPr sz="1333">
                <a:solidFill>
                  <a:schemeClr val="bg2"/>
                </a:solidFill>
                <a:latin typeface="+mn-lt"/>
                <a:cs typeface="+mn-cs"/>
              </a:defRPr>
            </a:lvl8pPr>
            <a:lvl9pPr marL="3149521" indent="-25187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61229"/>
              </a:buClr>
              <a:buSzPct val="115000"/>
              <a:buFont typeface="Arial" charset="0"/>
              <a:buChar char="•"/>
              <a:defRPr sz="1333">
                <a:solidFill>
                  <a:schemeClr val="bg2"/>
                </a:solidFill>
                <a:latin typeface="+mn-lt"/>
                <a:cs typeface="+mn-cs"/>
              </a:defRPr>
            </a:lvl9pPr>
          </a:lstStyle>
          <a:p>
            <a:pPr algn="l"/>
            <a:r>
              <a:rPr lang="en-US" sz="800" b="1" kern="0" dirty="0">
                <a:solidFill>
                  <a:schemeClr val="tx1"/>
                </a:solidFill>
              </a:rPr>
              <a:t>17th European AIDS Conference; November 6-9, 2019; Basel, Switzerland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58958EBF-8926-4F05-877B-D19506E5DEDC}"/>
              </a:ext>
            </a:extLst>
          </p:cNvPr>
          <p:cNvCxnSpPr/>
          <p:nvPr userDrawn="1"/>
        </p:nvCxnSpPr>
        <p:spPr>
          <a:xfrm>
            <a:off x="697164" y="6249600"/>
            <a:ext cx="522000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814" r:id="rId1"/>
    <p:sldLayoutId id="2147484815" r:id="rId2"/>
    <p:sldLayoutId id="2147484817" r:id="rId3"/>
    <p:sldLayoutId id="2147484818" r:id="rId4"/>
    <p:sldLayoutId id="2147484827" r:id="rId5"/>
    <p:sldLayoutId id="2147484828" r:id="rId6"/>
    <p:sldLayoutId id="2147484846" r:id="rId7"/>
    <p:sldLayoutId id="2147484847" r:id="rId8"/>
  </p:sldLayoutIdLst>
  <p:hf hdr="0" ftr="0" dt="0"/>
  <p:txStyles>
    <p:titleStyle>
      <a:lvl1pPr algn="l" rtl="0" eaLnBrk="1" fontAlgn="base" hangingPunct="1">
        <a:lnSpc>
          <a:spcPct val="1000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Arial" panose="020B0604020202020204" pitchFamily="34" charset="0"/>
        </a:defRPr>
      </a:lvl1pPr>
      <a:lvl2pPr algn="l" rtl="0" eaLnBrk="1" fontAlgn="base" hangingPunct="1">
        <a:lnSpc>
          <a:spcPts val="4667"/>
        </a:lnSpc>
        <a:spcBef>
          <a:spcPct val="0"/>
        </a:spcBef>
        <a:spcAft>
          <a:spcPct val="0"/>
        </a:spcAft>
        <a:defRPr sz="3200" b="1">
          <a:solidFill>
            <a:srgbClr val="E31836"/>
          </a:solidFill>
          <a:latin typeface="Arial" pitchFamily="34" charset="0"/>
          <a:cs typeface="Arial" charset="0"/>
        </a:defRPr>
      </a:lvl2pPr>
      <a:lvl3pPr algn="l" rtl="0" eaLnBrk="1" fontAlgn="base" hangingPunct="1">
        <a:lnSpc>
          <a:spcPts val="4667"/>
        </a:lnSpc>
        <a:spcBef>
          <a:spcPct val="0"/>
        </a:spcBef>
        <a:spcAft>
          <a:spcPct val="0"/>
        </a:spcAft>
        <a:defRPr sz="3200" b="1">
          <a:solidFill>
            <a:srgbClr val="E31836"/>
          </a:solidFill>
          <a:latin typeface="Arial" pitchFamily="34" charset="0"/>
          <a:cs typeface="Arial" charset="0"/>
        </a:defRPr>
      </a:lvl3pPr>
      <a:lvl4pPr algn="l" rtl="0" eaLnBrk="1" fontAlgn="base" hangingPunct="1">
        <a:lnSpc>
          <a:spcPts val="4667"/>
        </a:lnSpc>
        <a:spcBef>
          <a:spcPct val="0"/>
        </a:spcBef>
        <a:spcAft>
          <a:spcPct val="0"/>
        </a:spcAft>
        <a:defRPr sz="3200" b="1">
          <a:solidFill>
            <a:srgbClr val="E31836"/>
          </a:solidFill>
          <a:latin typeface="Arial" pitchFamily="34" charset="0"/>
          <a:cs typeface="Arial" charset="0"/>
        </a:defRPr>
      </a:lvl4pPr>
      <a:lvl5pPr algn="l" rtl="0" eaLnBrk="1" fontAlgn="base" hangingPunct="1">
        <a:lnSpc>
          <a:spcPts val="4667"/>
        </a:lnSpc>
        <a:spcBef>
          <a:spcPct val="0"/>
        </a:spcBef>
        <a:spcAft>
          <a:spcPct val="0"/>
        </a:spcAft>
        <a:defRPr sz="3200" b="1">
          <a:solidFill>
            <a:srgbClr val="E31836"/>
          </a:solidFill>
          <a:latin typeface="Arial" pitchFamily="34" charset="0"/>
          <a:cs typeface="Arial" charset="0"/>
        </a:defRPr>
      </a:lvl5pPr>
      <a:lvl6pPr marL="609585"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B61229"/>
          </a:solidFill>
          <a:latin typeface="Century Gothic" pitchFamily="34" charset="0"/>
          <a:cs typeface="Arial" charset="0"/>
        </a:defRPr>
      </a:lvl6pPr>
      <a:lvl7pPr marL="1219170"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B61229"/>
          </a:solidFill>
          <a:latin typeface="Century Gothic" pitchFamily="34" charset="0"/>
          <a:cs typeface="Arial" charset="0"/>
        </a:defRPr>
      </a:lvl7pPr>
      <a:lvl8pPr marL="1828754"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B61229"/>
          </a:solidFill>
          <a:latin typeface="Century Gothic" pitchFamily="34" charset="0"/>
          <a:cs typeface="Arial" charset="0"/>
        </a:defRPr>
      </a:lvl8pPr>
      <a:lvl9pPr marL="2438339"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B61229"/>
          </a:solidFill>
          <a:latin typeface="Century Gothic" pitchFamily="34" charset="0"/>
          <a:cs typeface="Arial" charset="0"/>
        </a:defRPr>
      </a:lvl9pPr>
    </p:titleStyle>
    <p:bodyStyle>
      <a:lvl1pPr marL="192024" indent="-192024" algn="l" rtl="0" eaLnBrk="1" fontAlgn="base" hangingPunct="1">
        <a:spcBef>
          <a:spcPts val="800"/>
        </a:spcBef>
        <a:spcAft>
          <a:spcPts val="0"/>
        </a:spcAft>
        <a:buClr>
          <a:schemeClr val="tx2"/>
        </a:buClr>
        <a:buSzPct val="115000"/>
        <a:buFont typeface="Arial" panose="020B0604020202020204" pitchFamily="34" charset="0"/>
        <a:buChar char="•"/>
        <a:defRPr sz="20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347472" indent="-155448" algn="l" rtl="0" eaLnBrk="1" fontAlgn="base" hangingPunct="1">
        <a:spcBef>
          <a:spcPts val="400"/>
        </a:spcBef>
        <a:spcAft>
          <a:spcPts val="0"/>
        </a:spcAft>
        <a:buClr>
          <a:srgbClr val="E31836"/>
        </a:buClr>
        <a:buSzPct val="115000"/>
        <a:buFont typeface="Arial" panose="020B0604020202020204" pitchFamily="34" charset="0"/>
        <a:buChar char="•"/>
        <a:defRPr sz="17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2pPr>
      <a:lvl3pPr marL="493776" indent="-146304" algn="l" rtl="0" eaLnBrk="1" fontAlgn="base" hangingPunct="1">
        <a:spcBef>
          <a:spcPts val="400"/>
        </a:spcBef>
        <a:spcAft>
          <a:spcPts val="0"/>
        </a:spcAft>
        <a:buClr>
          <a:srgbClr val="E40046"/>
        </a:buClr>
        <a:buSzPct val="115000"/>
        <a:buFont typeface="Arial" panose="020B0604020202020204" pitchFamily="34" charset="0"/>
        <a:buChar char="•"/>
        <a:defRPr lang="en-US" sz="1500" dirty="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3pPr>
      <a:lvl4pPr marL="621792" indent="-128016" algn="l" rtl="0" eaLnBrk="1" fontAlgn="base" hangingPunct="1">
        <a:spcBef>
          <a:spcPts val="400"/>
        </a:spcBef>
        <a:spcAft>
          <a:spcPts val="0"/>
        </a:spcAft>
        <a:buClr>
          <a:srgbClr val="E40046"/>
        </a:buClr>
        <a:buSzPct val="115000"/>
        <a:buFont typeface="Arial" panose="020B0604020202020204" pitchFamily="34" charset="0"/>
        <a:buChar char="•"/>
        <a:defRPr lang="en-US" sz="1300" dirty="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4pPr>
      <a:lvl5pPr marL="731838" marR="0" indent="-119063" algn="l" defTabSz="1231869" rtl="0" eaLnBrk="1" fontAlgn="base" latinLnBrk="0" hangingPunct="1">
        <a:lnSpc>
          <a:spcPct val="100000"/>
        </a:lnSpc>
        <a:spcBef>
          <a:spcPts val="400"/>
        </a:spcBef>
        <a:spcAft>
          <a:spcPts val="0"/>
        </a:spcAft>
        <a:buClr>
          <a:srgbClr val="E40046"/>
        </a:buClr>
        <a:buSzPct val="115000"/>
        <a:buFont typeface="Arial" panose="020B0604020202020204" pitchFamily="34" charset="0"/>
        <a:buChar char="•"/>
        <a:tabLst/>
        <a:defRPr lang="en-GB" sz="1100" dirty="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891095" indent="0" algn="l" rtl="0" eaLnBrk="1" fontAlgn="base" hangingPunct="1">
        <a:spcBef>
          <a:spcPct val="20000"/>
        </a:spcBef>
        <a:spcAft>
          <a:spcPct val="0"/>
        </a:spcAft>
        <a:buClr>
          <a:srgbClr val="B61229"/>
        </a:buClr>
        <a:buSzPct val="115000"/>
        <a:buFont typeface="Arial" charset="0"/>
        <a:buNone/>
        <a:defRPr sz="1333">
          <a:solidFill>
            <a:schemeClr val="bg2"/>
          </a:solidFill>
          <a:latin typeface="+mn-lt"/>
          <a:cs typeface="+mn-cs"/>
        </a:defRPr>
      </a:lvl6pPr>
      <a:lvl7pPr marL="1930352" indent="-251878" algn="l" rtl="0" eaLnBrk="1" fontAlgn="base" hangingPunct="1">
        <a:spcBef>
          <a:spcPct val="20000"/>
        </a:spcBef>
        <a:spcAft>
          <a:spcPct val="0"/>
        </a:spcAft>
        <a:buClr>
          <a:srgbClr val="B61229"/>
        </a:buClr>
        <a:buSzPct val="115000"/>
        <a:buFont typeface="Arial" charset="0"/>
        <a:buChar char="•"/>
        <a:defRPr sz="1333">
          <a:solidFill>
            <a:schemeClr val="bg2"/>
          </a:solidFill>
          <a:latin typeface="+mn-lt"/>
          <a:cs typeface="+mn-cs"/>
        </a:defRPr>
      </a:lvl7pPr>
      <a:lvl8pPr marL="2539937" indent="-251878" algn="l" rtl="0" eaLnBrk="1" fontAlgn="base" hangingPunct="1">
        <a:spcBef>
          <a:spcPct val="20000"/>
        </a:spcBef>
        <a:spcAft>
          <a:spcPct val="0"/>
        </a:spcAft>
        <a:buClr>
          <a:srgbClr val="B61229"/>
        </a:buClr>
        <a:buSzPct val="115000"/>
        <a:buFont typeface="Arial" charset="0"/>
        <a:buChar char="•"/>
        <a:defRPr sz="1333">
          <a:solidFill>
            <a:schemeClr val="bg2"/>
          </a:solidFill>
          <a:latin typeface="+mn-lt"/>
          <a:cs typeface="+mn-cs"/>
        </a:defRPr>
      </a:lvl8pPr>
      <a:lvl9pPr marL="3149521" indent="-251878" algn="l" rtl="0" eaLnBrk="1" fontAlgn="base" hangingPunct="1">
        <a:spcBef>
          <a:spcPct val="20000"/>
        </a:spcBef>
        <a:spcAft>
          <a:spcPct val="0"/>
        </a:spcAft>
        <a:buClr>
          <a:srgbClr val="B61229"/>
        </a:buClr>
        <a:buSzPct val="115000"/>
        <a:buFont typeface="Arial" charset="0"/>
        <a:buChar char="•"/>
        <a:defRPr sz="1333">
          <a:solidFill>
            <a:schemeClr val="bg2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  <p15:guide id="3" pos="7276" userDrawn="1">
          <p15:clr>
            <a:srgbClr val="F26B43"/>
          </p15:clr>
        </p15:guide>
        <p15:guide id="4" pos="4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60FFB22B-9D1E-43CC-90DD-04EF4A00A39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01430" y="2057400"/>
            <a:ext cx="8631936" cy="1954213"/>
          </a:xfrm>
        </p:spPr>
        <p:txBody>
          <a:bodyPr>
            <a:noAutofit/>
          </a:bodyPr>
          <a:lstStyle/>
          <a:p>
            <a:r>
              <a:rPr lang="en-GB" sz="3200" dirty="0"/>
              <a:t>ASSESSMENTS OF VERY-LOW-LEVEL HIV REPLICATION FOR DOLUTEGRAVIR + LAMIVUDINE (DTG + 3TC) VS DOLUTEGRAVIR + TENOFOVIR DISOPROXIL/EMTRICITABINE (DTG + TDF/FTC) IN THE GEMINI-1&amp;-2 STUDIES THROUGH WEEK 96 </a:t>
            </a:r>
            <a:endParaRPr lang="en-US" sz="3200" dirty="0"/>
          </a:p>
        </p:txBody>
      </p:sp>
      <p:sp>
        <p:nvSpPr>
          <p:cNvPr id="4" name="Subtitle 3">
            <a:extLst>
              <a:ext uri="{FF2B5EF4-FFF2-40B4-BE49-F238E27FC236}">
                <a16:creationId xmlns:a16="http://schemas.microsoft.com/office/drawing/2014/main" id="{EDA9801D-44DF-4EFB-AE24-DBD51821914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01430" y="4647947"/>
            <a:ext cx="8631936" cy="908304"/>
          </a:xfrm>
        </p:spPr>
        <p:txBody>
          <a:bodyPr/>
          <a:lstStyle/>
          <a:p>
            <a:r>
              <a:rPr lang="en-US" altLang="en-US" u="sng" dirty="0">
                <a:latin typeface="Arial" panose="020B0604020202020204" pitchFamily="34" charset="0"/>
                <a:cs typeface="Arial" panose="020B0604020202020204" pitchFamily="34" charset="0"/>
              </a:rPr>
              <a:t>Mark Underwood</a:t>
            </a:r>
            <a:r>
              <a:rPr lang="en-US" altLang="en-US" dirty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en-US" altLang="en-US" baseline="300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altLang="en-US" dirty="0">
                <a:latin typeface="Arial" panose="020B0604020202020204" pitchFamily="34" charset="0"/>
                <a:cs typeface="Arial" panose="020B0604020202020204" pitchFamily="34" charset="0"/>
              </a:rPr>
              <a:t> Rimgaile Urbaityte,</a:t>
            </a:r>
            <a:r>
              <a:rPr lang="en-US" altLang="en-US" baseline="30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altLang="en-US" dirty="0">
                <a:latin typeface="Arial" panose="020B0604020202020204" pitchFamily="34" charset="0"/>
                <a:cs typeface="Arial" panose="020B0604020202020204" pitchFamily="34" charset="0"/>
              </a:rPr>
              <a:t> Ruolan Wang,</a:t>
            </a:r>
            <a:r>
              <a:rPr lang="en-US" altLang="en-US" baseline="300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altLang="en-US" dirty="0">
                <a:latin typeface="Arial" panose="020B0604020202020204" pitchFamily="34" charset="0"/>
                <a:cs typeface="Arial" panose="020B0604020202020204" pitchFamily="34" charset="0"/>
              </a:rPr>
              <a:t> Allan Tenorio,</a:t>
            </a:r>
            <a:r>
              <a:rPr lang="en-US" altLang="en-US" baseline="300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altLang="en-US" dirty="0">
                <a:latin typeface="Arial" panose="020B0604020202020204" pitchFamily="34" charset="0"/>
                <a:cs typeface="Arial" panose="020B0604020202020204" pitchFamily="34" charset="0"/>
              </a:rPr>
              <a:t> Brian Wynne,</a:t>
            </a:r>
            <a:r>
              <a:rPr lang="en-US" altLang="en-US" baseline="300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alt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br>
              <a:rPr lang="en-US" altLang="en-US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dirty="0">
                <a:latin typeface="Arial" panose="020B0604020202020204" pitchFamily="34" charset="0"/>
                <a:cs typeface="Arial" panose="020B0604020202020204" pitchFamily="34" charset="0"/>
              </a:rPr>
              <a:t>Keith Pappa,</a:t>
            </a:r>
            <a:r>
              <a:rPr lang="en-US" altLang="en-US" baseline="300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altLang="en-US" dirty="0">
                <a:latin typeface="Arial" panose="020B0604020202020204" pitchFamily="34" charset="0"/>
                <a:cs typeface="Arial" panose="020B0604020202020204" pitchFamily="34" charset="0"/>
              </a:rPr>
              <a:t> Justin Koteff,</a:t>
            </a:r>
            <a:r>
              <a:rPr lang="en-US" altLang="en-US" baseline="300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altLang="en-US" dirty="0">
                <a:latin typeface="Arial" panose="020B0604020202020204" pitchFamily="34" charset="0"/>
                <a:cs typeface="Arial" panose="020B0604020202020204" pitchFamily="34" charset="0"/>
              </a:rPr>
              <a:t> Martin Gartland,</a:t>
            </a:r>
            <a:r>
              <a:rPr lang="en-US" altLang="en-US" baseline="300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altLang="en-US" dirty="0">
                <a:latin typeface="Arial" panose="020B0604020202020204" pitchFamily="34" charset="0"/>
                <a:cs typeface="Arial" panose="020B0604020202020204" pitchFamily="34" charset="0"/>
              </a:rPr>
              <a:t> Jean van Wyk,</a:t>
            </a:r>
            <a:r>
              <a:rPr lang="en-US" altLang="en-US" baseline="300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US" altLang="en-US" dirty="0">
                <a:latin typeface="Arial" panose="020B0604020202020204" pitchFamily="34" charset="0"/>
                <a:cs typeface="Arial" panose="020B0604020202020204" pitchFamily="34" charset="0"/>
              </a:rPr>
              <a:t> Choy Man,</a:t>
            </a:r>
            <a:r>
              <a:rPr lang="en-US" altLang="en-US" baseline="300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altLang="en-US" dirty="0">
                <a:latin typeface="Arial" panose="020B0604020202020204" pitchFamily="34" charset="0"/>
                <a:cs typeface="Arial" panose="020B0604020202020204" pitchFamily="34" charset="0"/>
              </a:rPr>
              <a:t> Jörg Sievers</a:t>
            </a:r>
            <a:r>
              <a:rPr lang="en-US" altLang="en-US" baseline="300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60554A0-70D3-4CD4-9BD8-5DDE3362E678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101430" y="5334000"/>
            <a:ext cx="8631936" cy="859536"/>
          </a:xfrm>
        </p:spPr>
        <p:txBody>
          <a:bodyPr/>
          <a:lstStyle/>
          <a:p>
            <a:pPr>
              <a:defRPr/>
            </a:pPr>
            <a:r>
              <a:rPr lang="en-GB" altLang="en-US" baseline="30000" dirty="0"/>
              <a:t>1</a:t>
            </a:r>
            <a:r>
              <a:rPr lang="en-GB" altLang="en-US" dirty="0"/>
              <a:t>ViiV Healthcare, Research Triangle Park, NC, USA; </a:t>
            </a:r>
            <a:r>
              <a:rPr lang="en-GB" altLang="en-US" baseline="30000" dirty="0"/>
              <a:t>2</a:t>
            </a:r>
            <a:r>
              <a:rPr lang="en-GB" altLang="en-US" dirty="0"/>
              <a:t>GlaxoSmithKline, Stockley Park, UK; </a:t>
            </a:r>
            <a:r>
              <a:rPr lang="en-GB" altLang="en-US" baseline="30000" dirty="0"/>
              <a:t>3</a:t>
            </a:r>
            <a:r>
              <a:rPr lang="en-GB" altLang="en-US" dirty="0"/>
              <a:t>ViiV Healthcare, Brentford, UK</a:t>
            </a:r>
          </a:p>
        </p:txBody>
      </p:sp>
    </p:spTree>
    <p:extLst>
      <p:ext uri="{BB962C8B-B14F-4D97-AF65-F5344CB8AC3E}">
        <p14:creationId xmlns:p14="http://schemas.microsoft.com/office/powerpoint/2010/main" val="264490689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6" name="Picture 45" descr="A screenshot of a cell phone&#10;&#10;Description automatically generated">
            <a:extLst>
              <a:ext uri="{FF2B5EF4-FFF2-40B4-BE49-F238E27FC236}">
                <a16:creationId xmlns:a16="http://schemas.microsoft.com/office/drawing/2014/main" id="{7B2E50A8-CCBA-4F1F-967E-4FC0EC01271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6149" y="1091078"/>
            <a:ext cx="9875540" cy="3931928"/>
          </a:xfrm>
          <a:prstGeom prst="rect">
            <a:avLst/>
          </a:prstGeom>
        </p:spPr>
      </p:pic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BF30A7B-A415-4576-8C99-2745AEA43C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>
              <a:spcBef>
                <a:spcPts val="1800"/>
              </a:spcBef>
            </a:pPr>
            <a:r>
              <a:rPr lang="en-US" sz="1800" dirty="0"/>
              <a:t>At Week 96, similar proportions</a:t>
            </a:r>
            <a:r>
              <a:rPr lang="en-US" sz="1800" baseline="30000" dirty="0"/>
              <a:t>a</a:t>
            </a:r>
            <a:r>
              <a:rPr lang="en-US" sz="1800" dirty="0"/>
              <a:t> had TND in each group regardless of BL VL, and regardless of </a:t>
            </a:r>
            <a:br>
              <a:rPr lang="en-US" sz="1800" dirty="0"/>
            </a:br>
            <a:r>
              <a:rPr lang="en-US" sz="1800" dirty="0"/>
              <a:t>CD4+ cell count in the observed analysis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101C81A-55FE-4977-BEE0-A9E82DF3F4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Proportions With TND by Snapshot and Observed Analyses at </a:t>
            </a:r>
            <a:br>
              <a:rPr lang="en-US" dirty="0"/>
            </a:br>
            <a:r>
              <a:rPr lang="en-US" dirty="0"/>
              <a:t>Week 96 by BL VL and CD4+ Cell Count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CFCD99A-79D9-45CB-B9F7-C4AF7AB6996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en-US" baseline="30000" dirty="0"/>
              <a:t>a</a:t>
            </a:r>
            <a:r>
              <a:rPr lang="en-US" dirty="0"/>
              <a:t>The proportion of participants with VL&lt;40 c/mL and TND status at Week 96 was analyzed using a Cochran-Mantel-Haenszel test stratified by VL (≤100,000 vs &gt;100,000 c/mL) and CD4+ cell count (≤200 vs &gt;200 cells/mm</a:t>
            </a:r>
            <a:r>
              <a:rPr lang="en-US" baseline="30000" dirty="0"/>
              <a:t>3</a:t>
            </a:r>
            <a:r>
              <a:rPr lang="en-US" dirty="0"/>
              <a:t>) at BL. </a:t>
            </a:r>
          </a:p>
        </p:txBody>
      </p:sp>
      <p:grpSp>
        <p:nvGrpSpPr>
          <p:cNvPr id="48" name="Group 47">
            <a:extLst>
              <a:ext uri="{FF2B5EF4-FFF2-40B4-BE49-F238E27FC236}">
                <a16:creationId xmlns:a16="http://schemas.microsoft.com/office/drawing/2014/main" id="{BE4B14B9-EF44-42B3-8EFD-6E4801907A0C}"/>
              </a:ext>
            </a:extLst>
          </p:cNvPr>
          <p:cNvGrpSpPr/>
          <p:nvPr/>
        </p:nvGrpSpPr>
        <p:grpSpPr>
          <a:xfrm>
            <a:off x="10299137" y="2973858"/>
            <a:ext cx="1071879" cy="938206"/>
            <a:chOff x="10299137" y="3048000"/>
            <a:chExt cx="1071879" cy="938206"/>
          </a:xfrm>
        </p:grpSpPr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0A340E33-A667-4035-94DC-3932F8861370}"/>
                </a:ext>
              </a:extLst>
            </p:cNvPr>
            <p:cNvSpPr/>
            <p:nvPr/>
          </p:nvSpPr>
          <p:spPr>
            <a:xfrm>
              <a:off x="10299137" y="3271832"/>
              <a:ext cx="200025" cy="204787"/>
            </a:xfrm>
            <a:prstGeom prst="rect">
              <a:avLst/>
            </a:prstGeom>
            <a:solidFill>
              <a:srgbClr val="FF66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5B6E2D1E-A843-454E-AA17-D7C165C97341}"/>
                </a:ext>
              </a:extLst>
            </p:cNvPr>
            <p:cNvSpPr/>
            <p:nvPr/>
          </p:nvSpPr>
          <p:spPr>
            <a:xfrm>
              <a:off x="10299137" y="3048000"/>
              <a:ext cx="200025" cy="204787"/>
            </a:xfrm>
            <a:prstGeom prst="rect">
              <a:avLst/>
            </a:prstGeom>
            <a:solidFill>
              <a:srgbClr val="002F5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C4A6EF8C-EDC6-4022-BA89-8127E45786A4}"/>
                </a:ext>
              </a:extLst>
            </p:cNvPr>
            <p:cNvSpPr/>
            <p:nvPr/>
          </p:nvSpPr>
          <p:spPr>
            <a:xfrm>
              <a:off x="10299137" y="3557326"/>
              <a:ext cx="200025" cy="204787"/>
            </a:xfrm>
            <a:prstGeom prst="rect">
              <a:avLst/>
            </a:prstGeom>
            <a:pattFill prst="trellis">
              <a:fgClr>
                <a:srgbClr val="002F5F"/>
              </a:fgClr>
              <a:bgClr>
                <a:schemeClr val="bg1"/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9CD8BB56-CD9B-49B8-A83D-531CF1B64713}"/>
                </a:ext>
              </a:extLst>
            </p:cNvPr>
            <p:cNvSpPr/>
            <p:nvPr/>
          </p:nvSpPr>
          <p:spPr>
            <a:xfrm>
              <a:off x="10299137" y="3781419"/>
              <a:ext cx="200025" cy="204787"/>
            </a:xfrm>
            <a:prstGeom prst="rect">
              <a:avLst/>
            </a:prstGeom>
            <a:pattFill prst="trellis">
              <a:fgClr>
                <a:srgbClr val="FF6600"/>
              </a:fgClr>
              <a:bgClr>
                <a:schemeClr val="bg1"/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3919AC4B-D1CA-4A6C-A928-C823FEF9E4FD}"/>
                </a:ext>
              </a:extLst>
            </p:cNvPr>
            <p:cNvSpPr txBox="1"/>
            <p:nvPr/>
          </p:nvSpPr>
          <p:spPr>
            <a:xfrm>
              <a:off x="10564245" y="3145065"/>
              <a:ext cx="795655" cy="215444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>
                <a:spcBef>
                  <a:spcPts val="800"/>
                </a:spcBef>
              </a:pPr>
              <a:r>
                <a:rPr lang="en-US" sz="1400" dirty="0"/>
                <a:t>Snapshot</a:t>
              </a:r>
            </a:p>
          </p:txBody>
        </p:sp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id="{1317D4E4-9DDE-417A-9F51-F6E12AFCECAD}"/>
                </a:ext>
              </a:extLst>
            </p:cNvPr>
            <p:cNvSpPr txBox="1"/>
            <p:nvPr/>
          </p:nvSpPr>
          <p:spPr>
            <a:xfrm>
              <a:off x="10575361" y="3659719"/>
              <a:ext cx="795655" cy="215444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>
                <a:spcBef>
                  <a:spcPts val="800"/>
                </a:spcBef>
              </a:pPr>
              <a:r>
                <a:rPr lang="en-US" sz="1400" dirty="0"/>
                <a:t>Observed</a:t>
              </a:r>
            </a:p>
          </p:txBody>
        </p:sp>
      </p:grpSp>
      <p:grpSp>
        <p:nvGrpSpPr>
          <p:cNvPr id="47" name="Group 46">
            <a:extLst>
              <a:ext uri="{FF2B5EF4-FFF2-40B4-BE49-F238E27FC236}">
                <a16:creationId xmlns:a16="http://schemas.microsoft.com/office/drawing/2014/main" id="{FAA366B5-6243-42BF-BBE7-6618D7DEAD3E}"/>
              </a:ext>
            </a:extLst>
          </p:cNvPr>
          <p:cNvGrpSpPr/>
          <p:nvPr/>
        </p:nvGrpSpPr>
        <p:grpSpPr>
          <a:xfrm>
            <a:off x="10303755" y="1678458"/>
            <a:ext cx="1686874" cy="445350"/>
            <a:chOff x="10303755" y="2167648"/>
            <a:chExt cx="1686874" cy="445350"/>
          </a:xfrm>
        </p:grpSpPr>
        <p:sp>
          <p:nvSpPr>
            <p:cNvPr id="42" name="Rectangle 41">
              <a:extLst>
                <a:ext uri="{FF2B5EF4-FFF2-40B4-BE49-F238E27FC236}">
                  <a16:creationId xmlns:a16="http://schemas.microsoft.com/office/drawing/2014/main" id="{25A6CF78-4E11-4417-A227-50C140BD9836}"/>
                </a:ext>
              </a:extLst>
            </p:cNvPr>
            <p:cNvSpPr/>
            <p:nvPr/>
          </p:nvSpPr>
          <p:spPr>
            <a:xfrm>
              <a:off x="10303755" y="2173857"/>
              <a:ext cx="200025" cy="204787"/>
            </a:xfrm>
            <a:prstGeom prst="rect">
              <a:avLst/>
            </a:prstGeom>
            <a:solidFill>
              <a:srgbClr val="002F5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3" name="Rectangle 42">
              <a:extLst>
                <a:ext uri="{FF2B5EF4-FFF2-40B4-BE49-F238E27FC236}">
                  <a16:creationId xmlns:a16="http://schemas.microsoft.com/office/drawing/2014/main" id="{52AAC9B9-69B8-4FE5-BB8E-D14438EF17EF}"/>
                </a:ext>
              </a:extLst>
            </p:cNvPr>
            <p:cNvSpPr/>
            <p:nvPr/>
          </p:nvSpPr>
          <p:spPr>
            <a:xfrm>
              <a:off x="10303755" y="2408211"/>
              <a:ext cx="200025" cy="204787"/>
            </a:xfrm>
            <a:prstGeom prst="rect">
              <a:avLst/>
            </a:prstGeom>
            <a:solidFill>
              <a:srgbClr val="FF66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4" name="TextBox 43">
              <a:extLst>
                <a:ext uri="{FF2B5EF4-FFF2-40B4-BE49-F238E27FC236}">
                  <a16:creationId xmlns:a16="http://schemas.microsoft.com/office/drawing/2014/main" id="{F3C41CC4-EB82-4B47-836D-66EEC6C5AB30}"/>
                </a:ext>
              </a:extLst>
            </p:cNvPr>
            <p:cNvSpPr txBox="1"/>
            <p:nvPr/>
          </p:nvSpPr>
          <p:spPr>
            <a:xfrm>
              <a:off x="10575361" y="2167648"/>
              <a:ext cx="1415268" cy="215444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l">
                <a:spcBef>
                  <a:spcPts val="800"/>
                </a:spcBef>
              </a:pPr>
              <a:r>
                <a:rPr lang="en-US" sz="1400" dirty="0">
                  <a:solidFill>
                    <a:srgbClr val="002F5F"/>
                  </a:solidFill>
                </a:rPr>
                <a:t>DTG + 3TC</a:t>
              </a:r>
            </a:p>
          </p:txBody>
        </p:sp>
        <p:sp>
          <p:nvSpPr>
            <p:cNvPr id="45" name="TextBox 44">
              <a:extLst>
                <a:ext uri="{FF2B5EF4-FFF2-40B4-BE49-F238E27FC236}">
                  <a16:creationId xmlns:a16="http://schemas.microsoft.com/office/drawing/2014/main" id="{78245199-833C-45A6-82A0-DD9971C87EBD}"/>
                </a:ext>
              </a:extLst>
            </p:cNvPr>
            <p:cNvSpPr txBox="1"/>
            <p:nvPr/>
          </p:nvSpPr>
          <p:spPr>
            <a:xfrm>
              <a:off x="10579596" y="2395579"/>
              <a:ext cx="1380641" cy="215444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l">
                <a:spcBef>
                  <a:spcPts val="800"/>
                </a:spcBef>
              </a:pPr>
              <a:r>
                <a:rPr lang="en-US" sz="1400" dirty="0">
                  <a:solidFill>
                    <a:schemeClr val="accent2"/>
                  </a:solidFill>
                </a:rPr>
                <a:t>DTG + TDF/FTC</a:t>
              </a:r>
            </a:p>
          </p:txBody>
        </p:sp>
      </p:grpSp>
      <p:sp>
        <p:nvSpPr>
          <p:cNvPr id="49" name="Flowchart: Process 48">
            <a:extLst>
              <a:ext uri="{FF2B5EF4-FFF2-40B4-BE49-F238E27FC236}">
                <a16:creationId xmlns:a16="http://schemas.microsoft.com/office/drawing/2014/main" id="{403CF1E6-B222-4DB9-8771-1FE81CDE79C6}"/>
              </a:ext>
            </a:extLst>
          </p:cNvPr>
          <p:cNvSpPr/>
          <p:nvPr/>
        </p:nvSpPr>
        <p:spPr>
          <a:xfrm>
            <a:off x="1943099" y="2355551"/>
            <a:ext cx="283265" cy="2002607"/>
          </a:xfrm>
          <a:prstGeom prst="flowChartProcess">
            <a:avLst/>
          </a:prstGeom>
          <a:pattFill prst="trellis">
            <a:fgClr>
              <a:srgbClr val="002F5F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0" name="Flowchart: Process 49">
            <a:extLst>
              <a:ext uri="{FF2B5EF4-FFF2-40B4-BE49-F238E27FC236}">
                <a16:creationId xmlns:a16="http://schemas.microsoft.com/office/drawing/2014/main" id="{00655652-21B6-46D2-9119-8F6F9C73AB2F}"/>
              </a:ext>
            </a:extLst>
          </p:cNvPr>
          <p:cNvSpPr/>
          <p:nvPr/>
        </p:nvSpPr>
        <p:spPr>
          <a:xfrm>
            <a:off x="3793102" y="2235712"/>
            <a:ext cx="283265" cy="2122446"/>
          </a:xfrm>
          <a:prstGeom prst="flowChartProcess">
            <a:avLst/>
          </a:prstGeom>
          <a:pattFill prst="trellis">
            <a:fgClr>
              <a:srgbClr val="002F5F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1" name="Flowchart: Process 50">
            <a:extLst>
              <a:ext uri="{FF2B5EF4-FFF2-40B4-BE49-F238E27FC236}">
                <a16:creationId xmlns:a16="http://schemas.microsoft.com/office/drawing/2014/main" id="{F63D702A-EE06-49CB-AB63-1240B20CC4BC}"/>
              </a:ext>
            </a:extLst>
          </p:cNvPr>
          <p:cNvSpPr/>
          <p:nvPr/>
        </p:nvSpPr>
        <p:spPr>
          <a:xfrm>
            <a:off x="5645426" y="2820133"/>
            <a:ext cx="278296" cy="1536028"/>
          </a:xfrm>
          <a:prstGeom prst="flowChartProcess">
            <a:avLst/>
          </a:prstGeom>
          <a:pattFill prst="trellis">
            <a:fgClr>
              <a:srgbClr val="002F5F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2" name="Flowchart: Process 51">
            <a:extLst>
              <a:ext uri="{FF2B5EF4-FFF2-40B4-BE49-F238E27FC236}">
                <a16:creationId xmlns:a16="http://schemas.microsoft.com/office/drawing/2014/main" id="{72F9D7A6-4B7D-446E-98B5-558DA3919A26}"/>
              </a:ext>
            </a:extLst>
          </p:cNvPr>
          <p:cNvSpPr/>
          <p:nvPr/>
        </p:nvSpPr>
        <p:spPr>
          <a:xfrm>
            <a:off x="7492781" y="2817563"/>
            <a:ext cx="278296" cy="1536028"/>
          </a:xfrm>
          <a:prstGeom prst="flowChartProcess">
            <a:avLst/>
          </a:prstGeom>
          <a:pattFill prst="trellis">
            <a:fgClr>
              <a:srgbClr val="002F5F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3" name="Flowchart: Process 52">
            <a:extLst>
              <a:ext uri="{FF2B5EF4-FFF2-40B4-BE49-F238E27FC236}">
                <a16:creationId xmlns:a16="http://schemas.microsoft.com/office/drawing/2014/main" id="{DB51120B-5903-4CBE-ACE7-3710E90117AE}"/>
              </a:ext>
            </a:extLst>
          </p:cNvPr>
          <p:cNvSpPr/>
          <p:nvPr/>
        </p:nvSpPr>
        <p:spPr>
          <a:xfrm>
            <a:off x="9342783" y="2311249"/>
            <a:ext cx="282270" cy="2042342"/>
          </a:xfrm>
          <a:prstGeom prst="flowChartProcess">
            <a:avLst/>
          </a:prstGeom>
          <a:pattFill prst="trellis">
            <a:fgClr>
              <a:srgbClr val="002F5F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4" name="Flowchart: Process 53">
            <a:extLst>
              <a:ext uri="{FF2B5EF4-FFF2-40B4-BE49-F238E27FC236}">
                <a16:creationId xmlns:a16="http://schemas.microsoft.com/office/drawing/2014/main" id="{B49F6857-4161-4C3B-8AB8-8CAACBE8DA6F}"/>
              </a:ext>
            </a:extLst>
          </p:cNvPr>
          <p:cNvSpPr/>
          <p:nvPr/>
        </p:nvSpPr>
        <p:spPr>
          <a:xfrm>
            <a:off x="2306151" y="2410641"/>
            <a:ext cx="283265" cy="1949416"/>
          </a:xfrm>
          <a:prstGeom prst="flowChartProcess">
            <a:avLst/>
          </a:prstGeom>
          <a:pattFill prst="trellis">
            <a:fgClr>
              <a:srgbClr val="FF6600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6" name="Flowchart: Process 55">
            <a:extLst>
              <a:ext uri="{FF2B5EF4-FFF2-40B4-BE49-F238E27FC236}">
                <a16:creationId xmlns:a16="http://schemas.microsoft.com/office/drawing/2014/main" id="{58E805C5-A684-491C-9492-8674298CDD24}"/>
              </a:ext>
            </a:extLst>
          </p:cNvPr>
          <p:cNvSpPr/>
          <p:nvPr/>
        </p:nvSpPr>
        <p:spPr>
          <a:xfrm>
            <a:off x="4157918" y="2267517"/>
            <a:ext cx="283265" cy="2092540"/>
          </a:xfrm>
          <a:prstGeom prst="flowChartProcess">
            <a:avLst/>
          </a:prstGeom>
          <a:pattFill prst="trellis">
            <a:fgClr>
              <a:srgbClr val="FF6600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7" name="Flowchart: Process 56">
            <a:extLst>
              <a:ext uri="{FF2B5EF4-FFF2-40B4-BE49-F238E27FC236}">
                <a16:creationId xmlns:a16="http://schemas.microsoft.com/office/drawing/2014/main" id="{70249A3A-7A2B-4DC1-B3D5-CB29705EB0F2}"/>
              </a:ext>
            </a:extLst>
          </p:cNvPr>
          <p:cNvSpPr/>
          <p:nvPr/>
        </p:nvSpPr>
        <p:spPr>
          <a:xfrm>
            <a:off x="6008477" y="2927475"/>
            <a:ext cx="277029" cy="1432582"/>
          </a:xfrm>
          <a:prstGeom prst="flowChartProcess">
            <a:avLst/>
          </a:prstGeom>
          <a:pattFill prst="trellis">
            <a:fgClr>
              <a:srgbClr val="FF6600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8" name="Flowchart: Process 57">
            <a:extLst>
              <a:ext uri="{FF2B5EF4-FFF2-40B4-BE49-F238E27FC236}">
                <a16:creationId xmlns:a16="http://schemas.microsoft.com/office/drawing/2014/main" id="{79F2A3EA-B7B5-43AF-9228-77965539C4F2}"/>
              </a:ext>
            </a:extLst>
          </p:cNvPr>
          <p:cNvSpPr/>
          <p:nvPr/>
        </p:nvSpPr>
        <p:spPr>
          <a:xfrm>
            <a:off x="7861779" y="2692872"/>
            <a:ext cx="277029" cy="1660719"/>
          </a:xfrm>
          <a:prstGeom prst="flowChartProcess">
            <a:avLst/>
          </a:prstGeom>
          <a:pattFill prst="trellis">
            <a:fgClr>
              <a:srgbClr val="FF6600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9" name="Flowchart: Process 58">
            <a:extLst>
              <a:ext uri="{FF2B5EF4-FFF2-40B4-BE49-F238E27FC236}">
                <a16:creationId xmlns:a16="http://schemas.microsoft.com/office/drawing/2014/main" id="{BCA9D927-6FA6-471C-8417-E636AD7ADCAB}"/>
              </a:ext>
            </a:extLst>
          </p:cNvPr>
          <p:cNvSpPr/>
          <p:nvPr/>
        </p:nvSpPr>
        <p:spPr>
          <a:xfrm>
            <a:off x="9711353" y="2355551"/>
            <a:ext cx="277029" cy="1998039"/>
          </a:xfrm>
          <a:prstGeom prst="flowChartProcess">
            <a:avLst/>
          </a:prstGeom>
          <a:pattFill prst="trellis">
            <a:fgClr>
              <a:srgbClr val="FF6600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3" name="Text Placeholder 22">
            <a:extLst>
              <a:ext uri="{FF2B5EF4-FFF2-40B4-BE49-F238E27FC236}">
                <a16:creationId xmlns:a16="http://schemas.microsoft.com/office/drawing/2014/main" id="{797453FF-BB0A-4030-B18F-0FBCA260297F}"/>
              </a:ext>
            </a:extLst>
          </p:cNvPr>
          <p:cNvSpPr txBox="1">
            <a:spLocks/>
          </p:cNvSpPr>
          <p:nvPr/>
        </p:nvSpPr>
        <p:spPr bwMode="auto">
          <a:xfrm>
            <a:off x="6538913" y="6419850"/>
            <a:ext cx="5203825" cy="217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0" indent="0" algn="l" rtl="0" eaLnBrk="0" fontAlgn="base" hangingPunct="0">
              <a:spcBef>
                <a:spcPct val="0"/>
              </a:spcBef>
              <a:spcAft>
                <a:spcPts val="400"/>
              </a:spcAft>
              <a:buClr>
                <a:srgbClr val="E31836"/>
              </a:buClr>
              <a:buSzPct val="115000"/>
              <a:buFont typeface="Arial" panose="020B0604020202020204" pitchFamily="34" charset="0"/>
              <a:buNone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176213" indent="-176213" algn="l" rtl="0" eaLnBrk="0" fontAlgn="base" hangingPunct="0">
              <a:spcBef>
                <a:spcPct val="0"/>
              </a:spcBef>
              <a:spcAft>
                <a:spcPts val="400"/>
              </a:spcAft>
              <a:buClr>
                <a:srgbClr val="E31836"/>
              </a:buClr>
              <a:buSzPct val="115000"/>
              <a:buFont typeface="Arial" panose="020B0604020202020204" pitchFamily="34" charset="0"/>
              <a:buChar char="•"/>
              <a:defRPr sz="170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568325" indent="-173038" algn="l" rtl="0" eaLnBrk="0" fontAlgn="base" hangingPunct="0">
              <a:spcBef>
                <a:spcPct val="0"/>
              </a:spcBef>
              <a:spcAft>
                <a:spcPts val="400"/>
              </a:spcAft>
              <a:buClr>
                <a:srgbClr val="E31836"/>
              </a:buClr>
              <a:buSzPct val="115000"/>
              <a:buFont typeface="Arial" panose="020B0604020202020204" pitchFamily="34" charset="0"/>
              <a:buChar char="•"/>
              <a:defRPr lang="en-US" sz="1500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76313" indent="-188913" algn="l" rtl="0" eaLnBrk="0" fontAlgn="base" hangingPunct="0">
              <a:spcBef>
                <a:spcPct val="0"/>
              </a:spcBef>
              <a:spcAft>
                <a:spcPts val="400"/>
              </a:spcAft>
              <a:buClr>
                <a:srgbClr val="E31836"/>
              </a:buClr>
              <a:buSzPct val="115000"/>
              <a:buFont typeface="Arial" panose="020B0604020202020204" pitchFamily="34" charset="0"/>
              <a:buChar char="•"/>
              <a:defRPr lang="en-US" sz="1300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29753" indent="-152396" algn="l" defTabSz="1231869" rtl="0" eaLnBrk="0" fontAlgn="base" hangingPunct="0">
              <a:spcBef>
                <a:spcPct val="0"/>
              </a:spcBef>
              <a:spcAft>
                <a:spcPts val="400"/>
              </a:spcAft>
              <a:buClr>
                <a:srgbClr val="E31836"/>
              </a:buClr>
              <a:buSzPct val="115000"/>
              <a:buFont typeface="Arial" panose="020B0604020202020204" pitchFamily="34" charset="0"/>
              <a:buChar char="•"/>
              <a:defRPr lang="en-GB" sz="1467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891095" indent="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61229"/>
              </a:buClr>
              <a:buSzPct val="115000"/>
              <a:buFont typeface="Arial" charset="0"/>
              <a:buNone/>
              <a:defRPr sz="1333">
                <a:solidFill>
                  <a:schemeClr val="bg2"/>
                </a:solidFill>
                <a:latin typeface="+mn-lt"/>
                <a:cs typeface="+mn-cs"/>
              </a:defRPr>
            </a:lvl6pPr>
            <a:lvl7pPr marL="1930352" indent="-25187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61229"/>
              </a:buClr>
              <a:buSzPct val="115000"/>
              <a:buFont typeface="Arial" charset="0"/>
              <a:buChar char="•"/>
              <a:defRPr sz="1333">
                <a:solidFill>
                  <a:schemeClr val="bg2"/>
                </a:solidFill>
                <a:latin typeface="+mn-lt"/>
                <a:cs typeface="+mn-cs"/>
              </a:defRPr>
            </a:lvl7pPr>
            <a:lvl8pPr marL="2539937" indent="-25187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61229"/>
              </a:buClr>
              <a:buSzPct val="115000"/>
              <a:buFont typeface="Arial" charset="0"/>
              <a:buChar char="•"/>
              <a:defRPr sz="1333">
                <a:solidFill>
                  <a:schemeClr val="bg2"/>
                </a:solidFill>
                <a:latin typeface="+mn-lt"/>
                <a:cs typeface="+mn-cs"/>
              </a:defRPr>
            </a:lvl8pPr>
            <a:lvl9pPr marL="3149521" indent="-25187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61229"/>
              </a:buClr>
              <a:buSzPct val="115000"/>
              <a:buFont typeface="Arial" charset="0"/>
              <a:buChar char="•"/>
              <a:defRPr sz="1333">
                <a:solidFill>
                  <a:schemeClr val="bg2"/>
                </a:solidFill>
                <a:latin typeface="+mn-lt"/>
                <a:cs typeface="+mn-cs"/>
              </a:defRPr>
            </a:lvl9pPr>
          </a:lstStyle>
          <a:p>
            <a:pPr algn="r"/>
            <a:r>
              <a:rPr lang="en-US" sz="800" kern="0" dirty="0">
                <a:solidFill>
                  <a:schemeClr val="tx1"/>
                </a:solidFill>
              </a:rPr>
              <a:t>Underwood et al. EACS 2019; Basel, Switzerland. Slides PS8/2.</a:t>
            </a: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8BA821E9-34AC-4BF0-A24C-60A1CFBF911B}"/>
              </a:ext>
            </a:extLst>
          </p:cNvPr>
          <p:cNvGrpSpPr/>
          <p:nvPr/>
        </p:nvGrpSpPr>
        <p:grpSpPr>
          <a:xfrm>
            <a:off x="1135299" y="4339114"/>
            <a:ext cx="8852183" cy="307777"/>
            <a:chOff x="1135299" y="4339114"/>
            <a:chExt cx="8852183" cy="307777"/>
          </a:xfrm>
        </p:grpSpPr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id="{B982A4E0-E6B9-45D2-994B-8430B79D3D6D}"/>
                </a:ext>
              </a:extLst>
            </p:cNvPr>
            <p:cNvSpPr txBox="1"/>
            <p:nvPr/>
          </p:nvSpPr>
          <p:spPr bwMode="auto">
            <a:xfrm>
              <a:off x="1135299" y="4339114"/>
              <a:ext cx="246862" cy="307777"/>
            </a:xfrm>
            <a:prstGeom prst="rect">
              <a:avLst/>
            </a:prstGeom>
            <a:solidFill>
              <a:srgbClr val="002F5F"/>
            </a:solidFill>
            <a:ln>
              <a:noFill/>
            </a:ln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sz="1000" kern="0" dirty="0">
                  <a:solidFill>
                    <a:schemeClr val="bg1"/>
                  </a:solidFill>
                </a:rPr>
                <a:t>474/</a:t>
              </a:r>
              <a:br>
                <a:rPr lang="en-US" sz="1000" kern="0" dirty="0">
                  <a:solidFill>
                    <a:schemeClr val="bg1"/>
                  </a:solidFill>
                </a:rPr>
              </a:br>
              <a:r>
                <a:rPr lang="en-US" sz="1000" kern="0" dirty="0">
                  <a:solidFill>
                    <a:schemeClr val="bg1"/>
                  </a:solidFill>
                </a:rPr>
                <a:t>716</a:t>
              </a:r>
            </a:p>
          </p:txBody>
        </p:sp>
        <p:sp>
          <p:nvSpPr>
            <p:cNvPr id="39" name="TextBox 38">
              <a:extLst>
                <a:ext uri="{FF2B5EF4-FFF2-40B4-BE49-F238E27FC236}">
                  <a16:creationId xmlns:a16="http://schemas.microsoft.com/office/drawing/2014/main" id="{C3712629-7AD9-451F-813D-50973C8BC420}"/>
                </a:ext>
              </a:extLst>
            </p:cNvPr>
            <p:cNvSpPr txBox="1"/>
            <p:nvPr/>
          </p:nvSpPr>
          <p:spPr bwMode="auto">
            <a:xfrm>
              <a:off x="3004932" y="4339114"/>
              <a:ext cx="246862" cy="307777"/>
            </a:xfrm>
            <a:prstGeom prst="rect">
              <a:avLst/>
            </a:prstGeom>
            <a:solidFill>
              <a:srgbClr val="002F5F"/>
            </a:solidFill>
            <a:ln>
              <a:noFill/>
            </a:ln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sz="1000" kern="0" dirty="0">
                  <a:solidFill>
                    <a:schemeClr val="bg1"/>
                  </a:solidFill>
                </a:rPr>
                <a:t>400/</a:t>
              </a:r>
            </a:p>
            <a:p>
              <a:pPr algn="ctr"/>
              <a:r>
                <a:rPr lang="en-US" sz="1000" kern="0" dirty="0">
                  <a:solidFill>
                    <a:schemeClr val="bg1"/>
                  </a:solidFill>
                </a:rPr>
                <a:t>576</a:t>
              </a:r>
            </a:p>
          </p:txBody>
        </p:sp>
        <p:sp>
          <p:nvSpPr>
            <p:cNvPr id="40" name="TextBox 39">
              <a:extLst>
                <a:ext uri="{FF2B5EF4-FFF2-40B4-BE49-F238E27FC236}">
                  <a16:creationId xmlns:a16="http://schemas.microsoft.com/office/drawing/2014/main" id="{83D34C55-185D-4CE4-8A29-C50FC58D8A81}"/>
                </a:ext>
              </a:extLst>
            </p:cNvPr>
            <p:cNvSpPr txBox="1"/>
            <p:nvPr/>
          </p:nvSpPr>
          <p:spPr bwMode="auto">
            <a:xfrm>
              <a:off x="4864308" y="4339114"/>
              <a:ext cx="211596" cy="307777"/>
            </a:xfrm>
            <a:prstGeom prst="rect">
              <a:avLst/>
            </a:prstGeom>
            <a:solidFill>
              <a:srgbClr val="002F5F"/>
            </a:solidFill>
            <a:ln>
              <a:noFill/>
            </a:ln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sz="1000" kern="0" dirty="0">
                  <a:solidFill>
                    <a:schemeClr val="bg1"/>
                  </a:solidFill>
                </a:rPr>
                <a:t>74/</a:t>
              </a:r>
              <a:br>
                <a:rPr lang="en-US" sz="1000" kern="0" dirty="0">
                  <a:solidFill>
                    <a:schemeClr val="bg1"/>
                  </a:solidFill>
                </a:rPr>
              </a:br>
              <a:r>
                <a:rPr lang="en-US" sz="1000" kern="0" dirty="0">
                  <a:solidFill>
                    <a:schemeClr val="bg1"/>
                  </a:solidFill>
                </a:rPr>
                <a:t>140</a:t>
              </a:r>
            </a:p>
          </p:txBody>
        </p:sp>
        <p:sp>
          <p:nvSpPr>
            <p:cNvPr id="41" name="TextBox 40">
              <a:extLst>
                <a:ext uri="{FF2B5EF4-FFF2-40B4-BE49-F238E27FC236}">
                  <a16:creationId xmlns:a16="http://schemas.microsoft.com/office/drawing/2014/main" id="{9E2446A5-D0DB-45F8-BC06-0452B20C53A9}"/>
                </a:ext>
              </a:extLst>
            </p:cNvPr>
            <p:cNvSpPr txBox="1"/>
            <p:nvPr/>
          </p:nvSpPr>
          <p:spPr bwMode="auto">
            <a:xfrm>
              <a:off x="1527323" y="4339114"/>
              <a:ext cx="246862" cy="307777"/>
            </a:xfrm>
            <a:prstGeom prst="rect">
              <a:avLst/>
            </a:prstGeom>
            <a:solidFill>
              <a:srgbClr val="FF6600"/>
            </a:solidFill>
            <a:ln>
              <a:noFill/>
            </a:ln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sz="1000" kern="0" dirty="0">
                  <a:solidFill>
                    <a:schemeClr val="bg1"/>
                  </a:solidFill>
                </a:rPr>
                <a:t>484/</a:t>
              </a:r>
              <a:br>
                <a:rPr lang="en-US" sz="1000" kern="0" dirty="0">
                  <a:solidFill>
                    <a:schemeClr val="bg1"/>
                  </a:solidFill>
                </a:rPr>
              </a:br>
              <a:r>
                <a:rPr lang="en-US" sz="1000" kern="0" dirty="0">
                  <a:solidFill>
                    <a:schemeClr val="bg1"/>
                  </a:solidFill>
                </a:rPr>
                <a:t>717</a:t>
              </a:r>
            </a:p>
          </p:txBody>
        </p:sp>
        <p:sp>
          <p:nvSpPr>
            <p:cNvPr id="55" name="TextBox 54">
              <a:extLst>
                <a:ext uri="{FF2B5EF4-FFF2-40B4-BE49-F238E27FC236}">
                  <a16:creationId xmlns:a16="http://schemas.microsoft.com/office/drawing/2014/main" id="{B1B98410-FF6F-46FE-9BAC-50DF8E2202F5}"/>
                </a:ext>
              </a:extLst>
            </p:cNvPr>
            <p:cNvSpPr txBox="1"/>
            <p:nvPr/>
          </p:nvSpPr>
          <p:spPr bwMode="auto">
            <a:xfrm>
              <a:off x="3352800" y="4339114"/>
              <a:ext cx="251112" cy="307777"/>
            </a:xfrm>
            <a:prstGeom prst="rect">
              <a:avLst/>
            </a:prstGeom>
            <a:solidFill>
              <a:srgbClr val="FF6600"/>
            </a:solidFill>
            <a:ln>
              <a:noFill/>
            </a:ln>
          </p:spPr>
          <p:txBody>
            <a:bodyPr vert="horz" wrap="square" lIns="0" tIns="0" rIns="0" bIns="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sz="1000" kern="0" dirty="0">
                  <a:solidFill>
                    <a:schemeClr val="bg1"/>
                  </a:solidFill>
                </a:rPr>
                <a:t>405/</a:t>
              </a:r>
            </a:p>
            <a:p>
              <a:pPr algn="ctr"/>
              <a:r>
                <a:rPr lang="en-US" sz="1000" kern="0" dirty="0">
                  <a:solidFill>
                    <a:schemeClr val="bg1"/>
                  </a:solidFill>
                </a:rPr>
                <a:t>564</a:t>
              </a:r>
            </a:p>
          </p:txBody>
        </p:sp>
        <p:sp>
          <p:nvSpPr>
            <p:cNvPr id="60" name="TextBox 59">
              <a:extLst>
                <a:ext uri="{FF2B5EF4-FFF2-40B4-BE49-F238E27FC236}">
                  <a16:creationId xmlns:a16="http://schemas.microsoft.com/office/drawing/2014/main" id="{06ED779E-D6AE-4153-9F2E-2176CA6E2972}"/>
                </a:ext>
              </a:extLst>
            </p:cNvPr>
            <p:cNvSpPr txBox="1"/>
            <p:nvPr/>
          </p:nvSpPr>
          <p:spPr bwMode="auto">
            <a:xfrm>
              <a:off x="5208878" y="4339114"/>
              <a:ext cx="211596" cy="307777"/>
            </a:xfrm>
            <a:prstGeom prst="rect">
              <a:avLst/>
            </a:prstGeom>
            <a:solidFill>
              <a:srgbClr val="FF6600"/>
            </a:solidFill>
            <a:ln>
              <a:noFill/>
            </a:ln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sz="1000" kern="0" dirty="0">
                  <a:solidFill>
                    <a:schemeClr val="bg1"/>
                  </a:solidFill>
                </a:rPr>
                <a:t>79/</a:t>
              </a:r>
              <a:br>
                <a:rPr lang="en-US" sz="1000" kern="0" dirty="0">
                  <a:solidFill>
                    <a:schemeClr val="bg1"/>
                  </a:solidFill>
                </a:rPr>
              </a:br>
              <a:r>
                <a:rPr lang="en-US" sz="1000" kern="0" dirty="0">
                  <a:solidFill>
                    <a:schemeClr val="bg1"/>
                  </a:solidFill>
                </a:rPr>
                <a:t>153</a:t>
              </a:r>
            </a:p>
          </p:txBody>
        </p:sp>
        <p:sp>
          <p:nvSpPr>
            <p:cNvPr id="67" name="TextBox 66">
              <a:extLst>
                <a:ext uri="{FF2B5EF4-FFF2-40B4-BE49-F238E27FC236}">
                  <a16:creationId xmlns:a16="http://schemas.microsoft.com/office/drawing/2014/main" id="{5A7D1EE8-FC17-47C6-AF0D-DA409AF563FE}"/>
                </a:ext>
              </a:extLst>
            </p:cNvPr>
            <p:cNvSpPr txBox="1"/>
            <p:nvPr/>
          </p:nvSpPr>
          <p:spPr bwMode="auto">
            <a:xfrm>
              <a:off x="1962938" y="4339114"/>
              <a:ext cx="246862" cy="307777"/>
            </a:xfrm>
            <a:prstGeom prst="rect">
              <a:avLst/>
            </a:prstGeom>
            <a:solidFill>
              <a:srgbClr val="002F5F"/>
            </a:solidFill>
            <a:ln>
              <a:noFill/>
            </a:ln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sz="1000" kern="0" dirty="0">
                  <a:solidFill>
                    <a:schemeClr val="bg1"/>
                  </a:solidFill>
                </a:rPr>
                <a:t>474/</a:t>
              </a:r>
            </a:p>
            <a:p>
              <a:pPr algn="ctr"/>
              <a:r>
                <a:rPr lang="en-US" sz="1000" kern="0" dirty="0">
                  <a:solidFill>
                    <a:schemeClr val="bg1"/>
                  </a:solidFill>
                </a:rPr>
                <a:t>616</a:t>
              </a:r>
            </a:p>
          </p:txBody>
        </p:sp>
        <p:sp>
          <p:nvSpPr>
            <p:cNvPr id="68" name="TextBox 67">
              <a:extLst>
                <a:ext uri="{FF2B5EF4-FFF2-40B4-BE49-F238E27FC236}">
                  <a16:creationId xmlns:a16="http://schemas.microsoft.com/office/drawing/2014/main" id="{93386813-A3BA-4FDE-B679-024943ABD3AB}"/>
                </a:ext>
              </a:extLst>
            </p:cNvPr>
            <p:cNvSpPr txBox="1"/>
            <p:nvPr/>
          </p:nvSpPr>
          <p:spPr bwMode="auto">
            <a:xfrm>
              <a:off x="3797616" y="4339114"/>
              <a:ext cx="246862" cy="307777"/>
            </a:xfrm>
            <a:prstGeom prst="rect">
              <a:avLst/>
            </a:prstGeom>
            <a:solidFill>
              <a:srgbClr val="002F5F"/>
            </a:solidFill>
            <a:ln>
              <a:noFill/>
            </a:ln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sz="1000" kern="0" dirty="0">
                  <a:solidFill>
                    <a:schemeClr val="bg1"/>
                  </a:solidFill>
                </a:rPr>
                <a:t>400/</a:t>
              </a:r>
              <a:br>
                <a:rPr lang="en-US" sz="1000" kern="0" dirty="0">
                  <a:solidFill>
                    <a:schemeClr val="bg1"/>
                  </a:solidFill>
                </a:rPr>
              </a:br>
              <a:r>
                <a:rPr lang="en-US" sz="1000" kern="0" dirty="0">
                  <a:solidFill>
                    <a:schemeClr val="bg1"/>
                  </a:solidFill>
                </a:rPr>
                <a:t>499</a:t>
              </a:r>
            </a:p>
          </p:txBody>
        </p:sp>
        <p:sp>
          <p:nvSpPr>
            <p:cNvPr id="69" name="TextBox 68">
              <a:extLst>
                <a:ext uri="{FF2B5EF4-FFF2-40B4-BE49-F238E27FC236}">
                  <a16:creationId xmlns:a16="http://schemas.microsoft.com/office/drawing/2014/main" id="{32A9BB8B-2B53-4C8C-8531-578A6C163B76}"/>
                </a:ext>
              </a:extLst>
            </p:cNvPr>
            <p:cNvSpPr txBox="1"/>
            <p:nvPr/>
          </p:nvSpPr>
          <p:spPr bwMode="auto">
            <a:xfrm>
              <a:off x="5678775" y="4339114"/>
              <a:ext cx="211596" cy="307777"/>
            </a:xfrm>
            <a:prstGeom prst="rect">
              <a:avLst/>
            </a:prstGeom>
            <a:solidFill>
              <a:srgbClr val="002F5F"/>
            </a:solidFill>
            <a:ln>
              <a:noFill/>
            </a:ln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sz="1000" kern="0" dirty="0">
                  <a:solidFill>
                    <a:schemeClr val="bg1"/>
                  </a:solidFill>
                </a:rPr>
                <a:t>74/</a:t>
              </a:r>
            </a:p>
            <a:p>
              <a:pPr algn="ctr"/>
              <a:r>
                <a:rPr lang="en-US" sz="1000" kern="0" dirty="0">
                  <a:solidFill>
                    <a:schemeClr val="bg1"/>
                  </a:solidFill>
                </a:rPr>
                <a:t>117</a:t>
              </a:r>
            </a:p>
          </p:txBody>
        </p:sp>
        <p:sp>
          <p:nvSpPr>
            <p:cNvPr id="70" name="TextBox 69">
              <a:extLst>
                <a:ext uri="{FF2B5EF4-FFF2-40B4-BE49-F238E27FC236}">
                  <a16:creationId xmlns:a16="http://schemas.microsoft.com/office/drawing/2014/main" id="{522CB032-8B05-404B-8002-76025C2E4F93}"/>
                </a:ext>
              </a:extLst>
            </p:cNvPr>
            <p:cNvSpPr txBox="1"/>
            <p:nvPr/>
          </p:nvSpPr>
          <p:spPr bwMode="auto">
            <a:xfrm>
              <a:off x="2334539" y="4339114"/>
              <a:ext cx="246862" cy="307777"/>
            </a:xfrm>
            <a:prstGeom prst="rect">
              <a:avLst/>
            </a:prstGeom>
            <a:solidFill>
              <a:srgbClr val="FF6600"/>
            </a:solidFill>
            <a:ln>
              <a:noFill/>
            </a:ln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sz="1000" kern="0" dirty="0">
                  <a:solidFill>
                    <a:schemeClr val="bg1"/>
                  </a:solidFill>
                </a:rPr>
                <a:t>484/</a:t>
              </a:r>
            </a:p>
            <a:p>
              <a:pPr algn="ctr"/>
              <a:r>
                <a:rPr lang="en-US" sz="1000" kern="0" dirty="0">
                  <a:solidFill>
                    <a:schemeClr val="bg1"/>
                  </a:solidFill>
                </a:rPr>
                <a:t>642</a:t>
              </a:r>
            </a:p>
          </p:txBody>
        </p:sp>
        <p:sp>
          <p:nvSpPr>
            <p:cNvPr id="71" name="TextBox 70">
              <a:extLst>
                <a:ext uri="{FF2B5EF4-FFF2-40B4-BE49-F238E27FC236}">
                  <a16:creationId xmlns:a16="http://schemas.microsoft.com/office/drawing/2014/main" id="{82E8376D-F8EA-4A35-A979-972215F9DEC1}"/>
                </a:ext>
              </a:extLst>
            </p:cNvPr>
            <p:cNvSpPr txBox="1"/>
            <p:nvPr/>
          </p:nvSpPr>
          <p:spPr bwMode="auto">
            <a:xfrm>
              <a:off x="4187295" y="4339114"/>
              <a:ext cx="246862" cy="307777"/>
            </a:xfrm>
            <a:prstGeom prst="rect">
              <a:avLst/>
            </a:prstGeom>
            <a:solidFill>
              <a:srgbClr val="FF6600"/>
            </a:solidFill>
            <a:ln>
              <a:noFill/>
            </a:ln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sz="1000" kern="0" dirty="0">
                  <a:solidFill>
                    <a:schemeClr val="bg1"/>
                  </a:solidFill>
                </a:rPr>
                <a:t>405/</a:t>
              </a:r>
              <a:br>
                <a:rPr lang="en-US" sz="1000" kern="0" dirty="0">
                  <a:solidFill>
                    <a:schemeClr val="bg1"/>
                  </a:solidFill>
                </a:rPr>
              </a:br>
              <a:r>
                <a:rPr lang="en-US" sz="1000" kern="0" dirty="0">
                  <a:solidFill>
                    <a:schemeClr val="bg1"/>
                  </a:solidFill>
                </a:rPr>
                <a:t>510</a:t>
              </a:r>
            </a:p>
          </p:txBody>
        </p:sp>
        <p:sp>
          <p:nvSpPr>
            <p:cNvPr id="72" name="TextBox 71">
              <a:extLst>
                <a:ext uri="{FF2B5EF4-FFF2-40B4-BE49-F238E27FC236}">
                  <a16:creationId xmlns:a16="http://schemas.microsoft.com/office/drawing/2014/main" id="{DF5437B6-6EC2-4BAF-B668-3D27349E3AAC}"/>
                </a:ext>
              </a:extLst>
            </p:cNvPr>
            <p:cNvSpPr txBox="1"/>
            <p:nvPr/>
          </p:nvSpPr>
          <p:spPr bwMode="auto">
            <a:xfrm>
              <a:off x="6042770" y="4339114"/>
              <a:ext cx="211596" cy="307777"/>
            </a:xfrm>
            <a:prstGeom prst="rect">
              <a:avLst/>
            </a:prstGeom>
            <a:solidFill>
              <a:srgbClr val="FF6600"/>
            </a:solidFill>
            <a:ln>
              <a:noFill/>
            </a:ln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sz="1000" kern="0" dirty="0">
                  <a:solidFill>
                    <a:schemeClr val="bg1"/>
                  </a:solidFill>
                </a:rPr>
                <a:t>79/</a:t>
              </a:r>
            </a:p>
            <a:p>
              <a:pPr algn="ctr"/>
              <a:r>
                <a:rPr lang="en-US" sz="1000" kern="0" dirty="0">
                  <a:solidFill>
                    <a:schemeClr val="bg1"/>
                  </a:solidFill>
                </a:rPr>
                <a:t>132</a:t>
              </a:r>
            </a:p>
          </p:txBody>
        </p:sp>
        <p:sp>
          <p:nvSpPr>
            <p:cNvPr id="73" name="TextBox 72">
              <a:extLst>
                <a:ext uri="{FF2B5EF4-FFF2-40B4-BE49-F238E27FC236}">
                  <a16:creationId xmlns:a16="http://schemas.microsoft.com/office/drawing/2014/main" id="{FDEB3903-5DA4-4EAF-AA93-73D06AA5E0C1}"/>
                </a:ext>
              </a:extLst>
            </p:cNvPr>
            <p:cNvSpPr txBox="1"/>
            <p:nvPr/>
          </p:nvSpPr>
          <p:spPr bwMode="auto">
            <a:xfrm>
              <a:off x="6750603" y="4339114"/>
              <a:ext cx="176330" cy="307777"/>
            </a:xfrm>
            <a:prstGeom prst="rect">
              <a:avLst/>
            </a:prstGeom>
            <a:solidFill>
              <a:srgbClr val="002F5F"/>
            </a:solidFill>
            <a:ln>
              <a:noFill/>
            </a:ln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sz="1000" kern="0" dirty="0">
                  <a:solidFill>
                    <a:schemeClr val="bg1"/>
                  </a:solidFill>
                </a:rPr>
                <a:t>27/</a:t>
              </a:r>
              <a:br>
                <a:rPr lang="en-US" sz="1000" kern="0" dirty="0">
                  <a:solidFill>
                    <a:schemeClr val="bg1"/>
                  </a:solidFill>
                </a:rPr>
              </a:br>
              <a:r>
                <a:rPr lang="en-US" sz="1000" kern="0" dirty="0">
                  <a:solidFill>
                    <a:schemeClr val="bg1"/>
                  </a:solidFill>
                </a:rPr>
                <a:t>63</a:t>
              </a:r>
            </a:p>
          </p:txBody>
        </p:sp>
        <p:sp>
          <p:nvSpPr>
            <p:cNvPr id="74" name="TextBox 73">
              <a:extLst>
                <a:ext uri="{FF2B5EF4-FFF2-40B4-BE49-F238E27FC236}">
                  <a16:creationId xmlns:a16="http://schemas.microsoft.com/office/drawing/2014/main" id="{A0DDD94A-8083-4A8D-BA70-CE28BC75D828}"/>
                </a:ext>
              </a:extLst>
            </p:cNvPr>
            <p:cNvSpPr txBox="1"/>
            <p:nvPr/>
          </p:nvSpPr>
          <p:spPr bwMode="auto">
            <a:xfrm>
              <a:off x="8570628" y="4339114"/>
              <a:ext cx="246862" cy="307777"/>
            </a:xfrm>
            <a:prstGeom prst="rect">
              <a:avLst/>
            </a:prstGeom>
            <a:solidFill>
              <a:srgbClr val="002F5F"/>
            </a:solidFill>
            <a:ln>
              <a:noFill/>
            </a:ln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sz="1000" kern="0" dirty="0">
                  <a:solidFill>
                    <a:schemeClr val="bg1"/>
                  </a:solidFill>
                </a:rPr>
                <a:t>447/</a:t>
              </a:r>
            </a:p>
            <a:p>
              <a:pPr algn="ctr"/>
              <a:r>
                <a:rPr lang="en-US" sz="1000" kern="0" dirty="0">
                  <a:solidFill>
                    <a:schemeClr val="bg1"/>
                  </a:solidFill>
                </a:rPr>
                <a:t>653</a:t>
              </a:r>
            </a:p>
          </p:txBody>
        </p:sp>
        <p:sp>
          <p:nvSpPr>
            <p:cNvPr id="75" name="TextBox 74">
              <a:extLst>
                <a:ext uri="{FF2B5EF4-FFF2-40B4-BE49-F238E27FC236}">
                  <a16:creationId xmlns:a16="http://schemas.microsoft.com/office/drawing/2014/main" id="{216C5DD0-4275-484A-9129-4BB81CA03816}"/>
                </a:ext>
              </a:extLst>
            </p:cNvPr>
            <p:cNvSpPr txBox="1"/>
            <p:nvPr/>
          </p:nvSpPr>
          <p:spPr bwMode="auto">
            <a:xfrm>
              <a:off x="7111356" y="4339114"/>
              <a:ext cx="176330" cy="307777"/>
            </a:xfrm>
            <a:prstGeom prst="rect">
              <a:avLst/>
            </a:prstGeom>
            <a:solidFill>
              <a:srgbClr val="FF6600"/>
            </a:solidFill>
            <a:ln>
              <a:noFill/>
            </a:ln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sz="1000" kern="0" dirty="0">
                  <a:solidFill>
                    <a:schemeClr val="bg1"/>
                  </a:solidFill>
                </a:rPr>
                <a:t>32/</a:t>
              </a:r>
              <a:br>
                <a:rPr lang="en-US" sz="1000" kern="0" dirty="0">
                  <a:solidFill>
                    <a:schemeClr val="bg1"/>
                  </a:solidFill>
                </a:rPr>
              </a:br>
              <a:r>
                <a:rPr lang="en-US" sz="1000" kern="0" dirty="0">
                  <a:solidFill>
                    <a:schemeClr val="bg1"/>
                  </a:solidFill>
                </a:rPr>
                <a:t>55</a:t>
              </a:r>
            </a:p>
          </p:txBody>
        </p:sp>
        <p:sp>
          <p:nvSpPr>
            <p:cNvPr id="76" name="TextBox 75">
              <a:extLst>
                <a:ext uri="{FF2B5EF4-FFF2-40B4-BE49-F238E27FC236}">
                  <a16:creationId xmlns:a16="http://schemas.microsoft.com/office/drawing/2014/main" id="{DF6675B6-F3D1-41F2-840C-D6F286497CDC}"/>
                </a:ext>
              </a:extLst>
            </p:cNvPr>
            <p:cNvSpPr txBox="1"/>
            <p:nvPr/>
          </p:nvSpPr>
          <p:spPr bwMode="auto">
            <a:xfrm>
              <a:off x="8936511" y="4339114"/>
              <a:ext cx="246862" cy="307777"/>
            </a:xfrm>
            <a:prstGeom prst="rect">
              <a:avLst/>
            </a:prstGeom>
            <a:solidFill>
              <a:srgbClr val="FF6600"/>
            </a:solidFill>
            <a:ln>
              <a:noFill/>
            </a:ln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sz="1000" kern="0" dirty="0">
                  <a:solidFill>
                    <a:schemeClr val="bg1"/>
                  </a:solidFill>
                </a:rPr>
                <a:t>452/</a:t>
              </a:r>
            </a:p>
            <a:p>
              <a:pPr algn="ctr"/>
              <a:r>
                <a:rPr lang="en-US" sz="1000" kern="0" dirty="0">
                  <a:solidFill>
                    <a:schemeClr val="bg1"/>
                  </a:solidFill>
                </a:rPr>
                <a:t>662</a:t>
              </a:r>
            </a:p>
          </p:txBody>
        </p:sp>
        <p:sp>
          <p:nvSpPr>
            <p:cNvPr id="81" name="TextBox 80">
              <a:extLst>
                <a:ext uri="{FF2B5EF4-FFF2-40B4-BE49-F238E27FC236}">
                  <a16:creationId xmlns:a16="http://schemas.microsoft.com/office/drawing/2014/main" id="{3563CA0F-0EDB-4648-8C5B-E2B4703EA494}"/>
                </a:ext>
              </a:extLst>
            </p:cNvPr>
            <p:cNvSpPr txBox="1"/>
            <p:nvPr/>
          </p:nvSpPr>
          <p:spPr bwMode="auto">
            <a:xfrm>
              <a:off x="7559401" y="4339114"/>
              <a:ext cx="176330" cy="307777"/>
            </a:xfrm>
            <a:prstGeom prst="rect">
              <a:avLst/>
            </a:prstGeom>
            <a:solidFill>
              <a:srgbClr val="002F5F"/>
            </a:solidFill>
            <a:ln>
              <a:noFill/>
            </a:ln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sz="1000" kern="0" dirty="0">
                  <a:solidFill>
                    <a:schemeClr val="bg1"/>
                  </a:solidFill>
                </a:rPr>
                <a:t>27/</a:t>
              </a:r>
            </a:p>
            <a:p>
              <a:pPr algn="ctr"/>
              <a:r>
                <a:rPr lang="en-US" sz="1000" kern="0" dirty="0">
                  <a:solidFill>
                    <a:schemeClr val="bg1"/>
                  </a:solidFill>
                </a:rPr>
                <a:t>43</a:t>
              </a:r>
            </a:p>
          </p:txBody>
        </p:sp>
        <p:sp>
          <p:nvSpPr>
            <p:cNvPr id="82" name="TextBox 81">
              <a:extLst>
                <a:ext uri="{FF2B5EF4-FFF2-40B4-BE49-F238E27FC236}">
                  <a16:creationId xmlns:a16="http://schemas.microsoft.com/office/drawing/2014/main" id="{F5F9D3B4-925D-4BD4-933E-C094E512BB6D}"/>
                </a:ext>
              </a:extLst>
            </p:cNvPr>
            <p:cNvSpPr txBox="1"/>
            <p:nvPr/>
          </p:nvSpPr>
          <p:spPr bwMode="auto">
            <a:xfrm>
              <a:off x="9363549" y="4339114"/>
              <a:ext cx="246862" cy="307777"/>
            </a:xfrm>
            <a:prstGeom prst="rect">
              <a:avLst/>
            </a:prstGeom>
            <a:solidFill>
              <a:srgbClr val="002F5F"/>
            </a:solidFill>
            <a:ln>
              <a:noFill/>
            </a:ln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sz="1000" kern="0" dirty="0">
                  <a:solidFill>
                    <a:schemeClr val="bg1"/>
                  </a:solidFill>
                </a:rPr>
                <a:t>447/</a:t>
              </a:r>
            </a:p>
            <a:p>
              <a:pPr algn="ctr"/>
              <a:r>
                <a:rPr lang="en-US" sz="1000" kern="0" dirty="0">
                  <a:solidFill>
                    <a:schemeClr val="bg1"/>
                  </a:solidFill>
                </a:rPr>
                <a:t>573</a:t>
              </a:r>
            </a:p>
          </p:txBody>
        </p:sp>
        <p:sp>
          <p:nvSpPr>
            <p:cNvPr id="83" name="TextBox 82">
              <a:extLst>
                <a:ext uri="{FF2B5EF4-FFF2-40B4-BE49-F238E27FC236}">
                  <a16:creationId xmlns:a16="http://schemas.microsoft.com/office/drawing/2014/main" id="{97C7CE04-C67A-470A-A9C7-CC300C8935D4}"/>
                </a:ext>
              </a:extLst>
            </p:cNvPr>
            <p:cNvSpPr txBox="1"/>
            <p:nvPr/>
          </p:nvSpPr>
          <p:spPr bwMode="auto">
            <a:xfrm>
              <a:off x="7917555" y="4339114"/>
              <a:ext cx="176330" cy="307777"/>
            </a:xfrm>
            <a:prstGeom prst="rect">
              <a:avLst/>
            </a:prstGeom>
            <a:solidFill>
              <a:srgbClr val="FF6600"/>
            </a:solidFill>
            <a:ln>
              <a:noFill/>
            </a:ln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sz="1000" kern="0" dirty="0">
                  <a:solidFill>
                    <a:schemeClr val="bg1"/>
                  </a:solidFill>
                </a:rPr>
                <a:t>32/</a:t>
              </a:r>
            </a:p>
            <a:p>
              <a:pPr algn="ctr"/>
              <a:r>
                <a:rPr lang="en-US" sz="1000" kern="0" dirty="0">
                  <a:solidFill>
                    <a:schemeClr val="bg1"/>
                  </a:solidFill>
                </a:rPr>
                <a:t>48</a:t>
              </a:r>
            </a:p>
          </p:txBody>
        </p:sp>
        <p:sp>
          <p:nvSpPr>
            <p:cNvPr id="84" name="TextBox 83">
              <a:extLst>
                <a:ext uri="{FF2B5EF4-FFF2-40B4-BE49-F238E27FC236}">
                  <a16:creationId xmlns:a16="http://schemas.microsoft.com/office/drawing/2014/main" id="{987C37D6-002C-44AD-8667-F76994E62856}"/>
                </a:ext>
              </a:extLst>
            </p:cNvPr>
            <p:cNvSpPr txBox="1"/>
            <p:nvPr/>
          </p:nvSpPr>
          <p:spPr bwMode="auto">
            <a:xfrm>
              <a:off x="9740620" y="4339114"/>
              <a:ext cx="246862" cy="307777"/>
            </a:xfrm>
            <a:prstGeom prst="rect">
              <a:avLst/>
            </a:prstGeom>
            <a:solidFill>
              <a:srgbClr val="FF6600"/>
            </a:solidFill>
            <a:ln>
              <a:noFill/>
            </a:ln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sz="1000" kern="0" dirty="0">
                  <a:solidFill>
                    <a:schemeClr val="bg1"/>
                  </a:solidFill>
                </a:rPr>
                <a:t>452/</a:t>
              </a:r>
            </a:p>
            <a:p>
              <a:pPr algn="ctr"/>
              <a:r>
                <a:rPr lang="en-US" sz="1000" kern="0" dirty="0">
                  <a:solidFill>
                    <a:schemeClr val="bg1"/>
                  </a:solidFill>
                </a:rPr>
                <a:t>594</a:t>
              </a:r>
            </a:p>
          </p:txBody>
        </p:sp>
      </p:grpSp>
      <p:sp>
        <p:nvSpPr>
          <p:cNvPr id="61" name="Text Placeholder 22">
            <a:extLst>
              <a:ext uri="{FF2B5EF4-FFF2-40B4-BE49-F238E27FC236}">
                <a16:creationId xmlns:a16="http://schemas.microsoft.com/office/drawing/2014/main" id="{4F2A2841-191A-456B-ABDD-C6623A484004}"/>
              </a:ext>
            </a:extLst>
          </p:cNvPr>
          <p:cNvSpPr txBox="1">
            <a:spLocks/>
          </p:cNvSpPr>
          <p:nvPr/>
        </p:nvSpPr>
        <p:spPr bwMode="auto">
          <a:xfrm>
            <a:off x="7467600" y="6570663"/>
            <a:ext cx="5203825" cy="217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0" indent="0" algn="l" rtl="0" eaLnBrk="0" fontAlgn="base" hangingPunct="0">
              <a:spcBef>
                <a:spcPct val="0"/>
              </a:spcBef>
              <a:spcAft>
                <a:spcPts val="400"/>
              </a:spcAft>
              <a:buClr>
                <a:srgbClr val="E31836"/>
              </a:buClr>
              <a:buSzPct val="115000"/>
              <a:buFont typeface="Arial" panose="020B0604020202020204" pitchFamily="34" charset="0"/>
              <a:buNone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176213" indent="-176213" algn="l" rtl="0" eaLnBrk="0" fontAlgn="base" hangingPunct="0">
              <a:spcBef>
                <a:spcPct val="0"/>
              </a:spcBef>
              <a:spcAft>
                <a:spcPts val="400"/>
              </a:spcAft>
              <a:buClr>
                <a:srgbClr val="E31836"/>
              </a:buClr>
              <a:buSzPct val="115000"/>
              <a:buFont typeface="Arial" panose="020B0604020202020204" pitchFamily="34" charset="0"/>
              <a:buChar char="•"/>
              <a:defRPr sz="170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568325" indent="-173038" algn="l" rtl="0" eaLnBrk="0" fontAlgn="base" hangingPunct="0">
              <a:spcBef>
                <a:spcPct val="0"/>
              </a:spcBef>
              <a:spcAft>
                <a:spcPts val="400"/>
              </a:spcAft>
              <a:buClr>
                <a:srgbClr val="E31836"/>
              </a:buClr>
              <a:buSzPct val="115000"/>
              <a:buFont typeface="Arial" panose="020B0604020202020204" pitchFamily="34" charset="0"/>
              <a:buChar char="•"/>
              <a:defRPr lang="en-US" sz="1500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76313" indent="-188913" algn="l" rtl="0" eaLnBrk="0" fontAlgn="base" hangingPunct="0">
              <a:spcBef>
                <a:spcPct val="0"/>
              </a:spcBef>
              <a:spcAft>
                <a:spcPts val="400"/>
              </a:spcAft>
              <a:buClr>
                <a:srgbClr val="E31836"/>
              </a:buClr>
              <a:buSzPct val="115000"/>
              <a:buFont typeface="Arial" panose="020B0604020202020204" pitchFamily="34" charset="0"/>
              <a:buChar char="•"/>
              <a:defRPr lang="en-US" sz="1300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29753" indent="-152396" algn="l" defTabSz="1231869" rtl="0" eaLnBrk="0" fontAlgn="base" hangingPunct="0">
              <a:spcBef>
                <a:spcPct val="0"/>
              </a:spcBef>
              <a:spcAft>
                <a:spcPts val="400"/>
              </a:spcAft>
              <a:buClr>
                <a:srgbClr val="E31836"/>
              </a:buClr>
              <a:buSzPct val="115000"/>
              <a:buFont typeface="Arial" panose="020B0604020202020204" pitchFamily="34" charset="0"/>
              <a:buChar char="•"/>
              <a:defRPr lang="en-GB" sz="1467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891095" indent="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61229"/>
              </a:buClr>
              <a:buSzPct val="115000"/>
              <a:buFont typeface="Arial" charset="0"/>
              <a:buNone/>
              <a:defRPr sz="1333">
                <a:solidFill>
                  <a:schemeClr val="bg2"/>
                </a:solidFill>
                <a:latin typeface="+mn-lt"/>
                <a:cs typeface="+mn-cs"/>
              </a:defRPr>
            </a:lvl6pPr>
            <a:lvl7pPr marL="1930352" indent="-25187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61229"/>
              </a:buClr>
              <a:buSzPct val="115000"/>
              <a:buFont typeface="Arial" charset="0"/>
              <a:buChar char="•"/>
              <a:defRPr sz="1333">
                <a:solidFill>
                  <a:schemeClr val="bg2"/>
                </a:solidFill>
                <a:latin typeface="+mn-lt"/>
                <a:cs typeface="+mn-cs"/>
              </a:defRPr>
            </a:lvl7pPr>
            <a:lvl8pPr marL="2539937" indent="-25187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61229"/>
              </a:buClr>
              <a:buSzPct val="115000"/>
              <a:buFont typeface="Arial" charset="0"/>
              <a:buChar char="•"/>
              <a:defRPr sz="1333">
                <a:solidFill>
                  <a:schemeClr val="bg2"/>
                </a:solidFill>
                <a:latin typeface="+mn-lt"/>
                <a:cs typeface="+mn-cs"/>
              </a:defRPr>
            </a:lvl8pPr>
            <a:lvl9pPr marL="3149521" indent="-25187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61229"/>
              </a:buClr>
              <a:buSzPct val="115000"/>
              <a:buFont typeface="Arial" charset="0"/>
              <a:buChar char="•"/>
              <a:defRPr sz="1333">
                <a:solidFill>
                  <a:schemeClr val="bg2"/>
                </a:solidFill>
                <a:latin typeface="+mn-lt"/>
                <a:cs typeface="+mn-cs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400"/>
              </a:spcAft>
              <a:buClr>
                <a:srgbClr val="E31836"/>
              </a:buClr>
              <a:buSzPct val="115000"/>
              <a:buFont typeface="Arial" panose="020B0604020202020204" pitchFamily="34" charset="0"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71D4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Download Slides: </a:t>
            </a:r>
            <a:r>
              <a:rPr kumimoji="0" lang="en-GB" sz="1800" b="0" i="0" u="none" strike="noStrike" kern="0" cap="none" spc="0" normalizeH="0" baseline="0" noProof="0" dirty="0">
                <a:ln>
                  <a:noFill/>
                </a:ln>
                <a:solidFill>
                  <a:srgbClr val="071D4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Bit.ly/geminitnd</a:t>
            </a: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rgbClr val="071D49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2" name="Slide Number Placeholder 2">
            <a:extLst>
              <a:ext uri="{FF2B5EF4-FFF2-40B4-BE49-F238E27FC236}">
                <a16:creationId xmlns:a16="http://schemas.microsoft.com/office/drawing/2014/main" id="{9A84F758-F09E-42E1-B150-13920B5AA101}"/>
              </a:ext>
            </a:extLst>
          </p:cNvPr>
          <p:cNvSpPr txBox="1">
            <a:spLocks/>
          </p:cNvSpPr>
          <p:nvPr/>
        </p:nvSpPr>
        <p:spPr>
          <a:xfrm>
            <a:off x="11736387" y="6519599"/>
            <a:ext cx="455611" cy="3365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r">
              <a:defRPr sz="1200" b="1">
                <a:solidFill>
                  <a:schemeClr val="bg1"/>
                </a:solidFill>
              </a:defRPr>
            </a:lvl1pPr>
            <a:lvl2pPr marL="609489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218979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828469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437958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3047448" algn="l" defTabSz="1218979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6pPr>
            <a:lvl7pPr marL="3656937" algn="l" defTabSz="1218979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7pPr>
            <a:lvl8pPr marL="4266427" algn="l" defTabSz="1218979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8pPr>
            <a:lvl9pPr marL="4875915" algn="l" defTabSz="1218979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fld id="{724AC3FD-09E3-4FF5-A0F9-A72F20D7F301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37C8035-15C9-470D-9926-C36B22CEEE1A}"/>
              </a:ext>
            </a:extLst>
          </p:cNvPr>
          <p:cNvSpPr txBox="1"/>
          <p:nvPr/>
        </p:nvSpPr>
        <p:spPr bwMode="auto">
          <a:xfrm rot="16200000">
            <a:off x="-995991" y="2820486"/>
            <a:ext cx="2971800" cy="27432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400" kern="0" dirty="0"/>
              <a:t>Proportion of participants</a:t>
            </a:r>
          </a:p>
        </p:txBody>
      </p:sp>
    </p:spTree>
    <p:extLst>
      <p:ext uri="{BB962C8B-B14F-4D97-AF65-F5344CB8AC3E}">
        <p14:creationId xmlns:p14="http://schemas.microsoft.com/office/powerpoint/2010/main" val="16614021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93EDFA72-3EA8-49EF-A365-67C3138A94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en-US" sz="2200" dirty="0"/>
              <a:t>Through Week 96, the proportions of participants with TND were similar at all visits in the DTG + 3TC and DTG + TDF/FTC groups</a:t>
            </a:r>
          </a:p>
          <a:p>
            <a:pPr lvl="1">
              <a:spcBef>
                <a:spcPts val="1200"/>
              </a:spcBef>
              <a:spcAft>
                <a:spcPts val="600"/>
              </a:spcAft>
            </a:pPr>
            <a:r>
              <a:rPr lang="en-US" sz="2000" dirty="0"/>
              <a:t>This supports previous results based on Snapshot &lt;50 c/mL at Week 48 and Week 96</a:t>
            </a:r>
          </a:p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en-US" sz="2200" dirty="0"/>
              <a:t>At Week 96, proportions of participants with TND were comparable in the </a:t>
            </a:r>
            <a:br>
              <a:rPr lang="en-US" sz="2200" dirty="0"/>
            </a:br>
            <a:r>
              <a:rPr lang="en-US" sz="2200" dirty="0"/>
              <a:t>DTG + 3TC and DTG + TDF/FTC groups, regardless of BL VL or CD4+ cell count </a:t>
            </a:r>
            <a:br>
              <a:rPr lang="en-US" sz="2200" dirty="0"/>
            </a:br>
            <a:r>
              <a:rPr lang="en-US" sz="2200" dirty="0"/>
              <a:t>in the observed analysis</a:t>
            </a:r>
            <a:endParaRPr lang="en-US" sz="2200" baseline="30000" dirty="0"/>
          </a:p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en-US" sz="2200" dirty="0"/>
              <a:t>These data, utilizing a more stringent VL measure, further reinforce the efficacy and potency of DTG + 3TC in treatment-naive individuals with HIV-1 infection</a:t>
            </a:r>
          </a:p>
          <a:p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2243AED-6A31-4280-9429-B275BA5CE3E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24AC3FD-09E3-4FF5-A0F9-A72F20D7F301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4B0F7345-CCA6-4610-81B0-676B94CD5E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Conclusions</a:t>
            </a:r>
          </a:p>
        </p:txBody>
      </p:sp>
      <p:sp>
        <p:nvSpPr>
          <p:cNvPr id="6" name="Text Placeholder 22">
            <a:extLst>
              <a:ext uri="{FF2B5EF4-FFF2-40B4-BE49-F238E27FC236}">
                <a16:creationId xmlns:a16="http://schemas.microsoft.com/office/drawing/2014/main" id="{AD405CCE-9F6D-4567-9895-86020198E590}"/>
              </a:ext>
            </a:extLst>
          </p:cNvPr>
          <p:cNvSpPr txBox="1">
            <a:spLocks/>
          </p:cNvSpPr>
          <p:nvPr/>
        </p:nvSpPr>
        <p:spPr bwMode="auto">
          <a:xfrm>
            <a:off x="6538913" y="6419850"/>
            <a:ext cx="5203825" cy="217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0" indent="0" algn="l" rtl="0" eaLnBrk="0" fontAlgn="base" hangingPunct="0">
              <a:spcBef>
                <a:spcPct val="0"/>
              </a:spcBef>
              <a:spcAft>
                <a:spcPts val="400"/>
              </a:spcAft>
              <a:buClr>
                <a:srgbClr val="E31836"/>
              </a:buClr>
              <a:buSzPct val="115000"/>
              <a:buFont typeface="Arial" panose="020B0604020202020204" pitchFamily="34" charset="0"/>
              <a:buNone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176213" indent="-176213" algn="l" rtl="0" eaLnBrk="0" fontAlgn="base" hangingPunct="0">
              <a:spcBef>
                <a:spcPct val="0"/>
              </a:spcBef>
              <a:spcAft>
                <a:spcPts val="400"/>
              </a:spcAft>
              <a:buClr>
                <a:srgbClr val="E31836"/>
              </a:buClr>
              <a:buSzPct val="115000"/>
              <a:buFont typeface="Arial" panose="020B0604020202020204" pitchFamily="34" charset="0"/>
              <a:buChar char="•"/>
              <a:defRPr sz="170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568325" indent="-173038" algn="l" rtl="0" eaLnBrk="0" fontAlgn="base" hangingPunct="0">
              <a:spcBef>
                <a:spcPct val="0"/>
              </a:spcBef>
              <a:spcAft>
                <a:spcPts val="400"/>
              </a:spcAft>
              <a:buClr>
                <a:srgbClr val="E31836"/>
              </a:buClr>
              <a:buSzPct val="115000"/>
              <a:buFont typeface="Arial" panose="020B0604020202020204" pitchFamily="34" charset="0"/>
              <a:buChar char="•"/>
              <a:defRPr lang="en-US" sz="1500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76313" indent="-188913" algn="l" rtl="0" eaLnBrk="0" fontAlgn="base" hangingPunct="0">
              <a:spcBef>
                <a:spcPct val="0"/>
              </a:spcBef>
              <a:spcAft>
                <a:spcPts val="400"/>
              </a:spcAft>
              <a:buClr>
                <a:srgbClr val="E31836"/>
              </a:buClr>
              <a:buSzPct val="115000"/>
              <a:buFont typeface="Arial" panose="020B0604020202020204" pitchFamily="34" charset="0"/>
              <a:buChar char="•"/>
              <a:defRPr lang="en-US" sz="1300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29753" indent="-152396" algn="l" defTabSz="1231869" rtl="0" eaLnBrk="0" fontAlgn="base" hangingPunct="0">
              <a:spcBef>
                <a:spcPct val="0"/>
              </a:spcBef>
              <a:spcAft>
                <a:spcPts val="400"/>
              </a:spcAft>
              <a:buClr>
                <a:srgbClr val="E31836"/>
              </a:buClr>
              <a:buSzPct val="115000"/>
              <a:buFont typeface="Arial" panose="020B0604020202020204" pitchFamily="34" charset="0"/>
              <a:buChar char="•"/>
              <a:defRPr lang="en-GB" sz="1467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891095" indent="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61229"/>
              </a:buClr>
              <a:buSzPct val="115000"/>
              <a:buFont typeface="Arial" charset="0"/>
              <a:buNone/>
              <a:defRPr sz="1333">
                <a:solidFill>
                  <a:schemeClr val="bg2"/>
                </a:solidFill>
                <a:latin typeface="+mn-lt"/>
                <a:cs typeface="+mn-cs"/>
              </a:defRPr>
            </a:lvl6pPr>
            <a:lvl7pPr marL="1930352" indent="-25187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61229"/>
              </a:buClr>
              <a:buSzPct val="115000"/>
              <a:buFont typeface="Arial" charset="0"/>
              <a:buChar char="•"/>
              <a:defRPr sz="1333">
                <a:solidFill>
                  <a:schemeClr val="bg2"/>
                </a:solidFill>
                <a:latin typeface="+mn-lt"/>
                <a:cs typeface="+mn-cs"/>
              </a:defRPr>
            </a:lvl7pPr>
            <a:lvl8pPr marL="2539937" indent="-25187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61229"/>
              </a:buClr>
              <a:buSzPct val="115000"/>
              <a:buFont typeface="Arial" charset="0"/>
              <a:buChar char="•"/>
              <a:defRPr sz="1333">
                <a:solidFill>
                  <a:schemeClr val="bg2"/>
                </a:solidFill>
                <a:latin typeface="+mn-lt"/>
                <a:cs typeface="+mn-cs"/>
              </a:defRPr>
            </a:lvl8pPr>
            <a:lvl9pPr marL="3149521" indent="-25187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61229"/>
              </a:buClr>
              <a:buSzPct val="115000"/>
              <a:buFont typeface="Arial" charset="0"/>
              <a:buChar char="•"/>
              <a:defRPr sz="1333">
                <a:solidFill>
                  <a:schemeClr val="bg2"/>
                </a:solidFill>
                <a:latin typeface="+mn-lt"/>
                <a:cs typeface="+mn-cs"/>
              </a:defRPr>
            </a:lvl9pPr>
          </a:lstStyle>
          <a:p>
            <a:pPr algn="r"/>
            <a:r>
              <a:rPr lang="en-US" sz="800" kern="0" dirty="0">
                <a:solidFill>
                  <a:schemeClr val="tx1"/>
                </a:solidFill>
              </a:rPr>
              <a:t>Underwood et al. EACS 2019; Basel, Switzerland. Slides PS8/2.</a:t>
            </a:r>
          </a:p>
        </p:txBody>
      </p:sp>
      <p:sp>
        <p:nvSpPr>
          <p:cNvPr id="8" name="Text Placeholder 22">
            <a:extLst>
              <a:ext uri="{FF2B5EF4-FFF2-40B4-BE49-F238E27FC236}">
                <a16:creationId xmlns:a16="http://schemas.microsoft.com/office/drawing/2014/main" id="{3F00E88F-AA03-411A-9C3D-399950D3C896}"/>
              </a:ext>
            </a:extLst>
          </p:cNvPr>
          <p:cNvSpPr txBox="1">
            <a:spLocks/>
          </p:cNvSpPr>
          <p:nvPr/>
        </p:nvSpPr>
        <p:spPr bwMode="auto">
          <a:xfrm>
            <a:off x="7467600" y="6570663"/>
            <a:ext cx="5203825" cy="217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0" indent="0" algn="l" rtl="0" eaLnBrk="0" fontAlgn="base" hangingPunct="0">
              <a:spcBef>
                <a:spcPct val="0"/>
              </a:spcBef>
              <a:spcAft>
                <a:spcPts val="400"/>
              </a:spcAft>
              <a:buClr>
                <a:srgbClr val="E31836"/>
              </a:buClr>
              <a:buSzPct val="115000"/>
              <a:buFont typeface="Arial" panose="020B0604020202020204" pitchFamily="34" charset="0"/>
              <a:buNone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176213" indent="-176213" algn="l" rtl="0" eaLnBrk="0" fontAlgn="base" hangingPunct="0">
              <a:spcBef>
                <a:spcPct val="0"/>
              </a:spcBef>
              <a:spcAft>
                <a:spcPts val="400"/>
              </a:spcAft>
              <a:buClr>
                <a:srgbClr val="E31836"/>
              </a:buClr>
              <a:buSzPct val="115000"/>
              <a:buFont typeface="Arial" panose="020B0604020202020204" pitchFamily="34" charset="0"/>
              <a:buChar char="•"/>
              <a:defRPr sz="170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568325" indent="-173038" algn="l" rtl="0" eaLnBrk="0" fontAlgn="base" hangingPunct="0">
              <a:spcBef>
                <a:spcPct val="0"/>
              </a:spcBef>
              <a:spcAft>
                <a:spcPts val="400"/>
              </a:spcAft>
              <a:buClr>
                <a:srgbClr val="E31836"/>
              </a:buClr>
              <a:buSzPct val="115000"/>
              <a:buFont typeface="Arial" panose="020B0604020202020204" pitchFamily="34" charset="0"/>
              <a:buChar char="•"/>
              <a:defRPr lang="en-US" sz="1500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76313" indent="-188913" algn="l" rtl="0" eaLnBrk="0" fontAlgn="base" hangingPunct="0">
              <a:spcBef>
                <a:spcPct val="0"/>
              </a:spcBef>
              <a:spcAft>
                <a:spcPts val="400"/>
              </a:spcAft>
              <a:buClr>
                <a:srgbClr val="E31836"/>
              </a:buClr>
              <a:buSzPct val="115000"/>
              <a:buFont typeface="Arial" panose="020B0604020202020204" pitchFamily="34" charset="0"/>
              <a:buChar char="•"/>
              <a:defRPr lang="en-US" sz="1300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29753" indent="-152396" algn="l" defTabSz="1231869" rtl="0" eaLnBrk="0" fontAlgn="base" hangingPunct="0">
              <a:spcBef>
                <a:spcPct val="0"/>
              </a:spcBef>
              <a:spcAft>
                <a:spcPts val="400"/>
              </a:spcAft>
              <a:buClr>
                <a:srgbClr val="E31836"/>
              </a:buClr>
              <a:buSzPct val="115000"/>
              <a:buFont typeface="Arial" panose="020B0604020202020204" pitchFamily="34" charset="0"/>
              <a:buChar char="•"/>
              <a:defRPr lang="en-GB" sz="1467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891095" indent="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61229"/>
              </a:buClr>
              <a:buSzPct val="115000"/>
              <a:buFont typeface="Arial" charset="0"/>
              <a:buNone/>
              <a:defRPr sz="1333">
                <a:solidFill>
                  <a:schemeClr val="bg2"/>
                </a:solidFill>
                <a:latin typeface="+mn-lt"/>
                <a:cs typeface="+mn-cs"/>
              </a:defRPr>
            </a:lvl6pPr>
            <a:lvl7pPr marL="1930352" indent="-25187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61229"/>
              </a:buClr>
              <a:buSzPct val="115000"/>
              <a:buFont typeface="Arial" charset="0"/>
              <a:buChar char="•"/>
              <a:defRPr sz="1333">
                <a:solidFill>
                  <a:schemeClr val="bg2"/>
                </a:solidFill>
                <a:latin typeface="+mn-lt"/>
                <a:cs typeface="+mn-cs"/>
              </a:defRPr>
            </a:lvl7pPr>
            <a:lvl8pPr marL="2539937" indent="-25187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61229"/>
              </a:buClr>
              <a:buSzPct val="115000"/>
              <a:buFont typeface="Arial" charset="0"/>
              <a:buChar char="•"/>
              <a:defRPr sz="1333">
                <a:solidFill>
                  <a:schemeClr val="bg2"/>
                </a:solidFill>
                <a:latin typeface="+mn-lt"/>
                <a:cs typeface="+mn-cs"/>
              </a:defRPr>
            </a:lvl8pPr>
            <a:lvl9pPr marL="3149521" indent="-25187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61229"/>
              </a:buClr>
              <a:buSzPct val="115000"/>
              <a:buFont typeface="Arial" charset="0"/>
              <a:buChar char="•"/>
              <a:defRPr sz="1333">
                <a:solidFill>
                  <a:schemeClr val="bg2"/>
                </a:solidFill>
                <a:latin typeface="+mn-lt"/>
                <a:cs typeface="+mn-cs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400"/>
              </a:spcAft>
              <a:buClr>
                <a:srgbClr val="E31836"/>
              </a:buClr>
              <a:buSzPct val="115000"/>
              <a:buFont typeface="Arial" panose="020B0604020202020204" pitchFamily="34" charset="0"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71D4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Download Slides: </a:t>
            </a:r>
            <a:r>
              <a:rPr kumimoji="0" lang="en-GB" sz="1800" b="0" i="0" u="none" strike="noStrike" kern="0" cap="none" spc="0" normalizeH="0" baseline="0" noProof="0" dirty="0">
                <a:ln>
                  <a:noFill/>
                </a:ln>
                <a:solidFill>
                  <a:srgbClr val="071D4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Bit.ly/geminitnd</a:t>
            </a: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rgbClr val="071D49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46259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D1725984-D6DE-4ABF-9024-AA5B21F16C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1200"/>
              </a:spcBef>
            </a:pPr>
            <a:r>
              <a:rPr lang="en-US" dirty="0"/>
              <a:t>This study was funded by ViiV Healthcare</a:t>
            </a:r>
          </a:p>
          <a:p>
            <a:pPr>
              <a:spcBef>
                <a:spcPts val="1200"/>
              </a:spcBef>
            </a:pPr>
            <a:r>
              <a:rPr lang="en-US" dirty="0"/>
              <a:t>We thank everyone who has contributed to the success of these studies, including </a:t>
            </a:r>
          </a:p>
          <a:p>
            <a:pPr lvl="1">
              <a:spcBef>
                <a:spcPts val="1200"/>
              </a:spcBef>
            </a:pPr>
            <a:r>
              <a:rPr lang="en-US" sz="1800" dirty="0"/>
              <a:t>All study participants and their families</a:t>
            </a:r>
          </a:p>
          <a:p>
            <a:pPr lvl="1">
              <a:spcBef>
                <a:spcPts val="1200"/>
              </a:spcBef>
            </a:pPr>
            <a:r>
              <a:rPr lang="en-US" sz="1800" dirty="0"/>
              <a:t>The GEMINI-1 and GEMINI-2 clinical investigators and their staff</a:t>
            </a:r>
          </a:p>
          <a:p>
            <a:pPr lvl="1">
              <a:spcBef>
                <a:spcPts val="1200"/>
              </a:spcBef>
            </a:pPr>
            <a:r>
              <a:rPr lang="en-US" sz="1800" dirty="0"/>
              <a:t>ViiV Healthcare, PPD, Parexel, and GSK teams</a:t>
            </a:r>
          </a:p>
          <a:p>
            <a:pPr>
              <a:spcBef>
                <a:spcPts val="1200"/>
              </a:spcBef>
            </a:pPr>
            <a:r>
              <a:rPr lang="en-US" dirty="0"/>
              <a:t>Editorial assistance and graphic design support for this presentation were provided under the direction of the authors by MedThink SciCom and funded by ViiV Healthcare</a:t>
            </a:r>
          </a:p>
          <a:p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C050162-40B3-49FA-AA0A-05BB3D98F96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24AC3FD-09E3-4FF5-A0F9-A72F20D7F301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F8A819DA-E645-4F5D-87BC-BDA36DAD0A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Acknowledgments</a:t>
            </a:r>
          </a:p>
        </p:txBody>
      </p:sp>
      <p:sp>
        <p:nvSpPr>
          <p:cNvPr id="6" name="Text Placeholder 22">
            <a:extLst>
              <a:ext uri="{FF2B5EF4-FFF2-40B4-BE49-F238E27FC236}">
                <a16:creationId xmlns:a16="http://schemas.microsoft.com/office/drawing/2014/main" id="{F567A44D-7276-41EE-87A3-810D57614223}"/>
              </a:ext>
            </a:extLst>
          </p:cNvPr>
          <p:cNvSpPr txBox="1">
            <a:spLocks/>
          </p:cNvSpPr>
          <p:nvPr/>
        </p:nvSpPr>
        <p:spPr bwMode="auto">
          <a:xfrm>
            <a:off x="6538913" y="6419850"/>
            <a:ext cx="5203825" cy="217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0" indent="0" algn="l" rtl="0" eaLnBrk="0" fontAlgn="base" hangingPunct="0">
              <a:spcBef>
                <a:spcPct val="0"/>
              </a:spcBef>
              <a:spcAft>
                <a:spcPts val="400"/>
              </a:spcAft>
              <a:buClr>
                <a:srgbClr val="E31836"/>
              </a:buClr>
              <a:buSzPct val="115000"/>
              <a:buFont typeface="Arial" panose="020B0604020202020204" pitchFamily="34" charset="0"/>
              <a:buNone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176213" indent="-176213" algn="l" rtl="0" eaLnBrk="0" fontAlgn="base" hangingPunct="0">
              <a:spcBef>
                <a:spcPct val="0"/>
              </a:spcBef>
              <a:spcAft>
                <a:spcPts val="400"/>
              </a:spcAft>
              <a:buClr>
                <a:srgbClr val="E31836"/>
              </a:buClr>
              <a:buSzPct val="115000"/>
              <a:buFont typeface="Arial" panose="020B0604020202020204" pitchFamily="34" charset="0"/>
              <a:buChar char="•"/>
              <a:defRPr sz="170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568325" indent="-173038" algn="l" rtl="0" eaLnBrk="0" fontAlgn="base" hangingPunct="0">
              <a:spcBef>
                <a:spcPct val="0"/>
              </a:spcBef>
              <a:spcAft>
                <a:spcPts val="400"/>
              </a:spcAft>
              <a:buClr>
                <a:srgbClr val="E31836"/>
              </a:buClr>
              <a:buSzPct val="115000"/>
              <a:buFont typeface="Arial" panose="020B0604020202020204" pitchFamily="34" charset="0"/>
              <a:buChar char="•"/>
              <a:defRPr lang="en-US" sz="1500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76313" indent="-188913" algn="l" rtl="0" eaLnBrk="0" fontAlgn="base" hangingPunct="0">
              <a:spcBef>
                <a:spcPct val="0"/>
              </a:spcBef>
              <a:spcAft>
                <a:spcPts val="400"/>
              </a:spcAft>
              <a:buClr>
                <a:srgbClr val="E31836"/>
              </a:buClr>
              <a:buSzPct val="115000"/>
              <a:buFont typeface="Arial" panose="020B0604020202020204" pitchFamily="34" charset="0"/>
              <a:buChar char="•"/>
              <a:defRPr lang="en-US" sz="1300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29753" indent="-152396" algn="l" defTabSz="1231869" rtl="0" eaLnBrk="0" fontAlgn="base" hangingPunct="0">
              <a:spcBef>
                <a:spcPct val="0"/>
              </a:spcBef>
              <a:spcAft>
                <a:spcPts val="400"/>
              </a:spcAft>
              <a:buClr>
                <a:srgbClr val="E31836"/>
              </a:buClr>
              <a:buSzPct val="115000"/>
              <a:buFont typeface="Arial" panose="020B0604020202020204" pitchFamily="34" charset="0"/>
              <a:buChar char="•"/>
              <a:defRPr lang="en-GB" sz="1467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891095" indent="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61229"/>
              </a:buClr>
              <a:buSzPct val="115000"/>
              <a:buFont typeface="Arial" charset="0"/>
              <a:buNone/>
              <a:defRPr sz="1333">
                <a:solidFill>
                  <a:schemeClr val="bg2"/>
                </a:solidFill>
                <a:latin typeface="+mn-lt"/>
                <a:cs typeface="+mn-cs"/>
              </a:defRPr>
            </a:lvl6pPr>
            <a:lvl7pPr marL="1930352" indent="-25187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61229"/>
              </a:buClr>
              <a:buSzPct val="115000"/>
              <a:buFont typeface="Arial" charset="0"/>
              <a:buChar char="•"/>
              <a:defRPr sz="1333">
                <a:solidFill>
                  <a:schemeClr val="bg2"/>
                </a:solidFill>
                <a:latin typeface="+mn-lt"/>
                <a:cs typeface="+mn-cs"/>
              </a:defRPr>
            </a:lvl7pPr>
            <a:lvl8pPr marL="2539937" indent="-25187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61229"/>
              </a:buClr>
              <a:buSzPct val="115000"/>
              <a:buFont typeface="Arial" charset="0"/>
              <a:buChar char="•"/>
              <a:defRPr sz="1333">
                <a:solidFill>
                  <a:schemeClr val="bg2"/>
                </a:solidFill>
                <a:latin typeface="+mn-lt"/>
                <a:cs typeface="+mn-cs"/>
              </a:defRPr>
            </a:lvl8pPr>
            <a:lvl9pPr marL="3149521" indent="-25187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61229"/>
              </a:buClr>
              <a:buSzPct val="115000"/>
              <a:buFont typeface="Arial" charset="0"/>
              <a:buChar char="•"/>
              <a:defRPr sz="1333">
                <a:solidFill>
                  <a:schemeClr val="bg2"/>
                </a:solidFill>
                <a:latin typeface="+mn-lt"/>
                <a:cs typeface="+mn-cs"/>
              </a:defRPr>
            </a:lvl9pPr>
          </a:lstStyle>
          <a:p>
            <a:pPr algn="r"/>
            <a:r>
              <a:rPr lang="en-US" sz="800" kern="0" dirty="0">
                <a:solidFill>
                  <a:schemeClr val="tx1"/>
                </a:solidFill>
              </a:rPr>
              <a:t>Underwood et al. EACS 2019; Basel, Switzerland. Slides PS8/2.</a:t>
            </a:r>
          </a:p>
        </p:txBody>
      </p:sp>
      <p:sp>
        <p:nvSpPr>
          <p:cNvPr id="7" name="Text Placeholder 22">
            <a:extLst>
              <a:ext uri="{FF2B5EF4-FFF2-40B4-BE49-F238E27FC236}">
                <a16:creationId xmlns:a16="http://schemas.microsoft.com/office/drawing/2014/main" id="{68478EC3-6D33-4B9E-887B-55C9068B4FF6}"/>
              </a:ext>
            </a:extLst>
          </p:cNvPr>
          <p:cNvSpPr txBox="1">
            <a:spLocks/>
          </p:cNvSpPr>
          <p:nvPr/>
        </p:nvSpPr>
        <p:spPr bwMode="auto">
          <a:xfrm>
            <a:off x="7467600" y="6570663"/>
            <a:ext cx="5203825" cy="217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0" indent="0" algn="l" rtl="0" eaLnBrk="0" fontAlgn="base" hangingPunct="0">
              <a:spcBef>
                <a:spcPct val="0"/>
              </a:spcBef>
              <a:spcAft>
                <a:spcPts val="400"/>
              </a:spcAft>
              <a:buClr>
                <a:srgbClr val="E31836"/>
              </a:buClr>
              <a:buSzPct val="115000"/>
              <a:buFont typeface="Arial" panose="020B0604020202020204" pitchFamily="34" charset="0"/>
              <a:buNone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176213" indent="-176213" algn="l" rtl="0" eaLnBrk="0" fontAlgn="base" hangingPunct="0">
              <a:spcBef>
                <a:spcPct val="0"/>
              </a:spcBef>
              <a:spcAft>
                <a:spcPts val="400"/>
              </a:spcAft>
              <a:buClr>
                <a:srgbClr val="E31836"/>
              </a:buClr>
              <a:buSzPct val="115000"/>
              <a:buFont typeface="Arial" panose="020B0604020202020204" pitchFamily="34" charset="0"/>
              <a:buChar char="•"/>
              <a:defRPr sz="170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568325" indent="-173038" algn="l" rtl="0" eaLnBrk="0" fontAlgn="base" hangingPunct="0">
              <a:spcBef>
                <a:spcPct val="0"/>
              </a:spcBef>
              <a:spcAft>
                <a:spcPts val="400"/>
              </a:spcAft>
              <a:buClr>
                <a:srgbClr val="E31836"/>
              </a:buClr>
              <a:buSzPct val="115000"/>
              <a:buFont typeface="Arial" panose="020B0604020202020204" pitchFamily="34" charset="0"/>
              <a:buChar char="•"/>
              <a:defRPr lang="en-US" sz="1500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76313" indent="-188913" algn="l" rtl="0" eaLnBrk="0" fontAlgn="base" hangingPunct="0">
              <a:spcBef>
                <a:spcPct val="0"/>
              </a:spcBef>
              <a:spcAft>
                <a:spcPts val="400"/>
              </a:spcAft>
              <a:buClr>
                <a:srgbClr val="E31836"/>
              </a:buClr>
              <a:buSzPct val="115000"/>
              <a:buFont typeface="Arial" panose="020B0604020202020204" pitchFamily="34" charset="0"/>
              <a:buChar char="•"/>
              <a:defRPr lang="en-US" sz="1300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29753" indent="-152396" algn="l" defTabSz="1231869" rtl="0" eaLnBrk="0" fontAlgn="base" hangingPunct="0">
              <a:spcBef>
                <a:spcPct val="0"/>
              </a:spcBef>
              <a:spcAft>
                <a:spcPts val="400"/>
              </a:spcAft>
              <a:buClr>
                <a:srgbClr val="E31836"/>
              </a:buClr>
              <a:buSzPct val="115000"/>
              <a:buFont typeface="Arial" panose="020B0604020202020204" pitchFamily="34" charset="0"/>
              <a:buChar char="•"/>
              <a:defRPr lang="en-GB" sz="1467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891095" indent="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61229"/>
              </a:buClr>
              <a:buSzPct val="115000"/>
              <a:buFont typeface="Arial" charset="0"/>
              <a:buNone/>
              <a:defRPr sz="1333">
                <a:solidFill>
                  <a:schemeClr val="bg2"/>
                </a:solidFill>
                <a:latin typeface="+mn-lt"/>
                <a:cs typeface="+mn-cs"/>
              </a:defRPr>
            </a:lvl6pPr>
            <a:lvl7pPr marL="1930352" indent="-25187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61229"/>
              </a:buClr>
              <a:buSzPct val="115000"/>
              <a:buFont typeface="Arial" charset="0"/>
              <a:buChar char="•"/>
              <a:defRPr sz="1333">
                <a:solidFill>
                  <a:schemeClr val="bg2"/>
                </a:solidFill>
                <a:latin typeface="+mn-lt"/>
                <a:cs typeface="+mn-cs"/>
              </a:defRPr>
            </a:lvl7pPr>
            <a:lvl8pPr marL="2539937" indent="-25187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61229"/>
              </a:buClr>
              <a:buSzPct val="115000"/>
              <a:buFont typeface="Arial" charset="0"/>
              <a:buChar char="•"/>
              <a:defRPr sz="1333">
                <a:solidFill>
                  <a:schemeClr val="bg2"/>
                </a:solidFill>
                <a:latin typeface="+mn-lt"/>
                <a:cs typeface="+mn-cs"/>
              </a:defRPr>
            </a:lvl8pPr>
            <a:lvl9pPr marL="3149521" indent="-25187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61229"/>
              </a:buClr>
              <a:buSzPct val="115000"/>
              <a:buFont typeface="Arial" charset="0"/>
              <a:buChar char="•"/>
              <a:defRPr sz="1333">
                <a:solidFill>
                  <a:schemeClr val="bg2"/>
                </a:solidFill>
                <a:latin typeface="+mn-lt"/>
                <a:cs typeface="+mn-cs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400"/>
              </a:spcAft>
              <a:buClr>
                <a:srgbClr val="E31836"/>
              </a:buClr>
              <a:buSzPct val="115000"/>
              <a:buFont typeface="Arial" panose="020B0604020202020204" pitchFamily="34" charset="0"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71D4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Download Slides: </a:t>
            </a:r>
            <a:r>
              <a:rPr kumimoji="0" lang="en-GB" sz="1800" b="0" i="0" u="none" strike="noStrike" kern="0" cap="none" spc="0" normalizeH="0" baseline="0" noProof="0" dirty="0">
                <a:ln>
                  <a:noFill/>
                </a:ln>
                <a:solidFill>
                  <a:srgbClr val="071D4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Bit.ly/geminitnd</a:t>
            </a: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rgbClr val="071D49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55755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Content Placeholder 4">
            <a:extLst>
              <a:ext uri="{FF2B5EF4-FFF2-40B4-BE49-F238E27FC236}">
                <a16:creationId xmlns:a16="http://schemas.microsoft.com/office/drawing/2014/main" id="{6D3D52D0-0A72-4FF5-BD74-719B8C4082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Mark Underwood is an employee of ViiV </a:t>
            </a:r>
            <a:r>
              <a:rPr lang="en-US" dirty="0">
                <a:solidFill>
                  <a:srgbClr val="002F5F"/>
                </a:solidFill>
              </a:rPr>
              <a:t>Healthcare and owns GSK stock</a:t>
            </a:r>
          </a:p>
          <a:p>
            <a:pPr lvl="0"/>
            <a:endParaRPr lang="en-US" dirty="0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0E05D0D7-B0BD-493F-8BA4-BB04DB289F6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24AC3FD-09E3-4FF5-A0F9-A72F20D7F301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17411" name="Title 25">
            <a:extLst>
              <a:ext uri="{FF2B5EF4-FFF2-40B4-BE49-F238E27FC236}">
                <a16:creationId xmlns:a16="http://schemas.microsoft.com/office/drawing/2014/main" id="{9EB133E3-9DFE-4F2E-8086-AC3B3FA6DD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Presenter Disclosure Information</a:t>
            </a:r>
          </a:p>
        </p:txBody>
      </p:sp>
      <p:sp>
        <p:nvSpPr>
          <p:cNvPr id="17" name="Text Placeholder 22">
            <a:extLst>
              <a:ext uri="{FF2B5EF4-FFF2-40B4-BE49-F238E27FC236}">
                <a16:creationId xmlns:a16="http://schemas.microsoft.com/office/drawing/2014/main" id="{D733F478-C552-452F-9C05-E232ABF01B7C}"/>
              </a:ext>
            </a:extLst>
          </p:cNvPr>
          <p:cNvSpPr txBox="1">
            <a:spLocks/>
          </p:cNvSpPr>
          <p:nvPr/>
        </p:nvSpPr>
        <p:spPr bwMode="auto">
          <a:xfrm>
            <a:off x="6538913" y="6419850"/>
            <a:ext cx="5203825" cy="217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0" indent="0" algn="l" rtl="0" eaLnBrk="0" fontAlgn="base" hangingPunct="0">
              <a:spcBef>
                <a:spcPct val="0"/>
              </a:spcBef>
              <a:spcAft>
                <a:spcPts val="400"/>
              </a:spcAft>
              <a:buClr>
                <a:srgbClr val="E31836"/>
              </a:buClr>
              <a:buSzPct val="115000"/>
              <a:buFont typeface="Arial" panose="020B0604020202020204" pitchFamily="34" charset="0"/>
              <a:buNone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176213" indent="-176213" algn="l" rtl="0" eaLnBrk="0" fontAlgn="base" hangingPunct="0">
              <a:spcBef>
                <a:spcPct val="0"/>
              </a:spcBef>
              <a:spcAft>
                <a:spcPts val="400"/>
              </a:spcAft>
              <a:buClr>
                <a:srgbClr val="E31836"/>
              </a:buClr>
              <a:buSzPct val="115000"/>
              <a:buFont typeface="Arial" panose="020B0604020202020204" pitchFamily="34" charset="0"/>
              <a:buChar char="•"/>
              <a:defRPr sz="170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568325" indent="-173038" algn="l" rtl="0" eaLnBrk="0" fontAlgn="base" hangingPunct="0">
              <a:spcBef>
                <a:spcPct val="0"/>
              </a:spcBef>
              <a:spcAft>
                <a:spcPts val="400"/>
              </a:spcAft>
              <a:buClr>
                <a:srgbClr val="E31836"/>
              </a:buClr>
              <a:buSzPct val="115000"/>
              <a:buFont typeface="Arial" panose="020B0604020202020204" pitchFamily="34" charset="0"/>
              <a:buChar char="•"/>
              <a:defRPr lang="en-US" sz="1500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76313" indent="-188913" algn="l" rtl="0" eaLnBrk="0" fontAlgn="base" hangingPunct="0">
              <a:spcBef>
                <a:spcPct val="0"/>
              </a:spcBef>
              <a:spcAft>
                <a:spcPts val="400"/>
              </a:spcAft>
              <a:buClr>
                <a:srgbClr val="E31836"/>
              </a:buClr>
              <a:buSzPct val="115000"/>
              <a:buFont typeface="Arial" panose="020B0604020202020204" pitchFamily="34" charset="0"/>
              <a:buChar char="•"/>
              <a:defRPr lang="en-US" sz="1300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29753" indent="-152396" algn="l" defTabSz="1231869" rtl="0" eaLnBrk="0" fontAlgn="base" hangingPunct="0">
              <a:spcBef>
                <a:spcPct val="0"/>
              </a:spcBef>
              <a:spcAft>
                <a:spcPts val="400"/>
              </a:spcAft>
              <a:buClr>
                <a:srgbClr val="E31836"/>
              </a:buClr>
              <a:buSzPct val="115000"/>
              <a:buFont typeface="Arial" panose="020B0604020202020204" pitchFamily="34" charset="0"/>
              <a:buChar char="•"/>
              <a:defRPr lang="en-GB" sz="1467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891095" indent="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61229"/>
              </a:buClr>
              <a:buSzPct val="115000"/>
              <a:buFont typeface="Arial" charset="0"/>
              <a:buNone/>
              <a:defRPr sz="1333">
                <a:solidFill>
                  <a:schemeClr val="bg2"/>
                </a:solidFill>
                <a:latin typeface="+mn-lt"/>
                <a:cs typeface="+mn-cs"/>
              </a:defRPr>
            </a:lvl6pPr>
            <a:lvl7pPr marL="1930352" indent="-25187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61229"/>
              </a:buClr>
              <a:buSzPct val="115000"/>
              <a:buFont typeface="Arial" charset="0"/>
              <a:buChar char="•"/>
              <a:defRPr sz="1333">
                <a:solidFill>
                  <a:schemeClr val="bg2"/>
                </a:solidFill>
                <a:latin typeface="+mn-lt"/>
                <a:cs typeface="+mn-cs"/>
              </a:defRPr>
            </a:lvl7pPr>
            <a:lvl8pPr marL="2539937" indent="-25187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61229"/>
              </a:buClr>
              <a:buSzPct val="115000"/>
              <a:buFont typeface="Arial" charset="0"/>
              <a:buChar char="•"/>
              <a:defRPr sz="1333">
                <a:solidFill>
                  <a:schemeClr val="bg2"/>
                </a:solidFill>
                <a:latin typeface="+mn-lt"/>
                <a:cs typeface="+mn-cs"/>
              </a:defRPr>
            </a:lvl8pPr>
            <a:lvl9pPr marL="3149521" indent="-25187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61229"/>
              </a:buClr>
              <a:buSzPct val="115000"/>
              <a:buFont typeface="Arial" charset="0"/>
              <a:buChar char="•"/>
              <a:defRPr sz="1333">
                <a:solidFill>
                  <a:schemeClr val="bg2"/>
                </a:solidFill>
                <a:latin typeface="+mn-lt"/>
                <a:cs typeface="+mn-cs"/>
              </a:defRPr>
            </a:lvl9pPr>
          </a:lstStyle>
          <a:p>
            <a:pPr algn="r"/>
            <a:r>
              <a:rPr lang="en-US" sz="800" kern="0" dirty="0">
                <a:solidFill>
                  <a:schemeClr val="tx1"/>
                </a:solidFill>
              </a:rPr>
              <a:t>Underwood et al. EACS 2019; Basel, Switzerland. Slides PS8/2.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91D2510F-235C-4363-83E3-EB3256AD0A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800"/>
              </a:spcAft>
            </a:pPr>
            <a:r>
              <a:rPr lang="en-US" sz="2200" dirty="0"/>
              <a:t>Two-drug regimens (2DRs) reduce the number of drugs for PLWHIV who need </a:t>
            </a:r>
            <a:br>
              <a:rPr lang="en-US" sz="2200" dirty="0"/>
            </a:br>
            <a:r>
              <a:rPr lang="en-US" sz="2200" dirty="0"/>
              <a:t>lifelong ART</a:t>
            </a:r>
            <a:r>
              <a:rPr lang="en-US" sz="2200" baseline="30000" dirty="0"/>
              <a:t>1</a:t>
            </a:r>
          </a:p>
          <a:p>
            <a:pPr>
              <a:spcAft>
                <a:spcPts val="800"/>
              </a:spcAft>
            </a:pPr>
            <a:r>
              <a:rPr lang="en-US" sz="2200" dirty="0"/>
              <a:t>In the primary analysis of the GEMINI-1 and GEMINI-2 studies at Week 48, </a:t>
            </a:r>
            <a:br>
              <a:rPr lang="en-US" sz="2200" dirty="0"/>
            </a:br>
            <a:r>
              <a:rPr lang="en-US" sz="2200" dirty="0"/>
              <a:t>DTG + 3TC was non-inferior to DTG + TDF/FTC in the treatment of HIV-1–infected treatment-naive adults,</a:t>
            </a:r>
            <a:r>
              <a:rPr lang="en-US" sz="2200" baseline="30000" dirty="0"/>
              <a:t>2</a:t>
            </a:r>
            <a:r>
              <a:rPr lang="en-US" sz="2200" dirty="0"/>
              <a:t> with non-inferiority of the 2DR maintained in a preplanned analysis at Week 96</a:t>
            </a:r>
            <a:r>
              <a:rPr lang="en-US" sz="2200" baseline="30000" dirty="0"/>
              <a:t>3</a:t>
            </a:r>
          </a:p>
          <a:p>
            <a:pPr lvl="1">
              <a:spcAft>
                <a:spcPts val="800"/>
              </a:spcAft>
            </a:pPr>
            <a:r>
              <a:rPr lang="en-US" sz="2000" dirty="0"/>
              <a:t>DTG/3TC</a:t>
            </a:r>
            <a:r>
              <a:rPr lang="en-US" sz="2000" baseline="30000" dirty="0"/>
              <a:t>a</a:t>
            </a:r>
            <a:r>
              <a:rPr lang="en-US" sz="2000" dirty="0"/>
              <a:t> is currently approved as a once-daily, single-tablet 2DR by the US Food and Drug Administration and the European Medicines Agency</a:t>
            </a:r>
          </a:p>
          <a:p>
            <a:pPr>
              <a:spcAft>
                <a:spcPts val="800"/>
              </a:spcAft>
            </a:pPr>
            <a:r>
              <a:rPr lang="en-US" sz="2200" dirty="0"/>
              <a:t>The goal of this analysis is to assess differences in very-low-level viremia for </a:t>
            </a:r>
            <a:br>
              <a:rPr lang="en-US" sz="2200" dirty="0"/>
            </a:br>
            <a:r>
              <a:rPr lang="en-US" sz="2200" dirty="0"/>
              <a:t>DTG + 3TC 2-drug regimen vs DTG + TDF/FTC 3-drug regimen</a:t>
            </a:r>
          </a:p>
          <a:p>
            <a:pPr>
              <a:spcAft>
                <a:spcPts val="800"/>
              </a:spcAft>
            </a:pPr>
            <a:endParaRPr lang="en-US" dirty="0"/>
          </a:p>
        </p:txBody>
      </p:sp>
      <p:sp>
        <p:nvSpPr>
          <p:cNvPr id="9" name="Slide Number Placeholder 2">
            <a:extLst>
              <a:ext uri="{FF2B5EF4-FFF2-40B4-BE49-F238E27FC236}">
                <a16:creationId xmlns:a16="http://schemas.microsoft.com/office/drawing/2014/main" id="{86DE1F0A-2227-463C-9A75-93A1D6DF8F7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24AC3FD-09E3-4FF5-A0F9-A72F20D7F301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10" name="Title 9">
            <a:extLst>
              <a:ext uri="{FF2B5EF4-FFF2-40B4-BE49-F238E27FC236}">
                <a16:creationId xmlns:a16="http://schemas.microsoft.com/office/drawing/2014/main" id="{CB23BB06-07F1-4217-9F45-5CBC51F8E0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2CB2AE6D-0647-4305-98E1-3B5E44AA6A4A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en-US" baseline="30000" dirty="0"/>
              <a:t>a</a:t>
            </a:r>
            <a:r>
              <a:rPr lang="en-US" dirty="0"/>
              <a:t>DOVATO.</a:t>
            </a:r>
            <a:br>
              <a:rPr lang="en-US" dirty="0"/>
            </a:br>
            <a:r>
              <a:rPr lang="en-US" b="1" dirty="0"/>
              <a:t>1. </a:t>
            </a:r>
            <a:r>
              <a:rPr lang="en-US" dirty="0"/>
              <a:t>Kelly et al. </a:t>
            </a:r>
            <a:r>
              <a:rPr lang="en-US" i="1" dirty="0"/>
              <a:t>Drugs</a:t>
            </a:r>
            <a:r>
              <a:rPr lang="en-US" dirty="0"/>
              <a:t>. 2016;76:523-531. </a:t>
            </a:r>
            <a:r>
              <a:rPr lang="en-US" b="1" dirty="0"/>
              <a:t>2. </a:t>
            </a:r>
            <a:r>
              <a:rPr lang="en-US" dirty="0"/>
              <a:t>Cahn et al. </a:t>
            </a:r>
            <a:r>
              <a:rPr lang="en-US" i="1" dirty="0"/>
              <a:t>Lancet</a:t>
            </a:r>
            <a:r>
              <a:rPr lang="en-US" dirty="0"/>
              <a:t>. 2019;393:143-155. </a:t>
            </a:r>
            <a:r>
              <a:rPr lang="en-US" b="1" dirty="0"/>
              <a:t>3. </a:t>
            </a:r>
            <a:r>
              <a:rPr lang="en-US" dirty="0"/>
              <a:t>Cahn et al. IAS 2019; Mexico City, Mexico. Slides WEAB0404LB.</a:t>
            </a:r>
          </a:p>
        </p:txBody>
      </p:sp>
      <p:sp>
        <p:nvSpPr>
          <p:cNvPr id="8" name="Text Placeholder 22">
            <a:extLst>
              <a:ext uri="{FF2B5EF4-FFF2-40B4-BE49-F238E27FC236}">
                <a16:creationId xmlns:a16="http://schemas.microsoft.com/office/drawing/2014/main" id="{DCE6DEAF-DFBA-46CD-B599-AEE37356A9AD}"/>
              </a:ext>
            </a:extLst>
          </p:cNvPr>
          <p:cNvSpPr txBox="1">
            <a:spLocks/>
          </p:cNvSpPr>
          <p:nvPr/>
        </p:nvSpPr>
        <p:spPr bwMode="auto">
          <a:xfrm>
            <a:off x="6538913" y="6419850"/>
            <a:ext cx="5203825" cy="217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0" indent="0" algn="l" rtl="0" eaLnBrk="0" fontAlgn="base" hangingPunct="0">
              <a:spcBef>
                <a:spcPct val="0"/>
              </a:spcBef>
              <a:spcAft>
                <a:spcPts val="400"/>
              </a:spcAft>
              <a:buClr>
                <a:srgbClr val="E31836"/>
              </a:buClr>
              <a:buSzPct val="115000"/>
              <a:buFont typeface="Arial" panose="020B0604020202020204" pitchFamily="34" charset="0"/>
              <a:buNone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176213" indent="-176213" algn="l" rtl="0" eaLnBrk="0" fontAlgn="base" hangingPunct="0">
              <a:spcBef>
                <a:spcPct val="0"/>
              </a:spcBef>
              <a:spcAft>
                <a:spcPts val="400"/>
              </a:spcAft>
              <a:buClr>
                <a:srgbClr val="E31836"/>
              </a:buClr>
              <a:buSzPct val="115000"/>
              <a:buFont typeface="Arial" panose="020B0604020202020204" pitchFamily="34" charset="0"/>
              <a:buChar char="•"/>
              <a:defRPr sz="170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568325" indent="-173038" algn="l" rtl="0" eaLnBrk="0" fontAlgn="base" hangingPunct="0">
              <a:spcBef>
                <a:spcPct val="0"/>
              </a:spcBef>
              <a:spcAft>
                <a:spcPts val="400"/>
              </a:spcAft>
              <a:buClr>
                <a:srgbClr val="E31836"/>
              </a:buClr>
              <a:buSzPct val="115000"/>
              <a:buFont typeface="Arial" panose="020B0604020202020204" pitchFamily="34" charset="0"/>
              <a:buChar char="•"/>
              <a:defRPr lang="en-US" sz="1500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76313" indent="-188913" algn="l" rtl="0" eaLnBrk="0" fontAlgn="base" hangingPunct="0">
              <a:spcBef>
                <a:spcPct val="0"/>
              </a:spcBef>
              <a:spcAft>
                <a:spcPts val="400"/>
              </a:spcAft>
              <a:buClr>
                <a:srgbClr val="E31836"/>
              </a:buClr>
              <a:buSzPct val="115000"/>
              <a:buFont typeface="Arial" panose="020B0604020202020204" pitchFamily="34" charset="0"/>
              <a:buChar char="•"/>
              <a:defRPr lang="en-US" sz="1300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29753" indent="-152396" algn="l" defTabSz="1231869" rtl="0" eaLnBrk="0" fontAlgn="base" hangingPunct="0">
              <a:spcBef>
                <a:spcPct val="0"/>
              </a:spcBef>
              <a:spcAft>
                <a:spcPts val="400"/>
              </a:spcAft>
              <a:buClr>
                <a:srgbClr val="E31836"/>
              </a:buClr>
              <a:buSzPct val="115000"/>
              <a:buFont typeface="Arial" panose="020B0604020202020204" pitchFamily="34" charset="0"/>
              <a:buChar char="•"/>
              <a:defRPr lang="en-GB" sz="1467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891095" indent="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61229"/>
              </a:buClr>
              <a:buSzPct val="115000"/>
              <a:buFont typeface="Arial" charset="0"/>
              <a:buNone/>
              <a:defRPr sz="1333">
                <a:solidFill>
                  <a:schemeClr val="bg2"/>
                </a:solidFill>
                <a:latin typeface="+mn-lt"/>
                <a:cs typeface="+mn-cs"/>
              </a:defRPr>
            </a:lvl6pPr>
            <a:lvl7pPr marL="1930352" indent="-25187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61229"/>
              </a:buClr>
              <a:buSzPct val="115000"/>
              <a:buFont typeface="Arial" charset="0"/>
              <a:buChar char="•"/>
              <a:defRPr sz="1333">
                <a:solidFill>
                  <a:schemeClr val="bg2"/>
                </a:solidFill>
                <a:latin typeface="+mn-lt"/>
                <a:cs typeface="+mn-cs"/>
              </a:defRPr>
            </a:lvl7pPr>
            <a:lvl8pPr marL="2539937" indent="-25187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61229"/>
              </a:buClr>
              <a:buSzPct val="115000"/>
              <a:buFont typeface="Arial" charset="0"/>
              <a:buChar char="•"/>
              <a:defRPr sz="1333">
                <a:solidFill>
                  <a:schemeClr val="bg2"/>
                </a:solidFill>
                <a:latin typeface="+mn-lt"/>
                <a:cs typeface="+mn-cs"/>
              </a:defRPr>
            </a:lvl8pPr>
            <a:lvl9pPr marL="3149521" indent="-25187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61229"/>
              </a:buClr>
              <a:buSzPct val="115000"/>
              <a:buFont typeface="Arial" charset="0"/>
              <a:buChar char="•"/>
              <a:defRPr sz="1333">
                <a:solidFill>
                  <a:schemeClr val="bg2"/>
                </a:solidFill>
                <a:latin typeface="+mn-lt"/>
                <a:cs typeface="+mn-cs"/>
              </a:defRPr>
            </a:lvl9pPr>
          </a:lstStyle>
          <a:p>
            <a:pPr algn="r"/>
            <a:r>
              <a:rPr lang="en-US" sz="800" kern="0" dirty="0">
                <a:solidFill>
                  <a:schemeClr val="tx1"/>
                </a:solidFill>
              </a:rPr>
              <a:t>Underwood et al. EACS 2019; Basel, Switzerland. Slides PS8/2.</a:t>
            </a:r>
          </a:p>
        </p:txBody>
      </p:sp>
      <p:sp>
        <p:nvSpPr>
          <p:cNvPr id="11" name="Text Placeholder 22">
            <a:extLst>
              <a:ext uri="{FF2B5EF4-FFF2-40B4-BE49-F238E27FC236}">
                <a16:creationId xmlns:a16="http://schemas.microsoft.com/office/drawing/2014/main" id="{D112192C-E504-4935-9348-C56E495ED5F6}"/>
              </a:ext>
            </a:extLst>
          </p:cNvPr>
          <p:cNvSpPr txBox="1">
            <a:spLocks/>
          </p:cNvSpPr>
          <p:nvPr/>
        </p:nvSpPr>
        <p:spPr bwMode="auto">
          <a:xfrm>
            <a:off x="7467600" y="6570663"/>
            <a:ext cx="5203825" cy="217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0" indent="0" algn="l" rtl="0" eaLnBrk="0" fontAlgn="base" hangingPunct="0">
              <a:spcBef>
                <a:spcPct val="0"/>
              </a:spcBef>
              <a:spcAft>
                <a:spcPts val="400"/>
              </a:spcAft>
              <a:buClr>
                <a:srgbClr val="E31836"/>
              </a:buClr>
              <a:buSzPct val="115000"/>
              <a:buFont typeface="Arial" panose="020B0604020202020204" pitchFamily="34" charset="0"/>
              <a:buNone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176213" indent="-176213" algn="l" rtl="0" eaLnBrk="0" fontAlgn="base" hangingPunct="0">
              <a:spcBef>
                <a:spcPct val="0"/>
              </a:spcBef>
              <a:spcAft>
                <a:spcPts val="400"/>
              </a:spcAft>
              <a:buClr>
                <a:srgbClr val="E31836"/>
              </a:buClr>
              <a:buSzPct val="115000"/>
              <a:buFont typeface="Arial" panose="020B0604020202020204" pitchFamily="34" charset="0"/>
              <a:buChar char="•"/>
              <a:defRPr sz="170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568325" indent="-173038" algn="l" rtl="0" eaLnBrk="0" fontAlgn="base" hangingPunct="0">
              <a:spcBef>
                <a:spcPct val="0"/>
              </a:spcBef>
              <a:spcAft>
                <a:spcPts val="400"/>
              </a:spcAft>
              <a:buClr>
                <a:srgbClr val="E31836"/>
              </a:buClr>
              <a:buSzPct val="115000"/>
              <a:buFont typeface="Arial" panose="020B0604020202020204" pitchFamily="34" charset="0"/>
              <a:buChar char="•"/>
              <a:defRPr lang="en-US" sz="1500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76313" indent="-188913" algn="l" rtl="0" eaLnBrk="0" fontAlgn="base" hangingPunct="0">
              <a:spcBef>
                <a:spcPct val="0"/>
              </a:spcBef>
              <a:spcAft>
                <a:spcPts val="400"/>
              </a:spcAft>
              <a:buClr>
                <a:srgbClr val="E31836"/>
              </a:buClr>
              <a:buSzPct val="115000"/>
              <a:buFont typeface="Arial" panose="020B0604020202020204" pitchFamily="34" charset="0"/>
              <a:buChar char="•"/>
              <a:defRPr lang="en-US" sz="1300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29753" indent="-152396" algn="l" defTabSz="1231869" rtl="0" eaLnBrk="0" fontAlgn="base" hangingPunct="0">
              <a:spcBef>
                <a:spcPct val="0"/>
              </a:spcBef>
              <a:spcAft>
                <a:spcPts val="400"/>
              </a:spcAft>
              <a:buClr>
                <a:srgbClr val="E31836"/>
              </a:buClr>
              <a:buSzPct val="115000"/>
              <a:buFont typeface="Arial" panose="020B0604020202020204" pitchFamily="34" charset="0"/>
              <a:buChar char="•"/>
              <a:defRPr lang="en-GB" sz="1467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891095" indent="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61229"/>
              </a:buClr>
              <a:buSzPct val="115000"/>
              <a:buFont typeface="Arial" charset="0"/>
              <a:buNone/>
              <a:defRPr sz="1333">
                <a:solidFill>
                  <a:schemeClr val="bg2"/>
                </a:solidFill>
                <a:latin typeface="+mn-lt"/>
                <a:cs typeface="+mn-cs"/>
              </a:defRPr>
            </a:lvl6pPr>
            <a:lvl7pPr marL="1930352" indent="-25187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61229"/>
              </a:buClr>
              <a:buSzPct val="115000"/>
              <a:buFont typeface="Arial" charset="0"/>
              <a:buChar char="•"/>
              <a:defRPr sz="1333">
                <a:solidFill>
                  <a:schemeClr val="bg2"/>
                </a:solidFill>
                <a:latin typeface="+mn-lt"/>
                <a:cs typeface="+mn-cs"/>
              </a:defRPr>
            </a:lvl7pPr>
            <a:lvl8pPr marL="2539937" indent="-25187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61229"/>
              </a:buClr>
              <a:buSzPct val="115000"/>
              <a:buFont typeface="Arial" charset="0"/>
              <a:buChar char="•"/>
              <a:defRPr sz="1333">
                <a:solidFill>
                  <a:schemeClr val="bg2"/>
                </a:solidFill>
                <a:latin typeface="+mn-lt"/>
                <a:cs typeface="+mn-cs"/>
              </a:defRPr>
            </a:lvl8pPr>
            <a:lvl9pPr marL="3149521" indent="-25187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61229"/>
              </a:buClr>
              <a:buSzPct val="115000"/>
              <a:buFont typeface="Arial" charset="0"/>
              <a:buChar char="•"/>
              <a:defRPr sz="1333">
                <a:solidFill>
                  <a:schemeClr val="bg2"/>
                </a:solidFill>
                <a:latin typeface="+mn-lt"/>
                <a:cs typeface="+mn-cs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400"/>
              </a:spcAft>
              <a:buClr>
                <a:srgbClr val="E31836"/>
              </a:buClr>
              <a:buSzPct val="115000"/>
              <a:buFont typeface="Arial" panose="020B0604020202020204" pitchFamily="34" charset="0"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71D4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Download Slides: </a:t>
            </a:r>
            <a:r>
              <a:rPr kumimoji="0" lang="en-GB" sz="1800" b="0" i="0" u="none" strike="noStrike" kern="0" cap="none" spc="0" normalizeH="0" baseline="0" noProof="0" dirty="0">
                <a:ln>
                  <a:noFill/>
                </a:ln>
                <a:solidFill>
                  <a:srgbClr val="071D4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Bit.ly/geminitnd</a:t>
            </a: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rgbClr val="071D49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56097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E0AF2F4-0698-4CAF-B4B5-36791046871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24AC3FD-09E3-4FF5-A0F9-A72F20D7F301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6A8E536D-40E8-4FE9-ADBB-85726C845433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699448" y="5759112"/>
            <a:ext cx="11143488" cy="304769"/>
          </a:xfrm>
        </p:spPr>
        <p:txBody>
          <a:bodyPr/>
          <a:lstStyle/>
          <a:p>
            <a:r>
              <a:rPr lang="en-US" altLang="ja-JP" baseline="30000" dirty="0">
                <a:solidFill>
                  <a:srgbClr val="071D49"/>
                </a:solidFill>
              </a:rPr>
              <a:t>a</a:t>
            </a:r>
            <a:r>
              <a:rPr lang="en-US" altLang="ja-JP" dirty="0">
                <a:solidFill>
                  <a:srgbClr val="071D49"/>
                </a:solidFill>
              </a:rPr>
              <a:t>−10% non-inferiority margin for individual studies.</a:t>
            </a:r>
            <a:br>
              <a:rPr lang="en-US" altLang="ja-JP" dirty="0">
                <a:solidFill>
                  <a:srgbClr val="071D49"/>
                </a:solidFill>
              </a:rPr>
            </a:br>
            <a:r>
              <a:rPr lang="en-GB" dirty="0"/>
              <a:t>GEMINI-1: https://clinicaltrials.gov/ct2/show/NCT02831673; GEMINI-2: </a:t>
            </a:r>
            <a:r>
              <a:rPr lang="en-US" dirty="0"/>
              <a:t>https://clinicaltrials.gov/ct2/show/NCT02831764. </a:t>
            </a:r>
            <a:br>
              <a:rPr lang="en-US" dirty="0"/>
            </a:br>
            <a:r>
              <a:rPr lang="en-US" b="1" dirty="0"/>
              <a:t>1. </a:t>
            </a:r>
            <a:r>
              <a:rPr lang="en-GB" dirty="0"/>
              <a:t>Cahn et al. </a:t>
            </a:r>
            <a:r>
              <a:rPr lang="en-GB" i="1" dirty="0"/>
              <a:t>Lancet</a:t>
            </a:r>
            <a:r>
              <a:rPr lang="en-GB" dirty="0"/>
              <a:t>. 2019;393:143-155. </a:t>
            </a:r>
            <a:r>
              <a:rPr lang="en-GB" b="1" dirty="0"/>
              <a:t>2. </a:t>
            </a:r>
            <a:r>
              <a:rPr lang="en-GB" dirty="0"/>
              <a:t>Cahn et al. IAS 2019; Mexico City, Mexico. Slides WEAB0404LB.</a:t>
            </a:r>
            <a:endParaRPr lang="en-US" dirty="0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697212BE-8E12-4F3F-8825-1A6AE46033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GEMINI-1 and GEMINI-2 Phase III Study Design</a:t>
            </a:r>
          </a:p>
        </p:txBody>
      </p:sp>
      <p:sp>
        <p:nvSpPr>
          <p:cNvPr id="8" name="Text Placeholder 22">
            <a:extLst>
              <a:ext uri="{FF2B5EF4-FFF2-40B4-BE49-F238E27FC236}">
                <a16:creationId xmlns:a16="http://schemas.microsoft.com/office/drawing/2014/main" id="{B6AFFDB4-37D8-4268-AAE6-64B044F1E8E8}"/>
              </a:ext>
            </a:extLst>
          </p:cNvPr>
          <p:cNvSpPr txBox="1">
            <a:spLocks/>
          </p:cNvSpPr>
          <p:nvPr/>
        </p:nvSpPr>
        <p:spPr bwMode="auto">
          <a:xfrm>
            <a:off x="6538913" y="6419850"/>
            <a:ext cx="5203825" cy="217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0" indent="0" algn="l" rtl="0" eaLnBrk="0" fontAlgn="base" hangingPunct="0">
              <a:spcBef>
                <a:spcPct val="0"/>
              </a:spcBef>
              <a:spcAft>
                <a:spcPts val="400"/>
              </a:spcAft>
              <a:buClr>
                <a:srgbClr val="E31836"/>
              </a:buClr>
              <a:buSzPct val="115000"/>
              <a:buFont typeface="Arial" panose="020B0604020202020204" pitchFamily="34" charset="0"/>
              <a:buNone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176213" indent="-176213" algn="l" rtl="0" eaLnBrk="0" fontAlgn="base" hangingPunct="0">
              <a:spcBef>
                <a:spcPct val="0"/>
              </a:spcBef>
              <a:spcAft>
                <a:spcPts val="400"/>
              </a:spcAft>
              <a:buClr>
                <a:srgbClr val="E31836"/>
              </a:buClr>
              <a:buSzPct val="115000"/>
              <a:buFont typeface="Arial" panose="020B0604020202020204" pitchFamily="34" charset="0"/>
              <a:buChar char="•"/>
              <a:defRPr sz="170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568325" indent="-173038" algn="l" rtl="0" eaLnBrk="0" fontAlgn="base" hangingPunct="0">
              <a:spcBef>
                <a:spcPct val="0"/>
              </a:spcBef>
              <a:spcAft>
                <a:spcPts val="400"/>
              </a:spcAft>
              <a:buClr>
                <a:srgbClr val="E31836"/>
              </a:buClr>
              <a:buSzPct val="115000"/>
              <a:buFont typeface="Arial" panose="020B0604020202020204" pitchFamily="34" charset="0"/>
              <a:buChar char="•"/>
              <a:defRPr lang="en-US" sz="1500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76313" indent="-188913" algn="l" rtl="0" eaLnBrk="0" fontAlgn="base" hangingPunct="0">
              <a:spcBef>
                <a:spcPct val="0"/>
              </a:spcBef>
              <a:spcAft>
                <a:spcPts val="400"/>
              </a:spcAft>
              <a:buClr>
                <a:srgbClr val="E31836"/>
              </a:buClr>
              <a:buSzPct val="115000"/>
              <a:buFont typeface="Arial" panose="020B0604020202020204" pitchFamily="34" charset="0"/>
              <a:buChar char="•"/>
              <a:defRPr lang="en-US" sz="1300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29753" indent="-152396" algn="l" defTabSz="1231869" rtl="0" eaLnBrk="0" fontAlgn="base" hangingPunct="0">
              <a:spcBef>
                <a:spcPct val="0"/>
              </a:spcBef>
              <a:spcAft>
                <a:spcPts val="400"/>
              </a:spcAft>
              <a:buClr>
                <a:srgbClr val="E31836"/>
              </a:buClr>
              <a:buSzPct val="115000"/>
              <a:buFont typeface="Arial" panose="020B0604020202020204" pitchFamily="34" charset="0"/>
              <a:buChar char="•"/>
              <a:defRPr lang="en-GB" sz="1467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891095" indent="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61229"/>
              </a:buClr>
              <a:buSzPct val="115000"/>
              <a:buFont typeface="Arial" charset="0"/>
              <a:buNone/>
              <a:defRPr sz="1333">
                <a:solidFill>
                  <a:schemeClr val="bg2"/>
                </a:solidFill>
                <a:latin typeface="+mn-lt"/>
                <a:cs typeface="+mn-cs"/>
              </a:defRPr>
            </a:lvl6pPr>
            <a:lvl7pPr marL="1930352" indent="-25187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61229"/>
              </a:buClr>
              <a:buSzPct val="115000"/>
              <a:buFont typeface="Arial" charset="0"/>
              <a:buChar char="•"/>
              <a:defRPr sz="1333">
                <a:solidFill>
                  <a:schemeClr val="bg2"/>
                </a:solidFill>
                <a:latin typeface="+mn-lt"/>
                <a:cs typeface="+mn-cs"/>
              </a:defRPr>
            </a:lvl7pPr>
            <a:lvl8pPr marL="2539937" indent="-25187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61229"/>
              </a:buClr>
              <a:buSzPct val="115000"/>
              <a:buFont typeface="Arial" charset="0"/>
              <a:buChar char="•"/>
              <a:defRPr sz="1333">
                <a:solidFill>
                  <a:schemeClr val="bg2"/>
                </a:solidFill>
                <a:latin typeface="+mn-lt"/>
                <a:cs typeface="+mn-cs"/>
              </a:defRPr>
            </a:lvl8pPr>
            <a:lvl9pPr marL="3149521" indent="-25187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61229"/>
              </a:buClr>
              <a:buSzPct val="115000"/>
              <a:buFont typeface="Arial" charset="0"/>
              <a:buChar char="•"/>
              <a:defRPr sz="1333">
                <a:solidFill>
                  <a:schemeClr val="bg2"/>
                </a:solidFill>
                <a:latin typeface="+mn-lt"/>
                <a:cs typeface="+mn-cs"/>
              </a:defRPr>
            </a:lvl9pPr>
          </a:lstStyle>
          <a:p>
            <a:pPr algn="r"/>
            <a:r>
              <a:rPr lang="en-US" sz="800" kern="0" dirty="0">
                <a:solidFill>
                  <a:schemeClr val="tx1"/>
                </a:solidFill>
              </a:rPr>
              <a:t>Underwood et al. EACS 2019; Basel, Switzerland. Slides PS8/2.</a:t>
            </a:r>
          </a:p>
        </p:txBody>
      </p:sp>
      <p:sp>
        <p:nvSpPr>
          <p:cNvPr id="9" name="Text Box 26">
            <a:extLst>
              <a:ext uri="{FF2B5EF4-FFF2-40B4-BE49-F238E27FC236}">
                <a16:creationId xmlns:a16="http://schemas.microsoft.com/office/drawing/2014/main" id="{C2D04143-9D0B-47B0-84C0-902F44561A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1350" y="1274413"/>
            <a:ext cx="1132237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0" lvl="1" algn="ctr">
              <a:spcAft>
                <a:spcPts val="0"/>
              </a:spcAft>
              <a:buClr>
                <a:schemeClr val="tx1"/>
              </a:buClr>
              <a:buNone/>
            </a:pPr>
            <a:r>
              <a:rPr lang="en-GB" b="1" dirty="0">
                <a:latin typeface="+mn-lt"/>
                <a:cs typeface="Arial" panose="020B0604020202020204" pitchFamily="34" charset="0"/>
              </a:rPr>
              <a:t>Identically designed, randomized, double-blind, parallel-group, </a:t>
            </a:r>
            <a:r>
              <a:rPr lang="en-US" b="1" dirty="0">
                <a:latin typeface="+mn-lt"/>
                <a:cs typeface="Arial" panose="020B0604020202020204" pitchFamily="34" charset="0"/>
              </a:rPr>
              <a:t>multicenter, non-inferiority studies</a:t>
            </a: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11289A0A-DB0B-4539-8DFC-A91E5CB2BFF8}"/>
              </a:ext>
            </a:extLst>
          </p:cNvPr>
          <p:cNvGrpSpPr/>
          <p:nvPr/>
        </p:nvGrpSpPr>
        <p:grpSpPr>
          <a:xfrm>
            <a:off x="764929" y="1669799"/>
            <a:ext cx="10371883" cy="2222485"/>
            <a:chOff x="428625" y="2162566"/>
            <a:chExt cx="8174450" cy="1751618"/>
          </a:xfrm>
        </p:grpSpPr>
        <p:sp>
          <p:nvSpPr>
            <p:cNvPr id="11" name="AutoShape 4">
              <a:extLst>
                <a:ext uri="{FF2B5EF4-FFF2-40B4-BE49-F238E27FC236}">
                  <a16:creationId xmlns:a16="http://schemas.microsoft.com/office/drawing/2014/main" id="{A9091C1A-1832-4E85-A14A-E3E07CA9E11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67025" y="2541832"/>
              <a:ext cx="4023360" cy="298578"/>
            </a:xfrm>
            <a:prstGeom prst="homePlate">
              <a:avLst>
                <a:gd name="adj" fmla="val 37877"/>
              </a:avLst>
            </a:prstGeom>
            <a:solidFill>
              <a:srgbClr val="002F5F"/>
            </a:solidFill>
            <a:ln w="19050">
              <a:noFill/>
              <a:miter lim="800000"/>
              <a:headEnd/>
              <a:tailEnd/>
            </a:ln>
            <a:effectLst>
              <a:outerShdw blurRad="107950" dist="12700" dir="5400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44450" prstMaterial="matte">
              <a:bevelT w="63500" h="63500" prst="artDeco"/>
              <a:contourClr>
                <a:srgbClr val="FFFFFF"/>
              </a:contourClr>
            </a:sp3d>
          </p:spPr>
          <p:txBody>
            <a:bodyPr wrap="none" lIns="18288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buClrTx/>
                <a:buFontTx/>
                <a:buNone/>
                <a:defRPr/>
              </a:pPr>
              <a:r>
                <a:rPr lang="en-US" dirty="0">
                  <a:solidFill>
                    <a:schemeClr val="bg1"/>
                  </a:solidFill>
                  <a:latin typeface="+mn-lt"/>
                </a:rPr>
                <a:t>DTG + 3TC (N=716)</a:t>
              </a:r>
              <a:endParaRPr lang="en-US" dirty="0">
                <a:solidFill>
                  <a:schemeClr val="bg1"/>
                </a:solidFill>
                <a:latin typeface="+mn-lt"/>
                <a:cs typeface="Arial" panose="020B0604020202020204" pitchFamily="34" charset="0"/>
              </a:endParaRPr>
            </a:p>
          </p:txBody>
        </p:sp>
        <p:sp>
          <p:nvSpPr>
            <p:cNvPr id="12" name="Line 7">
              <a:extLst>
                <a:ext uri="{FF2B5EF4-FFF2-40B4-BE49-F238E27FC236}">
                  <a16:creationId xmlns:a16="http://schemas.microsoft.com/office/drawing/2014/main" id="{C5CFCF91-3A70-4CC1-9863-35A24F896BDB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28625" y="3460889"/>
              <a:ext cx="8131006" cy="12011"/>
            </a:xfrm>
            <a:prstGeom prst="line">
              <a:avLst/>
            </a:prstGeom>
            <a:noFill/>
            <a:ln w="28575">
              <a:solidFill>
                <a:srgbClr val="071D49"/>
              </a:solidFill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Tx/>
                <a:buFontTx/>
                <a:buNone/>
              </a:pPr>
              <a:endParaRPr lang="ja-JP" altLang="en-US" sz="2000">
                <a:solidFill>
                  <a:srgbClr val="000000"/>
                </a:solidFill>
                <a:latin typeface="+mn-lt"/>
                <a:cs typeface="Arial" panose="020B0604020202020204" pitchFamily="34" charset="0"/>
              </a:endParaRPr>
            </a:p>
          </p:txBody>
        </p:sp>
        <p:sp>
          <p:nvSpPr>
            <p:cNvPr id="13" name="Text Box 8">
              <a:extLst>
                <a:ext uri="{FF2B5EF4-FFF2-40B4-BE49-F238E27FC236}">
                  <a16:creationId xmlns:a16="http://schemas.microsoft.com/office/drawing/2014/main" id="{F8E496FF-CC88-45C7-98F6-627C81218F9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41002" y="3577619"/>
              <a:ext cx="439910" cy="3365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fontAlgn="auto">
                <a:lnSpc>
                  <a:spcPts val="1300"/>
                </a:lnSpc>
                <a:spcBef>
                  <a:spcPts val="0"/>
                </a:spcBef>
                <a:spcAft>
                  <a:spcPts val="0"/>
                </a:spcAft>
                <a:buClrTx/>
                <a:buFontTx/>
                <a:buNone/>
              </a:pPr>
              <a:r>
                <a:rPr lang="en-US" altLang="ja-JP" sz="1400" b="1" dirty="0">
                  <a:solidFill>
                    <a:srgbClr val="071D49"/>
                  </a:solidFill>
                  <a:latin typeface="+mn-lt"/>
                  <a:cs typeface="Arial" panose="020B0604020202020204" pitchFamily="34" charset="0"/>
                </a:rPr>
                <a:t>Day </a:t>
              </a:r>
              <a:br>
                <a:rPr lang="en-US" altLang="ja-JP" sz="1400" b="1" dirty="0">
                  <a:solidFill>
                    <a:srgbClr val="071D49"/>
                  </a:solidFill>
                  <a:latin typeface="+mn-lt"/>
                  <a:cs typeface="Arial" panose="020B0604020202020204" pitchFamily="34" charset="0"/>
                </a:rPr>
              </a:br>
              <a:r>
                <a:rPr lang="en-US" altLang="ja-JP" sz="1400" b="1" dirty="0">
                  <a:solidFill>
                    <a:srgbClr val="071D49"/>
                  </a:solidFill>
                  <a:latin typeface="+mn-lt"/>
                  <a:cs typeface="Arial" panose="020B0604020202020204" pitchFamily="34" charset="0"/>
                </a:rPr>
                <a:t>1</a:t>
              </a:r>
            </a:p>
          </p:txBody>
        </p:sp>
        <p:sp>
          <p:nvSpPr>
            <p:cNvPr id="14" name="Line 11">
              <a:extLst>
                <a:ext uri="{FF2B5EF4-FFF2-40B4-BE49-F238E27FC236}">
                  <a16:creationId xmlns:a16="http://schemas.microsoft.com/office/drawing/2014/main" id="{4ABF99F8-95E8-4FF1-A54E-4B7F332D0FF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860957" y="3460069"/>
              <a:ext cx="0" cy="146050"/>
            </a:xfrm>
            <a:prstGeom prst="line">
              <a:avLst/>
            </a:prstGeom>
            <a:noFill/>
            <a:ln w="28575">
              <a:solidFill>
                <a:srgbClr val="071D49"/>
              </a:solidFill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Tx/>
                <a:buFontTx/>
                <a:buNone/>
              </a:pPr>
              <a:endParaRPr lang="ja-JP" altLang="en-US" sz="2000">
                <a:solidFill>
                  <a:srgbClr val="000000"/>
                </a:solidFill>
                <a:latin typeface="+mn-lt"/>
                <a:cs typeface="Arial" panose="020B0604020202020204" pitchFamily="34" charset="0"/>
              </a:endParaRPr>
            </a:p>
          </p:txBody>
        </p:sp>
        <p:sp>
          <p:nvSpPr>
            <p:cNvPr id="15" name="Line 12">
              <a:extLst>
                <a:ext uri="{FF2B5EF4-FFF2-40B4-BE49-F238E27FC236}">
                  <a16:creationId xmlns:a16="http://schemas.microsoft.com/office/drawing/2014/main" id="{06A4C17B-14AF-4E2B-A4A8-33C72245FC8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480650" y="3460069"/>
              <a:ext cx="0" cy="146050"/>
            </a:xfrm>
            <a:prstGeom prst="line">
              <a:avLst/>
            </a:prstGeom>
            <a:noFill/>
            <a:ln w="28575">
              <a:solidFill>
                <a:srgbClr val="071D49"/>
              </a:solidFill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Tx/>
                <a:buFontTx/>
                <a:buNone/>
              </a:pPr>
              <a:endParaRPr lang="ja-JP" altLang="en-US" sz="2000">
                <a:solidFill>
                  <a:srgbClr val="000000"/>
                </a:solidFill>
                <a:latin typeface="+mn-lt"/>
                <a:cs typeface="Arial" panose="020B0604020202020204" pitchFamily="34" charset="0"/>
              </a:endParaRPr>
            </a:p>
          </p:txBody>
        </p:sp>
        <p:sp>
          <p:nvSpPr>
            <p:cNvPr id="16" name="Text Box 17">
              <a:extLst>
                <a:ext uri="{FF2B5EF4-FFF2-40B4-BE49-F238E27FC236}">
                  <a16:creationId xmlns:a16="http://schemas.microsoft.com/office/drawing/2014/main" id="{C57F390B-8BA9-4BBE-A4FB-B4560DE4FBF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141150" y="2162566"/>
              <a:ext cx="827769" cy="3557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fontAlgn="auto">
                <a:lnSpc>
                  <a:spcPts val="1400"/>
                </a:lnSpc>
                <a:spcBef>
                  <a:spcPts val="0"/>
                </a:spcBef>
                <a:spcAft>
                  <a:spcPts val="0"/>
                </a:spcAft>
                <a:buClrTx/>
                <a:buFontTx/>
                <a:buNone/>
              </a:pPr>
              <a:r>
                <a:rPr lang="en-US" altLang="ja-JP" sz="1400" b="1" dirty="0">
                  <a:solidFill>
                    <a:srgbClr val="071D49"/>
                  </a:solidFill>
                  <a:latin typeface="+mn-lt"/>
                  <a:cs typeface="Arial" panose="020B0604020202020204" pitchFamily="34" charset="0"/>
                </a:rPr>
                <a:t>Screening</a:t>
              </a:r>
              <a:br>
                <a:rPr lang="en-US" altLang="ja-JP" sz="1400" b="1" dirty="0">
                  <a:solidFill>
                    <a:srgbClr val="071D49"/>
                  </a:solidFill>
                  <a:latin typeface="+mn-lt"/>
                  <a:cs typeface="Arial" panose="020B0604020202020204" pitchFamily="34" charset="0"/>
                </a:rPr>
              </a:br>
              <a:r>
                <a:rPr lang="en-US" altLang="ja-JP" sz="1400" b="1" dirty="0">
                  <a:solidFill>
                    <a:srgbClr val="071D49"/>
                  </a:solidFill>
                  <a:latin typeface="+mn-lt"/>
                  <a:cs typeface="Arial" panose="020B0604020202020204" pitchFamily="34" charset="0"/>
                </a:rPr>
                <a:t>(28 days)</a:t>
              </a:r>
            </a:p>
          </p:txBody>
        </p:sp>
        <p:sp>
          <p:nvSpPr>
            <p:cNvPr id="17" name="AutoShape 4">
              <a:extLst>
                <a:ext uri="{FF2B5EF4-FFF2-40B4-BE49-F238E27FC236}">
                  <a16:creationId xmlns:a16="http://schemas.microsoft.com/office/drawing/2014/main" id="{59076AF6-ABC7-4C1E-8835-64386CEC656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67025" y="3005254"/>
              <a:ext cx="4023360" cy="298578"/>
            </a:xfrm>
            <a:prstGeom prst="homePlate">
              <a:avLst>
                <a:gd name="adj" fmla="val 37877"/>
              </a:avLst>
            </a:prstGeom>
            <a:solidFill>
              <a:srgbClr val="FF6600"/>
            </a:solidFill>
            <a:ln w="19050">
              <a:noFill/>
              <a:miter lim="800000"/>
              <a:headEnd/>
              <a:tailEnd/>
            </a:ln>
            <a:effectLst>
              <a:outerShdw blurRad="107950" dist="12700" dir="5400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44450" prstMaterial="matte">
              <a:bevelT w="63500" h="63500" prst="artDeco"/>
              <a:contourClr>
                <a:srgbClr val="FFFFFF"/>
              </a:contourClr>
            </a:sp3d>
          </p:spPr>
          <p:txBody>
            <a:bodyPr wrap="none" lIns="18288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buClrTx/>
                <a:buFontTx/>
                <a:buNone/>
                <a:defRPr/>
              </a:pPr>
              <a:r>
                <a:rPr lang="en-US" dirty="0">
                  <a:solidFill>
                    <a:schemeClr val="bg1"/>
                  </a:solidFill>
                  <a:latin typeface="+mn-lt"/>
                </a:rPr>
                <a:t>DTG + TDF/FTC</a:t>
              </a:r>
              <a:r>
                <a:rPr lang="en-US" dirty="0">
                  <a:solidFill>
                    <a:srgbClr val="FFFFFF"/>
                  </a:solidFill>
                  <a:latin typeface="+mn-lt"/>
                  <a:cs typeface="Arial" panose="020B0604020202020204" pitchFamily="34" charset="0"/>
                </a:rPr>
                <a:t> </a:t>
              </a:r>
              <a:r>
                <a:rPr lang="en-US" dirty="0">
                  <a:solidFill>
                    <a:schemeClr val="bg1"/>
                  </a:solidFill>
                  <a:latin typeface="+mn-lt"/>
                </a:rPr>
                <a:t>(N=717)</a:t>
              </a:r>
              <a:r>
                <a:rPr lang="en-US" dirty="0">
                  <a:solidFill>
                    <a:srgbClr val="FFFFFF"/>
                  </a:solidFill>
                  <a:latin typeface="+mn-lt"/>
                  <a:cs typeface="Arial" panose="020B0604020202020204" pitchFamily="34" charset="0"/>
                </a:rPr>
                <a:t> </a:t>
              </a:r>
            </a:p>
          </p:txBody>
        </p:sp>
        <p:sp>
          <p:nvSpPr>
            <p:cNvPr id="18" name="AutoShape 4">
              <a:extLst>
                <a:ext uri="{FF2B5EF4-FFF2-40B4-BE49-F238E27FC236}">
                  <a16:creationId xmlns:a16="http://schemas.microsoft.com/office/drawing/2014/main" id="{AB0AE43B-5DB0-4F18-A716-2431F61CDD9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942694" y="2563537"/>
              <a:ext cx="1660381" cy="273050"/>
            </a:xfrm>
            <a:prstGeom prst="homePlate">
              <a:avLst>
                <a:gd name="adj" fmla="val 37877"/>
              </a:avLst>
            </a:prstGeom>
            <a:solidFill>
              <a:srgbClr val="002F5F"/>
            </a:solidFill>
            <a:ln w="19050">
              <a:noFill/>
              <a:miter lim="800000"/>
              <a:headEnd/>
              <a:tailEnd/>
            </a:ln>
            <a:effectLst>
              <a:outerShdw blurRad="107950" dist="12700" dir="5400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44450" prstMaterial="matte">
              <a:bevelT w="63500" h="63500" prst="artDeco"/>
              <a:contourClr>
                <a:srgbClr val="FFFFFF"/>
              </a:contourClr>
            </a:sp3d>
          </p:spPr>
          <p:txBody>
            <a:bodyPr wrap="none" lIns="18288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buClrTx/>
                <a:buFontTx/>
                <a:buNone/>
                <a:defRPr/>
              </a:pPr>
              <a:r>
                <a:rPr lang="en-US" dirty="0">
                  <a:solidFill>
                    <a:schemeClr val="bg1"/>
                  </a:solidFill>
                  <a:latin typeface="+mn-lt"/>
                </a:rPr>
                <a:t>DTG + 3TC</a:t>
              </a:r>
              <a:endParaRPr lang="en-US" dirty="0">
                <a:solidFill>
                  <a:schemeClr val="bg1"/>
                </a:solidFill>
                <a:latin typeface="+mn-lt"/>
                <a:cs typeface="Arial" panose="020B0604020202020204" pitchFamily="34" charset="0"/>
              </a:endParaRPr>
            </a:p>
          </p:txBody>
        </p:sp>
        <p:sp>
          <p:nvSpPr>
            <p:cNvPr id="19" name="Text Box 18">
              <a:extLst>
                <a:ext uri="{FF2B5EF4-FFF2-40B4-BE49-F238E27FC236}">
                  <a16:creationId xmlns:a16="http://schemas.microsoft.com/office/drawing/2014/main" id="{B2A5D5F8-FA50-4631-94A5-A99EFBC03B5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036063" y="3577619"/>
              <a:ext cx="511873" cy="3355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fontAlgn="auto">
                <a:lnSpc>
                  <a:spcPts val="1300"/>
                </a:lnSpc>
                <a:spcBef>
                  <a:spcPts val="0"/>
                </a:spcBef>
                <a:spcAft>
                  <a:spcPts val="0"/>
                </a:spcAft>
                <a:buClrTx/>
                <a:buFontTx/>
                <a:buNone/>
              </a:pPr>
              <a:r>
                <a:rPr lang="en-US" altLang="ja-JP" sz="1400" b="1" dirty="0">
                  <a:solidFill>
                    <a:srgbClr val="071D49"/>
                  </a:solidFill>
                  <a:latin typeface="+mn-lt"/>
                  <a:cs typeface="Arial" panose="020B0604020202020204" pitchFamily="34" charset="0"/>
                </a:rPr>
                <a:t>Week</a:t>
              </a:r>
              <a:br>
                <a:rPr lang="en-US" altLang="ja-JP" sz="1400" b="1" dirty="0">
                  <a:solidFill>
                    <a:srgbClr val="071D49"/>
                  </a:solidFill>
                  <a:latin typeface="+mn-lt"/>
                  <a:cs typeface="Arial" panose="020B0604020202020204" pitchFamily="34" charset="0"/>
                </a:rPr>
              </a:br>
              <a:r>
                <a:rPr lang="en-US" altLang="ja-JP" sz="1400" b="1" dirty="0">
                  <a:solidFill>
                    <a:srgbClr val="071D49"/>
                  </a:solidFill>
                  <a:latin typeface="+mn-lt"/>
                  <a:cs typeface="Arial" panose="020B0604020202020204" pitchFamily="34" charset="0"/>
                </a:rPr>
                <a:t>48</a:t>
              </a:r>
            </a:p>
          </p:txBody>
        </p:sp>
        <p:sp>
          <p:nvSpPr>
            <p:cNvPr id="20" name="Text Box 18">
              <a:extLst>
                <a:ext uri="{FF2B5EF4-FFF2-40B4-BE49-F238E27FC236}">
                  <a16:creationId xmlns:a16="http://schemas.microsoft.com/office/drawing/2014/main" id="{9BFADAF2-E47B-4B77-8127-95FEF51D8CA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860957" y="2162566"/>
              <a:ext cx="2610509" cy="3557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 fontAlgn="auto">
                <a:lnSpc>
                  <a:spcPts val="1400"/>
                </a:lnSpc>
                <a:spcBef>
                  <a:spcPts val="0"/>
                </a:spcBef>
                <a:spcAft>
                  <a:spcPts val="0"/>
                </a:spcAft>
                <a:buClrTx/>
                <a:buFontTx/>
                <a:buNone/>
              </a:pPr>
              <a:r>
                <a:rPr lang="en-US" altLang="ja-JP" sz="1400" b="1" dirty="0">
                  <a:solidFill>
                    <a:srgbClr val="071D49"/>
                  </a:solidFill>
                  <a:latin typeface="+mn-lt"/>
                  <a:cs typeface="Arial" panose="020B0604020202020204" pitchFamily="34" charset="0"/>
                </a:rPr>
                <a:t>Double-blind </a:t>
              </a:r>
              <a:br>
                <a:rPr lang="en-US" altLang="ja-JP" sz="1400" b="1" dirty="0">
                  <a:solidFill>
                    <a:srgbClr val="071D49"/>
                  </a:solidFill>
                  <a:latin typeface="+mn-lt"/>
                  <a:cs typeface="Arial" panose="020B0604020202020204" pitchFamily="34" charset="0"/>
                </a:rPr>
              </a:br>
              <a:r>
                <a:rPr lang="en-US" altLang="ja-JP" sz="1400" b="1" dirty="0">
                  <a:solidFill>
                    <a:srgbClr val="071D49"/>
                  </a:solidFill>
                  <a:latin typeface="+mn-lt"/>
                  <a:cs typeface="Arial" panose="020B0604020202020204" pitchFamily="34" charset="0"/>
                </a:rPr>
                <a:t>phase</a:t>
              </a:r>
              <a:r>
                <a:rPr lang="en-US" altLang="ja-JP" sz="1400" b="1" baseline="30000" dirty="0">
                  <a:solidFill>
                    <a:srgbClr val="071D49"/>
                  </a:solidFill>
                  <a:latin typeface="+mn-lt"/>
                  <a:cs typeface="Arial" panose="020B0604020202020204" pitchFamily="34" charset="0"/>
                </a:rPr>
                <a:t> </a:t>
              </a:r>
              <a:endParaRPr lang="en-US" altLang="ja-JP" sz="1400" b="1" dirty="0">
                <a:solidFill>
                  <a:srgbClr val="071D49"/>
                </a:solidFill>
                <a:latin typeface="+mn-lt"/>
                <a:cs typeface="Arial" panose="020B0604020202020204" pitchFamily="34" charset="0"/>
              </a:endParaRPr>
            </a:p>
          </p:txBody>
        </p:sp>
        <p:sp>
          <p:nvSpPr>
            <p:cNvPr id="21" name="Text Box 17">
              <a:extLst>
                <a:ext uri="{FF2B5EF4-FFF2-40B4-BE49-F238E27FC236}">
                  <a16:creationId xmlns:a16="http://schemas.microsoft.com/office/drawing/2014/main" id="{4FC6249C-898C-4B8C-9A36-56C5B4E3330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484180" y="2162566"/>
              <a:ext cx="1424750" cy="3557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 fontAlgn="auto">
                <a:lnSpc>
                  <a:spcPts val="1400"/>
                </a:lnSpc>
                <a:spcBef>
                  <a:spcPts val="0"/>
                </a:spcBef>
                <a:spcAft>
                  <a:spcPts val="0"/>
                </a:spcAft>
                <a:buClrTx/>
                <a:buFontTx/>
                <a:buNone/>
              </a:pPr>
              <a:r>
                <a:rPr lang="en-US" altLang="ja-JP" sz="1400" b="1" dirty="0">
                  <a:solidFill>
                    <a:srgbClr val="071D49"/>
                  </a:solidFill>
                  <a:latin typeface="+mn-lt"/>
                  <a:cs typeface="Arial" panose="020B0604020202020204" pitchFamily="34" charset="0"/>
                </a:rPr>
                <a:t>Open-label</a:t>
              </a:r>
              <a:br>
                <a:rPr lang="en-US" altLang="ja-JP" sz="1400" b="1" dirty="0">
                  <a:solidFill>
                    <a:srgbClr val="071D49"/>
                  </a:solidFill>
                  <a:latin typeface="+mn-lt"/>
                  <a:cs typeface="Arial" panose="020B0604020202020204" pitchFamily="34" charset="0"/>
                </a:rPr>
              </a:br>
              <a:r>
                <a:rPr lang="en-US" altLang="ja-JP" sz="1400" b="1" dirty="0">
                  <a:solidFill>
                    <a:srgbClr val="071D49"/>
                  </a:solidFill>
                  <a:latin typeface="+mn-lt"/>
                  <a:cs typeface="Arial" panose="020B0604020202020204" pitchFamily="34" charset="0"/>
                </a:rPr>
                <a:t>phase</a:t>
              </a:r>
            </a:p>
          </p:txBody>
        </p:sp>
        <p:sp>
          <p:nvSpPr>
            <p:cNvPr id="22" name="Text Box 18">
              <a:extLst>
                <a:ext uri="{FF2B5EF4-FFF2-40B4-BE49-F238E27FC236}">
                  <a16:creationId xmlns:a16="http://schemas.microsoft.com/office/drawing/2014/main" id="{C5BC9173-6720-45AF-A57F-3686050F1EA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921644" y="2162566"/>
              <a:ext cx="1660381" cy="3557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 fontAlgn="auto">
                <a:lnSpc>
                  <a:spcPts val="1400"/>
                </a:lnSpc>
                <a:spcBef>
                  <a:spcPts val="0"/>
                </a:spcBef>
                <a:spcAft>
                  <a:spcPts val="0"/>
                </a:spcAft>
                <a:buClrTx/>
                <a:buFontTx/>
                <a:buNone/>
              </a:pPr>
              <a:r>
                <a:rPr lang="en-US" altLang="ja-JP" sz="1400" b="1" dirty="0">
                  <a:solidFill>
                    <a:srgbClr val="071D49"/>
                  </a:solidFill>
                  <a:latin typeface="+mn-lt"/>
                  <a:cs typeface="Arial" panose="020B0604020202020204" pitchFamily="34" charset="0"/>
                </a:rPr>
                <a:t>Continuation </a:t>
              </a:r>
              <a:endParaRPr lang="en-US" altLang="ja-JP" sz="1400" b="1" dirty="0">
                <a:solidFill>
                  <a:srgbClr val="071D49"/>
                </a:solidFill>
                <a:latin typeface="+mn-lt"/>
              </a:endParaRPr>
            </a:p>
            <a:p>
              <a:pPr algn="ctr" fontAlgn="auto">
                <a:lnSpc>
                  <a:spcPts val="1400"/>
                </a:lnSpc>
                <a:spcBef>
                  <a:spcPts val="0"/>
                </a:spcBef>
                <a:spcAft>
                  <a:spcPts val="0"/>
                </a:spcAft>
                <a:buClrTx/>
                <a:buFontTx/>
                <a:buNone/>
              </a:pPr>
              <a:r>
                <a:rPr lang="en-US" altLang="ja-JP" sz="1400" b="1" dirty="0">
                  <a:solidFill>
                    <a:srgbClr val="071D49"/>
                  </a:solidFill>
                  <a:latin typeface="+mn-lt"/>
                  <a:cs typeface="Arial" panose="020B0604020202020204" pitchFamily="34" charset="0"/>
                </a:rPr>
                <a:t>phase</a:t>
              </a:r>
            </a:p>
          </p:txBody>
        </p:sp>
        <p:sp>
          <p:nvSpPr>
            <p:cNvPr id="23" name="Text Box 18">
              <a:extLst>
                <a:ext uri="{FF2B5EF4-FFF2-40B4-BE49-F238E27FC236}">
                  <a16:creationId xmlns:a16="http://schemas.microsoft.com/office/drawing/2014/main" id="{9A9C3D0A-F2C3-4D85-8F7A-04CD8C946E8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665708" y="3577619"/>
              <a:ext cx="511873" cy="3355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fontAlgn="auto">
                <a:lnSpc>
                  <a:spcPts val="1300"/>
                </a:lnSpc>
                <a:spcBef>
                  <a:spcPts val="0"/>
                </a:spcBef>
                <a:spcAft>
                  <a:spcPts val="0"/>
                </a:spcAft>
                <a:buClrTx/>
                <a:buFontTx/>
                <a:buNone/>
              </a:pPr>
              <a:r>
                <a:rPr lang="en-US" altLang="ja-JP" sz="1400" b="1" dirty="0">
                  <a:solidFill>
                    <a:srgbClr val="071D49"/>
                  </a:solidFill>
                  <a:latin typeface="+mn-lt"/>
                  <a:cs typeface="Arial" panose="020B0604020202020204" pitchFamily="34" charset="0"/>
                </a:rPr>
                <a:t>Week</a:t>
              </a:r>
              <a:br>
                <a:rPr lang="en-US" altLang="ja-JP" sz="1400" b="1" dirty="0">
                  <a:solidFill>
                    <a:srgbClr val="071D49"/>
                  </a:solidFill>
                  <a:latin typeface="+mn-lt"/>
                  <a:cs typeface="Arial" panose="020B0604020202020204" pitchFamily="34" charset="0"/>
                </a:rPr>
              </a:br>
              <a:r>
                <a:rPr lang="en-US" altLang="ja-JP" sz="1400" b="1" dirty="0">
                  <a:solidFill>
                    <a:srgbClr val="071D49"/>
                  </a:solidFill>
                  <a:latin typeface="+mn-lt"/>
                  <a:cs typeface="Arial" panose="020B0604020202020204" pitchFamily="34" charset="0"/>
                </a:rPr>
                <a:t>144</a:t>
              </a:r>
            </a:p>
          </p:txBody>
        </p:sp>
        <p:sp>
          <p:nvSpPr>
            <p:cNvPr id="24" name="Line 12">
              <a:extLst>
                <a:ext uri="{FF2B5EF4-FFF2-40B4-BE49-F238E27FC236}">
                  <a16:creationId xmlns:a16="http://schemas.microsoft.com/office/drawing/2014/main" id="{4225C745-6E5D-473A-921D-D64FD0590B2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908930" y="3456232"/>
              <a:ext cx="0" cy="146050"/>
            </a:xfrm>
            <a:prstGeom prst="line">
              <a:avLst/>
            </a:prstGeom>
            <a:noFill/>
            <a:ln w="28575">
              <a:solidFill>
                <a:srgbClr val="071D49"/>
              </a:solidFill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Tx/>
                <a:buFontTx/>
                <a:buNone/>
              </a:pPr>
              <a:endParaRPr lang="ja-JP" altLang="en-US" sz="2000">
                <a:solidFill>
                  <a:srgbClr val="000000"/>
                </a:solidFill>
                <a:latin typeface="+mn-lt"/>
                <a:cs typeface="Arial" panose="020B0604020202020204" pitchFamily="34" charset="0"/>
              </a:endParaRPr>
            </a:p>
          </p:txBody>
        </p:sp>
        <p:sp>
          <p:nvSpPr>
            <p:cNvPr id="25" name="Line 12">
              <a:extLst>
                <a:ext uri="{FF2B5EF4-FFF2-40B4-BE49-F238E27FC236}">
                  <a16:creationId xmlns:a16="http://schemas.microsoft.com/office/drawing/2014/main" id="{8DBAC185-EFE6-4CEE-B63D-DC644F909E0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548702" y="3460069"/>
              <a:ext cx="0" cy="146050"/>
            </a:xfrm>
            <a:prstGeom prst="line">
              <a:avLst/>
            </a:prstGeom>
            <a:noFill/>
            <a:ln w="28575">
              <a:solidFill>
                <a:srgbClr val="071D49"/>
              </a:solidFill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Tx/>
                <a:buFontTx/>
                <a:buNone/>
              </a:pPr>
              <a:endParaRPr lang="ja-JP" altLang="en-US" sz="2000">
                <a:solidFill>
                  <a:srgbClr val="000000"/>
                </a:solidFill>
                <a:latin typeface="+mn-lt"/>
                <a:cs typeface="Arial" panose="020B0604020202020204" pitchFamily="34" charset="0"/>
              </a:endParaRPr>
            </a:p>
          </p:txBody>
        </p:sp>
        <p:sp>
          <p:nvSpPr>
            <p:cNvPr id="26" name="Line 12">
              <a:extLst>
                <a:ext uri="{FF2B5EF4-FFF2-40B4-BE49-F238E27FC236}">
                  <a16:creationId xmlns:a16="http://schemas.microsoft.com/office/drawing/2014/main" id="{4315C763-0D44-4C54-A835-4613F036373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292000" y="3460069"/>
              <a:ext cx="0" cy="146050"/>
            </a:xfrm>
            <a:prstGeom prst="line">
              <a:avLst/>
            </a:prstGeom>
            <a:noFill/>
            <a:ln w="28575">
              <a:solidFill>
                <a:srgbClr val="071D49"/>
              </a:solidFill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Tx/>
                <a:buFontTx/>
                <a:buNone/>
              </a:pPr>
              <a:endParaRPr lang="ja-JP" altLang="en-US" sz="2000">
                <a:solidFill>
                  <a:srgbClr val="000000"/>
                </a:solidFill>
                <a:latin typeface="+mn-lt"/>
                <a:cs typeface="Arial" panose="020B0604020202020204" pitchFamily="34" charset="0"/>
              </a:endParaRPr>
            </a:p>
          </p:txBody>
        </p:sp>
        <p:sp>
          <p:nvSpPr>
            <p:cNvPr id="27" name="Text Box 18">
              <a:extLst>
                <a:ext uri="{FF2B5EF4-FFF2-40B4-BE49-F238E27FC236}">
                  <a16:creationId xmlns:a16="http://schemas.microsoft.com/office/drawing/2014/main" id="{06FCD2C9-55E7-4551-BF02-4C0533FDCBD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271278" y="3577619"/>
              <a:ext cx="551038" cy="3355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fontAlgn="auto">
                <a:lnSpc>
                  <a:spcPts val="1300"/>
                </a:lnSpc>
                <a:spcBef>
                  <a:spcPts val="0"/>
                </a:spcBef>
                <a:spcAft>
                  <a:spcPts val="0"/>
                </a:spcAft>
                <a:buClrTx/>
                <a:buFontTx/>
                <a:buNone/>
              </a:pPr>
              <a:r>
                <a:rPr lang="en-US" altLang="ja-JP" sz="1400" b="1" dirty="0">
                  <a:solidFill>
                    <a:srgbClr val="071D49"/>
                  </a:solidFill>
                  <a:latin typeface="+mn-lt"/>
                  <a:cs typeface="Arial" panose="020B0604020202020204" pitchFamily="34" charset="0"/>
                </a:rPr>
                <a:t>Week </a:t>
              </a:r>
              <a:br>
                <a:rPr lang="en-US" altLang="ja-JP" sz="1400" b="1" dirty="0">
                  <a:solidFill>
                    <a:srgbClr val="071D49"/>
                  </a:solidFill>
                  <a:latin typeface="+mn-lt"/>
                  <a:cs typeface="Arial" panose="020B0604020202020204" pitchFamily="34" charset="0"/>
                </a:rPr>
              </a:br>
              <a:r>
                <a:rPr lang="en-US" altLang="ja-JP" sz="1400" b="1" dirty="0">
                  <a:solidFill>
                    <a:srgbClr val="071D49"/>
                  </a:solidFill>
                  <a:latin typeface="+mn-lt"/>
                  <a:cs typeface="Arial" panose="020B0604020202020204" pitchFamily="34" charset="0"/>
                </a:rPr>
                <a:t>24</a:t>
              </a:r>
            </a:p>
          </p:txBody>
        </p:sp>
        <p:sp>
          <p:nvSpPr>
            <p:cNvPr id="28" name="Text Box 18">
              <a:extLst>
                <a:ext uri="{FF2B5EF4-FFF2-40B4-BE49-F238E27FC236}">
                  <a16:creationId xmlns:a16="http://schemas.microsoft.com/office/drawing/2014/main" id="{B091EC98-CBDA-4710-96E0-53BEC6590EE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224714" y="3577619"/>
              <a:ext cx="511873" cy="3355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fontAlgn="auto">
                <a:lnSpc>
                  <a:spcPts val="1300"/>
                </a:lnSpc>
                <a:spcBef>
                  <a:spcPts val="0"/>
                </a:spcBef>
                <a:spcAft>
                  <a:spcPts val="0"/>
                </a:spcAft>
                <a:buClrTx/>
                <a:buFontTx/>
                <a:buNone/>
              </a:pPr>
              <a:r>
                <a:rPr lang="en-US" altLang="ja-JP" sz="1400" b="1" dirty="0">
                  <a:solidFill>
                    <a:srgbClr val="071D49"/>
                  </a:solidFill>
                  <a:latin typeface="+mn-lt"/>
                  <a:cs typeface="Arial" panose="020B0604020202020204" pitchFamily="34" charset="0"/>
                </a:rPr>
                <a:t>Week</a:t>
              </a:r>
              <a:br>
                <a:rPr lang="en-US" altLang="ja-JP" sz="1400" b="1" dirty="0">
                  <a:solidFill>
                    <a:srgbClr val="071D49"/>
                  </a:solidFill>
                  <a:latin typeface="+mn-lt"/>
                  <a:cs typeface="Arial" panose="020B0604020202020204" pitchFamily="34" charset="0"/>
                </a:rPr>
              </a:br>
              <a:r>
                <a:rPr lang="en-US" altLang="ja-JP" sz="1400" b="1" dirty="0">
                  <a:solidFill>
                    <a:srgbClr val="071D49"/>
                  </a:solidFill>
                  <a:latin typeface="+mn-lt"/>
                  <a:cs typeface="Arial" panose="020B0604020202020204" pitchFamily="34" charset="0"/>
                </a:rPr>
                <a:t>96</a:t>
              </a:r>
            </a:p>
          </p:txBody>
        </p:sp>
        <p:grpSp>
          <p:nvGrpSpPr>
            <p:cNvPr id="29" name="Group 28">
              <a:extLst>
                <a:ext uri="{FF2B5EF4-FFF2-40B4-BE49-F238E27FC236}">
                  <a16:creationId xmlns:a16="http://schemas.microsoft.com/office/drawing/2014/main" id="{85291D34-A572-45FA-B7D7-4B39D0EBCAF8}"/>
                </a:ext>
              </a:extLst>
            </p:cNvPr>
            <p:cNvGrpSpPr/>
            <p:nvPr/>
          </p:nvGrpSpPr>
          <p:grpSpPr>
            <a:xfrm>
              <a:off x="443865" y="2232234"/>
              <a:ext cx="2448186" cy="1147798"/>
              <a:chOff x="287348" y="1748088"/>
              <a:chExt cx="2448186" cy="1147798"/>
            </a:xfrm>
          </p:grpSpPr>
          <p:sp>
            <p:nvSpPr>
              <p:cNvPr id="30" name="AutoShape 2">
                <a:extLst>
                  <a:ext uri="{FF2B5EF4-FFF2-40B4-BE49-F238E27FC236}">
                    <a16:creationId xmlns:a16="http://schemas.microsoft.com/office/drawing/2014/main" id="{1C9878A4-9C06-4F02-B907-9ED12980454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7348" y="2033424"/>
                <a:ext cx="2370851" cy="862462"/>
              </a:xfrm>
              <a:prstGeom prst="rightArrow">
                <a:avLst>
                  <a:gd name="adj1" fmla="val 57009"/>
                  <a:gd name="adj2" fmla="val 65033"/>
                </a:avLst>
              </a:prstGeom>
              <a:solidFill>
                <a:schemeClr val="bg2">
                  <a:lumMod val="50000"/>
                </a:schemeClr>
              </a:solidFill>
              <a:ln w="19050">
                <a:noFill/>
                <a:miter lim="800000"/>
                <a:headEnd/>
                <a:tailEnd/>
              </a:ln>
              <a:effectLst>
                <a:outerShdw blurRad="107950" dist="12700" dir="5400000" algn="ctr">
                  <a:srgbClr val="000000"/>
                </a:outerShdw>
              </a:effectLst>
              <a:scene3d>
                <a:camera prst="orthographicFront">
                  <a:rot lat="0" lon="0" rev="0"/>
                </a:camera>
                <a:lightRig rig="soft" dir="t">
                  <a:rot lat="0" lon="0" rev="0"/>
                </a:lightRig>
              </a:scene3d>
              <a:sp3d contourW="44450" prstMaterial="matte">
                <a:bevelT w="63500" h="63500" prst="artDeco"/>
                <a:contourClr>
                  <a:srgbClr val="FFFFFF"/>
                </a:contourClr>
              </a:sp3d>
            </p:spPr>
            <p:txBody>
              <a:bodyPr wrap="none" lIns="182880" anchor="ctr"/>
              <a:lstStyle/>
              <a:p>
                <a:pPr marL="171450" indent="-171450" fontAlgn="auto">
                  <a:spcBef>
                    <a:spcPts val="0"/>
                  </a:spcBef>
                  <a:spcAft>
                    <a:spcPts val="0"/>
                  </a:spcAft>
                  <a:buClrTx/>
                  <a:buFont typeface="Arial" panose="020B0604020202020204" pitchFamily="34" charset="0"/>
                  <a:buChar char="•"/>
                  <a:defRPr/>
                </a:pPr>
                <a:r>
                  <a:rPr lang="en-US" sz="1600" dirty="0">
                    <a:solidFill>
                      <a:srgbClr val="FFFFFF"/>
                    </a:solidFill>
                    <a:latin typeface="+mn-lt"/>
                    <a:cs typeface="Arial" panose="020B0604020202020204" pitchFamily="34" charset="0"/>
                  </a:rPr>
                  <a:t>ART-naive adults</a:t>
                </a:r>
              </a:p>
            </p:txBody>
          </p:sp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9EBD0D64-1067-453F-8C22-06D757D15676}"/>
                  </a:ext>
                </a:extLst>
              </p:cNvPr>
              <p:cNvSpPr txBox="1"/>
              <p:nvPr/>
            </p:nvSpPr>
            <p:spPr>
              <a:xfrm>
                <a:off x="2336467" y="1748088"/>
                <a:ext cx="399067" cy="194055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:r>
                  <a:rPr lang="en-US" sz="1600" b="1" dirty="0">
                    <a:solidFill>
                      <a:srgbClr val="071D49"/>
                    </a:solidFill>
                    <a:latin typeface="+mn-lt"/>
                  </a:rPr>
                  <a:t>1:1</a:t>
                </a:r>
              </a:p>
            </p:txBody>
          </p:sp>
        </p:grpSp>
      </p:grpSp>
      <p:sp>
        <p:nvSpPr>
          <p:cNvPr id="32" name="TextBox 41">
            <a:extLst>
              <a:ext uri="{FF2B5EF4-FFF2-40B4-BE49-F238E27FC236}">
                <a16:creationId xmlns:a16="http://schemas.microsoft.com/office/drawing/2014/main" id="{3EE17FCE-60FA-4F67-9A15-0EE82CEFB7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56512" y="4038179"/>
            <a:ext cx="2020668" cy="1015663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rgbClr val="002F5F"/>
            </a:solidFill>
            <a:miter lim="800000"/>
            <a:headEnd/>
            <a:tailEnd/>
          </a:ln>
          <a:effectLst>
            <a:glow rad="63500">
              <a:schemeClr val="accent1">
                <a:alpha val="40000"/>
              </a:schemeClr>
            </a:glow>
          </a:effectLst>
        </p:spPr>
        <p:txBody>
          <a:bodyPr wrap="square" lIns="91440" tIns="45720" rIns="91440" bIns="45720" anchor="t" anchorCtr="0">
            <a:spAutoFit/>
          </a:bodyPr>
          <a:lstStyle>
            <a:defPPr>
              <a:defRPr lang="en-US"/>
            </a:defPPr>
            <a:lvl1pPr fontAlgn="auto">
              <a:spcBef>
                <a:spcPts val="0"/>
              </a:spcBef>
              <a:spcAft>
                <a:spcPts val="0"/>
              </a:spcAft>
              <a:buClrTx/>
              <a:buFontTx/>
              <a:buNone/>
              <a:tabLst>
                <a:tab pos="914400" algn="l"/>
                <a:tab pos="2060575" algn="l"/>
                <a:tab pos="2797175" algn="l"/>
              </a:tabLst>
              <a:defRPr sz="1050" b="1">
                <a:solidFill>
                  <a:srgbClr val="002F5F"/>
                </a:solidFill>
              </a:defRPr>
            </a:lvl1pPr>
          </a:lstStyle>
          <a:p>
            <a:r>
              <a:rPr lang="en-GB" altLang="ja-JP" sz="1200" dirty="0">
                <a:solidFill>
                  <a:schemeClr val="accent1"/>
                </a:solidFill>
                <a:latin typeface="+mn-lt"/>
              </a:rPr>
              <a:t>Primary endpoint </a:t>
            </a:r>
            <a:br>
              <a:rPr lang="en-GB" altLang="ja-JP" sz="1200" dirty="0">
                <a:solidFill>
                  <a:schemeClr val="accent1"/>
                </a:solidFill>
                <a:latin typeface="+mn-lt"/>
              </a:rPr>
            </a:br>
            <a:r>
              <a:rPr lang="en-GB" altLang="ja-JP" sz="1200" dirty="0">
                <a:solidFill>
                  <a:schemeClr val="accent1"/>
                </a:solidFill>
                <a:latin typeface="+mn-lt"/>
              </a:rPr>
              <a:t>at Week 48: </a:t>
            </a:r>
            <a:br>
              <a:rPr lang="en-GB" altLang="ja-JP" sz="1200" dirty="0">
                <a:solidFill>
                  <a:schemeClr val="accent1"/>
                </a:solidFill>
                <a:latin typeface="+mn-lt"/>
              </a:rPr>
            </a:br>
            <a:r>
              <a:rPr lang="en-GB" altLang="ja-JP" sz="1200" dirty="0">
                <a:solidFill>
                  <a:schemeClr val="accent1"/>
                </a:solidFill>
                <a:latin typeface="+mn-lt"/>
              </a:rPr>
              <a:t>participants with</a:t>
            </a:r>
            <a:br>
              <a:rPr lang="en-GB" altLang="ja-JP" sz="1200" dirty="0">
                <a:solidFill>
                  <a:schemeClr val="accent1"/>
                </a:solidFill>
                <a:latin typeface="+mn-lt"/>
              </a:rPr>
            </a:br>
            <a:r>
              <a:rPr lang="en-GB" altLang="ja-JP" sz="1200" dirty="0">
                <a:solidFill>
                  <a:schemeClr val="accent1"/>
                </a:solidFill>
                <a:latin typeface="+mn-lt"/>
              </a:rPr>
              <a:t>HIV-1 RNA &lt;50 c/mL </a:t>
            </a:r>
          </a:p>
          <a:p>
            <a:r>
              <a:rPr lang="en-GB" altLang="ja-JP" sz="1200" dirty="0">
                <a:solidFill>
                  <a:schemeClr val="accent1"/>
                </a:solidFill>
                <a:latin typeface="+mn-lt"/>
              </a:rPr>
              <a:t>(ITT-E Snapshot)</a:t>
            </a:r>
            <a:r>
              <a:rPr lang="en-GB" altLang="ja-JP" sz="1200" baseline="30000" dirty="0">
                <a:solidFill>
                  <a:schemeClr val="accent1"/>
                </a:solidFill>
                <a:latin typeface="+mn-lt"/>
              </a:rPr>
              <a:t>a</a:t>
            </a:r>
          </a:p>
        </p:txBody>
      </p:sp>
      <p:sp>
        <p:nvSpPr>
          <p:cNvPr id="33" name="TextBox 41">
            <a:extLst>
              <a:ext uri="{FF2B5EF4-FFF2-40B4-BE49-F238E27FC236}">
                <a16:creationId xmlns:a16="http://schemas.microsoft.com/office/drawing/2014/main" id="{AACC786C-4533-45CE-B8BC-2E4A6F61CA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08044" y="4006586"/>
            <a:ext cx="4117517" cy="1334211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rgbClr val="002F5F"/>
            </a:solidFill>
            <a:miter lim="800000"/>
            <a:headEnd/>
            <a:tailEnd/>
          </a:ln>
          <a:effectLst>
            <a:glow rad="63500">
              <a:schemeClr val="accent1">
                <a:alpha val="40000"/>
              </a:schemeClr>
            </a:glow>
          </a:effectLst>
        </p:spPr>
        <p:txBody>
          <a:bodyPr wrap="square" lIns="91440" tIns="9144" rIns="91440" bIns="9144" anchor="t" anchorCtr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buClrTx/>
              <a:buFontTx/>
              <a:buNone/>
              <a:tabLst>
                <a:tab pos="1200150" algn="l"/>
                <a:tab pos="2628900" algn="l"/>
                <a:tab pos="2797175" algn="l"/>
              </a:tabLst>
            </a:pPr>
            <a:r>
              <a:rPr lang="en-GB" altLang="ja-JP" sz="1200" b="1" dirty="0">
                <a:solidFill>
                  <a:schemeClr val="accent1"/>
                </a:solidFill>
                <a:latin typeface="+mn-lt"/>
                <a:cs typeface="Arial" panose="020B0604020202020204" pitchFamily="34" charset="0"/>
              </a:rPr>
              <a:t>Countries</a:t>
            </a:r>
            <a:br>
              <a:rPr lang="en-GB" altLang="ja-JP" sz="1200" dirty="0">
                <a:solidFill>
                  <a:schemeClr val="accent1"/>
                </a:solidFill>
                <a:latin typeface="+mn-lt"/>
                <a:cs typeface="Arial" panose="020B0604020202020204" pitchFamily="34" charset="0"/>
              </a:rPr>
            </a:br>
            <a:r>
              <a:rPr lang="en-GB" altLang="ja-JP" sz="1050" dirty="0">
                <a:solidFill>
                  <a:schemeClr val="accent1"/>
                </a:solidFill>
                <a:latin typeface="+mn-lt"/>
                <a:cs typeface="Arial" panose="020B0604020202020204" pitchFamily="34" charset="0"/>
              </a:rPr>
              <a:t>Argentina	Australia	Belgium	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ClrTx/>
              <a:buFontTx/>
              <a:buNone/>
              <a:tabLst>
                <a:tab pos="1200150" algn="l"/>
                <a:tab pos="2628900" algn="l"/>
                <a:tab pos="2797175" algn="l"/>
              </a:tabLst>
            </a:pPr>
            <a:r>
              <a:rPr lang="en-GB" altLang="ja-JP" sz="1050" dirty="0">
                <a:solidFill>
                  <a:schemeClr val="accent1"/>
                </a:solidFill>
                <a:latin typeface="+mn-lt"/>
                <a:cs typeface="Arial" panose="020B0604020202020204" pitchFamily="34" charset="0"/>
              </a:rPr>
              <a:t>Canada    	France	Germany	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ClrTx/>
              <a:buFontTx/>
              <a:buNone/>
              <a:tabLst>
                <a:tab pos="1200150" algn="l"/>
                <a:tab pos="2628900" algn="l"/>
                <a:tab pos="2797175" algn="l"/>
              </a:tabLst>
            </a:pPr>
            <a:r>
              <a:rPr lang="en-GB" altLang="ja-JP" sz="1050" dirty="0">
                <a:solidFill>
                  <a:schemeClr val="accent1"/>
                </a:solidFill>
                <a:latin typeface="+mn-lt"/>
                <a:cs typeface="Arial" panose="020B0604020202020204" pitchFamily="34" charset="0"/>
              </a:rPr>
              <a:t>Italy             	Republic of Korea 	Mexico    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ClrTx/>
              <a:buFontTx/>
              <a:buNone/>
              <a:tabLst>
                <a:tab pos="1200150" algn="l"/>
                <a:tab pos="2628900" algn="l"/>
                <a:tab pos="2797175" algn="l"/>
              </a:tabLst>
            </a:pPr>
            <a:r>
              <a:rPr lang="en-GB" altLang="ja-JP" sz="1050" dirty="0">
                <a:solidFill>
                  <a:schemeClr val="accent1"/>
                </a:solidFill>
                <a:latin typeface="+mn-lt"/>
                <a:cs typeface="Arial" panose="020B0604020202020204" pitchFamily="34" charset="0"/>
              </a:rPr>
              <a:t>Netherlands    	Peru               	Poland</a:t>
            </a:r>
            <a:br>
              <a:rPr lang="en-GB" altLang="ja-JP" sz="1050" dirty="0">
                <a:solidFill>
                  <a:schemeClr val="accent1"/>
                </a:solidFill>
                <a:latin typeface="+mn-lt"/>
                <a:cs typeface="Arial" panose="020B0604020202020204" pitchFamily="34" charset="0"/>
              </a:rPr>
            </a:br>
            <a:r>
              <a:rPr lang="en-GB" altLang="ja-JP" sz="1050" dirty="0">
                <a:solidFill>
                  <a:schemeClr val="accent1"/>
                </a:solidFill>
                <a:latin typeface="+mn-lt"/>
                <a:cs typeface="Arial" panose="020B0604020202020204" pitchFamily="34" charset="0"/>
              </a:rPr>
              <a:t>Portugal             	Romania                   	Russian Federation South Africa</a:t>
            </a:r>
            <a:r>
              <a:rPr lang="en-GB" altLang="ja-JP" sz="1050" dirty="0">
                <a:solidFill>
                  <a:schemeClr val="accent1"/>
                </a:solidFill>
                <a:latin typeface="+mn-lt"/>
              </a:rPr>
              <a:t>       	</a:t>
            </a:r>
            <a:r>
              <a:rPr lang="en-GB" altLang="ja-JP" sz="1050" dirty="0">
                <a:solidFill>
                  <a:schemeClr val="accent1"/>
                </a:solidFill>
                <a:latin typeface="+mn-lt"/>
                <a:cs typeface="Arial" panose="020B0604020202020204" pitchFamily="34" charset="0"/>
              </a:rPr>
              <a:t>Spain           	Switzerland       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ClrTx/>
              <a:buFontTx/>
              <a:buNone/>
              <a:tabLst>
                <a:tab pos="1200150" algn="l"/>
                <a:tab pos="2628900" algn="l"/>
                <a:tab pos="2797175" algn="l"/>
              </a:tabLst>
            </a:pPr>
            <a:r>
              <a:rPr lang="en-GB" altLang="ja-JP" sz="1050" dirty="0">
                <a:solidFill>
                  <a:schemeClr val="accent1"/>
                </a:solidFill>
                <a:latin typeface="+mn-lt"/>
                <a:cs typeface="Arial" panose="020B0604020202020204" pitchFamily="34" charset="0"/>
              </a:rPr>
              <a:t>Taiwan</a:t>
            </a:r>
            <a:r>
              <a:rPr lang="en-GB" altLang="ja-JP" sz="1050" dirty="0">
                <a:solidFill>
                  <a:schemeClr val="accent1"/>
                </a:solidFill>
                <a:latin typeface="+mn-lt"/>
              </a:rPr>
              <a:t>               	</a:t>
            </a:r>
            <a:r>
              <a:rPr lang="en-GB" altLang="ja-JP" sz="1050" dirty="0">
                <a:solidFill>
                  <a:schemeClr val="accent1"/>
                </a:solidFill>
                <a:latin typeface="+mn-lt"/>
                <a:cs typeface="Arial" panose="020B0604020202020204" pitchFamily="34" charset="0"/>
              </a:rPr>
              <a:t>United Kingdom         	United States            </a:t>
            </a:r>
          </a:p>
        </p:txBody>
      </p:sp>
      <p:sp>
        <p:nvSpPr>
          <p:cNvPr id="34" name="TextBox 41">
            <a:extLst>
              <a:ext uri="{FF2B5EF4-FFF2-40B4-BE49-F238E27FC236}">
                <a16:creationId xmlns:a16="http://schemas.microsoft.com/office/drawing/2014/main" id="{3E847BCC-D383-4BC1-95F9-D5FFEF9E5C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5108" y="4006586"/>
            <a:ext cx="3713343" cy="1015663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rgbClr val="002F5F"/>
            </a:solidFill>
            <a:miter lim="800000"/>
            <a:headEnd/>
            <a:tailEnd/>
          </a:ln>
          <a:effectLst>
            <a:glow rad="63500">
              <a:schemeClr val="accent1">
                <a:alpha val="40000"/>
              </a:schemeClr>
            </a:glow>
          </a:effectLst>
        </p:spPr>
        <p:txBody>
          <a:bodyPr wrap="square" lIns="91440" tIns="45720" rIns="91440" bIns="45720" anchor="t" anchorCtr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buClrTx/>
              <a:buFontTx/>
              <a:buNone/>
              <a:tabLst>
                <a:tab pos="914400" algn="l"/>
                <a:tab pos="2060575" algn="l"/>
                <a:tab pos="2797175" algn="l"/>
              </a:tabLst>
            </a:pPr>
            <a:r>
              <a:rPr lang="en-GB" altLang="ja-JP" sz="1200" b="1" dirty="0">
                <a:solidFill>
                  <a:schemeClr val="accent1"/>
                </a:solidFill>
                <a:latin typeface="+mn-lt"/>
              </a:rPr>
              <a:t>Eligibility criteria</a:t>
            </a:r>
          </a:p>
          <a:p>
            <a:pPr marL="114300" indent="-114300" fontAlgn="auto">
              <a:spcBef>
                <a:spcPts val="0"/>
              </a:spcBef>
              <a:spcAft>
                <a:spcPts val="0"/>
              </a:spcAft>
              <a:buClrTx/>
              <a:buFont typeface="Arial" panose="020B0604020202020204" pitchFamily="34" charset="0"/>
              <a:buChar char="•"/>
              <a:tabLst>
                <a:tab pos="914400" algn="l"/>
                <a:tab pos="2060575" algn="l"/>
                <a:tab pos="2797175" algn="l"/>
              </a:tabLst>
            </a:pPr>
            <a:r>
              <a:rPr lang="en-GB" altLang="ja-JP" sz="1100" dirty="0">
                <a:solidFill>
                  <a:schemeClr val="accent1"/>
                </a:solidFill>
                <a:latin typeface="+mn-lt"/>
              </a:rPr>
              <a:t>VL </a:t>
            </a:r>
            <a:r>
              <a:rPr lang="en-GB" altLang="ja-JP" sz="1200" dirty="0">
                <a:solidFill>
                  <a:schemeClr val="accent1"/>
                </a:solidFill>
                <a:latin typeface="+mn-lt"/>
              </a:rPr>
              <a:t>1000-500,000 c/mL at screening</a:t>
            </a:r>
          </a:p>
          <a:p>
            <a:pPr marL="114300" indent="-114300" fontAlgn="auto">
              <a:spcBef>
                <a:spcPts val="0"/>
              </a:spcBef>
              <a:spcAft>
                <a:spcPts val="0"/>
              </a:spcAft>
              <a:buClrTx/>
              <a:buFont typeface="Arial" panose="020B0604020202020204" pitchFamily="34" charset="0"/>
              <a:buChar char="•"/>
              <a:tabLst>
                <a:tab pos="914400" algn="l"/>
                <a:tab pos="2060575" algn="l"/>
                <a:tab pos="2797175" algn="l"/>
              </a:tabLst>
            </a:pPr>
            <a:r>
              <a:rPr lang="en-GB" altLang="ja-JP" sz="1200" dirty="0">
                <a:solidFill>
                  <a:schemeClr val="accent1"/>
                </a:solidFill>
                <a:latin typeface="+mn-lt"/>
                <a:cs typeface="Arial" panose="020B0604020202020204" pitchFamily="34" charset="0"/>
              </a:rPr>
              <a:t>≤10 days of prior ART</a:t>
            </a:r>
          </a:p>
          <a:p>
            <a:pPr marL="114300" indent="-114300" fontAlgn="auto">
              <a:spcBef>
                <a:spcPts val="0"/>
              </a:spcBef>
              <a:spcAft>
                <a:spcPts val="0"/>
              </a:spcAft>
              <a:buClrTx/>
              <a:buFont typeface="Arial" panose="020B0604020202020204" pitchFamily="34" charset="0"/>
              <a:buChar char="•"/>
              <a:tabLst>
                <a:tab pos="914400" algn="l"/>
                <a:tab pos="2060575" algn="l"/>
                <a:tab pos="2797175" algn="l"/>
              </a:tabLst>
            </a:pPr>
            <a:r>
              <a:rPr lang="en-US" altLang="ja-JP" sz="1200" dirty="0">
                <a:solidFill>
                  <a:schemeClr val="accent1"/>
                </a:solidFill>
                <a:latin typeface="+mn-lt"/>
                <a:cs typeface="Arial" panose="020B0604020202020204" pitchFamily="34" charset="0"/>
              </a:rPr>
              <a:t>No </a:t>
            </a:r>
            <a:r>
              <a:rPr lang="en-US" altLang="ja-JP" sz="1200" dirty="0">
                <a:solidFill>
                  <a:schemeClr val="accent1"/>
                </a:solidFill>
                <a:latin typeface="+mn-lt"/>
              </a:rPr>
              <a:t>major RT or PI</a:t>
            </a:r>
            <a:r>
              <a:rPr lang="en-US" altLang="ja-JP" sz="1200" dirty="0">
                <a:solidFill>
                  <a:schemeClr val="accent1"/>
                </a:solidFill>
                <a:latin typeface="+mn-lt"/>
                <a:cs typeface="Arial" panose="020B0604020202020204" pitchFamily="34" charset="0"/>
              </a:rPr>
              <a:t> resistance mutation</a:t>
            </a:r>
            <a:endParaRPr lang="en-GB" altLang="ja-JP" sz="1200" dirty="0">
              <a:solidFill>
                <a:schemeClr val="accent1"/>
              </a:solidFill>
              <a:latin typeface="+mn-lt"/>
              <a:cs typeface="Arial" panose="020B0604020202020204" pitchFamily="34" charset="0"/>
            </a:endParaRPr>
          </a:p>
          <a:p>
            <a:pPr marL="114300" indent="-114300" fontAlgn="auto">
              <a:spcBef>
                <a:spcPts val="0"/>
              </a:spcBef>
              <a:spcAft>
                <a:spcPts val="0"/>
              </a:spcAft>
              <a:buClrTx/>
              <a:buFont typeface="Arial" panose="020B0604020202020204" pitchFamily="34" charset="0"/>
              <a:buChar char="•"/>
              <a:tabLst>
                <a:tab pos="914400" algn="l"/>
                <a:tab pos="2060575" algn="l"/>
                <a:tab pos="2797175" algn="l"/>
              </a:tabLst>
            </a:pPr>
            <a:r>
              <a:rPr lang="en-GB" altLang="ja-JP" sz="1200" dirty="0">
                <a:solidFill>
                  <a:schemeClr val="accent1"/>
                </a:solidFill>
                <a:latin typeface="+mn-lt"/>
                <a:cs typeface="Arial" panose="020B0604020202020204" pitchFamily="34" charset="0"/>
              </a:rPr>
              <a:t>No HBV infection or </a:t>
            </a:r>
            <a:r>
              <a:rPr lang="en-GB" altLang="ja-JP" sz="1200" dirty="0">
                <a:solidFill>
                  <a:schemeClr val="accent1"/>
                </a:solidFill>
                <a:latin typeface="+mn-lt"/>
              </a:rPr>
              <a:t>need for HCV therapy</a:t>
            </a:r>
          </a:p>
        </p:txBody>
      </p:sp>
      <p:sp>
        <p:nvSpPr>
          <p:cNvPr id="35" name="Content Placeholder 1">
            <a:extLst>
              <a:ext uri="{FF2B5EF4-FFF2-40B4-BE49-F238E27FC236}">
                <a16:creationId xmlns:a16="http://schemas.microsoft.com/office/drawing/2014/main" id="{CC2A07C4-C6A4-4B2D-AF9A-1B007457C27B}"/>
              </a:ext>
            </a:extLst>
          </p:cNvPr>
          <p:cNvSpPr txBox="1">
            <a:spLocks/>
          </p:cNvSpPr>
          <p:nvPr/>
        </p:nvSpPr>
        <p:spPr>
          <a:xfrm>
            <a:off x="654178" y="5134391"/>
            <a:ext cx="10953496" cy="735332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300"/>
              </a:spcBef>
              <a:buFont typeface="Arial" panose="020B0604020202020204" pitchFamily="34" charset="0"/>
              <a:buNone/>
            </a:pPr>
            <a:r>
              <a:rPr lang="en-US" sz="1200" b="1" dirty="0">
                <a:solidFill>
                  <a:srgbClr val="071D49"/>
                </a:solidFill>
              </a:rPr>
              <a:t>Baseline stratification factors: </a:t>
            </a:r>
            <a:r>
              <a:rPr lang="en-US" sz="1200" dirty="0">
                <a:solidFill>
                  <a:srgbClr val="071D49"/>
                </a:solidFill>
              </a:rPr>
              <a:t>plasma HIV-1 RNA (≤100,000 vs &gt;100,000 c/mL) </a:t>
            </a:r>
            <a:br>
              <a:rPr lang="en-US" sz="1200" dirty="0">
                <a:solidFill>
                  <a:srgbClr val="071D49"/>
                </a:solidFill>
              </a:rPr>
            </a:br>
            <a:r>
              <a:rPr lang="en-US" sz="1200" dirty="0">
                <a:solidFill>
                  <a:srgbClr val="071D49"/>
                </a:solidFill>
              </a:rPr>
              <a:t>and CD4+ cell count (≤200 vs &gt;200 cells/mm</a:t>
            </a:r>
            <a:r>
              <a:rPr lang="en-US" sz="1200" baseline="30000" dirty="0">
                <a:solidFill>
                  <a:srgbClr val="071D49"/>
                </a:solidFill>
              </a:rPr>
              <a:t>3</a:t>
            </a:r>
            <a:r>
              <a:rPr lang="en-US" sz="1200" dirty="0">
                <a:solidFill>
                  <a:srgbClr val="071D49"/>
                </a:solidFill>
              </a:rPr>
              <a:t>)</a:t>
            </a:r>
          </a:p>
        </p:txBody>
      </p:sp>
      <p:sp>
        <p:nvSpPr>
          <p:cNvPr id="36" name="Oval 35">
            <a:extLst>
              <a:ext uri="{FF2B5EF4-FFF2-40B4-BE49-F238E27FC236}">
                <a16:creationId xmlns:a16="http://schemas.microsoft.com/office/drawing/2014/main" id="{5023A30C-0BE2-4642-8FCA-3E577E6DC316}"/>
              </a:ext>
            </a:extLst>
          </p:cNvPr>
          <p:cNvSpPr/>
          <p:nvPr/>
        </p:nvSpPr>
        <p:spPr>
          <a:xfrm>
            <a:off x="6673048" y="3402589"/>
            <a:ext cx="1010329" cy="513699"/>
          </a:xfrm>
          <a:prstGeom prst="ellipse">
            <a:avLst/>
          </a:prstGeom>
          <a:noFill/>
          <a:ln w="28575">
            <a:solidFill>
              <a:srgbClr val="E3183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/>
          </a:p>
        </p:txBody>
      </p:sp>
      <p:sp>
        <p:nvSpPr>
          <p:cNvPr id="37" name="Text Placeholder 2">
            <a:extLst>
              <a:ext uri="{FF2B5EF4-FFF2-40B4-BE49-F238E27FC236}">
                <a16:creationId xmlns:a16="http://schemas.microsoft.com/office/drawing/2014/main" id="{8BF60D56-1FC9-449A-8B40-098CBCFE52BE}"/>
              </a:ext>
            </a:extLst>
          </p:cNvPr>
          <p:cNvSpPr txBox="1">
            <a:spLocks/>
          </p:cNvSpPr>
          <p:nvPr/>
        </p:nvSpPr>
        <p:spPr>
          <a:xfrm>
            <a:off x="6163726" y="5420711"/>
            <a:ext cx="5807140" cy="564688"/>
          </a:xfrm>
          <a:prstGeom prst="rect">
            <a:avLst/>
          </a:prstGeom>
        </p:spPr>
        <p:txBody>
          <a:bodyPr/>
          <a:lstStyle>
            <a:lvl1pPr marL="0" indent="0" algn="l" rtl="0" eaLnBrk="0" fontAlgn="base" hangingPunct="0">
              <a:spcBef>
                <a:spcPts val="800"/>
              </a:spcBef>
              <a:spcAft>
                <a:spcPts val="0"/>
              </a:spcAft>
              <a:buClr>
                <a:srgbClr val="E31836"/>
              </a:buClr>
              <a:buSzPct val="115000"/>
              <a:buFont typeface="Arial" panose="020B0604020202020204" pitchFamily="34" charset="0"/>
              <a:buNone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176213" indent="-176213" algn="l" rtl="0" eaLnBrk="0" fontAlgn="base" hangingPunct="0">
              <a:spcBef>
                <a:spcPts val="400"/>
              </a:spcBef>
              <a:spcAft>
                <a:spcPts val="0"/>
              </a:spcAft>
              <a:buClr>
                <a:srgbClr val="E31836"/>
              </a:buClr>
              <a:buSzPct val="115000"/>
              <a:buFont typeface="Arial" panose="020B0604020202020204" pitchFamily="34" charset="0"/>
              <a:buChar char="•"/>
              <a:defRPr sz="170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568325" indent="-173038" algn="l" rtl="0" eaLnBrk="0" fontAlgn="base" hangingPunct="0">
              <a:spcBef>
                <a:spcPts val="400"/>
              </a:spcBef>
              <a:spcAft>
                <a:spcPts val="0"/>
              </a:spcAft>
              <a:buClr>
                <a:srgbClr val="E31836"/>
              </a:buClr>
              <a:buSzPct val="115000"/>
              <a:buFont typeface="Arial" panose="020B0604020202020204" pitchFamily="34" charset="0"/>
              <a:buChar char="•"/>
              <a:defRPr lang="en-US" sz="1500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76313" indent="-188913" algn="l" rtl="0" eaLnBrk="0" fontAlgn="base" hangingPunct="0">
              <a:spcBef>
                <a:spcPts val="400"/>
              </a:spcBef>
              <a:spcAft>
                <a:spcPts val="0"/>
              </a:spcAft>
              <a:buClr>
                <a:srgbClr val="E31836"/>
              </a:buClr>
              <a:buSzPct val="115000"/>
              <a:buFont typeface="Arial" panose="020B0604020202020204" pitchFamily="34" charset="0"/>
              <a:buChar char="•"/>
              <a:defRPr lang="en-US" sz="1300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29753" indent="-152396" algn="l" defTabSz="1231869" rtl="0" eaLnBrk="0" fontAlgn="base" hangingPunct="0">
              <a:spcBef>
                <a:spcPct val="0"/>
              </a:spcBef>
              <a:spcAft>
                <a:spcPts val="400"/>
              </a:spcAft>
              <a:buClr>
                <a:srgbClr val="E31836"/>
              </a:buClr>
              <a:buSzPct val="115000"/>
              <a:buFont typeface="Arial" panose="020B0604020202020204" pitchFamily="34" charset="0"/>
              <a:buChar char="•"/>
              <a:defRPr lang="en-GB" sz="1467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891095" indent="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61229"/>
              </a:buClr>
              <a:buSzPct val="115000"/>
              <a:buFont typeface="Arial" charset="0"/>
              <a:buNone/>
              <a:defRPr sz="1333">
                <a:solidFill>
                  <a:schemeClr val="bg2"/>
                </a:solidFill>
                <a:latin typeface="+mn-lt"/>
                <a:cs typeface="+mn-cs"/>
              </a:defRPr>
            </a:lvl6pPr>
            <a:lvl7pPr marL="1930352" indent="-25187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61229"/>
              </a:buClr>
              <a:buSzPct val="115000"/>
              <a:buFont typeface="Arial" charset="0"/>
              <a:buChar char="•"/>
              <a:defRPr sz="1333">
                <a:solidFill>
                  <a:schemeClr val="bg2"/>
                </a:solidFill>
                <a:latin typeface="+mn-lt"/>
                <a:cs typeface="+mn-cs"/>
              </a:defRPr>
            </a:lvl7pPr>
            <a:lvl8pPr marL="2539937" indent="-25187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61229"/>
              </a:buClr>
              <a:buSzPct val="115000"/>
              <a:buFont typeface="Arial" charset="0"/>
              <a:buChar char="•"/>
              <a:defRPr sz="1333">
                <a:solidFill>
                  <a:schemeClr val="bg2"/>
                </a:solidFill>
                <a:latin typeface="+mn-lt"/>
                <a:cs typeface="+mn-cs"/>
              </a:defRPr>
            </a:lvl8pPr>
            <a:lvl9pPr marL="3149521" indent="-25187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61229"/>
              </a:buClr>
              <a:buSzPct val="115000"/>
              <a:buFont typeface="Arial" charset="0"/>
              <a:buChar char="•"/>
              <a:defRPr sz="1333">
                <a:solidFill>
                  <a:schemeClr val="bg2"/>
                </a:solidFill>
                <a:latin typeface="+mn-lt"/>
                <a:cs typeface="+mn-cs"/>
              </a:defRPr>
            </a:lvl9pPr>
          </a:lstStyle>
          <a:p>
            <a:pPr algn="ctr"/>
            <a:r>
              <a:rPr lang="en-US" sz="1200" b="1" kern="0" dirty="0">
                <a:solidFill>
                  <a:srgbClr val="071D49"/>
                </a:solidFill>
              </a:rPr>
              <a:t>DTG + 3TC is non-inferior to DTG + TDF/FTC with respect to proportion </a:t>
            </a:r>
            <a:br>
              <a:rPr lang="en-US" sz="1200" b="1" kern="0" dirty="0">
                <a:solidFill>
                  <a:srgbClr val="071D49"/>
                </a:solidFill>
              </a:rPr>
            </a:br>
            <a:r>
              <a:rPr lang="en-US" sz="1200" b="1" kern="0" dirty="0">
                <a:solidFill>
                  <a:srgbClr val="071D49"/>
                </a:solidFill>
              </a:rPr>
              <a:t>of participants with HIV-1 RNA &lt;50 c/mL at Week 48 and Week 96 </a:t>
            </a:r>
            <a:br>
              <a:rPr lang="en-US" sz="1200" b="1" kern="0" dirty="0">
                <a:solidFill>
                  <a:srgbClr val="071D49"/>
                </a:solidFill>
              </a:rPr>
            </a:br>
            <a:r>
              <a:rPr lang="en-US" sz="1200" b="1" kern="0" dirty="0">
                <a:solidFill>
                  <a:srgbClr val="071D49"/>
                </a:solidFill>
              </a:rPr>
              <a:t>(Snapshot, ITT-E population) in both studies</a:t>
            </a:r>
            <a:r>
              <a:rPr lang="en-US" sz="1200" b="1" kern="0" baseline="30000" dirty="0">
                <a:solidFill>
                  <a:srgbClr val="071D49"/>
                </a:solidFill>
              </a:rPr>
              <a:t>1,2</a:t>
            </a:r>
          </a:p>
        </p:txBody>
      </p:sp>
      <p:sp>
        <p:nvSpPr>
          <p:cNvPr id="38" name="Text Placeholder 22">
            <a:extLst>
              <a:ext uri="{FF2B5EF4-FFF2-40B4-BE49-F238E27FC236}">
                <a16:creationId xmlns:a16="http://schemas.microsoft.com/office/drawing/2014/main" id="{737020A4-196C-44C4-BAE0-2927DBF30116}"/>
              </a:ext>
            </a:extLst>
          </p:cNvPr>
          <p:cNvSpPr txBox="1">
            <a:spLocks/>
          </p:cNvSpPr>
          <p:nvPr/>
        </p:nvSpPr>
        <p:spPr bwMode="auto">
          <a:xfrm>
            <a:off x="7467600" y="6570663"/>
            <a:ext cx="5203825" cy="217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0" indent="0" algn="l" rtl="0" eaLnBrk="0" fontAlgn="base" hangingPunct="0">
              <a:spcBef>
                <a:spcPct val="0"/>
              </a:spcBef>
              <a:spcAft>
                <a:spcPts val="400"/>
              </a:spcAft>
              <a:buClr>
                <a:srgbClr val="E31836"/>
              </a:buClr>
              <a:buSzPct val="115000"/>
              <a:buFont typeface="Arial" panose="020B0604020202020204" pitchFamily="34" charset="0"/>
              <a:buNone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176213" indent="-176213" algn="l" rtl="0" eaLnBrk="0" fontAlgn="base" hangingPunct="0">
              <a:spcBef>
                <a:spcPct val="0"/>
              </a:spcBef>
              <a:spcAft>
                <a:spcPts val="400"/>
              </a:spcAft>
              <a:buClr>
                <a:srgbClr val="E31836"/>
              </a:buClr>
              <a:buSzPct val="115000"/>
              <a:buFont typeface="Arial" panose="020B0604020202020204" pitchFamily="34" charset="0"/>
              <a:buChar char="•"/>
              <a:defRPr sz="170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568325" indent="-173038" algn="l" rtl="0" eaLnBrk="0" fontAlgn="base" hangingPunct="0">
              <a:spcBef>
                <a:spcPct val="0"/>
              </a:spcBef>
              <a:spcAft>
                <a:spcPts val="400"/>
              </a:spcAft>
              <a:buClr>
                <a:srgbClr val="E31836"/>
              </a:buClr>
              <a:buSzPct val="115000"/>
              <a:buFont typeface="Arial" panose="020B0604020202020204" pitchFamily="34" charset="0"/>
              <a:buChar char="•"/>
              <a:defRPr lang="en-US" sz="1500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76313" indent="-188913" algn="l" rtl="0" eaLnBrk="0" fontAlgn="base" hangingPunct="0">
              <a:spcBef>
                <a:spcPct val="0"/>
              </a:spcBef>
              <a:spcAft>
                <a:spcPts val="400"/>
              </a:spcAft>
              <a:buClr>
                <a:srgbClr val="E31836"/>
              </a:buClr>
              <a:buSzPct val="115000"/>
              <a:buFont typeface="Arial" panose="020B0604020202020204" pitchFamily="34" charset="0"/>
              <a:buChar char="•"/>
              <a:defRPr lang="en-US" sz="1300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29753" indent="-152396" algn="l" defTabSz="1231869" rtl="0" eaLnBrk="0" fontAlgn="base" hangingPunct="0">
              <a:spcBef>
                <a:spcPct val="0"/>
              </a:spcBef>
              <a:spcAft>
                <a:spcPts val="400"/>
              </a:spcAft>
              <a:buClr>
                <a:srgbClr val="E31836"/>
              </a:buClr>
              <a:buSzPct val="115000"/>
              <a:buFont typeface="Arial" panose="020B0604020202020204" pitchFamily="34" charset="0"/>
              <a:buChar char="•"/>
              <a:defRPr lang="en-GB" sz="1467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891095" indent="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61229"/>
              </a:buClr>
              <a:buSzPct val="115000"/>
              <a:buFont typeface="Arial" charset="0"/>
              <a:buNone/>
              <a:defRPr sz="1333">
                <a:solidFill>
                  <a:schemeClr val="bg2"/>
                </a:solidFill>
                <a:latin typeface="+mn-lt"/>
                <a:cs typeface="+mn-cs"/>
              </a:defRPr>
            </a:lvl6pPr>
            <a:lvl7pPr marL="1930352" indent="-25187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61229"/>
              </a:buClr>
              <a:buSzPct val="115000"/>
              <a:buFont typeface="Arial" charset="0"/>
              <a:buChar char="•"/>
              <a:defRPr sz="1333">
                <a:solidFill>
                  <a:schemeClr val="bg2"/>
                </a:solidFill>
                <a:latin typeface="+mn-lt"/>
                <a:cs typeface="+mn-cs"/>
              </a:defRPr>
            </a:lvl7pPr>
            <a:lvl8pPr marL="2539937" indent="-25187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61229"/>
              </a:buClr>
              <a:buSzPct val="115000"/>
              <a:buFont typeface="Arial" charset="0"/>
              <a:buChar char="•"/>
              <a:defRPr sz="1333">
                <a:solidFill>
                  <a:schemeClr val="bg2"/>
                </a:solidFill>
                <a:latin typeface="+mn-lt"/>
                <a:cs typeface="+mn-cs"/>
              </a:defRPr>
            </a:lvl8pPr>
            <a:lvl9pPr marL="3149521" indent="-25187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61229"/>
              </a:buClr>
              <a:buSzPct val="115000"/>
              <a:buFont typeface="Arial" charset="0"/>
              <a:buChar char="•"/>
              <a:defRPr sz="1333">
                <a:solidFill>
                  <a:schemeClr val="bg2"/>
                </a:solidFill>
                <a:latin typeface="+mn-lt"/>
                <a:cs typeface="+mn-cs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400"/>
              </a:spcAft>
              <a:buClr>
                <a:srgbClr val="E31836"/>
              </a:buClr>
              <a:buSzPct val="115000"/>
              <a:buFont typeface="Arial" panose="020B0604020202020204" pitchFamily="34" charset="0"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71D4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Download Slides: </a:t>
            </a:r>
            <a:r>
              <a:rPr kumimoji="0" lang="en-GB" sz="1800" b="0" i="0" u="none" strike="noStrike" kern="0" cap="none" spc="0" normalizeH="0" baseline="0" noProof="0" dirty="0">
                <a:ln>
                  <a:noFill/>
                </a:ln>
                <a:solidFill>
                  <a:srgbClr val="071D4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Bit.ly/geminitnd</a:t>
            </a: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rgbClr val="071D49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99089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6" name="Chart 35">
            <a:extLst>
              <a:ext uri="{FF2B5EF4-FFF2-40B4-BE49-F238E27FC236}">
                <a16:creationId xmlns:a16="http://schemas.microsoft.com/office/drawing/2014/main" id="{72444034-A449-451E-9100-EE98F480544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800692105"/>
              </p:ext>
            </p:extLst>
          </p:nvPr>
        </p:nvGraphicFramePr>
        <p:xfrm>
          <a:off x="203625" y="1019228"/>
          <a:ext cx="10871200" cy="55405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ED45011C-5B96-4C72-89CC-43A700A5E2D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24AC3FD-09E3-4FF5-A0F9-A72F20D7F301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41DE528-6568-481D-B89E-98F6250A758D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en-US" altLang="ja-JP" baseline="30000" dirty="0"/>
              <a:t>a</a:t>
            </a:r>
            <a:r>
              <a:rPr lang="en-US" altLang="ja-JP" dirty="0"/>
              <a:t>Based on Cochran-Mantel-Haenszel stratified analysis adjusting for the following baseline stratification factors: plasma HIV-1 RNA (≤100,000 vs &gt;100,000 c/mL), CD4+ cell count (≤200 vs &gt;200 cells/mm</a:t>
            </a:r>
            <a:r>
              <a:rPr lang="en-US" altLang="ja-JP" baseline="30000" dirty="0"/>
              <a:t>3</a:t>
            </a:r>
            <a:r>
              <a:rPr lang="en-US" altLang="ja-JP" dirty="0"/>
              <a:t>), and study (GEMINI-1 vs GEMINI-2). </a:t>
            </a:r>
            <a:br>
              <a:rPr lang="en-US" altLang="ja-JP" dirty="0"/>
            </a:br>
            <a:r>
              <a:rPr lang="en-US" altLang="en-US" dirty="0"/>
              <a:t>The upper limit of the 95% CI for the pooled analysis was </a:t>
            </a:r>
            <a:r>
              <a:rPr lang="en-US" dirty="0"/>
              <a:t>0.0007%. </a:t>
            </a:r>
            <a:r>
              <a:rPr lang="en-US" altLang="ja-JP" baseline="30000" dirty="0"/>
              <a:t>b</a:t>
            </a:r>
            <a:r>
              <a:rPr lang="en-US" altLang="ja-JP" dirty="0"/>
              <a:t>In GEMINI-1, HIV-1 RNA &lt;50 c/mL (95% CI) was achieved in 300/356 participants (84.3% [80.5-88.1]) in the DTG</a:t>
            </a:r>
            <a:r>
              <a:rPr lang="en-US" altLang="ja-JP" baseline="-25000" dirty="0"/>
              <a:t> </a:t>
            </a:r>
            <a:r>
              <a:rPr lang="en-US" altLang="ja-JP" dirty="0"/>
              <a:t>+ 3TC group and 320/358 (89.4% [86.2-92.6]) in the DTG + TDF/FTC group (adjusted treatment difference [95% CI], −4.9% [−9.8, </a:t>
            </a:r>
            <a:r>
              <a:rPr lang="en-US" dirty="0"/>
              <a:t>0.03]</a:t>
            </a:r>
            <a:r>
              <a:rPr lang="en-US" altLang="ja-JP" dirty="0"/>
              <a:t>). In GEMINI-2, the corresponding values were 316/360 (87.8% [84.4-91.2]) and 322/359 (89.7% [86.5-92.8]), respectively (adjusted treatment difference [95% CI], </a:t>
            </a:r>
            <a:br>
              <a:rPr lang="en-US" altLang="ja-JP" dirty="0"/>
            </a:br>
            <a:r>
              <a:rPr lang="en-US" altLang="ja-JP" dirty="0"/>
              <a:t>−1.8% [−6.4, 2.7]).</a:t>
            </a:r>
            <a:br>
              <a:rPr lang="en-US" altLang="ja-JP" dirty="0"/>
            </a:br>
            <a:r>
              <a:rPr lang="en-GB" dirty="0"/>
              <a:t>Cahn et al. IAS 2019; Mexico City, Mexico. Slides WEAB0404LB.</a:t>
            </a:r>
            <a:endParaRPr lang="en-US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9BFC1C92-A3D9-42CF-9112-648F5AE8BC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DTG + 3TC Is Non-Inferior to DTG + TDF/FTC in Snapshot HIV-1 RNA &lt;50 c/mL at Week 96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3FA4568-B5B5-4A65-A9CA-144BFD4F4663}"/>
              </a:ext>
            </a:extLst>
          </p:cNvPr>
          <p:cNvSpPr txBox="1"/>
          <p:nvPr/>
        </p:nvSpPr>
        <p:spPr>
          <a:xfrm>
            <a:off x="10667365" y="1754643"/>
            <a:ext cx="988292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Arial" panose="020B0604020202020204" pitchFamily="34" charset="0"/>
              </a:rPr>
              <a:t>Snapshot</a:t>
            </a: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F76B9C51-40F0-4753-9AF8-AAFFDD965F3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7217464"/>
              </p:ext>
            </p:extLst>
          </p:nvPr>
        </p:nvGraphicFramePr>
        <p:xfrm>
          <a:off x="4646609" y="2696476"/>
          <a:ext cx="4564486" cy="91116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62518">
                  <a:extLst>
                    <a:ext uri="{9D8B030D-6E8A-4147-A177-3AD203B41FA5}">
                      <a16:colId xmlns:a16="http://schemas.microsoft.com/office/drawing/2014/main" val="3735737012"/>
                    </a:ext>
                  </a:extLst>
                </a:gridCol>
                <a:gridCol w="1456752">
                  <a:extLst>
                    <a:ext uri="{9D8B030D-6E8A-4147-A177-3AD203B41FA5}">
                      <a16:colId xmlns:a16="http://schemas.microsoft.com/office/drawing/2014/main" val="1813352299"/>
                    </a:ext>
                  </a:extLst>
                </a:gridCol>
                <a:gridCol w="1845216">
                  <a:extLst>
                    <a:ext uri="{9D8B030D-6E8A-4147-A177-3AD203B41FA5}">
                      <a16:colId xmlns:a16="http://schemas.microsoft.com/office/drawing/2014/main" val="3154424513"/>
                    </a:ext>
                  </a:extLst>
                </a:gridCol>
              </a:tblGrid>
              <a:tr h="466161"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>
                          <a:solidFill>
                            <a:schemeClr val="tx1"/>
                          </a:solidFill>
                        </a:rPr>
                        <a:t>Treatment</a:t>
                      </a:r>
                    </a:p>
                  </a:txBody>
                  <a:tcPr marL="116539" marR="116539" marT="58270" marB="5827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>
                          <a:solidFill>
                            <a:schemeClr val="tx1"/>
                          </a:solidFill>
                        </a:rPr>
                        <a:t>Responders, </a:t>
                      </a:r>
                      <a:br>
                        <a:rPr lang="en-US" sz="1100" b="1" dirty="0">
                          <a:solidFill>
                            <a:schemeClr val="tx1"/>
                          </a:solidFill>
                        </a:rPr>
                      </a:br>
                      <a:r>
                        <a:rPr lang="en-US" sz="1100" b="1" dirty="0">
                          <a:solidFill>
                            <a:schemeClr val="tx1"/>
                          </a:solidFill>
                        </a:rPr>
                        <a:t>n (%)</a:t>
                      </a:r>
                    </a:p>
                  </a:txBody>
                  <a:tcPr marL="116539" marR="116539" marT="58270" marB="5827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>
                          <a:solidFill>
                            <a:schemeClr val="tx1"/>
                          </a:solidFill>
                        </a:rPr>
                        <a:t>Adjusted difference, % (95% CI)</a:t>
                      </a:r>
                      <a:r>
                        <a:rPr lang="en-US" sz="1100" b="1" baseline="30000" dirty="0">
                          <a:solidFill>
                            <a:schemeClr val="tx1"/>
                          </a:solidFill>
                        </a:rPr>
                        <a:t>a</a:t>
                      </a:r>
                    </a:p>
                  </a:txBody>
                  <a:tcPr marL="116539" marR="116539" marT="58270" marB="5827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47397920"/>
                  </a:ext>
                </a:extLst>
              </a:tr>
              <a:tr h="174811">
                <a:tc>
                  <a:txBody>
                    <a:bodyPr/>
                    <a:lstStyle/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r>
                        <a:rPr lang="en-US" sz="1100" b="1" dirty="0">
                          <a:solidFill>
                            <a:schemeClr val="bg1"/>
                          </a:solidFill>
                        </a:rPr>
                        <a:t>DTG + 3TC</a:t>
                      </a:r>
                    </a:p>
                  </a:txBody>
                  <a:tcPr marL="0" marR="0" marT="27432" marB="27432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100" b="1" dirty="0">
                          <a:solidFill>
                            <a:schemeClr val="bg1"/>
                          </a:solidFill>
                        </a:rPr>
                        <a:t>616/716 (86.0)</a:t>
                      </a:r>
                    </a:p>
                  </a:txBody>
                  <a:tcPr marL="0" marR="0" marT="27432" marB="27432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100" b="1" dirty="0">
                          <a:solidFill>
                            <a:schemeClr val="bg1"/>
                          </a:solidFill>
                        </a:rPr>
                        <a:t>−3.4 (−6.7, 0.0)</a:t>
                      </a:r>
                    </a:p>
                  </a:txBody>
                  <a:tcPr marL="0" marR="0" marT="27432" marB="27432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7093519"/>
                  </a:ext>
                </a:extLst>
              </a:tr>
              <a:tr h="174811">
                <a:tc>
                  <a:txBody>
                    <a:bodyPr/>
                    <a:lstStyle/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r>
                        <a:rPr lang="en-US" sz="1100" b="1" dirty="0">
                          <a:solidFill>
                            <a:schemeClr val="bg1"/>
                          </a:solidFill>
                        </a:rPr>
                        <a:t>DTG + TDF/FTC</a:t>
                      </a:r>
                    </a:p>
                  </a:txBody>
                  <a:tcPr marL="0" marR="0" marT="27432" marB="27432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r>
                        <a:rPr lang="en-US" sz="1100" b="1" dirty="0">
                          <a:solidFill>
                            <a:schemeClr val="bg1"/>
                          </a:solidFill>
                        </a:rPr>
                        <a:t>642/717 (89.5)</a:t>
                      </a:r>
                    </a:p>
                  </a:txBody>
                  <a:tcPr marL="0" marR="0" marT="27432" marB="27432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US" sz="1100" b="1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27432" marB="27432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9251687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6920ED68-A071-4084-AD10-972A781F1B2F}"/>
              </a:ext>
            </a:extLst>
          </p:cNvPr>
          <p:cNvSpPr txBox="1"/>
          <p:nvPr/>
        </p:nvSpPr>
        <p:spPr>
          <a:xfrm>
            <a:off x="3657305" y="3265867"/>
            <a:ext cx="874051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Arial" panose="020B0604020202020204" pitchFamily="34" charset="0"/>
              </a:rPr>
              <a:t>Snapshot</a:t>
            </a:r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57485B61-76C1-4BA5-8F4A-B987690EEA6B}"/>
              </a:ext>
            </a:extLst>
          </p:cNvPr>
          <p:cNvSpPr txBox="1">
            <a:spLocks/>
          </p:cNvSpPr>
          <p:nvPr/>
        </p:nvSpPr>
        <p:spPr>
          <a:xfrm>
            <a:off x="716645" y="4966922"/>
            <a:ext cx="11075988" cy="36576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None/>
              <a:defRPr sz="1800" kern="1200" spc="-50" baseline="0">
                <a:solidFill>
                  <a:srgbClr val="071D49"/>
                </a:solidFill>
                <a:latin typeface="Raleway" panose="020B0503030101060003" pitchFamily="34" charset="0"/>
                <a:ea typeface="+mn-ea"/>
                <a:cs typeface="+mn-cs"/>
              </a:defRPr>
            </a:lvl1pPr>
            <a:lvl2pPr marL="180000" indent="-1800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EB1852"/>
              </a:buClr>
              <a:buFont typeface="Arial" panose="020B0604020202020204" pitchFamily="34" charset="0"/>
              <a:buChar char="•"/>
              <a:defRPr sz="1400" kern="1200">
                <a:solidFill>
                  <a:srgbClr val="071D49"/>
                </a:solidFill>
                <a:latin typeface="Raleway" panose="020B0503030101060003" pitchFamily="34" charset="0"/>
                <a:ea typeface="+mn-ea"/>
                <a:cs typeface="+mn-cs"/>
              </a:defRPr>
            </a:lvl2pPr>
            <a:lvl3pPr marL="180000" indent="-1800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EB1852"/>
              </a:buClr>
              <a:buFont typeface="Arial" panose="020B0604020202020204" pitchFamily="34" charset="0"/>
              <a:buChar char="•"/>
              <a:defRPr sz="1100" kern="1200">
                <a:solidFill>
                  <a:srgbClr val="071D49"/>
                </a:solidFill>
                <a:latin typeface="Raleway" panose="020B0503030101060003" pitchFamily="34" charset="0"/>
                <a:ea typeface="+mn-ea"/>
                <a:cs typeface="+mn-cs"/>
              </a:defRPr>
            </a:lvl3pPr>
            <a:lvl4pPr marL="180000" indent="-1800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EB1852"/>
              </a:buClr>
              <a:buFont typeface="Arial" panose="020B0604020202020204" pitchFamily="34" charset="0"/>
              <a:buChar char="•"/>
              <a:defRPr sz="850" kern="1200">
                <a:solidFill>
                  <a:srgbClr val="071D49"/>
                </a:solidFill>
                <a:latin typeface="Raleway" panose="020B0503030101060003" pitchFamily="34" charset="0"/>
                <a:ea typeface="+mn-ea"/>
                <a:cs typeface="+mn-cs"/>
              </a:defRPr>
            </a:lvl4pPr>
            <a:lvl5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  <a:buFont typeface="Arial" panose="020B0604020202020204" pitchFamily="34" charset="0"/>
              <a:buNone/>
              <a:defRPr sz="1100" b="1" kern="1200">
                <a:solidFill>
                  <a:srgbClr val="E40046"/>
                </a:solidFill>
                <a:latin typeface="Raleway" panose="020B0503030101060003" pitchFamily="34" charset="0"/>
                <a:ea typeface="+mn-ea"/>
                <a:cs typeface="+mn-cs"/>
              </a:defRPr>
            </a:lvl5pPr>
            <a:lvl6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1100" kern="1200">
                <a:solidFill>
                  <a:srgbClr val="071D49"/>
                </a:solidFill>
                <a:latin typeface="Raleway" panose="020B0503030101060003" pitchFamily="34" charset="0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2000" b="1" i="0" u="none" strike="noStrike" kern="1200" cap="none" spc="-5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Non-inferiority criteria were met for GEMINI-1, GEMINI-2, and the pooled analysis</a:t>
            </a:r>
            <a:r>
              <a:rPr kumimoji="0" lang="en-US" sz="2000" b="1" i="0" u="none" strike="noStrike" kern="1200" cap="none" spc="-50" normalizeH="0" baseline="300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endParaRPr kumimoji="0" lang="en-US" sz="2000" b="1" i="0" u="none" strike="noStrike" kern="1200" cap="none" spc="-5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5B2C3E5F-7765-4F49-8894-C14343462199}"/>
              </a:ext>
            </a:extLst>
          </p:cNvPr>
          <p:cNvGrpSpPr/>
          <p:nvPr/>
        </p:nvGrpSpPr>
        <p:grpSpPr>
          <a:xfrm>
            <a:off x="1735381" y="4313145"/>
            <a:ext cx="8989127" cy="371796"/>
            <a:chOff x="2031485" y="4417653"/>
            <a:chExt cx="8989127" cy="371796"/>
          </a:xfrm>
        </p:grpSpPr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A4FB0775-F21D-4D4A-8C2A-9B7DD9097AE8}"/>
                </a:ext>
              </a:extLst>
            </p:cNvPr>
            <p:cNvCxnSpPr/>
            <p:nvPr/>
          </p:nvCxnSpPr>
          <p:spPr>
            <a:xfrm>
              <a:off x="2098636" y="4417653"/>
              <a:ext cx="8921976" cy="0"/>
            </a:xfrm>
            <a:prstGeom prst="line">
              <a:avLst/>
            </a:prstGeom>
            <a:ln w="19050">
              <a:solidFill>
                <a:srgbClr val="071D4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097C46EA-0C59-46C8-8580-E2EA7622FF2E}"/>
                </a:ext>
              </a:extLst>
            </p:cNvPr>
            <p:cNvSpPr/>
            <p:nvPr/>
          </p:nvSpPr>
          <p:spPr>
            <a:xfrm>
              <a:off x="2098636" y="4419614"/>
              <a:ext cx="0" cy="54864"/>
            </a:xfrm>
            <a:custGeom>
              <a:avLst/>
              <a:gdLst>
                <a:gd name="connsiteX0" fmla="*/ 0 w 0"/>
                <a:gd name="connsiteY0" fmla="*/ 0 h 106586"/>
                <a:gd name="connsiteX1" fmla="*/ 0 w 0"/>
                <a:gd name="connsiteY1" fmla="*/ 106586 h 1065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h="106586">
                  <a:moveTo>
                    <a:pt x="0" y="0"/>
                  </a:moveTo>
                  <a:lnTo>
                    <a:pt x="0" y="106586"/>
                  </a:lnTo>
                </a:path>
              </a:pathLst>
            </a:custGeom>
            <a:noFill/>
            <a:ln w="19050">
              <a:solidFill>
                <a:srgbClr val="071D4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Raleway"/>
                <a:ea typeface="+mn-ea"/>
                <a:cs typeface="+mn-cs"/>
              </a:endParaRPr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07CB0A9C-AF43-4B79-95D3-D36229C1DE0C}"/>
                </a:ext>
              </a:extLst>
            </p:cNvPr>
            <p:cNvSpPr txBox="1"/>
            <p:nvPr/>
          </p:nvSpPr>
          <p:spPr>
            <a:xfrm>
              <a:off x="2031485" y="4506296"/>
              <a:ext cx="134302" cy="283153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0</a:t>
              </a:r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5B34F5DD-B95B-4160-BAAF-1216B2B1D9F5}"/>
                </a:ext>
              </a:extLst>
            </p:cNvPr>
            <p:cNvSpPr/>
            <p:nvPr/>
          </p:nvSpPr>
          <p:spPr>
            <a:xfrm>
              <a:off x="2455824" y="4419614"/>
              <a:ext cx="0" cy="54864"/>
            </a:xfrm>
            <a:custGeom>
              <a:avLst/>
              <a:gdLst>
                <a:gd name="connsiteX0" fmla="*/ 0 w 0"/>
                <a:gd name="connsiteY0" fmla="*/ 0 h 106586"/>
                <a:gd name="connsiteX1" fmla="*/ 0 w 0"/>
                <a:gd name="connsiteY1" fmla="*/ 106586 h 1065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h="106586">
                  <a:moveTo>
                    <a:pt x="0" y="0"/>
                  </a:moveTo>
                  <a:lnTo>
                    <a:pt x="0" y="106586"/>
                  </a:lnTo>
                </a:path>
              </a:pathLst>
            </a:custGeom>
            <a:noFill/>
            <a:ln w="19050">
              <a:solidFill>
                <a:srgbClr val="071D4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Raleway"/>
                <a:ea typeface="+mn-ea"/>
                <a:cs typeface="+mn-cs"/>
              </a:endParaRPr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E579DC36-595F-4B0B-BFFD-FBF849916846}"/>
                </a:ext>
              </a:extLst>
            </p:cNvPr>
            <p:cNvSpPr txBox="1"/>
            <p:nvPr/>
          </p:nvSpPr>
          <p:spPr>
            <a:xfrm>
              <a:off x="2388673" y="4506296"/>
              <a:ext cx="134302" cy="283153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4</a:t>
              </a:r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58AEEC8D-F807-48CC-B0E8-4AE9EF7F5AF7}"/>
                </a:ext>
              </a:extLst>
            </p:cNvPr>
            <p:cNvSpPr/>
            <p:nvPr/>
          </p:nvSpPr>
          <p:spPr>
            <a:xfrm>
              <a:off x="2813011" y="4419614"/>
              <a:ext cx="0" cy="54864"/>
            </a:xfrm>
            <a:custGeom>
              <a:avLst/>
              <a:gdLst>
                <a:gd name="connsiteX0" fmla="*/ 0 w 0"/>
                <a:gd name="connsiteY0" fmla="*/ 0 h 106586"/>
                <a:gd name="connsiteX1" fmla="*/ 0 w 0"/>
                <a:gd name="connsiteY1" fmla="*/ 106586 h 1065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h="106586">
                  <a:moveTo>
                    <a:pt x="0" y="0"/>
                  </a:moveTo>
                  <a:lnTo>
                    <a:pt x="0" y="106586"/>
                  </a:lnTo>
                </a:path>
              </a:pathLst>
            </a:custGeom>
            <a:noFill/>
            <a:ln w="19050">
              <a:solidFill>
                <a:srgbClr val="071D4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Raleway"/>
                <a:ea typeface="+mn-ea"/>
                <a:cs typeface="+mn-cs"/>
              </a:endParaRP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79C007F2-6950-40A1-A9D0-E10DB55415E9}"/>
                </a:ext>
              </a:extLst>
            </p:cNvPr>
            <p:cNvSpPr txBox="1"/>
            <p:nvPr/>
          </p:nvSpPr>
          <p:spPr>
            <a:xfrm>
              <a:off x="2745860" y="4506296"/>
              <a:ext cx="134302" cy="283153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8</a:t>
              </a:r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4BDFE7C0-BBF1-4CAF-B985-700508575CD7}"/>
                </a:ext>
              </a:extLst>
            </p:cNvPr>
            <p:cNvSpPr/>
            <p:nvPr/>
          </p:nvSpPr>
          <p:spPr>
            <a:xfrm>
              <a:off x="3170199" y="4419614"/>
              <a:ext cx="0" cy="54864"/>
            </a:xfrm>
            <a:custGeom>
              <a:avLst/>
              <a:gdLst>
                <a:gd name="connsiteX0" fmla="*/ 0 w 0"/>
                <a:gd name="connsiteY0" fmla="*/ 0 h 106586"/>
                <a:gd name="connsiteX1" fmla="*/ 0 w 0"/>
                <a:gd name="connsiteY1" fmla="*/ 106586 h 1065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h="106586">
                  <a:moveTo>
                    <a:pt x="0" y="0"/>
                  </a:moveTo>
                  <a:lnTo>
                    <a:pt x="0" y="106586"/>
                  </a:lnTo>
                </a:path>
              </a:pathLst>
            </a:custGeom>
            <a:noFill/>
            <a:ln w="19050">
              <a:solidFill>
                <a:srgbClr val="071D4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Raleway"/>
                <a:ea typeface="+mn-ea"/>
                <a:cs typeface="+mn-cs"/>
              </a:endParaRPr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9B836B5D-4D5E-4523-B82B-48A60BFD1994}"/>
                </a:ext>
              </a:extLst>
            </p:cNvPr>
            <p:cNvSpPr txBox="1"/>
            <p:nvPr/>
          </p:nvSpPr>
          <p:spPr>
            <a:xfrm>
              <a:off x="3103048" y="4506296"/>
              <a:ext cx="134302" cy="283153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12</a:t>
              </a:r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7450B8B4-7502-46E6-9CFB-2FA004C88F09}"/>
                </a:ext>
              </a:extLst>
            </p:cNvPr>
            <p:cNvSpPr/>
            <p:nvPr/>
          </p:nvSpPr>
          <p:spPr>
            <a:xfrm>
              <a:off x="3524529" y="4419614"/>
              <a:ext cx="0" cy="54864"/>
            </a:xfrm>
            <a:custGeom>
              <a:avLst/>
              <a:gdLst>
                <a:gd name="connsiteX0" fmla="*/ 0 w 0"/>
                <a:gd name="connsiteY0" fmla="*/ 0 h 106586"/>
                <a:gd name="connsiteX1" fmla="*/ 0 w 0"/>
                <a:gd name="connsiteY1" fmla="*/ 106586 h 1065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h="106586">
                  <a:moveTo>
                    <a:pt x="0" y="0"/>
                  </a:moveTo>
                  <a:lnTo>
                    <a:pt x="0" y="106586"/>
                  </a:lnTo>
                </a:path>
              </a:pathLst>
            </a:custGeom>
            <a:noFill/>
            <a:ln w="19050">
              <a:solidFill>
                <a:srgbClr val="071D4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Raleway"/>
                <a:ea typeface="+mn-ea"/>
                <a:cs typeface="+mn-cs"/>
              </a:endParaRPr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61076883-EB93-4D1E-ACE4-E6A8304C156B}"/>
                </a:ext>
              </a:extLst>
            </p:cNvPr>
            <p:cNvSpPr txBox="1"/>
            <p:nvPr/>
          </p:nvSpPr>
          <p:spPr>
            <a:xfrm>
              <a:off x="3457378" y="4506296"/>
              <a:ext cx="134302" cy="283153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16</a:t>
              </a:r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B0DE2CA3-B8AC-482F-9728-D290589F12DD}"/>
                </a:ext>
              </a:extLst>
            </p:cNvPr>
            <p:cNvSpPr/>
            <p:nvPr/>
          </p:nvSpPr>
          <p:spPr>
            <a:xfrm>
              <a:off x="4241761" y="4419614"/>
              <a:ext cx="0" cy="54864"/>
            </a:xfrm>
            <a:custGeom>
              <a:avLst/>
              <a:gdLst>
                <a:gd name="connsiteX0" fmla="*/ 0 w 0"/>
                <a:gd name="connsiteY0" fmla="*/ 0 h 106586"/>
                <a:gd name="connsiteX1" fmla="*/ 0 w 0"/>
                <a:gd name="connsiteY1" fmla="*/ 106586 h 1065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h="106586">
                  <a:moveTo>
                    <a:pt x="0" y="0"/>
                  </a:moveTo>
                  <a:lnTo>
                    <a:pt x="0" y="106586"/>
                  </a:lnTo>
                </a:path>
              </a:pathLst>
            </a:custGeom>
            <a:noFill/>
            <a:ln w="19050">
              <a:solidFill>
                <a:srgbClr val="071D4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Raleway"/>
                <a:ea typeface="+mn-ea"/>
                <a:cs typeface="+mn-cs"/>
              </a:endParaRPr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B2987378-9E8C-49F8-A7A7-17459805CD86}"/>
                </a:ext>
              </a:extLst>
            </p:cNvPr>
            <p:cNvSpPr txBox="1"/>
            <p:nvPr/>
          </p:nvSpPr>
          <p:spPr>
            <a:xfrm>
              <a:off x="4174610" y="4506296"/>
              <a:ext cx="134302" cy="283153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24</a:t>
              </a:r>
            </a:p>
          </p:txBody>
        </p:sp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25B4CC4E-7921-4D84-99AD-F6E97355F009}"/>
                </a:ext>
              </a:extLst>
            </p:cNvPr>
            <p:cNvSpPr/>
            <p:nvPr/>
          </p:nvSpPr>
          <p:spPr>
            <a:xfrm>
              <a:off x="5310466" y="4419614"/>
              <a:ext cx="0" cy="54864"/>
            </a:xfrm>
            <a:custGeom>
              <a:avLst/>
              <a:gdLst>
                <a:gd name="connsiteX0" fmla="*/ 0 w 0"/>
                <a:gd name="connsiteY0" fmla="*/ 0 h 106586"/>
                <a:gd name="connsiteX1" fmla="*/ 0 w 0"/>
                <a:gd name="connsiteY1" fmla="*/ 106586 h 1065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h="106586">
                  <a:moveTo>
                    <a:pt x="0" y="0"/>
                  </a:moveTo>
                  <a:lnTo>
                    <a:pt x="0" y="106586"/>
                  </a:lnTo>
                </a:path>
              </a:pathLst>
            </a:custGeom>
            <a:noFill/>
            <a:ln w="19050">
              <a:solidFill>
                <a:srgbClr val="071D4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Raleway"/>
                <a:ea typeface="+mn-ea"/>
                <a:cs typeface="+mn-cs"/>
              </a:endParaRPr>
            </a:p>
          </p:txBody>
        </p: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01B2D3CA-B9F8-4FDD-AE94-12D8F3A0B675}"/>
                </a:ext>
              </a:extLst>
            </p:cNvPr>
            <p:cNvSpPr txBox="1"/>
            <p:nvPr/>
          </p:nvSpPr>
          <p:spPr>
            <a:xfrm>
              <a:off x="5243315" y="4506296"/>
              <a:ext cx="134302" cy="283153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36</a:t>
              </a:r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4316AB91-F085-4199-9A9C-60F45094D6BE}"/>
                </a:ext>
              </a:extLst>
            </p:cNvPr>
            <p:cNvSpPr/>
            <p:nvPr/>
          </p:nvSpPr>
          <p:spPr>
            <a:xfrm>
              <a:off x="6376313" y="4419614"/>
              <a:ext cx="0" cy="54864"/>
            </a:xfrm>
            <a:custGeom>
              <a:avLst/>
              <a:gdLst>
                <a:gd name="connsiteX0" fmla="*/ 0 w 0"/>
                <a:gd name="connsiteY0" fmla="*/ 0 h 106586"/>
                <a:gd name="connsiteX1" fmla="*/ 0 w 0"/>
                <a:gd name="connsiteY1" fmla="*/ 106586 h 1065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h="106586">
                  <a:moveTo>
                    <a:pt x="0" y="0"/>
                  </a:moveTo>
                  <a:lnTo>
                    <a:pt x="0" y="106586"/>
                  </a:lnTo>
                </a:path>
              </a:pathLst>
            </a:custGeom>
            <a:noFill/>
            <a:ln w="19050">
              <a:solidFill>
                <a:srgbClr val="071D4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Raleway"/>
                <a:ea typeface="+mn-ea"/>
                <a:cs typeface="+mn-cs"/>
              </a:endParaRPr>
            </a:p>
          </p:txBody>
        </p: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AE64E1BF-64DF-4439-86E4-302614798882}"/>
                </a:ext>
              </a:extLst>
            </p:cNvPr>
            <p:cNvSpPr txBox="1"/>
            <p:nvPr/>
          </p:nvSpPr>
          <p:spPr>
            <a:xfrm>
              <a:off x="6309162" y="4506296"/>
              <a:ext cx="134302" cy="283153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48</a:t>
              </a:r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45830ABF-F9B6-4CF7-96ED-5BC710881A56}"/>
                </a:ext>
              </a:extLst>
            </p:cNvPr>
            <p:cNvSpPr/>
            <p:nvPr/>
          </p:nvSpPr>
          <p:spPr>
            <a:xfrm>
              <a:off x="7447875" y="4419614"/>
              <a:ext cx="0" cy="54864"/>
            </a:xfrm>
            <a:custGeom>
              <a:avLst/>
              <a:gdLst>
                <a:gd name="connsiteX0" fmla="*/ 0 w 0"/>
                <a:gd name="connsiteY0" fmla="*/ 0 h 106586"/>
                <a:gd name="connsiteX1" fmla="*/ 0 w 0"/>
                <a:gd name="connsiteY1" fmla="*/ 106586 h 1065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h="106586">
                  <a:moveTo>
                    <a:pt x="0" y="0"/>
                  </a:moveTo>
                  <a:lnTo>
                    <a:pt x="0" y="106586"/>
                  </a:lnTo>
                </a:path>
              </a:pathLst>
            </a:custGeom>
            <a:noFill/>
            <a:ln w="19050">
              <a:solidFill>
                <a:srgbClr val="071D4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Raleway"/>
                <a:ea typeface="+mn-ea"/>
                <a:cs typeface="+mn-cs"/>
              </a:endParaRPr>
            </a:p>
          </p:txBody>
        </p:sp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3C938D83-987D-4162-80D2-B637B3C84034}"/>
                </a:ext>
              </a:extLst>
            </p:cNvPr>
            <p:cNvSpPr txBox="1"/>
            <p:nvPr/>
          </p:nvSpPr>
          <p:spPr>
            <a:xfrm>
              <a:off x="7380724" y="4506296"/>
              <a:ext cx="134302" cy="283153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60</a:t>
              </a:r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E4A76066-B0AF-4A87-9D6A-9CC92A8E2D56}"/>
                </a:ext>
              </a:extLst>
            </p:cNvPr>
            <p:cNvSpPr/>
            <p:nvPr/>
          </p:nvSpPr>
          <p:spPr>
            <a:xfrm>
              <a:off x="8513723" y="4419614"/>
              <a:ext cx="0" cy="54864"/>
            </a:xfrm>
            <a:custGeom>
              <a:avLst/>
              <a:gdLst>
                <a:gd name="connsiteX0" fmla="*/ 0 w 0"/>
                <a:gd name="connsiteY0" fmla="*/ 0 h 106586"/>
                <a:gd name="connsiteX1" fmla="*/ 0 w 0"/>
                <a:gd name="connsiteY1" fmla="*/ 106586 h 1065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h="106586">
                  <a:moveTo>
                    <a:pt x="0" y="0"/>
                  </a:moveTo>
                  <a:lnTo>
                    <a:pt x="0" y="106586"/>
                  </a:lnTo>
                </a:path>
              </a:pathLst>
            </a:custGeom>
            <a:noFill/>
            <a:ln w="19050">
              <a:solidFill>
                <a:srgbClr val="071D4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Raleway"/>
                <a:ea typeface="+mn-ea"/>
                <a:cs typeface="+mn-cs"/>
              </a:endParaRPr>
            </a:p>
          </p:txBody>
        </p:sp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88BA3AF1-AA6B-4D8D-AE9E-5E13016E6F1F}"/>
                </a:ext>
              </a:extLst>
            </p:cNvPr>
            <p:cNvSpPr txBox="1"/>
            <p:nvPr/>
          </p:nvSpPr>
          <p:spPr>
            <a:xfrm>
              <a:off x="8446572" y="4506296"/>
              <a:ext cx="134302" cy="283153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72</a:t>
              </a:r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E9CF63C8-D7B7-43C5-B5A2-9AA2B394D3E8}"/>
                </a:ext>
              </a:extLst>
            </p:cNvPr>
            <p:cNvSpPr/>
            <p:nvPr/>
          </p:nvSpPr>
          <p:spPr>
            <a:xfrm>
              <a:off x="9585285" y="4419614"/>
              <a:ext cx="0" cy="54864"/>
            </a:xfrm>
            <a:custGeom>
              <a:avLst/>
              <a:gdLst>
                <a:gd name="connsiteX0" fmla="*/ 0 w 0"/>
                <a:gd name="connsiteY0" fmla="*/ 0 h 106586"/>
                <a:gd name="connsiteX1" fmla="*/ 0 w 0"/>
                <a:gd name="connsiteY1" fmla="*/ 106586 h 1065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h="106586">
                  <a:moveTo>
                    <a:pt x="0" y="0"/>
                  </a:moveTo>
                  <a:lnTo>
                    <a:pt x="0" y="106586"/>
                  </a:lnTo>
                </a:path>
              </a:pathLst>
            </a:custGeom>
            <a:noFill/>
            <a:ln w="19050">
              <a:solidFill>
                <a:srgbClr val="071D4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Raleway"/>
                <a:ea typeface="+mn-ea"/>
                <a:cs typeface="+mn-cs"/>
              </a:endParaRPr>
            </a:p>
          </p:txBody>
        </p:sp>
        <p:sp>
          <p:nvSpPr>
            <p:cNvPr id="33" name="TextBox 32">
              <a:extLst>
                <a:ext uri="{FF2B5EF4-FFF2-40B4-BE49-F238E27FC236}">
                  <a16:creationId xmlns:a16="http://schemas.microsoft.com/office/drawing/2014/main" id="{F5E8169C-DE24-4082-858E-80D07F279B14}"/>
                </a:ext>
              </a:extLst>
            </p:cNvPr>
            <p:cNvSpPr txBox="1"/>
            <p:nvPr/>
          </p:nvSpPr>
          <p:spPr>
            <a:xfrm>
              <a:off x="9518134" y="4506296"/>
              <a:ext cx="134302" cy="283153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84</a:t>
              </a:r>
            </a:p>
          </p:txBody>
        </p:sp>
        <p:sp>
          <p:nvSpPr>
            <p:cNvPr id="34" name="Freeform: Shape 33">
              <a:extLst>
                <a:ext uri="{FF2B5EF4-FFF2-40B4-BE49-F238E27FC236}">
                  <a16:creationId xmlns:a16="http://schemas.microsoft.com/office/drawing/2014/main" id="{B3E19767-0992-4A26-A9E5-BE455F495CCB}"/>
                </a:ext>
              </a:extLst>
            </p:cNvPr>
            <p:cNvSpPr/>
            <p:nvPr/>
          </p:nvSpPr>
          <p:spPr>
            <a:xfrm>
              <a:off x="10651132" y="4419614"/>
              <a:ext cx="0" cy="54864"/>
            </a:xfrm>
            <a:custGeom>
              <a:avLst/>
              <a:gdLst>
                <a:gd name="connsiteX0" fmla="*/ 0 w 0"/>
                <a:gd name="connsiteY0" fmla="*/ 0 h 106586"/>
                <a:gd name="connsiteX1" fmla="*/ 0 w 0"/>
                <a:gd name="connsiteY1" fmla="*/ 106586 h 1065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h="106586">
                  <a:moveTo>
                    <a:pt x="0" y="0"/>
                  </a:moveTo>
                  <a:lnTo>
                    <a:pt x="0" y="106586"/>
                  </a:lnTo>
                </a:path>
              </a:pathLst>
            </a:custGeom>
            <a:noFill/>
            <a:ln w="19050">
              <a:solidFill>
                <a:srgbClr val="071D4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Raleway"/>
                <a:ea typeface="+mn-ea"/>
                <a:cs typeface="+mn-cs"/>
              </a:endParaRPr>
            </a:p>
          </p:txBody>
        </p:sp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id="{472B4E78-54E3-4BC5-B04A-21625726CD9C}"/>
                </a:ext>
              </a:extLst>
            </p:cNvPr>
            <p:cNvSpPr txBox="1"/>
            <p:nvPr/>
          </p:nvSpPr>
          <p:spPr>
            <a:xfrm>
              <a:off x="10583981" y="4506296"/>
              <a:ext cx="134302" cy="283153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96</a:t>
              </a:r>
            </a:p>
          </p:txBody>
        </p:sp>
      </p:grpSp>
      <p:sp>
        <p:nvSpPr>
          <p:cNvPr id="37" name="Text Placeholder 22">
            <a:extLst>
              <a:ext uri="{FF2B5EF4-FFF2-40B4-BE49-F238E27FC236}">
                <a16:creationId xmlns:a16="http://schemas.microsoft.com/office/drawing/2014/main" id="{E892C2D6-81B6-4201-A367-3AEB28D8F69C}"/>
              </a:ext>
            </a:extLst>
          </p:cNvPr>
          <p:cNvSpPr txBox="1">
            <a:spLocks/>
          </p:cNvSpPr>
          <p:nvPr/>
        </p:nvSpPr>
        <p:spPr bwMode="auto">
          <a:xfrm>
            <a:off x="6538913" y="6419850"/>
            <a:ext cx="5203825" cy="217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0" indent="0" algn="l" rtl="0" eaLnBrk="0" fontAlgn="base" hangingPunct="0">
              <a:spcBef>
                <a:spcPct val="0"/>
              </a:spcBef>
              <a:spcAft>
                <a:spcPts val="400"/>
              </a:spcAft>
              <a:buClr>
                <a:srgbClr val="E31836"/>
              </a:buClr>
              <a:buSzPct val="115000"/>
              <a:buFont typeface="Arial" panose="020B0604020202020204" pitchFamily="34" charset="0"/>
              <a:buNone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176213" indent="-176213" algn="l" rtl="0" eaLnBrk="0" fontAlgn="base" hangingPunct="0">
              <a:spcBef>
                <a:spcPct val="0"/>
              </a:spcBef>
              <a:spcAft>
                <a:spcPts val="400"/>
              </a:spcAft>
              <a:buClr>
                <a:srgbClr val="E31836"/>
              </a:buClr>
              <a:buSzPct val="115000"/>
              <a:buFont typeface="Arial" panose="020B0604020202020204" pitchFamily="34" charset="0"/>
              <a:buChar char="•"/>
              <a:defRPr sz="170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568325" indent="-173038" algn="l" rtl="0" eaLnBrk="0" fontAlgn="base" hangingPunct="0">
              <a:spcBef>
                <a:spcPct val="0"/>
              </a:spcBef>
              <a:spcAft>
                <a:spcPts val="400"/>
              </a:spcAft>
              <a:buClr>
                <a:srgbClr val="E31836"/>
              </a:buClr>
              <a:buSzPct val="115000"/>
              <a:buFont typeface="Arial" panose="020B0604020202020204" pitchFamily="34" charset="0"/>
              <a:buChar char="•"/>
              <a:defRPr lang="en-US" sz="1500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76313" indent="-188913" algn="l" rtl="0" eaLnBrk="0" fontAlgn="base" hangingPunct="0">
              <a:spcBef>
                <a:spcPct val="0"/>
              </a:spcBef>
              <a:spcAft>
                <a:spcPts val="400"/>
              </a:spcAft>
              <a:buClr>
                <a:srgbClr val="E31836"/>
              </a:buClr>
              <a:buSzPct val="115000"/>
              <a:buFont typeface="Arial" panose="020B0604020202020204" pitchFamily="34" charset="0"/>
              <a:buChar char="•"/>
              <a:defRPr lang="en-US" sz="1300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29753" indent="-152396" algn="l" defTabSz="1231869" rtl="0" eaLnBrk="0" fontAlgn="base" hangingPunct="0">
              <a:spcBef>
                <a:spcPct val="0"/>
              </a:spcBef>
              <a:spcAft>
                <a:spcPts val="400"/>
              </a:spcAft>
              <a:buClr>
                <a:srgbClr val="E31836"/>
              </a:buClr>
              <a:buSzPct val="115000"/>
              <a:buFont typeface="Arial" panose="020B0604020202020204" pitchFamily="34" charset="0"/>
              <a:buChar char="•"/>
              <a:defRPr lang="en-GB" sz="1467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891095" indent="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61229"/>
              </a:buClr>
              <a:buSzPct val="115000"/>
              <a:buFont typeface="Arial" charset="0"/>
              <a:buNone/>
              <a:defRPr sz="1333">
                <a:solidFill>
                  <a:schemeClr val="bg2"/>
                </a:solidFill>
                <a:latin typeface="+mn-lt"/>
                <a:cs typeface="+mn-cs"/>
              </a:defRPr>
            </a:lvl6pPr>
            <a:lvl7pPr marL="1930352" indent="-25187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61229"/>
              </a:buClr>
              <a:buSzPct val="115000"/>
              <a:buFont typeface="Arial" charset="0"/>
              <a:buChar char="•"/>
              <a:defRPr sz="1333">
                <a:solidFill>
                  <a:schemeClr val="bg2"/>
                </a:solidFill>
                <a:latin typeface="+mn-lt"/>
                <a:cs typeface="+mn-cs"/>
              </a:defRPr>
            </a:lvl7pPr>
            <a:lvl8pPr marL="2539937" indent="-25187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61229"/>
              </a:buClr>
              <a:buSzPct val="115000"/>
              <a:buFont typeface="Arial" charset="0"/>
              <a:buChar char="•"/>
              <a:defRPr sz="1333">
                <a:solidFill>
                  <a:schemeClr val="bg2"/>
                </a:solidFill>
                <a:latin typeface="+mn-lt"/>
                <a:cs typeface="+mn-cs"/>
              </a:defRPr>
            </a:lvl8pPr>
            <a:lvl9pPr marL="3149521" indent="-25187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61229"/>
              </a:buClr>
              <a:buSzPct val="115000"/>
              <a:buFont typeface="Arial" charset="0"/>
              <a:buChar char="•"/>
              <a:defRPr sz="1333">
                <a:solidFill>
                  <a:schemeClr val="bg2"/>
                </a:solidFill>
                <a:latin typeface="+mn-lt"/>
                <a:cs typeface="+mn-cs"/>
              </a:defRPr>
            </a:lvl9pPr>
          </a:lstStyle>
          <a:p>
            <a:pPr algn="r"/>
            <a:r>
              <a:rPr lang="en-US" sz="800" kern="0" dirty="0">
                <a:solidFill>
                  <a:schemeClr val="tx1"/>
                </a:solidFill>
              </a:rPr>
              <a:t>Underwood et al. EACS 2019; Basel, Switzerland. Slides PS8/2.</a:t>
            </a:r>
          </a:p>
        </p:txBody>
      </p:sp>
      <p:sp>
        <p:nvSpPr>
          <p:cNvPr id="38" name="Text Placeholder 22">
            <a:extLst>
              <a:ext uri="{FF2B5EF4-FFF2-40B4-BE49-F238E27FC236}">
                <a16:creationId xmlns:a16="http://schemas.microsoft.com/office/drawing/2014/main" id="{A243161B-879F-4F0B-B6CB-9DF01056B491}"/>
              </a:ext>
            </a:extLst>
          </p:cNvPr>
          <p:cNvSpPr txBox="1">
            <a:spLocks/>
          </p:cNvSpPr>
          <p:nvPr/>
        </p:nvSpPr>
        <p:spPr bwMode="auto">
          <a:xfrm>
            <a:off x="7467600" y="6570663"/>
            <a:ext cx="5203825" cy="217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0" indent="0" algn="l" rtl="0" eaLnBrk="0" fontAlgn="base" hangingPunct="0">
              <a:spcBef>
                <a:spcPct val="0"/>
              </a:spcBef>
              <a:spcAft>
                <a:spcPts val="400"/>
              </a:spcAft>
              <a:buClr>
                <a:srgbClr val="E31836"/>
              </a:buClr>
              <a:buSzPct val="115000"/>
              <a:buFont typeface="Arial" panose="020B0604020202020204" pitchFamily="34" charset="0"/>
              <a:buNone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176213" indent="-176213" algn="l" rtl="0" eaLnBrk="0" fontAlgn="base" hangingPunct="0">
              <a:spcBef>
                <a:spcPct val="0"/>
              </a:spcBef>
              <a:spcAft>
                <a:spcPts val="400"/>
              </a:spcAft>
              <a:buClr>
                <a:srgbClr val="E31836"/>
              </a:buClr>
              <a:buSzPct val="115000"/>
              <a:buFont typeface="Arial" panose="020B0604020202020204" pitchFamily="34" charset="0"/>
              <a:buChar char="•"/>
              <a:defRPr sz="170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568325" indent="-173038" algn="l" rtl="0" eaLnBrk="0" fontAlgn="base" hangingPunct="0">
              <a:spcBef>
                <a:spcPct val="0"/>
              </a:spcBef>
              <a:spcAft>
                <a:spcPts val="400"/>
              </a:spcAft>
              <a:buClr>
                <a:srgbClr val="E31836"/>
              </a:buClr>
              <a:buSzPct val="115000"/>
              <a:buFont typeface="Arial" panose="020B0604020202020204" pitchFamily="34" charset="0"/>
              <a:buChar char="•"/>
              <a:defRPr lang="en-US" sz="1500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76313" indent="-188913" algn="l" rtl="0" eaLnBrk="0" fontAlgn="base" hangingPunct="0">
              <a:spcBef>
                <a:spcPct val="0"/>
              </a:spcBef>
              <a:spcAft>
                <a:spcPts val="400"/>
              </a:spcAft>
              <a:buClr>
                <a:srgbClr val="E31836"/>
              </a:buClr>
              <a:buSzPct val="115000"/>
              <a:buFont typeface="Arial" panose="020B0604020202020204" pitchFamily="34" charset="0"/>
              <a:buChar char="•"/>
              <a:defRPr lang="en-US" sz="1300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29753" indent="-152396" algn="l" defTabSz="1231869" rtl="0" eaLnBrk="0" fontAlgn="base" hangingPunct="0">
              <a:spcBef>
                <a:spcPct val="0"/>
              </a:spcBef>
              <a:spcAft>
                <a:spcPts val="400"/>
              </a:spcAft>
              <a:buClr>
                <a:srgbClr val="E31836"/>
              </a:buClr>
              <a:buSzPct val="115000"/>
              <a:buFont typeface="Arial" panose="020B0604020202020204" pitchFamily="34" charset="0"/>
              <a:buChar char="•"/>
              <a:defRPr lang="en-GB" sz="1467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891095" indent="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61229"/>
              </a:buClr>
              <a:buSzPct val="115000"/>
              <a:buFont typeface="Arial" charset="0"/>
              <a:buNone/>
              <a:defRPr sz="1333">
                <a:solidFill>
                  <a:schemeClr val="bg2"/>
                </a:solidFill>
                <a:latin typeface="+mn-lt"/>
                <a:cs typeface="+mn-cs"/>
              </a:defRPr>
            </a:lvl6pPr>
            <a:lvl7pPr marL="1930352" indent="-25187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61229"/>
              </a:buClr>
              <a:buSzPct val="115000"/>
              <a:buFont typeface="Arial" charset="0"/>
              <a:buChar char="•"/>
              <a:defRPr sz="1333">
                <a:solidFill>
                  <a:schemeClr val="bg2"/>
                </a:solidFill>
                <a:latin typeface="+mn-lt"/>
                <a:cs typeface="+mn-cs"/>
              </a:defRPr>
            </a:lvl7pPr>
            <a:lvl8pPr marL="2539937" indent="-25187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61229"/>
              </a:buClr>
              <a:buSzPct val="115000"/>
              <a:buFont typeface="Arial" charset="0"/>
              <a:buChar char="•"/>
              <a:defRPr sz="1333">
                <a:solidFill>
                  <a:schemeClr val="bg2"/>
                </a:solidFill>
                <a:latin typeface="+mn-lt"/>
                <a:cs typeface="+mn-cs"/>
              </a:defRPr>
            </a:lvl8pPr>
            <a:lvl9pPr marL="3149521" indent="-25187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61229"/>
              </a:buClr>
              <a:buSzPct val="115000"/>
              <a:buFont typeface="Arial" charset="0"/>
              <a:buChar char="•"/>
              <a:defRPr sz="1333">
                <a:solidFill>
                  <a:schemeClr val="bg2"/>
                </a:solidFill>
                <a:latin typeface="+mn-lt"/>
                <a:cs typeface="+mn-cs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400"/>
              </a:spcAft>
              <a:buClr>
                <a:srgbClr val="E31836"/>
              </a:buClr>
              <a:buSzPct val="115000"/>
              <a:buFont typeface="Arial" panose="020B0604020202020204" pitchFamily="34" charset="0"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71D4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Download Slides: </a:t>
            </a:r>
            <a:r>
              <a:rPr kumimoji="0" lang="en-GB" sz="1800" b="0" i="0" u="none" strike="noStrike" kern="0" cap="none" spc="0" normalizeH="0" baseline="0" noProof="0" dirty="0">
                <a:ln>
                  <a:noFill/>
                </a:ln>
                <a:solidFill>
                  <a:srgbClr val="071D4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Bit.ly/geminitnd</a:t>
            </a: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rgbClr val="071D49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42804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9542AE8-582D-405B-8DD9-4A9FED392C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600"/>
              </a:spcBef>
            </a:pPr>
            <a:r>
              <a:rPr lang="en-US" sz="2400" b="1" dirty="0"/>
              <a:t>Abbott HIV-1 RealTime Assay</a:t>
            </a:r>
          </a:p>
          <a:p>
            <a:pPr lvl="1">
              <a:spcBef>
                <a:spcPts val="600"/>
              </a:spcBef>
            </a:pPr>
            <a:r>
              <a:rPr lang="en-US" sz="1800" dirty="0"/>
              <a:t>Generates quantitative HIV-1 RNA viral load (VL) from 40 to 10,000,000 c/mL</a:t>
            </a:r>
          </a:p>
          <a:p>
            <a:pPr lvl="1">
              <a:spcBef>
                <a:spcPts val="600"/>
              </a:spcBef>
            </a:pPr>
            <a:r>
              <a:rPr lang="en-US" sz="1800" dirty="0"/>
              <a:t>Generates </a:t>
            </a:r>
            <a:r>
              <a:rPr lang="en-US" sz="1800" u="sng" dirty="0"/>
              <a:t>qualitative</a:t>
            </a:r>
            <a:r>
              <a:rPr lang="en-US" sz="1800" dirty="0"/>
              <a:t> data for VL &lt;40 c/mL</a:t>
            </a:r>
          </a:p>
          <a:p>
            <a:pPr lvl="2">
              <a:spcBef>
                <a:spcPts val="600"/>
              </a:spcBef>
            </a:pPr>
            <a:r>
              <a:rPr lang="en-US" sz="1800" dirty="0"/>
              <a:t>HIV-1 RNA present </a:t>
            </a:r>
            <a:r>
              <a:rPr lang="en-US" sz="1800" dirty="0">
                <a:sym typeface="Wingdings" panose="05000000000000000000" pitchFamily="2" charset="2"/>
              </a:rPr>
              <a:t></a:t>
            </a:r>
            <a:r>
              <a:rPr lang="en-US" sz="1800" dirty="0"/>
              <a:t> </a:t>
            </a:r>
            <a:r>
              <a:rPr lang="en-US" sz="1800" b="1" dirty="0"/>
              <a:t>TD</a:t>
            </a:r>
            <a:r>
              <a:rPr lang="en-US" sz="1800" dirty="0"/>
              <a:t> (target detected)</a:t>
            </a:r>
          </a:p>
          <a:p>
            <a:pPr lvl="2">
              <a:spcBef>
                <a:spcPts val="600"/>
              </a:spcBef>
            </a:pPr>
            <a:r>
              <a:rPr lang="en-US" sz="1800" dirty="0"/>
              <a:t>HIV-1 RNA not present </a:t>
            </a:r>
            <a:r>
              <a:rPr lang="en-US" sz="1800" dirty="0">
                <a:sym typeface="Wingdings" panose="05000000000000000000" pitchFamily="2" charset="2"/>
              </a:rPr>
              <a:t></a:t>
            </a:r>
            <a:r>
              <a:rPr lang="en-US" sz="1800" dirty="0"/>
              <a:t> </a:t>
            </a:r>
            <a:r>
              <a:rPr lang="en-US" sz="1800" b="1" dirty="0"/>
              <a:t>TND</a:t>
            </a:r>
            <a:r>
              <a:rPr lang="en-US" sz="1800" dirty="0"/>
              <a:t> (target not detected)</a:t>
            </a:r>
          </a:p>
          <a:p>
            <a:pPr marL="347472" lvl="2" indent="0">
              <a:spcBef>
                <a:spcPts val="600"/>
              </a:spcBef>
              <a:buNone/>
            </a:pPr>
            <a:endParaRPr lang="en-US" sz="1800" dirty="0"/>
          </a:p>
          <a:p>
            <a:pPr>
              <a:spcBef>
                <a:spcPts val="600"/>
              </a:spcBef>
            </a:pPr>
            <a:r>
              <a:rPr lang="en-US" sz="2400" b="1" dirty="0"/>
              <a:t>Includes Additional Virological-Focused Analyses</a:t>
            </a:r>
          </a:p>
          <a:p>
            <a:pPr lvl="1">
              <a:spcBef>
                <a:spcPts val="600"/>
              </a:spcBef>
            </a:pPr>
            <a:r>
              <a:rPr lang="en-US" sz="1800" dirty="0"/>
              <a:t>LOCF (last observation carried forward) – Includes all last on-treatment VLs up to the Week 96 analysis window while on IP</a:t>
            </a:r>
            <a:r>
              <a:rPr lang="en-US" sz="1600" strike="dblStrike" dirty="0">
                <a:solidFill>
                  <a:srgbClr val="FF0000"/>
                </a:solidFill>
              </a:rPr>
              <a:t> </a:t>
            </a:r>
          </a:p>
          <a:p>
            <a:pPr lvl="1">
              <a:spcBef>
                <a:spcPts val="600"/>
              </a:spcBef>
            </a:pPr>
            <a:r>
              <a:rPr lang="en-US" sz="1800" dirty="0"/>
              <a:t>“Observed” – Defined as virologically suppressed at Week 96 and thereby censors earlier failures </a:t>
            </a:r>
            <a:br>
              <a:rPr lang="en-US" sz="1800" dirty="0"/>
            </a:br>
            <a:r>
              <a:rPr lang="en-US" sz="1800" dirty="0"/>
              <a:t>including those unrelated to efficacy</a:t>
            </a:r>
          </a:p>
          <a:p>
            <a:endParaRPr lang="en-US" sz="2400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1269ECF3-D0AA-4E3C-8C66-4832527FEBB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24AC3FD-09E3-4FF5-A0F9-A72F20D7F301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6DB02983-C102-4A61-936A-5712A78B86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HIV-1 RNA VL Data and Ad Hoc Analyses</a:t>
            </a:r>
          </a:p>
        </p:txBody>
      </p:sp>
      <p:sp>
        <p:nvSpPr>
          <p:cNvPr id="8" name="Text Placeholder 22">
            <a:extLst>
              <a:ext uri="{FF2B5EF4-FFF2-40B4-BE49-F238E27FC236}">
                <a16:creationId xmlns:a16="http://schemas.microsoft.com/office/drawing/2014/main" id="{414CA7B2-E73E-4CB1-A82F-EB6B80C85F53}"/>
              </a:ext>
            </a:extLst>
          </p:cNvPr>
          <p:cNvSpPr txBox="1">
            <a:spLocks/>
          </p:cNvSpPr>
          <p:nvPr/>
        </p:nvSpPr>
        <p:spPr bwMode="auto">
          <a:xfrm>
            <a:off x="6538913" y="6419850"/>
            <a:ext cx="5203825" cy="217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0" indent="0" algn="l" rtl="0" eaLnBrk="0" fontAlgn="base" hangingPunct="0">
              <a:spcBef>
                <a:spcPct val="0"/>
              </a:spcBef>
              <a:spcAft>
                <a:spcPts val="400"/>
              </a:spcAft>
              <a:buClr>
                <a:srgbClr val="E31836"/>
              </a:buClr>
              <a:buSzPct val="115000"/>
              <a:buFont typeface="Arial" panose="020B0604020202020204" pitchFamily="34" charset="0"/>
              <a:buNone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176213" indent="-176213" algn="l" rtl="0" eaLnBrk="0" fontAlgn="base" hangingPunct="0">
              <a:spcBef>
                <a:spcPct val="0"/>
              </a:spcBef>
              <a:spcAft>
                <a:spcPts val="400"/>
              </a:spcAft>
              <a:buClr>
                <a:srgbClr val="E31836"/>
              </a:buClr>
              <a:buSzPct val="115000"/>
              <a:buFont typeface="Arial" panose="020B0604020202020204" pitchFamily="34" charset="0"/>
              <a:buChar char="•"/>
              <a:defRPr sz="170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568325" indent="-173038" algn="l" rtl="0" eaLnBrk="0" fontAlgn="base" hangingPunct="0">
              <a:spcBef>
                <a:spcPct val="0"/>
              </a:spcBef>
              <a:spcAft>
                <a:spcPts val="400"/>
              </a:spcAft>
              <a:buClr>
                <a:srgbClr val="E31836"/>
              </a:buClr>
              <a:buSzPct val="115000"/>
              <a:buFont typeface="Arial" panose="020B0604020202020204" pitchFamily="34" charset="0"/>
              <a:buChar char="•"/>
              <a:defRPr lang="en-US" sz="1500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76313" indent="-188913" algn="l" rtl="0" eaLnBrk="0" fontAlgn="base" hangingPunct="0">
              <a:spcBef>
                <a:spcPct val="0"/>
              </a:spcBef>
              <a:spcAft>
                <a:spcPts val="400"/>
              </a:spcAft>
              <a:buClr>
                <a:srgbClr val="E31836"/>
              </a:buClr>
              <a:buSzPct val="115000"/>
              <a:buFont typeface="Arial" panose="020B0604020202020204" pitchFamily="34" charset="0"/>
              <a:buChar char="•"/>
              <a:defRPr lang="en-US" sz="1300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29753" indent="-152396" algn="l" defTabSz="1231869" rtl="0" eaLnBrk="0" fontAlgn="base" hangingPunct="0">
              <a:spcBef>
                <a:spcPct val="0"/>
              </a:spcBef>
              <a:spcAft>
                <a:spcPts val="400"/>
              </a:spcAft>
              <a:buClr>
                <a:srgbClr val="E31836"/>
              </a:buClr>
              <a:buSzPct val="115000"/>
              <a:buFont typeface="Arial" panose="020B0604020202020204" pitchFamily="34" charset="0"/>
              <a:buChar char="•"/>
              <a:defRPr lang="en-GB" sz="1467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891095" indent="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61229"/>
              </a:buClr>
              <a:buSzPct val="115000"/>
              <a:buFont typeface="Arial" charset="0"/>
              <a:buNone/>
              <a:defRPr sz="1333">
                <a:solidFill>
                  <a:schemeClr val="bg2"/>
                </a:solidFill>
                <a:latin typeface="+mn-lt"/>
                <a:cs typeface="+mn-cs"/>
              </a:defRPr>
            </a:lvl6pPr>
            <a:lvl7pPr marL="1930352" indent="-25187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61229"/>
              </a:buClr>
              <a:buSzPct val="115000"/>
              <a:buFont typeface="Arial" charset="0"/>
              <a:buChar char="•"/>
              <a:defRPr sz="1333">
                <a:solidFill>
                  <a:schemeClr val="bg2"/>
                </a:solidFill>
                <a:latin typeface="+mn-lt"/>
                <a:cs typeface="+mn-cs"/>
              </a:defRPr>
            </a:lvl7pPr>
            <a:lvl8pPr marL="2539937" indent="-25187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61229"/>
              </a:buClr>
              <a:buSzPct val="115000"/>
              <a:buFont typeface="Arial" charset="0"/>
              <a:buChar char="•"/>
              <a:defRPr sz="1333">
                <a:solidFill>
                  <a:schemeClr val="bg2"/>
                </a:solidFill>
                <a:latin typeface="+mn-lt"/>
                <a:cs typeface="+mn-cs"/>
              </a:defRPr>
            </a:lvl8pPr>
            <a:lvl9pPr marL="3149521" indent="-25187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61229"/>
              </a:buClr>
              <a:buSzPct val="115000"/>
              <a:buFont typeface="Arial" charset="0"/>
              <a:buChar char="•"/>
              <a:defRPr sz="1333">
                <a:solidFill>
                  <a:schemeClr val="bg2"/>
                </a:solidFill>
                <a:latin typeface="+mn-lt"/>
                <a:cs typeface="+mn-cs"/>
              </a:defRPr>
            </a:lvl9pPr>
          </a:lstStyle>
          <a:p>
            <a:pPr algn="r"/>
            <a:r>
              <a:rPr lang="en-US" sz="800" kern="0" dirty="0">
                <a:solidFill>
                  <a:schemeClr val="tx1"/>
                </a:solidFill>
              </a:rPr>
              <a:t>Underwood et al. EACS 2019; Basel, Switzerland. Slides PS8/2.</a:t>
            </a:r>
          </a:p>
        </p:txBody>
      </p:sp>
      <p:sp>
        <p:nvSpPr>
          <p:cNvPr id="7" name="Text Placeholder 22">
            <a:extLst>
              <a:ext uri="{FF2B5EF4-FFF2-40B4-BE49-F238E27FC236}">
                <a16:creationId xmlns:a16="http://schemas.microsoft.com/office/drawing/2014/main" id="{5AB95140-C60E-47E6-A451-6A1F39032EE3}"/>
              </a:ext>
            </a:extLst>
          </p:cNvPr>
          <p:cNvSpPr txBox="1">
            <a:spLocks/>
          </p:cNvSpPr>
          <p:nvPr/>
        </p:nvSpPr>
        <p:spPr bwMode="auto">
          <a:xfrm>
            <a:off x="7467600" y="6570663"/>
            <a:ext cx="5203825" cy="217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0" indent="0" algn="l" rtl="0" eaLnBrk="0" fontAlgn="base" hangingPunct="0">
              <a:spcBef>
                <a:spcPct val="0"/>
              </a:spcBef>
              <a:spcAft>
                <a:spcPts val="400"/>
              </a:spcAft>
              <a:buClr>
                <a:srgbClr val="E31836"/>
              </a:buClr>
              <a:buSzPct val="115000"/>
              <a:buFont typeface="Arial" panose="020B0604020202020204" pitchFamily="34" charset="0"/>
              <a:buNone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176213" indent="-176213" algn="l" rtl="0" eaLnBrk="0" fontAlgn="base" hangingPunct="0">
              <a:spcBef>
                <a:spcPct val="0"/>
              </a:spcBef>
              <a:spcAft>
                <a:spcPts val="400"/>
              </a:spcAft>
              <a:buClr>
                <a:srgbClr val="E31836"/>
              </a:buClr>
              <a:buSzPct val="115000"/>
              <a:buFont typeface="Arial" panose="020B0604020202020204" pitchFamily="34" charset="0"/>
              <a:buChar char="•"/>
              <a:defRPr sz="170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568325" indent="-173038" algn="l" rtl="0" eaLnBrk="0" fontAlgn="base" hangingPunct="0">
              <a:spcBef>
                <a:spcPct val="0"/>
              </a:spcBef>
              <a:spcAft>
                <a:spcPts val="400"/>
              </a:spcAft>
              <a:buClr>
                <a:srgbClr val="E31836"/>
              </a:buClr>
              <a:buSzPct val="115000"/>
              <a:buFont typeface="Arial" panose="020B0604020202020204" pitchFamily="34" charset="0"/>
              <a:buChar char="•"/>
              <a:defRPr lang="en-US" sz="1500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76313" indent="-188913" algn="l" rtl="0" eaLnBrk="0" fontAlgn="base" hangingPunct="0">
              <a:spcBef>
                <a:spcPct val="0"/>
              </a:spcBef>
              <a:spcAft>
                <a:spcPts val="400"/>
              </a:spcAft>
              <a:buClr>
                <a:srgbClr val="E31836"/>
              </a:buClr>
              <a:buSzPct val="115000"/>
              <a:buFont typeface="Arial" panose="020B0604020202020204" pitchFamily="34" charset="0"/>
              <a:buChar char="•"/>
              <a:defRPr lang="en-US" sz="1300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29753" indent="-152396" algn="l" defTabSz="1231869" rtl="0" eaLnBrk="0" fontAlgn="base" hangingPunct="0">
              <a:spcBef>
                <a:spcPct val="0"/>
              </a:spcBef>
              <a:spcAft>
                <a:spcPts val="400"/>
              </a:spcAft>
              <a:buClr>
                <a:srgbClr val="E31836"/>
              </a:buClr>
              <a:buSzPct val="115000"/>
              <a:buFont typeface="Arial" panose="020B0604020202020204" pitchFamily="34" charset="0"/>
              <a:buChar char="•"/>
              <a:defRPr lang="en-GB" sz="1467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891095" indent="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61229"/>
              </a:buClr>
              <a:buSzPct val="115000"/>
              <a:buFont typeface="Arial" charset="0"/>
              <a:buNone/>
              <a:defRPr sz="1333">
                <a:solidFill>
                  <a:schemeClr val="bg2"/>
                </a:solidFill>
                <a:latin typeface="+mn-lt"/>
                <a:cs typeface="+mn-cs"/>
              </a:defRPr>
            </a:lvl6pPr>
            <a:lvl7pPr marL="1930352" indent="-25187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61229"/>
              </a:buClr>
              <a:buSzPct val="115000"/>
              <a:buFont typeface="Arial" charset="0"/>
              <a:buChar char="•"/>
              <a:defRPr sz="1333">
                <a:solidFill>
                  <a:schemeClr val="bg2"/>
                </a:solidFill>
                <a:latin typeface="+mn-lt"/>
                <a:cs typeface="+mn-cs"/>
              </a:defRPr>
            </a:lvl7pPr>
            <a:lvl8pPr marL="2539937" indent="-25187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61229"/>
              </a:buClr>
              <a:buSzPct val="115000"/>
              <a:buFont typeface="Arial" charset="0"/>
              <a:buChar char="•"/>
              <a:defRPr sz="1333">
                <a:solidFill>
                  <a:schemeClr val="bg2"/>
                </a:solidFill>
                <a:latin typeface="+mn-lt"/>
                <a:cs typeface="+mn-cs"/>
              </a:defRPr>
            </a:lvl8pPr>
            <a:lvl9pPr marL="3149521" indent="-25187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61229"/>
              </a:buClr>
              <a:buSzPct val="115000"/>
              <a:buFont typeface="Arial" charset="0"/>
              <a:buChar char="•"/>
              <a:defRPr sz="1333">
                <a:solidFill>
                  <a:schemeClr val="bg2"/>
                </a:solidFill>
                <a:latin typeface="+mn-lt"/>
                <a:cs typeface="+mn-cs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400"/>
              </a:spcAft>
              <a:buClr>
                <a:srgbClr val="E31836"/>
              </a:buClr>
              <a:buSzPct val="115000"/>
              <a:buFont typeface="Arial" panose="020B0604020202020204" pitchFamily="34" charset="0"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71D4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Download Slides: </a:t>
            </a:r>
            <a:r>
              <a:rPr kumimoji="0" lang="en-GB" sz="1800" b="0" i="0" u="none" strike="noStrike" kern="0" cap="none" spc="0" normalizeH="0" baseline="0" noProof="0" dirty="0">
                <a:ln>
                  <a:noFill/>
                </a:ln>
                <a:solidFill>
                  <a:srgbClr val="071D4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Bit.ly/geminitnd</a:t>
            </a: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rgbClr val="071D49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21307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C46587BF-158F-4E7F-8A99-D442AEAC63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sz="1800" dirty="0"/>
          </a:p>
          <a:p>
            <a:endParaRPr lang="en-US" sz="1800" dirty="0"/>
          </a:p>
          <a:p>
            <a:endParaRPr lang="en-US" sz="1800" dirty="0"/>
          </a:p>
          <a:p>
            <a:endParaRPr lang="en-US" sz="1800" dirty="0"/>
          </a:p>
          <a:p>
            <a:endParaRPr lang="en-US" sz="1800" dirty="0"/>
          </a:p>
          <a:p>
            <a:endParaRPr lang="en-US" sz="1800" dirty="0"/>
          </a:p>
          <a:p>
            <a:endParaRPr lang="en-US" sz="1800" dirty="0"/>
          </a:p>
          <a:p>
            <a:endParaRPr lang="en-US" sz="1800" dirty="0"/>
          </a:p>
          <a:p>
            <a:endParaRPr lang="en-US" sz="1800" dirty="0"/>
          </a:p>
          <a:p>
            <a:endParaRPr lang="en-US" sz="1800" dirty="0"/>
          </a:p>
          <a:p>
            <a:pPr>
              <a:spcBef>
                <a:spcPts val="1800"/>
              </a:spcBef>
            </a:pPr>
            <a:r>
              <a:rPr lang="en-US" sz="1600" dirty="0"/>
              <a:t>Median 8 weeks to TND across groups was also seen by Snapshot analysis at Week 96 and was previously </a:t>
            </a:r>
            <a:br>
              <a:rPr lang="en-US" sz="1600" dirty="0"/>
            </a:br>
            <a:r>
              <a:rPr lang="en-US" sz="1600" dirty="0"/>
              <a:t>demonstrated for Week 48</a:t>
            </a:r>
            <a:r>
              <a:rPr lang="en-US" sz="1600" baseline="30000" dirty="0"/>
              <a:t>1</a:t>
            </a:r>
          </a:p>
          <a:p>
            <a:pPr marL="0" indent="0">
              <a:spcBef>
                <a:spcPts val="0"/>
              </a:spcBef>
              <a:buNone/>
            </a:pPr>
            <a:endParaRPr lang="en-US" sz="1600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2A0D7DE-9334-4A9F-81DE-37C793F52D2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24AC3FD-09E3-4FF5-A0F9-A72F20D7F301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3338F27D-7481-4068-AAF0-58F8425F6B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Similar Median Weeks to TND Across Groups in Observed Analysis</a:t>
            </a:r>
          </a:p>
        </p:txBody>
      </p:sp>
      <p:sp>
        <p:nvSpPr>
          <p:cNvPr id="46" name="Text Placeholder 22">
            <a:extLst>
              <a:ext uri="{FF2B5EF4-FFF2-40B4-BE49-F238E27FC236}">
                <a16:creationId xmlns:a16="http://schemas.microsoft.com/office/drawing/2014/main" id="{987B0F8B-B6D9-4ACC-A9ED-1F64E36CD4DC}"/>
              </a:ext>
            </a:extLst>
          </p:cNvPr>
          <p:cNvSpPr txBox="1">
            <a:spLocks/>
          </p:cNvSpPr>
          <p:nvPr/>
        </p:nvSpPr>
        <p:spPr bwMode="auto">
          <a:xfrm>
            <a:off x="6538913" y="6419850"/>
            <a:ext cx="5203825" cy="217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0" indent="0" algn="l" rtl="0" eaLnBrk="0" fontAlgn="base" hangingPunct="0">
              <a:spcBef>
                <a:spcPct val="0"/>
              </a:spcBef>
              <a:spcAft>
                <a:spcPts val="400"/>
              </a:spcAft>
              <a:buClr>
                <a:srgbClr val="E31836"/>
              </a:buClr>
              <a:buSzPct val="115000"/>
              <a:buFont typeface="Arial" panose="020B0604020202020204" pitchFamily="34" charset="0"/>
              <a:buNone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176213" indent="-176213" algn="l" rtl="0" eaLnBrk="0" fontAlgn="base" hangingPunct="0">
              <a:spcBef>
                <a:spcPct val="0"/>
              </a:spcBef>
              <a:spcAft>
                <a:spcPts val="400"/>
              </a:spcAft>
              <a:buClr>
                <a:srgbClr val="E31836"/>
              </a:buClr>
              <a:buSzPct val="115000"/>
              <a:buFont typeface="Arial" panose="020B0604020202020204" pitchFamily="34" charset="0"/>
              <a:buChar char="•"/>
              <a:defRPr sz="170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568325" indent="-173038" algn="l" rtl="0" eaLnBrk="0" fontAlgn="base" hangingPunct="0">
              <a:spcBef>
                <a:spcPct val="0"/>
              </a:spcBef>
              <a:spcAft>
                <a:spcPts val="400"/>
              </a:spcAft>
              <a:buClr>
                <a:srgbClr val="E31836"/>
              </a:buClr>
              <a:buSzPct val="115000"/>
              <a:buFont typeface="Arial" panose="020B0604020202020204" pitchFamily="34" charset="0"/>
              <a:buChar char="•"/>
              <a:defRPr lang="en-US" sz="1500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76313" indent="-188913" algn="l" rtl="0" eaLnBrk="0" fontAlgn="base" hangingPunct="0">
              <a:spcBef>
                <a:spcPct val="0"/>
              </a:spcBef>
              <a:spcAft>
                <a:spcPts val="400"/>
              </a:spcAft>
              <a:buClr>
                <a:srgbClr val="E31836"/>
              </a:buClr>
              <a:buSzPct val="115000"/>
              <a:buFont typeface="Arial" panose="020B0604020202020204" pitchFamily="34" charset="0"/>
              <a:buChar char="•"/>
              <a:defRPr lang="en-US" sz="1300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29753" indent="-152396" algn="l" defTabSz="1231869" rtl="0" eaLnBrk="0" fontAlgn="base" hangingPunct="0">
              <a:spcBef>
                <a:spcPct val="0"/>
              </a:spcBef>
              <a:spcAft>
                <a:spcPts val="400"/>
              </a:spcAft>
              <a:buClr>
                <a:srgbClr val="E31836"/>
              </a:buClr>
              <a:buSzPct val="115000"/>
              <a:buFont typeface="Arial" panose="020B0604020202020204" pitchFamily="34" charset="0"/>
              <a:buChar char="•"/>
              <a:defRPr lang="en-GB" sz="1467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891095" indent="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61229"/>
              </a:buClr>
              <a:buSzPct val="115000"/>
              <a:buFont typeface="Arial" charset="0"/>
              <a:buNone/>
              <a:defRPr sz="1333">
                <a:solidFill>
                  <a:schemeClr val="bg2"/>
                </a:solidFill>
                <a:latin typeface="+mn-lt"/>
                <a:cs typeface="+mn-cs"/>
              </a:defRPr>
            </a:lvl6pPr>
            <a:lvl7pPr marL="1930352" indent="-25187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61229"/>
              </a:buClr>
              <a:buSzPct val="115000"/>
              <a:buFont typeface="Arial" charset="0"/>
              <a:buChar char="•"/>
              <a:defRPr sz="1333">
                <a:solidFill>
                  <a:schemeClr val="bg2"/>
                </a:solidFill>
                <a:latin typeface="+mn-lt"/>
                <a:cs typeface="+mn-cs"/>
              </a:defRPr>
            </a:lvl7pPr>
            <a:lvl8pPr marL="2539937" indent="-25187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61229"/>
              </a:buClr>
              <a:buSzPct val="115000"/>
              <a:buFont typeface="Arial" charset="0"/>
              <a:buChar char="•"/>
              <a:defRPr sz="1333">
                <a:solidFill>
                  <a:schemeClr val="bg2"/>
                </a:solidFill>
                <a:latin typeface="+mn-lt"/>
                <a:cs typeface="+mn-cs"/>
              </a:defRPr>
            </a:lvl8pPr>
            <a:lvl9pPr marL="3149521" indent="-25187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61229"/>
              </a:buClr>
              <a:buSzPct val="115000"/>
              <a:buFont typeface="Arial" charset="0"/>
              <a:buChar char="•"/>
              <a:defRPr sz="1333">
                <a:solidFill>
                  <a:schemeClr val="bg2"/>
                </a:solidFill>
                <a:latin typeface="+mn-lt"/>
                <a:cs typeface="+mn-cs"/>
              </a:defRPr>
            </a:lvl9pPr>
          </a:lstStyle>
          <a:p>
            <a:pPr algn="r"/>
            <a:r>
              <a:rPr lang="en-US" sz="800" kern="0" dirty="0">
                <a:solidFill>
                  <a:schemeClr val="tx1"/>
                </a:solidFill>
              </a:rPr>
              <a:t>Underwood et al. EACS 2019; Basel, Switzerland. Slides PS8/2.</a:t>
            </a: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141A6659-257C-49E7-81BE-037ACB14D35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872828" y="1268144"/>
            <a:ext cx="8446345" cy="3931920"/>
          </a:xfrm>
          <a:prstGeom prst="rect">
            <a:avLst/>
          </a:prstGeom>
        </p:spPr>
      </p:pic>
      <p:graphicFrame>
        <p:nvGraphicFramePr>
          <p:cNvPr id="16" name="Table 15">
            <a:extLst>
              <a:ext uri="{FF2B5EF4-FFF2-40B4-BE49-F238E27FC236}">
                <a16:creationId xmlns:a16="http://schemas.microsoft.com/office/drawing/2014/main" id="{DD404700-00AE-4A7B-B5E2-D983B3D1CA8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74183813"/>
              </p:ext>
            </p:extLst>
          </p:nvPr>
        </p:nvGraphicFramePr>
        <p:xfrm>
          <a:off x="4885133" y="3423481"/>
          <a:ext cx="5434040" cy="862363"/>
        </p:xfrm>
        <a:graphic>
          <a:graphicData uri="http://schemas.openxmlformats.org/drawingml/2006/table">
            <a:tbl>
              <a:tblPr firstRow="1" bandRow="1"/>
              <a:tblGrid>
                <a:gridCol w="908359">
                  <a:extLst>
                    <a:ext uri="{9D8B030D-6E8A-4147-A177-3AD203B41FA5}">
                      <a16:colId xmlns:a16="http://schemas.microsoft.com/office/drawing/2014/main" val="2962426296"/>
                    </a:ext>
                  </a:extLst>
                </a:gridCol>
                <a:gridCol w="1682441">
                  <a:extLst>
                    <a:ext uri="{9D8B030D-6E8A-4147-A177-3AD203B41FA5}">
                      <a16:colId xmlns:a16="http://schemas.microsoft.com/office/drawing/2014/main" val="1088291206"/>
                    </a:ext>
                  </a:extLst>
                </a:gridCol>
                <a:gridCol w="1663089">
                  <a:extLst>
                    <a:ext uri="{9D8B030D-6E8A-4147-A177-3AD203B41FA5}">
                      <a16:colId xmlns:a16="http://schemas.microsoft.com/office/drawing/2014/main" val="244615420"/>
                    </a:ext>
                  </a:extLst>
                </a:gridCol>
                <a:gridCol w="1180151">
                  <a:extLst>
                    <a:ext uri="{9D8B030D-6E8A-4147-A177-3AD203B41FA5}">
                      <a16:colId xmlns:a16="http://schemas.microsoft.com/office/drawing/2014/main" val="2206984824"/>
                    </a:ext>
                  </a:extLst>
                </a:gridCol>
              </a:tblGrid>
              <a:tr h="338627">
                <a:tc>
                  <a:txBody>
                    <a:bodyPr/>
                    <a:lstStyle>
                      <a:lvl1pPr marL="0" algn="l" defTabSz="1219170" rtl="0" eaLnBrk="1" latinLnBrk="0" hangingPunct="1">
                        <a:defRPr sz="24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609585" algn="l" defTabSz="1219170" rtl="0" eaLnBrk="1" latinLnBrk="0" hangingPunct="1">
                        <a:defRPr sz="24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1219170" algn="l" defTabSz="1219170" rtl="0" eaLnBrk="1" latinLnBrk="0" hangingPunct="1">
                        <a:defRPr sz="24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828754" algn="l" defTabSz="1219170" rtl="0" eaLnBrk="1" latinLnBrk="0" hangingPunct="1">
                        <a:defRPr sz="24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2438339" algn="l" defTabSz="1219170" rtl="0" eaLnBrk="1" latinLnBrk="0" hangingPunct="1">
                        <a:defRPr sz="24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3047924" algn="l" defTabSz="1219170" rtl="0" eaLnBrk="1" latinLnBrk="0" hangingPunct="1">
                        <a:defRPr sz="24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3657509" algn="l" defTabSz="1219170" rtl="0" eaLnBrk="1" latinLnBrk="0" hangingPunct="1">
                        <a:defRPr sz="24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4267093" algn="l" defTabSz="1219170" rtl="0" eaLnBrk="1" latinLnBrk="0" hangingPunct="1">
                        <a:defRPr sz="24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4876678" algn="l" defTabSz="1219170" rtl="0" eaLnBrk="1" latinLnBrk="0" hangingPunct="1">
                        <a:defRPr sz="24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N</a:t>
                      </a:r>
                      <a:endParaRPr lang="en-US" sz="1100" baseline="30000" dirty="0"/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>
                      <a:lvl1pPr marL="0" algn="l" defTabSz="1219170" rtl="0" eaLnBrk="1" latinLnBrk="0" hangingPunct="1">
                        <a:defRPr sz="24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609585" algn="l" defTabSz="1219170" rtl="0" eaLnBrk="1" latinLnBrk="0" hangingPunct="1">
                        <a:defRPr sz="24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1219170" algn="l" defTabSz="1219170" rtl="0" eaLnBrk="1" latinLnBrk="0" hangingPunct="1">
                        <a:defRPr sz="24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828754" algn="l" defTabSz="1219170" rtl="0" eaLnBrk="1" latinLnBrk="0" hangingPunct="1">
                        <a:defRPr sz="24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2438339" algn="l" defTabSz="1219170" rtl="0" eaLnBrk="1" latinLnBrk="0" hangingPunct="1">
                        <a:defRPr sz="24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3047924" algn="l" defTabSz="1219170" rtl="0" eaLnBrk="1" latinLnBrk="0" hangingPunct="1">
                        <a:defRPr sz="24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3657509" algn="l" defTabSz="1219170" rtl="0" eaLnBrk="1" latinLnBrk="0" hangingPunct="1">
                        <a:defRPr sz="24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4267093" algn="l" defTabSz="1219170" rtl="0" eaLnBrk="1" latinLnBrk="0" hangingPunct="1">
                        <a:defRPr sz="24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4876678" algn="l" defTabSz="1219170" rtl="0" eaLnBrk="1" latinLnBrk="0" hangingPunct="1">
                        <a:defRPr sz="24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Group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>
                      <a:lvl1pPr marL="0" algn="l" defTabSz="1219170" rtl="0" eaLnBrk="1" latinLnBrk="0" hangingPunct="1">
                        <a:defRPr sz="24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609585" algn="l" defTabSz="1219170" rtl="0" eaLnBrk="1" latinLnBrk="0" hangingPunct="1">
                        <a:defRPr sz="24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1219170" algn="l" defTabSz="1219170" rtl="0" eaLnBrk="1" latinLnBrk="0" hangingPunct="1">
                        <a:defRPr sz="24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828754" algn="l" defTabSz="1219170" rtl="0" eaLnBrk="1" latinLnBrk="0" hangingPunct="1">
                        <a:defRPr sz="24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2438339" algn="l" defTabSz="1219170" rtl="0" eaLnBrk="1" latinLnBrk="0" hangingPunct="1">
                        <a:defRPr sz="24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3047924" algn="l" defTabSz="1219170" rtl="0" eaLnBrk="1" latinLnBrk="0" hangingPunct="1">
                        <a:defRPr sz="24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3657509" algn="l" defTabSz="1219170" rtl="0" eaLnBrk="1" latinLnBrk="0" hangingPunct="1">
                        <a:defRPr sz="24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4267093" algn="l" defTabSz="1219170" rtl="0" eaLnBrk="1" latinLnBrk="0" hangingPunct="1">
                        <a:defRPr sz="24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4876678" algn="l" defTabSz="1219170" rtl="0" eaLnBrk="1" latinLnBrk="0" hangingPunct="1">
                        <a:defRPr sz="24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n-US" sz="1100" b="1" kern="1200" dirty="0">
                          <a:solidFill>
                            <a:schemeClr val="bg1"/>
                          </a:solidFill>
                          <a:latin typeface="Arial"/>
                          <a:ea typeface="+mn-ea"/>
                          <a:cs typeface="+mn-cs"/>
                        </a:rPr>
                        <a:t>Median weeks to TND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kern="1200" dirty="0">
                          <a:solidFill>
                            <a:schemeClr val="bg1"/>
                          </a:solidFill>
                          <a:latin typeface="Arial"/>
                          <a:ea typeface="+mn-ea"/>
                          <a:cs typeface="+mn-cs"/>
                        </a:rPr>
                        <a:t>95% CI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2238379"/>
                  </a:ext>
                </a:extLst>
              </a:tr>
              <a:tr h="261868">
                <a:tc>
                  <a:txBody>
                    <a:bodyPr/>
                    <a:lstStyle>
                      <a:lvl1pPr marL="0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609585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1219170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828754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2438339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3047924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3657509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4267093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4876678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616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609585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1219170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828754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2438339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3047924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3657509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4267093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4876678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DTG + 3TC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609585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1219170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828754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2438339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3047924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3657509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4267093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4876678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kern="1200" dirty="0">
                          <a:solidFill>
                            <a:schemeClr val="tx1"/>
                          </a:solidFill>
                          <a:latin typeface="Arial"/>
                          <a:ea typeface="+mn-ea"/>
                          <a:cs typeface="+mn-cs"/>
                        </a:rPr>
                        <a:t>NE, NE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5302692"/>
                  </a:ext>
                </a:extLst>
              </a:tr>
              <a:tr h="261868">
                <a:tc>
                  <a:txBody>
                    <a:bodyPr/>
                    <a:lstStyle>
                      <a:lvl1pPr marL="0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609585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1219170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828754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2438339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3047924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3657509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4267093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4876678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642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>
                      <a:lvl1pPr marL="0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609585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1219170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828754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2438339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3047924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3657509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4267093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4876678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DTG + TDF/FTC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>
                      <a:lvl1pPr marL="0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609585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1219170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828754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2438339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3047924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3657509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4267093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4876678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kern="1200" dirty="0">
                          <a:solidFill>
                            <a:schemeClr val="tx1"/>
                          </a:solidFill>
                          <a:latin typeface="Arial"/>
                          <a:ea typeface="+mn-ea"/>
                          <a:cs typeface="+mn-cs"/>
                        </a:rPr>
                        <a:t>NE, NE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45812852"/>
                  </a:ext>
                </a:extLst>
              </a:tr>
            </a:tbl>
          </a:graphicData>
        </a:graphic>
      </p:graphicFrame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C36912A3-9349-4925-8FEC-D93B33E294AB}"/>
              </a:ext>
            </a:extLst>
          </p:cNvPr>
          <p:cNvSpPr txBox="1">
            <a:spLocks/>
          </p:cNvSpPr>
          <p:nvPr/>
        </p:nvSpPr>
        <p:spPr bwMode="auto">
          <a:xfrm>
            <a:off x="711200" y="5759112"/>
            <a:ext cx="11143488" cy="3047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marL="0" indent="0" algn="l" rtl="0" eaLnBrk="0" fontAlgn="base" hangingPunct="0">
              <a:spcBef>
                <a:spcPct val="0"/>
              </a:spcBef>
              <a:spcAft>
                <a:spcPts val="400"/>
              </a:spcAft>
              <a:buClr>
                <a:srgbClr val="E31836"/>
              </a:buClr>
              <a:buSzPct val="115000"/>
              <a:buFont typeface="Arial" panose="020B0604020202020204" pitchFamily="34" charset="0"/>
              <a:buNone/>
              <a:defRPr lang="en-US" sz="800" kern="0" baseline="0" dirty="0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0" indent="0" algn="l" rtl="0" eaLnBrk="0" fontAlgn="base" hangingPunct="0">
              <a:spcBef>
                <a:spcPct val="0"/>
              </a:spcBef>
              <a:spcAft>
                <a:spcPts val="400"/>
              </a:spcAft>
              <a:buClr>
                <a:srgbClr val="E31836"/>
              </a:buClr>
              <a:buSzPct val="115000"/>
              <a:buFont typeface="Arial" panose="020B0604020202020204" pitchFamily="34" charset="0"/>
              <a:buNone/>
              <a:defRPr lang="en-US" sz="900" kern="0" baseline="0" dirty="0" smtClean="0">
                <a:solidFill>
                  <a:schemeClr val="accent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0" indent="0" algn="l" rtl="0" eaLnBrk="0" fontAlgn="base" hangingPunct="0">
              <a:spcBef>
                <a:spcPct val="0"/>
              </a:spcBef>
              <a:spcAft>
                <a:spcPts val="400"/>
              </a:spcAft>
              <a:buClr>
                <a:srgbClr val="E31836"/>
              </a:buClr>
              <a:buSzPct val="115000"/>
              <a:buFont typeface="Arial" panose="020B0604020202020204" pitchFamily="34" charset="0"/>
              <a:buNone/>
              <a:defRPr lang="en-US" sz="900" kern="0" baseline="0" dirty="0" smtClean="0">
                <a:solidFill>
                  <a:schemeClr val="accent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0" indent="0" algn="l" rtl="0" eaLnBrk="0" fontAlgn="base" hangingPunct="0">
              <a:spcBef>
                <a:spcPct val="0"/>
              </a:spcBef>
              <a:spcAft>
                <a:spcPts val="400"/>
              </a:spcAft>
              <a:buClr>
                <a:srgbClr val="E31836"/>
              </a:buClr>
              <a:buSzPct val="115000"/>
              <a:buFont typeface="Arial" panose="020B0604020202020204" pitchFamily="34" charset="0"/>
              <a:buNone/>
              <a:defRPr lang="en-US" sz="900" kern="0" baseline="0" dirty="0" smtClean="0">
                <a:solidFill>
                  <a:schemeClr val="accent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0" marR="0" indent="0" algn="l" defTabSz="1231869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400"/>
              </a:spcAft>
              <a:buClr>
                <a:srgbClr val="E31836"/>
              </a:buClr>
              <a:buSzPct val="115000"/>
              <a:buFont typeface="Arial" panose="020B0604020202020204" pitchFamily="34" charset="0"/>
              <a:buNone/>
              <a:tabLst/>
              <a:defRPr lang="en-US" sz="900" kern="0" baseline="0" dirty="0">
                <a:solidFill>
                  <a:schemeClr val="accent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891095" indent="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61229"/>
              </a:buClr>
              <a:buSzPct val="115000"/>
              <a:buFont typeface="Arial" charset="0"/>
              <a:buNone/>
              <a:defRPr sz="1333">
                <a:solidFill>
                  <a:schemeClr val="bg2"/>
                </a:solidFill>
                <a:latin typeface="+mn-lt"/>
                <a:cs typeface="+mn-cs"/>
              </a:defRPr>
            </a:lvl6pPr>
            <a:lvl7pPr marL="1930352" indent="-25187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61229"/>
              </a:buClr>
              <a:buSzPct val="115000"/>
              <a:buFont typeface="Arial" charset="0"/>
              <a:buChar char="•"/>
              <a:defRPr sz="1333">
                <a:solidFill>
                  <a:schemeClr val="bg2"/>
                </a:solidFill>
                <a:latin typeface="+mn-lt"/>
                <a:cs typeface="+mn-cs"/>
              </a:defRPr>
            </a:lvl7pPr>
            <a:lvl8pPr marL="2539937" indent="-25187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61229"/>
              </a:buClr>
              <a:buSzPct val="115000"/>
              <a:buFont typeface="Arial" charset="0"/>
              <a:buChar char="•"/>
              <a:defRPr sz="1333">
                <a:solidFill>
                  <a:schemeClr val="bg2"/>
                </a:solidFill>
                <a:latin typeface="+mn-lt"/>
                <a:cs typeface="+mn-cs"/>
              </a:defRPr>
            </a:lvl8pPr>
            <a:lvl9pPr marL="3149521" indent="-25187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61229"/>
              </a:buClr>
              <a:buSzPct val="115000"/>
              <a:buFont typeface="Arial" charset="0"/>
              <a:buChar char="•"/>
              <a:defRPr sz="1333">
                <a:solidFill>
                  <a:schemeClr val="bg2"/>
                </a:solidFill>
                <a:latin typeface="+mn-lt"/>
                <a:cs typeface="+mn-cs"/>
              </a:defRPr>
            </a:lvl9pPr>
          </a:lstStyle>
          <a:p>
            <a:r>
              <a:rPr lang="en-US" altLang="ja-JP" dirty="0"/>
              <a:t>NE, not evaluable.</a:t>
            </a:r>
            <a:br>
              <a:rPr lang="en-US" altLang="ja-JP" dirty="0"/>
            </a:br>
            <a:r>
              <a:rPr lang="en-US" b="1" dirty="0"/>
              <a:t>1.</a:t>
            </a:r>
            <a:r>
              <a:rPr lang="en-US" dirty="0"/>
              <a:t> Underwood et al. CROI 2019; Seattle, WA. </a:t>
            </a:r>
            <a:r>
              <a:rPr lang="fr-FR" dirty="0"/>
              <a:t>Poster 490</a:t>
            </a:r>
            <a:r>
              <a:rPr lang="en-US" dirty="0"/>
              <a:t>.</a:t>
            </a:r>
          </a:p>
        </p:txBody>
      </p:sp>
      <p:sp>
        <p:nvSpPr>
          <p:cNvPr id="11" name="Text Placeholder 22">
            <a:extLst>
              <a:ext uri="{FF2B5EF4-FFF2-40B4-BE49-F238E27FC236}">
                <a16:creationId xmlns:a16="http://schemas.microsoft.com/office/drawing/2014/main" id="{5D59491B-9B39-4D74-987F-0161EBC17180}"/>
              </a:ext>
            </a:extLst>
          </p:cNvPr>
          <p:cNvSpPr txBox="1">
            <a:spLocks/>
          </p:cNvSpPr>
          <p:nvPr/>
        </p:nvSpPr>
        <p:spPr bwMode="auto">
          <a:xfrm>
            <a:off x="7467600" y="6570663"/>
            <a:ext cx="5203825" cy="217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0" indent="0" algn="l" rtl="0" eaLnBrk="0" fontAlgn="base" hangingPunct="0">
              <a:spcBef>
                <a:spcPct val="0"/>
              </a:spcBef>
              <a:spcAft>
                <a:spcPts val="400"/>
              </a:spcAft>
              <a:buClr>
                <a:srgbClr val="E31836"/>
              </a:buClr>
              <a:buSzPct val="115000"/>
              <a:buFont typeface="Arial" panose="020B0604020202020204" pitchFamily="34" charset="0"/>
              <a:buNone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176213" indent="-176213" algn="l" rtl="0" eaLnBrk="0" fontAlgn="base" hangingPunct="0">
              <a:spcBef>
                <a:spcPct val="0"/>
              </a:spcBef>
              <a:spcAft>
                <a:spcPts val="400"/>
              </a:spcAft>
              <a:buClr>
                <a:srgbClr val="E31836"/>
              </a:buClr>
              <a:buSzPct val="115000"/>
              <a:buFont typeface="Arial" panose="020B0604020202020204" pitchFamily="34" charset="0"/>
              <a:buChar char="•"/>
              <a:defRPr sz="170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568325" indent="-173038" algn="l" rtl="0" eaLnBrk="0" fontAlgn="base" hangingPunct="0">
              <a:spcBef>
                <a:spcPct val="0"/>
              </a:spcBef>
              <a:spcAft>
                <a:spcPts val="400"/>
              </a:spcAft>
              <a:buClr>
                <a:srgbClr val="E31836"/>
              </a:buClr>
              <a:buSzPct val="115000"/>
              <a:buFont typeface="Arial" panose="020B0604020202020204" pitchFamily="34" charset="0"/>
              <a:buChar char="•"/>
              <a:defRPr lang="en-US" sz="1500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76313" indent="-188913" algn="l" rtl="0" eaLnBrk="0" fontAlgn="base" hangingPunct="0">
              <a:spcBef>
                <a:spcPct val="0"/>
              </a:spcBef>
              <a:spcAft>
                <a:spcPts val="400"/>
              </a:spcAft>
              <a:buClr>
                <a:srgbClr val="E31836"/>
              </a:buClr>
              <a:buSzPct val="115000"/>
              <a:buFont typeface="Arial" panose="020B0604020202020204" pitchFamily="34" charset="0"/>
              <a:buChar char="•"/>
              <a:defRPr lang="en-US" sz="1300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29753" indent="-152396" algn="l" defTabSz="1231869" rtl="0" eaLnBrk="0" fontAlgn="base" hangingPunct="0">
              <a:spcBef>
                <a:spcPct val="0"/>
              </a:spcBef>
              <a:spcAft>
                <a:spcPts val="400"/>
              </a:spcAft>
              <a:buClr>
                <a:srgbClr val="E31836"/>
              </a:buClr>
              <a:buSzPct val="115000"/>
              <a:buFont typeface="Arial" panose="020B0604020202020204" pitchFamily="34" charset="0"/>
              <a:buChar char="•"/>
              <a:defRPr lang="en-GB" sz="1467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891095" indent="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61229"/>
              </a:buClr>
              <a:buSzPct val="115000"/>
              <a:buFont typeface="Arial" charset="0"/>
              <a:buNone/>
              <a:defRPr sz="1333">
                <a:solidFill>
                  <a:schemeClr val="bg2"/>
                </a:solidFill>
                <a:latin typeface="+mn-lt"/>
                <a:cs typeface="+mn-cs"/>
              </a:defRPr>
            </a:lvl6pPr>
            <a:lvl7pPr marL="1930352" indent="-25187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61229"/>
              </a:buClr>
              <a:buSzPct val="115000"/>
              <a:buFont typeface="Arial" charset="0"/>
              <a:buChar char="•"/>
              <a:defRPr sz="1333">
                <a:solidFill>
                  <a:schemeClr val="bg2"/>
                </a:solidFill>
                <a:latin typeface="+mn-lt"/>
                <a:cs typeface="+mn-cs"/>
              </a:defRPr>
            </a:lvl7pPr>
            <a:lvl8pPr marL="2539937" indent="-25187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61229"/>
              </a:buClr>
              <a:buSzPct val="115000"/>
              <a:buFont typeface="Arial" charset="0"/>
              <a:buChar char="•"/>
              <a:defRPr sz="1333">
                <a:solidFill>
                  <a:schemeClr val="bg2"/>
                </a:solidFill>
                <a:latin typeface="+mn-lt"/>
                <a:cs typeface="+mn-cs"/>
              </a:defRPr>
            </a:lvl8pPr>
            <a:lvl9pPr marL="3149521" indent="-25187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61229"/>
              </a:buClr>
              <a:buSzPct val="115000"/>
              <a:buFont typeface="Arial" charset="0"/>
              <a:buChar char="•"/>
              <a:defRPr sz="1333">
                <a:solidFill>
                  <a:schemeClr val="bg2"/>
                </a:solidFill>
                <a:latin typeface="+mn-lt"/>
                <a:cs typeface="+mn-cs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400"/>
              </a:spcAft>
              <a:buClr>
                <a:srgbClr val="E31836"/>
              </a:buClr>
              <a:buSzPct val="115000"/>
              <a:buFont typeface="Arial" panose="020B0604020202020204" pitchFamily="34" charset="0"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71D4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Download Slides: </a:t>
            </a:r>
            <a:r>
              <a:rPr kumimoji="0" lang="en-GB" sz="1800" b="0" i="0" u="none" strike="noStrike" kern="0" cap="none" spc="0" normalizeH="0" baseline="0" noProof="0" dirty="0">
                <a:ln>
                  <a:noFill/>
                </a:ln>
                <a:solidFill>
                  <a:srgbClr val="071D4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Bit.ly/geminitnd</a:t>
            </a: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rgbClr val="071D49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33082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AD4D3A7C-3B0C-416B-85A0-1824EDB7DC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1600" b="1" dirty="0"/>
              <a:t>Proportion of Participants With TND by Visit (Snapshot Analysis, ITT-E Population)</a:t>
            </a:r>
          </a:p>
          <a:p>
            <a:pPr marL="0" indent="0">
              <a:buNone/>
            </a:pPr>
            <a:endParaRPr lang="en-US" sz="1600" b="1" dirty="0"/>
          </a:p>
          <a:p>
            <a:pPr marL="0" indent="0">
              <a:buNone/>
            </a:pPr>
            <a:endParaRPr lang="en-US" sz="1600" b="1" dirty="0"/>
          </a:p>
          <a:p>
            <a:pPr marL="0" indent="0">
              <a:buNone/>
            </a:pPr>
            <a:endParaRPr lang="en-US" sz="1600" b="1" dirty="0"/>
          </a:p>
          <a:p>
            <a:pPr marL="0" indent="0">
              <a:buNone/>
            </a:pPr>
            <a:endParaRPr lang="en-US" sz="1600" b="1" dirty="0"/>
          </a:p>
          <a:p>
            <a:pPr marL="0" indent="0">
              <a:buNone/>
            </a:pPr>
            <a:endParaRPr lang="en-US" sz="1600" b="1" dirty="0"/>
          </a:p>
          <a:p>
            <a:pPr marL="0" indent="0">
              <a:buNone/>
            </a:pPr>
            <a:endParaRPr lang="en-US" sz="1600" b="1" dirty="0"/>
          </a:p>
          <a:p>
            <a:pPr marL="0" indent="0">
              <a:buNone/>
            </a:pPr>
            <a:endParaRPr lang="en-US" sz="1600" b="1" dirty="0"/>
          </a:p>
          <a:p>
            <a:pPr marL="0" indent="0">
              <a:buNone/>
            </a:pPr>
            <a:endParaRPr lang="en-US" sz="1600" b="1" dirty="0"/>
          </a:p>
          <a:p>
            <a:pPr marL="0" indent="0">
              <a:buNone/>
            </a:pPr>
            <a:endParaRPr lang="en-US" sz="1600" b="1" dirty="0"/>
          </a:p>
          <a:p>
            <a:pPr marL="0" indent="0">
              <a:buNone/>
            </a:pPr>
            <a:endParaRPr lang="en-US" sz="1600" b="1" dirty="0"/>
          </a:p>
          <a:p>
            <a:pPr marL="0" indent="0">
              <a:spcBef>
                <a:spcPts val="2400"/>
              </a:spcBef>
              <a:buNone/>
            </a:pPr>
            <a:r>
              <a:rPr lang="en-GB" sz="1600" dirty="0"/>
              <a:t>Number at base of bars is number of participants reaching TND at week visit</a:t>
            </a:r>
            <a:r>
              <a:rPr lang="en-US" sz="1800" b="1" dirty="0"/>
              <a:t> 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C72E572F-8FBE-4C71-BDCD-34DCD69AD80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24AC3FD-09E3-4FF5-A0F9-A72F20D7F301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771F4925-E9B8-44C4-B62D-35A19ED70B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Proportions With TND Were Similar Between Groups at All Visits</a:t>
            </a:r>
          </a:p>
        </p:txBody>
      </p:sp>
      <p:sp>
        <p:nvSpPr>
          <p:cNvPr id="6" name="Text Placeholder 22">
            <a:extLst>
              <a:ext uri="{FF2B5EF4-FFF2-40B4-BE49-F238E27FC236}">
                <a16:creationId xmlns:a16="http://schemas.microsoft.com/office/drawing/2014/main" id="{98D9B559-E8D1-4C93-852C-D0349CA00B41}"/>
              </a:ext>
            </a:extLst>
          </p:cNvPr>
          <p:cNvSpPr txBox="1">
            <a:spLocks/>
          </p:cNvSpPr>
          <p:nvPr/>
        </p:nvSpPr>
        <p:spPr bwMode="auto">
          <a:xfrm>
            <a:off x="6538913" y="6419850"/>
            <a:ext cx="5203825" cy="217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0" indent="0" algn="l" rtl="0" eaLnBrk="0" fontAlgn="base" hangingPunct="0">
              <a:spcBef>
                <a:spcPct val="0"/>
              </a:spcBef>
              <a:spcAft>
                <a:spcPts val="400"/>
              </a:spcAft>
              <a:buClr>
                <a:srgbClr val="E31836"/>
              </a:buClr>
              <a:buSzPct val="115000"/>
              <a:buFont typeface="Arial" panose="020B0604020202020204" pitchFamily="34" charset="0"/>
              <a:buNone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176213" indent="-176213" algn="l" rtl="0" eaLnBrk="0" fontAlgn="base" hangingPunct="0">
              <a:spcBef>
                <a:spcPct val="0"/>
              </a:spcBef>
              <a:spcAft>
                <a:spcPts val="400"/>
              </a:spcAft>
              <a:buClr>
                <a:srgbClr val="E31836"/>
              </a:buClr>
              <a:buSzPct val="115000"/>
              <a:buFont typeface="Arial" panose="020B0604020202020204" pitchFamily="34" charset="0"/>
              <a:buChar char="•"/>
              <a:defRPr sz="170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568325" indent="-173038" algn="l" rtl="0" eaLnBrk="0" fontAlgn="base" hangingPunct="0">
              <a:spcBef>
                <a:spcPct val="0"/>
              </a:spcBef>
              <a:spcAft>
                <a:spcPts val="400"/>
              </a:spcAft>
              <a:buClr>
                <a:srgbClr val="E31836"/>
              </a:buClr>
              <a:buSzPct val="115000"/>
              <a:buFont typeface="Arial" panose="020B0604020202020204" pitchFamily="34" charset="0"/>
              <a:buChar char="•"/>
              <a:defRPr lang="en-US" sz="1500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76313" indent="-188913" algn="l" rtl="0" eaLnBrk="0" fontAlgn="base" hangingPunct="0">
              <a:spcBef>
                <a:spcPct val="0"/>
              </a:spcBef>
              <a:spcAft>
                <a:spcPts val="400"/>
              </a:spcAft>
              <a:buClr>
                <a:srgbClr val="E31836"/>
              </a:buClr>
              <a:buSzPct val="115000"/>
              <a:buFont typeface="Arial" panose="020B0604020202020204" pitchFamily="34" charset="0"/>
              <a:buChar char="•"/>
              <a:defRPr lang="en-US" sz="1300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29753" indent="-152396" algn="l" defTabSz="1231869" rtl="0" eaLnBrk="0" fontAlgn="base" hangingPunct="0">
              <a:spcBef>
                <a:spcPct val="0"/>
              </a:spcBef>
              <a:spcAft>
                <a:spcPts val="400"/>
              </a:spcAft>
              <a:buClr>
                <a:srgbClr val="E31836"/>
              </a:buClr>
              <a:buSzPct val="115000"/>
              <a:buFont typeface="Arial" panose="020B0604020202020204" pitchFamily="34" charset="0"/>
              <a:buChar char="•"/>
              <a:defRPr lang="en-GB" sz="1467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891095" indent="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61229"/>
              </a:buClr>
              <a:buSzPct val="115000"/>
              <a:buFont typeface="Arial" charset="0"/>
              <a:buNone/>
              <a:defRPr sz="1333">
                <a:solidFill>
                  <a:schemeClr val="bg2"/>
                </a:solidFill>
                <a:latin typeface="+mn-lt"/>
                <a:cs typeface="+mn-cs"/>
              </a:defRPr>
            </a:lvl6pPr>
            <a:lvl7pPr marL="1930352" indent="-25187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61229"/>
              </a:buClr>
              <a:buSzPct val="115000"/>
              <a:buFont typeface="Arial" charset="0"/>
              <a:buChar char="•"/>
              <a:defRPr sz="1333">
                <a:solidFill>
                  <a:schemeClr val="bg2"/>
                </a:solidFill>
                <a:latin typeface="+mn-lt"/>
                <a:cs typeface="+mn-cs"/>
              </a:defRPr>
            </a:lvl7pPr>
            <a:lvl8pPr marL="2539937" indent="-25187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61229"/>
              </a:buClr>
              <a:buSzPct val="115000"/>
              <a:buFont typeface="Arial" charset="0"/>
              <a:buChar char="•"/>
              <a:defRPr sz="1333">
                <a:solidFill>
                  <a:schemeClr val="bg2"/>
                </a:solidFill>
                <a:latin typeface="+mn-lt"/>
                <a:cs typeface="+mn-cs"/>
              </a:defRPr>
            </a:lvl8pPr>
            <a:lvl9pPr marL="3149521" indent="-25187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61229"/>
              </a:buClr>
              <a:buSzPct val="115000"/>
              <a:buFont typeface="Arial" charset="0"/>
              <a:buChar char="•"/>
              <a:defRPr sz="1333">
                <a:solidFill>
                  <a:schemeClr val="bg2"/>
                </a:solidFill>
                <a:latin typeface="+mn-lt"/>
                <a:cs typeface="+mn-cs"/>
              </a:defRPr>
            </a:lvl9pPr>
          </a:lstStyle>
          <a:p>
            <a:pPr algn="r"/>
            <a:r>
              <a:rPr lang="en-US" sz="800" kern="0" dirty="0">
                <a:solidFill>
                  <a:schemeClr val="tx1"/>
                </a:solidFill>
              </a:rPr>
              <a:t>Underwood et al. EACS 2019; Basel, Switzerland. Slides PS8/2.</a:t>
            </a:r>
          </a:p>
        </p:txBody>
      </p:sp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5BC32FED-AB82-4A34-859F-22BDBF9E276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16930135"/>
              </p:ext>
            </p:extLst>
          </p:nvPr>
        </p:nvGraphicFramePr>
        <p:xfrm>
          <a:off x="677563" y="1737379"/>
          <a:ext cx="10836875" cy="37094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pSp>
        <p:nvGrpSpPr>
          <p:cNvPr id="8" name="Group 7">
            <a:extLst>
              <a:ext uri="{FF2B5EF4-FFF2-40B4-BE49-F238E27FC236}">
                <a16:creationId xmlns:a16="http://schemas.microsoft.com/office/drawing/2014/main" id="{9F113CD9-5D58-4BFD-9BC7-B7766A02ADC1}"/>
              </a:ext>
            </a:extLst>
          </p:cNvPr>
          <p:cNvGrpSpPr/>
          <p:nvPr/>
        </p:nvGrpSpPr>
        <p:grpSpPr>
          <a:xfrm>
            <a:off x="1842231" y="4359083"/>
            <a:ext cx="9128549" cy="396263"/>
            <a:chOff x="26627" y="-18084"/>
            <a:chExt cx="5359512" cy="396263"/>
          </a:xfrm>
        </p:grpSpPr>
        <p:sp>
          <p:nvSpPr>
            <p:cNvPr id="9" name="TextBox 2">
              <a:extLst>
                <a:ext uri="{FF2B5EF4-FFF2-40B4-BE49-F238E27FC236}">
                  <a16:creationId xmlns:a16="http://schemas.microsoft.com/office/drawing/2014/main" id="{D27403E5-EB25-4002-BC73-745EF1A4C898}"/>
                </a:ext>
              </a:extLst>
            </p:cNvPr>
            <p:cNvSpPr txBox="1"/>
            <p:nvPr/>
          </p:nvSpPr>
          <p:spPr>
            <a:xfrm rot="5400000">
              <a:off x="-99224" y="107768"/>
              <a:ext cx="396262" cy="144560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1000" b="1" dirty="0">
                  <a:solidFill>
                    <a:schemeClr val="bg1"/>
                  </a:solidFill>
                </a:rPr>
                <a:t>246</a:t>
              </a:r>
            </a:p>
          </p:txBody>
        </p:sp>
        <p:sp>
          <p:nvSpPr>
            <p:cNvPr id="10" name="TextBox 5">
              <a:extLst>
                <a:ext uri="{FF2B5EF4-FFF2-40B4-BE49-F238E27FC236}">
                  <a16:creationId xmlns:a16="http://schemas.microsoft.com/office/drawing/2014/main" id="{09CF76E3-C6AC-4AE5-A45C-61C401F1017B}"/>
                </a:ext>
              </a:extLst>
            </p:cNvPr>
            <p:cNvSpPr txBox="1"/>
            <p:nvPr/>
          </p:nvSpPr>
          <p:spPr>
            <a:xfrm rot="5400000">
              <a:off x="118499" y="107767"/>
              <a:ext cx="396262" cy="144560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1000" b="1" dirty="0">
                  <a:solidFill>
                    <a:schemeClr val="bg1"/>
                  </a:solidFill>
                </a:rPr>
                <a:t>228</a:t>
              </a:r>
            </a:p>
          </p:txBody>
        </p:sp>
        <p:sp>
          <p:nvSpPr>
            <p:cNvPr id="11" name="TextBox 6">
              <a:extLst>
                <a:ext uri="{FF2B5EF4-FFF2-40B4-BE49-F238E27FC236}">
                  <a16:creationId xmlns:a16="http://schemas.microsoft.com/office/drawing/2014/main" id="{D156B2CF-4ED7-495F-9797-E18C36D49C68}"/>
                </a:ext>
              </a:extLst>
            </p:cNvPr>
            <p:cNvSpPr txBox="1"/>
            <p:nvPr/>
          </p:nvSpPr>
          <p:spPr>
            <a:xfrm rot="5400000">
              <a:off x="406657" y="107767"/>
              <a:ext cx="396262" cy="144560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1000" b="1" dirty="0">
                  <a:solidFill>
                    <a:schemeClr val="bg1"/>
                  </a:solidFill>
                </a:rPr>
                <a:t>375</a:t>
              </a:r>
            </a:p>
          </p:txBody>
        </p:sp>
        <p:sp>
          <p:nvSpPr>
            <p:cNvPr id="12" name="TextBox 7">
              <a:extLst>
                <a:ext uri="{FF2B5EF4-FFF2-40B4-BE49-F238E27FC236}">
                  <a16:creationId xmlns:a16="http://schemas.microsoft.com/office/drawing/2014/main" id="{FC137878-AFF4-453E-BE4E-6C50BCE39C16}"/>
                </a:ext>
              </a:extLst>
            </p:cNvPr>
            <p:cNvSpPr txBox="1"/>
            <p:nvPr/>
          </p:nvSpPr>
          <p:spPr>
            <a:xfrm rot="5400000">
              <a:off x="612109" y="107767"/>
              <a:ext cx="396262" cy="144560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1000" b="1" dirty="0">
                  <a:solidFill>
                    <a:schemeClr val="bg1"/>
                  </a:solidFill>
                </a:rPr>
                <a:t>351</a:t>
              </a:r>
            </a:p>
          </p:txBody>
        </p:sp>
        <p:sp>
          <p:nvSpPr>
            <p:cNvPr id="13" name="TextBox 8">
              <a:extLst>
                <a:ext uri="{FF2B5EF4-FFF2-40B4-BE49-F238E27FC236}">
                  <a16:creationId xmlns:a16="http://schemas.microsoft.com/office/drawing/2014/main" id="{79F39F5C-57EC-41E1-AC03-8C34F23E2C94}"/>
                </a:ext>
              </a:extLst>
            </p:cNvPr>
            <p:cNvSpPr txBox="1"/>
            <p:nvPr/>
          </p:nvSpPr>
          <p:spPr>
            <a:xfrm rot="5400000">
              <a:off x="905870" y="107767"/>
              <a:ext cx="396262" cy="144560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1000" b="1" dirty="0">
                  <a:solidFill>
                    <a:schemeClr val="bg1"/>
                  </a:solidFill>
                </a:rPr>
                <a:t>428</a:t>
              </a:r>
            </a:p>
          </p:txBody>
        </p:sp>
        <p:sp>
          <p:nvSpPr>
            <p:cNvPr id="14" name="TextBox 9">
              <a:extLst>
                <a:ext uri="{FF2B5EF4-FFF2-40B4-BE49-F238E27FC236}">
                  <a16:creationId xmlns:a16="http://schemas.microsoft.com/office/drawing/2014/main" id="{D34FC9C7-ACDA-493C-BA14-44A14226FD2A}"/>
                </a:ext>
              </a:extLst>
            </p:cNvPr>
            <p:cNvSpPr txBox="1"/>
            <p:nvPr/>
          </p:nvSpPr>
          <p:spPr>
            <a:xfrm rot="5400000">
              <a:off x="1110832" y="107767"/>
              <a:ext cx="396262" cy="144560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1000" b="1" dirty="0">
                  <a:solidFill>
                    <a:schemeClr val="bg1"/>
                  </a:solidFill>
                </a:rPr>
                <a:t>410</a:t>
              </a:r>
            </a:p>
          </p:txBody>
        </p:sp>
        <p:sp>
          <p:nvSpPr>
            <p:cNvPr id="15" name="TextBox 10">
              <a:extLst>
                <a:ext uri="{FF2B5EF4-FFF2-40B4-BE49-F238E27FC236}">
                  <a16:creationId xmlns:a16="http://schemas.microsoft.com/office/drawing/2014/main" id="{2834DB20-CCE3-4FE1-B4F2-19AAB317225A}"/>
                </a:ext>
              </a:extLst>
            </p:cNvPr>
            <p:cNvSpPr txBox="1"/>
            <p:nvPr/>
          </p:nvSpPr>
          <p:spPr>
            <a:xfrm rot="5400000">
              <a:off x="1405782" y="107767"/>
              <a:ext cx="396262" cy="144560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1000" b="1" dirty="0">
                  <a:solidFill>
                    <a:schemeClr val="bg1"/>
                  </a:solidFill>
                </a:rPr>
                <a:t>425</a:t>
              </a:r>
            </a:p>
          </p:txBody>
        </p:sp>
        <p:sp>
          <p:nvSpPr>
            <p:cNvPr id="16" name="TextBox 11">
              <a:extLst>
                <a:ext uri="{FF2B5EF4-FFF2-40B4-BE49-F238E27FC236}">
                  <a16:creationId xmlns:a16="http://schemas.microsoft.com/office/drawing/2014/main" id="{F856E02C-316E-4190-8D8F-788883D1623D}"/>
                </a:ext>
              </a:extLst>
            </p:cNvPr>
            <p:cNvSpPr txBox="1"/>
            <p:nvPr/>
          </p:nvSpPr>
          <p:spPr>
            <a:xfrm rot="5400000">
              <a:off x="1612788" y="107767"/>
              <a:ext cx="396262" cy="144560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1000" b="1" dirty="0">
                  <a:solidFill>
                    <a:schemeClr val="bg1"/>
                  </a:solidFill>
                </a:rPr>
                <a:t>402</a:t>
              </a:r>
            </a:p>
          </p:txBody>
        </p:sp>
        <p:sp>
          <p:nvSpPr>
            <p:cNvPr id="17" name="TextBox 18">
              <a:extLst>
                <a:ext uri="{FF2B5EF4-FFF2-40B4-BE49-F238E27FC236}">
                  <a16:creationId xmlns:a16="http://schemas.microsoft.com/office/drawing/2014/main" id="{7293348D-7415-45EF-A138-7BC6896DFCA6}"/>
                </a:ext>
              </a:extLst>
            </p:cNvPr>
            <p:cNvSpPr txBox="1"/>
            <p:nvPr/>
          </p:nvSpPr>
          <p:spPr>
            <a:xfrm rot="5400000">
              <a:off x="1907555" y="107767"/>
              <a:ext cx="396262" cy="144560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1000" b="1" dirty="0">
                  <a:solidFill>
                    <a:schemeClr val="bg1"/>
                  </a:solidFill>
                </a:rPr>
                <a:t>466</a:t>
              </a:r>
            </a:p>
          </p:txBody>
        </p:sp>
        <p:sp>
          <p:nvSpPr>
            <p:cNvPr id="18" name="TextBox 19">
              <a:extLst>
                <a:ext uri="{FF2B5EF4-FFF2-40B4-BE49-F238E27FC236}">
                  <a16:creationId xmlns:a16="http://schemas.microsoft.com/office/drawing/2014/main" id="{5A8C467D-59DF-45DB-B1E3-4377D71668E4}"/>
                </a:ext>
              </a:extLst>
            </p:cNvPr>
            <p:cNvSpPr txBox="1"/>
            <p:nvPr/>
          </p:nvSpPr>
          <p:spPr>
            <a:xfrm rot="5400000">
              <a:off x="2117630" y="107767"/>
              <a:ext cx="396262" cy="144560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1000" b="1" dirty="0">
                  <a:solidFill>
                    <a:schemeClr val="bg1"/>
                  </a:solidFill>
                </a:rPr>
                <a:t>453</a:t>
              </a:r>
            </a:p>
          </p:txBody>
        </p:sp>
        <p:sp>
          <p:nvSpPr>
            <p:cNvPr id="19" name="TextBox 20">
              <a:extLst>
                <a:ext uri="{FF2B5EF4-FFF2-40B4-BE49-F238E27FC236}">
                  <a16:creationId xmlns:a16="http://schemas.microsoft.com/office/drawing/2014/main" id="{46E7C6D6-4681-421A-BE3C-06A6C95D0B0B}"/>
                </a:ext>
              </a:extLst>
            </p:cNvPr>
            <p:cNvSpPr txBox="1"/>
            <p:nvPr/>
          </p:nvSpPr>
          <p:spPr>
            <a:xfrm rot="5400000">
              <a:off x="2410361" y="107767"/>
              <a:ext cx="396262" cy="144560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1000" b="1" dirty="0">
                  <a:solidFill>
                    <a:schemeClr val="bg1"/>
                  </a:solidFill>
                </a:rPr>
                <a:t>465</a:t>
              </a:r>
            </a:p>
          </p:txBody>
        </p:sp>
        <p:sp>
          <p:nvSpPr>
            <p:cNvPr id="20" name="TextBox 21">
              <a:extLst>
                <a:ext uri="{FF2B5EF4-FFF2-40B4-BE49-F238E27FC236}">
                  <a16:creationId xmlns:a16="http://schemas.microsoft.com/office/drawing/2014/main" id="{0407DA7E-BAA2-4E4A-9ECF-0E2E3B1481CB}"/>
                </a:ext>
              </a:extLst>
            </p:cNvPr>
            <p:cNvSpPr txBox="1"/>
            <p:nvPr/>
          </p:nvSpPr>
          <p:spPr>
            <a:xfrm rot="5400000">
              <a:off x="2615499" y="107767"/>
              <a:ext cx="396262" cy="144560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1000" b="1" dirty="0">
                  <a:solidFill>
                    <a:schemeClr val="bg1"/>
                  </a:solidFill>
                </a:rPr>
                <a:t>484</a:t>
              </a:r>
            </a:p>
          </p:txBody>
        </p:sp>
        <p:sp>
          <p:nvSpPr>
            <p:cNvPr id="21" name="TextBox 22">
              <a:extLst>
                <a:ext uri="{FF2B5EF4-FFF2-40B4-BE49-F238E27FC236}">
                  <a16:creationId xmlns:a16="http://schemas.microsoft.com/office/drawing/2014/main" id="{6258534E-BAD7-4796-B6E4-707BA8D8B4C1}"/>
                </a:ext>
              </a:extLst>
            </p:cNvPr>
            <p:cNvSpPr txBox="1"/>
            <p:nvPr/>
          </p:nvSpPr>
          <p:spPr>
            <a:xfrm rot="5400000">
              <a:off x="2911932" y="107767"/>
              <a:ext cx="396262" cy="144560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1000" b="1" dirty="0">
                  <a:solidFill>
                    <a:schemeClr val="bg1"/>
                  </a:solidFill>
                </a:rPr>
                <a:t>553</a:t>
              </a:r>
            </a:p>
          </p:txBody>
        </p:sp>
        <p:sp>
          <p:nvSpPr>
            <p:cNvPr id="22" name="TextBox 23">
              <a:extLst>
                <a:ext uri="{FF2B5EF4-FFF2-40B4-BE49-F238E27FC236}">
                  <a16:creationId xmlns:a16="http://schemas.microsoft.com/office/drawing/2014/main" id="{B66F1399-2221-44AA-B6C9-279514A63C11}"/>
                </a:ext>
              </a:extLst>
            </p:cNvPr>
            <p:cNvSpPr txBox="1"/>
            <p:nvPr/>
          </p:nvSpPr>
          <p:spPr>
            <a:xfrm rot="5400000">
              <a:off x="3116248" y="107767"/>
              <a:ext cx="396262" cy="144560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1000" b="1" dirty="0">
                  <a:solidFill>
                    <a:schemeClr val="bg1"/>
                  </a:solidFill>
                </a:rPr>
                <a:t>525</a:t>
              </a:r>
            </a:p>
          </p:txBody>
        </p:sp>
        <p:sp>
          <p:nvSpPr>
            <p:cNvPr id="23" name="TextBox 24">
              <a:extLst>
                <a:ext uri="{FF2B5EF4-FFF2-40B4-BE49-F238E27FC236}">
                  <a16:creationId xmlns:a16="http://schemas.microsoft.com/office/drawing/2014/main" id="{5588CDB0-82A9-4968-8B0B-EA5571302C81}"/>
                </a:ext>
              </a:extLst>
            </p:cNvPr>
            <p:cNvSpPr txBox="1"/>
            <p:nvPr/>
          </p:nvSpPr>
          <p:spPr>
            <a:xfrm rot="5400000">
              <a:off x="3408423" y="107767"/>
              <a:ext cx="396262" cy="144560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1000" b="1" dirty="0">
                  <a:solidFill>
                    <a:schemeClr val="bg1"/>
                  </a:solidFill>
                </a:rPr>
                <a:t>525</a:t>
              </a:r>
            </a:p>
          </p:txBody>
        </p:sp>
        <p:sp>
          <p:nvSpPr>
            <p:cNvPr id="24" name="TextBox 25">
              <a:extLst>
                <a:ext uri="{FF2B5EF4-FFF2-40B4-BE49-F238E27FC236}">
                  <a16:creationId xmlns:a16="http://schemas.microsoft.com/office/drawing/2014/main" id="{FFED892C-C8AB-406A-B999-01F2CD8C7030}"/>
                </a:ext>
              </a:extLst>
            </p:cNvPr>
            <p:cNvSpPr txBox="1"/>
            <p:nvPr/>
          </p:nvSpPr>
          <p:spPr>
            <a:xfrm rot="5400000">
              <a:off x="3621099" y="107767"/>
              <a:ext cx="396262" cy="144560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1000" b="1" dirty="0">
                  <a:solidFill>
                    <a:schemeClr val="bg1"/>
                  </a:solidFill>
                </a:rPr>
                <a:t>505</a:t>
              </a:r>
            </a:p>
          </p:txBody>
        </p:sp>
        <p:sp>
          <p:nvSpPr>
            <p:cNvPr id="25" name="TextBox 26">
              <a:extLst>
                <a:ext uri="{FF2B5EF4-FFF2-40B4-BE49-F238E27FC236}">
                  <a16:creationId xmlns:a16="http://schemas.microsoft.com/office/drawing/2014/main" id="{F323E949-86EE-47A1-9C28-BE935E0562AA}"/>
                </a:ext>
              </a:extLst>
            </p:cNvPr>
            <p:cNvSpPr txBox="1"/>
            <p:nvPr/>
          </p:nvSpPr>
          <p:spPr>
            <a:xfrm rot="5400000">
              <a:off x="3908994" y="107767"/>
              <a:ext cx="396262" cy="144560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1000" b="1" dirty="0">
                  <a:solidFill>
                    <a:schemeClr val="bg1"/>
                  </a:solidFill>
                </a:rPr>
                <a:t>492</a:t>
              </a:r>
            </a:p>
          </p:txBody>
        </p:sp>
        <p:sp>
          <p:nvSpPr>
            <p:cNvPr id="26" name="TextBox 27">
              <a:extLst>
                <a:ext uri="{FF2B5EF4-FFF2-40B4-BE49-F238E27FC236}">
                  <a16:creationId xmlns:a16="http://schemas.microsoft.com/office/drawing/2014/main" id="{B8DBED4F-0371-4BCE-98FD-C22FCA210AC3}"/>
                </a:ext>
              </a:extLst>
            </p:cNvPr>
            <p:cNvSpPr txBox="1"/>
            <p:nvPr/>
          </p:nvSpPr>
          <p:spPr>
            <a:xfrm rot="5400000">
              <a:off x="4120938" y="107767"/>
              <a:ext cx="396262" cy="144560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1000" b="1" dirty="0">
                  <a:solidFill>
                    <a:schemeClr val="bg1"/>
                  </a:solidFill>
                </a:rPr>
                <a:t>487</a:t>
              </a:r>
            </a:p>
          </p:txBody>
        </p:sp>
        <p:sp>
          <p:nvSpPr>
            <p:cNvPr id="27" name="TextBox 28">
              <a:extLst>
                <a:ext uri="{FF2B5EF4-FFF2-40B4-BE49-F238E27FC236}">
                  <a16:creationId xmlns:a16="http://schemas.microsoft.com/office/drawing/2014/main" id="{B8760566-7F7C-4BA3-9D0D-00602DB48633}"/>
                </a:ext>
              </a:extLst>
            </p:cNvPr>
            <p:cNvSpPr txBox="1"/>
            <p:nvPr/>
          </p:nvSpPr>
          <p:spPr>
            <a:xfrm rot="5400000">
              <a:off x="4406865" y="107767"/>
              <a:ext cx="396262" cy="144560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1000" b="1" dirty="0">
                  <a:solidFill>
                    <a:schemeClr val="bg1"/>
                  </a:solidFill>
                </a:rPr>
                <a:t>494</a:t>
              </a:r>
            </a:p>
          </p:txBody>
        </p:sp>
        <p:sp>
          <p:nvSpPr>
            <p:cNvPr id="28" name="TextBox 29">
              <a:extLst>
                <a:ext uri="{FF2B5EF4-FFF2-40B4-BE49-F238E27FC236}">
                  <a16:creationId xmlns:a16="http://schemas.microsoft.com/office/drawing/2014/main" id="{6067E464-8B48-4C6D-9041-860358F8AE76}"/>
                </a:ext>
              </a:extLst>
            </p:cNvPr>
            <p:cNvSpPr txBox="1"/>
            <p:nvPr/>
          </p:nvSpPr>
          <p:spPr>
            <a:xfrm rot="5400000">
              <a:off x="4617494" y="107767"/>
              <a:ext cx="396262" cy="144560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1000" b="1" dirty="0">
                  <a:solidFill>
                    <a:schemeClr val="bg1"/>
                  </a:solidFill>
                </a:rPr>
                <a:t>472</a:t>
              </a:r>
            </a:p>
          </p:txBody>
        </p:sp>
        <p:sp>
          <p:nvSpPr>
            <p:cNvPr id="29" name="TextBox 30">
              <a:extLst>
                <a:ext uri="{FF2B5EF4-FFF2-40B4-BE49-F238E27FC236}">
                  <a16:creationId xmlns:a16="http://schemas.microsoft.com/office/drawing/2014/main" id="{1E466D5F-97C6-4052-9048-01B772C89182}"/>
                </a:ext>
              </a:extLst>
            </p:cNvPr>
            <p:cNvSpPr txBox="1"/>
            <p:nvPr/>
          </p:nvSpPr>
          <p:spPr>
            <a:xfrm rot="5400000">
              <a:off x="4913203" y="107767"/>
              <a:ext cx="396262" cy="144560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1000" b="1" dirty="0">
                  <a:solidFill>
                    <a:schemeClr val="bg1"/>
                  </a:solidFill>
                </a:rPr>
                <a:t>474</a:t>
              </a:r>
            </a:p>
          </p:txBody>
        </p:sp>
        <p:sp>
          <p:nvSpPr>
            <p:cNvPr id="30" name="TextBox 31">
              <a:extLst>
                <a:ext uri="{FF2B5EF4-FFF2-40B4-BE49-F238E27FC236}">
                  <a16:creationId xmlns:a16="http://schemas.microsoft.com/office/drawing/2014/main" id="{68C93CCF-CB8F-483D-9ABA-E2E7BFEA4A9C}"/>
                </a:ext>
              </a:extLst>
            </p:cNvPr>
            <p:cNvSpPr txBox="1"/>
            <p:nvPr/>
          </p:nvSpPr>
          <p:spPr>
            <a:xfrm rot="5400000">
              <a:off x="5115728" y="107767"/>
              <a:ext cx="396262" cy="144560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1000" b="1" dirty="0">
                  <a:solidFill>
                    <a:schemeClr val="bg1"/>
                  </a:solidFill>
                </a:rPr>
                <a:t>484</a:t>
              </a:r>
            </a:p>
          </p:txBody>
        </p:sp>
      </p:grpSp>
      <p:sp>
        <p:nvSpPr>
          <p:cNvPr id="31" name="Text Placeholder 22">
            <a:extLst>
              <a:ext uri="{FF2B5EF4-FFF2-40B4-BE49-F238E27FC236}">
                <a16:creationId xmlns:a16="http://schemas.microsoft.com/office/drawing/2014/main" id="{AE470AAA-F978-4C94-B6A8-400F11FF8F76}"/>
              </a:ext>
            </a:extLst>
          </p:cNvPr>
          <p:cNvSpPr txBox="1">
            <a:spLocks/>
          </p:cNvSpPr>
          <p:nvPr/>
        </p:nvSpPr>
        <p:spPr bwMode="auto">
          <a:xfrm>
            <a:off x="7467600" y="6570663"/>
            <a:ext cx="5203825" cy="217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0" indent="0" algn="l" rtl="0" eaLnBrk="0" fontAlgn="base" hangingPunct="0">
              <a:spcBef>
                <a:spcPct val="0"/>
              </a:spcBef>
              <a:spcAft>
                <a:spcPts val="400"/>
              </a:spcAft>
              <a:buClr>
                <a:srgbClr val="E31836"/>
              </a:buClr>
              <a:buSzPct val="115000"/>
              <a:buFont typeface="Arial" panose="020B0604020202020204" pitchFamily="34" charset="0"/>
              <a:buNone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176213" indent="-176213" algn="l" rtl="0" eaLnBrk="0" fontAlgn="base" hangingPunct="0">
              <a:spcBef>
                <a:spcPct val="0"/>
              </a:spcBef>
              <a:spcAft>
                <a:spcPts val="400"/>
              </a:spcAft>
              <a:buClr>
                <a:srgbClr val="E31836"/>
              </a:buClr>
              <a:buSzPct val="115000"/>
              <a:buFont typeface="Arial" panose="020B0604020202020204" pitchFamily="34" charset="0"/>
              <a:buChar char="•"/>
              <a:defRPr sz="170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568325" indent="-173038" algn="l" rtl="0" eaLnBrk="0" fontAlgn="base" hangingPunct="0">
              <a:spcBef>
                <a:spcPct val="0"/>
              </a:spcBef>
              <a:spcAft>
                <a:spcPts val="400"/>
              </a:spcAft>
              <a:buClr>
                <a:srgbClr val="E31836"/>
              </a:buClr>
              <a:buSzPct val="115000"/>
              <a:buFont typeface="Arial" panose="020B0604020202020204" pitchFamily="34" charset="0"/>
              <a:buChar char="•"/>
              <a:defRPr lang="en-US" sz="1500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76313" indent="-188913" algn="l" rtl="0" eaLnBrk="0" fontAlgn="base" hangingPunct="0">
              <a:spcBef>
                <a:spcPct val="0"/>
              </a:spcBef>
              <a:spcAft>
                <a:spcPts val="400"/>
              </a:spcAft>
              <a:buClr>
                <a:srgbClr val="E31836"/>
              </a:buClr>
              <a:buSzPct val="115000"/>
              <a:buFont typeface="Arial" panose="020B0604020202020204" pitchFamily="34" charset="0"/>
              <a:buChar char="•"/>
              <a:defRPr lang="en-US" sz="1300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29753" indent="-152396" algn="l" defTabSz="1231869" rtl="0" eaLnBrk="0" fontAlgn="base" hangingPunct="0">
              <a:spcBef>
                <a:spcPct val="0"/>
              </a:spcBef>
              <a:spcAft>
                <a:spcPts val="400"/>
              </a:spcAft>
              <a:buClr>
                <a:srgbClr val="E31836"/>
              </a:buClr>
              <a:buSzPct val="115000"/>
              <a:buFont typeface="Arial" panose="020B0604020202020204" pitchFamily="34" charset="0"/>
              <a:buChar char="•"/>
              <a:defRPr lang="en-GB" sz="1467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891095" indent="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61229"/>
              </a:buClr>
              <a:buSzPct val="115000"/>
              <a:buFont typeface="Arial" charset="0"/>
              <a:buNone/>
              <a:defRPr sz="1333">
                <a:solidFill>
                  <a:schemeClr val="bg2"/>
                </a:solidFill>
                <a:latin typeface="+mn-lt"/>
                <a:cs typeface="+mn-cs"/>
              </a:defRPr>
            </a:lvl6pPr>
            <a:lvl7pPr marL="1930352" indent="-25187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61229"/>
              </a:buClr>
              <a:buSzPct val="115000"/>
              <a:buFont typeface="Arial" charset="0"/>
              <a:buChar char="•"/>
              <a:defRPr sz="1333">
                <a:solidFill>
                  <a:schemeClr val="bg2"/>
                </a:solidFill>
                <a:latin typeface="+mn-lt"/>
                <a:cs typeface="+mn-cs"/>
              </a:defRPr>
            </a:lvl7pPr>
            <a:lvl8pPr marL="2539937" indent="-25187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61229"/>
              </a:buClr>
              <a:buSzPct val="115000"/>
              <a:buFont typeface="Arial" charset="0"/>
              <a:buChar char="•"/>
              <a:defRPr sz="1333">
                <a:solidFill>
                  <a:schemeClr val="bg2"/>
                </a:solidFill>
                <a:latin typeface="+mn-lt"/>
                <a:cs typeface="+mn-cs"/>
              </a:defRPr>
            </a:lvl8pPr>
            <a:lvl9pPr marL="3149521" indent="-25187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61229"/>
              </a:buClr>
              <a:buSzPct val="115000"/>
              <a:buFont typeface="Arial" charset="0"/>
              <a:buChar char="•"/>
              <a:defRPr sz="1333">
                <a:solidFill>
                  <a:schemeClr val="bg2"/>
                </a:solidFill>
                <a:latin typeface="+mn-lt"/>
                <a:cs typeface="+mn-cs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400"/>
              </a:spcAft>
              <a:buClr>
                <a:srgbClr val="E31836"/>
              </a:buClr>
              <a:buSzPct val="115000"/>
              <a:buFont typeface="Arial" panose="020B0604020202020204" pitchFamily="34" charset="0"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71D4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Download Slides: </a:t>
            </a:r>
            <a:r>
              <a:rPr kumimoji="0" lang="en-GB" sz="1800" b="0" i="0" u="none" strike="noStrike" kern="0" cap="none" spc="0" normalizeH="0" baseline="0" noProof="0" dirty="0">
                <a:ln>
                  <a:noFill/>
                </a:ln>
                <a:solidFill>
                  <a:srgbClr val="071D4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Bit.ly/geminitnd</a:t>
            </a: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rgbClr val="071D49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66367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C46587BF-158F-4E7F-8A99-D442AEAC63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5472" y="1312071"/>
            <a:ext cx="11144251" cy="4343400"/>
          </a:xfrm>
        </p:spPr>
        <p:txBody>
          <a:bodyPr/>
          <a:lstStyle/>
          <a:p>
            <a:endParaRPr lang="en-US" sz="1600" dirty="0"/>
          </a:p>
          <a:p>
            <a:endParaRPr lang="en-US" sz="1600" dirty="0"/>
          </a:p>
          <a:p>
            <a:endParaRPr lang="en-US" sz="1600" dirty="0"/>
          </a:p>
          <a:p>
            <a:endParaRPr lang="en-US" sz="1600" dirty="0"/>
          </a:p>
          <a:p>
            <a:endParaRPr lang="en-US" sz="1600" dirty="0"/>
          </a:p>
          <a:p>
            <a:endParaRPr lang="en-US" sz="1600" dirty="0"/>
          </a:p>
          <a:p>
            <a:pPr marL="0" indent="0">
              <a:spcBef>
                <a:spcPts val="300"/>
              </a:spcBef>
              <a:buNone/>
            </a:pPr>
            <a:endParaRPr lang="en-US" sz="1600" dirty="0"/>
          </a:p>
          <a:p>
            <a:pPr marL="0" indent="0">
              <a:spcBef>
                <a:spcPts val="300"/>
              </a:spcBef>
              <a:buNone/>
            </a:pPr>
            <a:endParaRPr lang="en-US" sz="1600" dirty="0"/>
          </a:p>
          <a:p>
            <a:pPr marL="0" indent="0">
              <a:spcBef>
                <a:spcPts val="300"/>
              </a:spcBef>
              <a:buNone/>
            </a:pPr>
            <a:endParaRPr lang="en-US" sz="1600" dirty="0"/>
          </a:p>
          <a:p>
            <a:pPr marL="0" indent="0">
              <a:spcBef>
                <a:spcPts val="300"/>
              </a:spcBef>
              <a:buNone/>
            </a:pPr>
            <a:endParaRPr lang="en-US" sz="1600" dirty="0"/>
          </a:p>
          <a:p>
            <a:pPr marL="0" indent="0">
              <a:spcBef>
                <a:spcPts val="300"/>
              </a:spcBef>
              <a:buNone/>
            </a:pPr>
            <a:endParaRPr lang="en-US" sz="1400" dirty="0"/>
          </a:p>
          <a:p>
            <a:pPr>
              <a:spcBef>
                <a:spcPts val="300"/>
              </a:spcBef>
            </a:pPr>
            <a:endParaRPr lang="en-US" sz="1400" dirty="0"/>
          </a:p>
          <a:p>
            <a:pPr>
              <a:spcBef>
                <a:spcPts val="300"/>
              </a:spcBef>
            </a:pPr>
            <a:endParaRPr lang="en-US" sz="1400" dirty="0"/>
          </a:p>
          <a:p>
            <a:pPr marL="0" indent="0">
              <a:spcBef>
                <a:spcPts val="300"/>
              </a:spcBef>
              <a:buNone/>
            </a:pPr>
            <a:endParaRPr lang="en-US" sz="1400" dirty="0"/>
          </a:p>
          <a:p>
            <a:pPr>
              <a:spcBef>
                <a:spcPts val="1200"/>
              </a:spcBef>
            </a:pPr>
            <a:r>
              <a:rPr lang="en-US" sz="1600" dirty="0"/>
              <a:t>At Week 96, median times to TND were comparable in the DTG + 3TC and DTG + TDF/FTC groups, regardless of BL VL or CD4+ cell count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2A0D7DE-9334-4A9F-81DE-37C793F52D2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24AC3FD-09E3-4FF5-A0F9-A72F20D7F301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3338F27D-7481-4068-AAF0-58F8425F6B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Median Time to TND in Subgroups for Observed Analysis</a:t>
            </a:r>
          </a:p>
        </p:txBody>
      </p:sp>
      <p:sp>
        <p:nvSpPr>
          <p:cNvPr id="46" name="Text Placeholder 22">
            <a:extLst>
              <a:ext uri="{FF2B5EF4-FFF2-40B4-BE49-F238E27FC236}">
                <a16:creationId xmlns:a16="http://schemas.microsoft.com/office/drawing/2014/main" id="{987B0F8B-B6D9-4ACC-A9ED-1F64E36CD4DC}"/>
              </a:ext>
            </a:extLst>
          </p:cNvPr>
          <p:cNvSpPr txBox="1">
            <a:spLocks/>
          </p:cNvSpPr>
          <p:nvPr/>
        </p:nvSpPr>
        <p:spPr bwMode="auto">
          <a:xfrm>
            <a:off x="6538913" y="6419850"/>
            <a:ext cx="5203825" cy="217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0" indent="0" algn="l" rtl="0" eaLnBrk="0" fontAlgn="base" hangingPunct="0">
              <a:spcBef>
                <a:spcPct val="0"/>
              </a:spcBef>
              <a:spcAft>
                <a:spcPts val="400"/>
              </a:spcAft>
              <a:buClr>
                <a:srgbClr val="E31836"/>
              </a:buClr>
              <a:buSzPct val="115000"/>
              <a:buFont typeface="Arial" panose="020B0604020202020204" pitchFamily="34" charset="0"/>
              <a:buNone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176213" indent="-176213" algn="l" rtl="0" eaLnBrk="0" fontAlgn="base" hangingPunct="0">
              <a:spcBef>
                <a:spcPct val="0"/>
              </a:spcBef>
              <a:spcAft>
                <a:spcPts val="400"/>
              </a:spcAft>
              <a:buClr>
                <a:srgbClr val="E31836"/>
              </a:buClr>
              <a:buSzPct val="115000"/>
              <a:buFont typeface="Arial" panose="020B0604020202020204" pitchFamily="34" charset="0"/>
              <a:buChar char="•"/>
              <a:defRPr sz="170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568325" indent="-173038" algn="l" rtl="0" eaLnBrk="0" fontAlgn="base" hangingPunct="0">
              <a:spcBef>
                <a:spcPct val="0"/>
              </a:spcBef>
              <a:spcAft>
                <a:spcPts val="400"/>
              </a:spcAft>
              <a:buClr>
                <a:srgbClr val="E31836"/>
              </a:buClr>
              <a:buSzPct val="115000"/>
              <a:buFont typeface="Arial" panose="020B0604020202020204" pitchFamily="34" charset="0"/>
              <a:buChar char="•"/>
              <a:defRPr lang="en-US" sz="1500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76313" indent="-188913" algn="l" rtl="0" eaLnBrk="0" fontAlgn="base" hangingPunct="0">
              <a:spcBef>
                <a:spcPct val="0"/>
              </a:spcBef>
              <a:spcAft>
                <a:spcPts val="400"/>
              </a:spcAft>
              <a:buClr>
                <a:srgbClr val="E31836"/>
              </a:buClr>
              <a:buSzPct val="115000"/>
              <a:buFont typeface="Arial" panose="020B0604020202020204" pitchFamily="34" charset="0"/>
              <a:buChar char="•"/>
              <a:defRPr lang="en-US" sz="1300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29753" indent="-152396" algn="l" defTabSz="1231869" rtl="0" eaLnBrk="0" fontAlgn="base" hangingPunct="0">
              <a:spcBef>
                <a:spcPct val="0"/>
              </a:spcBef>
              <a:spcAft>
                <a:spcPts val="400"/>
              </a:spcAft>
              <a:buClr>
                <a:srgbClr val="E31836"/>
              </a:buClr>
              <a:buSzPct val="115000"/>
              <a:buFont typeface="Arial" panose="020B0604020202020204" pitchFamily="34" charset="0"/>
              <a:buChar char="•"/>
              <a:defRPr lang="en-GB" sz="1467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891095" indent="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61229"/>
              </a:buClr>
              <a:buSzPct val="115000"/>
              <a:buFont typeface="Arial" charset="0"/>
              <a:buNone/>
              <a:defRPr sz="1333">
                <a:solidFill>
                  <a:schemeClr val="bg2"/>
                </a:solidFill>
                <a:latin typeface="+mn-lt"/>
                <a:cs typeface="+mn-cs"/>
              </a:defRPr>
            </a:lvl6pPr>
            <a:lvl7pPr marL="1930352" indent="-25187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61229"/>
              </a:buClr>
              <a:buSzPct val="115000"/>
              <a:buFont typeface="Arial" charset="0"/>
              <a:buChar char="•"/>
              <a:defRPr sz="1333">
                <a:solidFill>
                  <a:schemeClr val="bg2"/>
                </a:solidFill>
                <a:latin typeface="+mn-lt"/>
                <a:cs typeface="+mn-cs"/>
              </a:defRPr>
            </a:lvl7pPr>
            <a:lvl8pPr marL="2539937" indent="-25187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61229"/>
              </a:buClr>
              <a:buSzPct val="115000"/>
              <a:buFont typeface="Arial" charset="0"/>
              <a:buChar char="•"/>
              <a:defRPr sz="1333">
                <a:solidFill>
                  <a:schemeClr val="bg2"/>
                </a:solidFill>
                <a:latin typeface="+mn-lt"/>
                <a:cs typeface="+mn-cs"/>
              </a:defRPr>
            </a:lvl8pPr>
            <a:lvl9pPr marL="3149521" indent="-25187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61229"/>
              </a:buClr>
              <a:buSzPct val="115000"/>
              <a:buFont typeface="Arial" charset="0"/>
              <a:buChar char="•"/>
              <a:defRPr sz="1333">
                <a:solidFill>
                  <a:schemeClr val="bg2"/>
                </a:solidFill>
                <a:latin typeface="+mn-lt"/>
                <a:cs typeface="+mn-cs"/>
              </a:defRPr>
            </a:lvl9pPr>
          </a:lstStyle>
          <a:p>
            <a:pPr algn="r"/>
            <a:r>
              <a:rPr lang="en-US" sz="800" kern="0" dirty="0">
                <a:solidFill>
                  <a:schemeClr val="tx1"/>
                </a:solidFill>
              </a:rPr>
              <a:t>Underwood et al. EACS 2019; Basel, Switzerland. Slides PS8/2.</a:t>
            </a:r>
          </a:p>
        </p:txBody>
      </p:sp>
      <p:pic>
        <p:nvPicPr>
          <p:cNvPr id="24" name="Picture 23">
            <a:extLst>
              <a:ext uri="{FF2B5EF4-FFF2-40B4-BE49-F238E27FC236}">
                <a16:creationId xmlns:a16="http://schemas.microsoft.com/office/drawing/2014/main" id="{23242587-2CED-4CDA-9495-BC3AB4AA038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136472" y="1401843"/>
            <a:ext cx="4025293" cy="1876861"/>
          </a:xfrm>
          <a:prstGeom prst="rect">
            <a:avLst/>
          </a:prstGeom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83B562FA-9392-470B-9AEE-3296B655E39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144530" y="3613480"/>
            <a:ext cx="4009177" cy="1876860"/>
          </a:xfrm>
          <a:prstGeom prst="rect">
            <a:avLst/>
          </a:prstGeom>
        </p:spPr>
      </p:pic>
      <p:pic>
        <p:nvPicPr>
          <p:cNvPr id="26" name="Picture 25">
            <a:extLst>
              <a:ext uri="{FF2B5EF4-FFF2-40B4-BE49-F238E27FC236}">
                <a16:creationId xmlns:a16="http://schemas.microsoft.com/office/drawing/2014/main" id="{7E0E08AA-D1D6-4C42-88CA-7C2FF853130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992540" y="3613480"/>
            <a:ext cx="4003390" cy="1889156"/>
          </a:xfrm>
          <a:prstGeom prst="rect">
            <a:avLst/>
          </a:prstGeom>
        </p:spPr>
      </p:pic>
      <p:pic>
        <p:nvPicPr>
          <p:cNvPr id="31" name="Picture 30">
            <a:extLst>
              <a:ext uri="{FF2B5EF4-FFF2-40B4-BE49-F238E27FC236}">
                <a16:creationId xmlns:a16="http://schemas.microsoft.com/office/drawing/2014/main" id="{64B3F1FD-F6DB-453B-8BD0-BC63968FD069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989648" y="1401843"/>
            <a:ext cx="4009174" cy="1876859"/>
          </a:xfrm>
          <a:prstGeom prst="rect">
            <a:avLst/>
          </a:prstGeom>
        </p:spPr>
      </p:pic>
      <p:sp>
        <p:nvSpPr>
          <p:cNvPr id="50" name="TextBox 31">
            <a:extLst>
              <a:ext uri="{FF2B5EF4-FFF2-40B4-BE49-F238E27FC236}">
                <a16:creationId xmlns:a16="http://schemas.microsoft.com/office/drawing/2014/main" id="{CFE4323E-3179-4F13-A64F-87A9BCD70BD7}"/>
              </a:ext>
            </a:extLst>
          </p:cNvPr>
          <p:cNvSpPr txBox="1"/>
          <p:nvPr/>
        </p:nvSpPr>
        <p:spPr>
          <a:xfrm>
            <a:off x="2488456" y="1194679"/>
            <a:ext cx="1321324" cy="184666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09489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218979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828469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437958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3047448" algn="l" defTabSz="1218979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6pPr>
            <a:lvl7pPr marL="3656937" algn="l" defTabSz="1218979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7pPr>
            <a:lvl8pPr marL="4266427" algn="l" defTabSz="1218979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8pPr>
            <a:lvl9pPr marL="4875915" algn="l" defTabSz="1218979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</a:rPr>
              <a:t>VL ≤100,000 c/mL</a:t>
            </a:r>
          </a:p>
        </p:txBody>
      </p:sp>
      <p:sp>
        <p:nvSpPr>
          <p:cNvPr id="51" name="TextBox 32">
            <a:extLst>
              <a:ext uri="{FF2B5EF4-FFF2-40B4-BE49-F238E27FC236}">
                <a16:creationId xmlns:a16="http://schemas.microsoft.com/office/drawing/2014/main" id="{F9D36D59-2BFD-4E02-996A-FFFFCB00B081}"/>
              </a:ext>
            </a:extLst>
          </p:cNvPr>
          <p:cNvSpPr txBox="1"/>
          <p:nvPr/>
        </p:nvSpPr>
        <p:spPr>
          <a:xfrm>
            <a:off x="2486052" y="3401242"/>
            <a:ext cx="1326132" cy="184666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09489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218979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828469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437958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3047448" algn="l" defTabSz="1218979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6pPr>
            <a:lvl7pPr marL="3656937" algn="l" defTabSz="1218979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7pPr>
            <a:lvl8pPr marL="4266427" algn="l" defTabSz="1218979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8pPr>
            <a:lvl9pPr marL="4875915" algn="l" defTabSz="1218979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</a:rPr>
              <a:t>VL &gt;100,000 c/mL</a:t>
            </a:r>
          </a:p>
        </p:txBody>
      </p:sp>
      <p:sp>
        <p:nvSpPr>
          <p:cNvPr id="52" name="TextBox 33">
            <a:extLst>
              <a:ext uri="{FF2B5EF4-FFF2-40B4-BE49-F238E27FC236}">
                <a16:creationId xmlns:a16="http://schemas.microsoft.com/office/drawing/2014/main" id="{A0CE8F1B-03AE-40A4-B7AC-214945117664}"/>
              </a:ext>
            </a:extLst>
          </p:cNvPr>
          <p:cNvSpPr txBox="1"/>
          <p:nvPr/>
        </p:nvSpPr>
        <p:spPr>
          <a:xfrm>
            <a:off x="7995564" y="1194679"/>
            <a:ext cx="1997342" cy="184666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09489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218979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828469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437958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3047448" algn="l" defTabSz="1218979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6pPr>
            <a:lvl7pPr marL="3656937" algn="l" defTabSz="1218979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7pPr>
            <a:lvl8pPr marL="4266427" algn="l" defTabSz="1218979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8pPr>
            <a:lvl9pPr marL="4875915" algn="l" defTabSz="1218979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</a:rPr>
              <a:t>CD4+ cells &gt;200 cells/mm</a:t>
            </a:r>
            <a:r>
              <a:rPr kumimoji="0" lang="en-US" sz="1200" b="1" i="0" u="none" strike="noStrike" kern="0" cap="none" spc="0" normalizeH="0" baseline="30000" noProof="0" dirty="0">
                <a:ln>
                  <a:noFill/>
                </a:ln>
                <a:effectLst/>
                <a:uLnTx/>
                <a:uFillTx/>
              </a:rPr>
              <a:t>3</a:t>
            </a:r>
            <a:endParaRPr kumimoji="0" lang="en-US" sz="1200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</a:endParaRPr>
          </a:p>
        </p:txBody>
      </p:sp>
      <p:sp>
        <p:nvSpPr>
          <p:cNvPr id="53" name="TextBox 33">
            <a:extLst>
              <a:ext uri="{FF2B5EF4-FFF2-40B4-BE49-F238E27FC236}">
                <a16:creationId xmlns:a16="http://schemas.microsoft.com/office/drawing/2014/main" id="{3D852921-94FD-4964-AC8B-FDEDA3F0EB48}"/>
              </a:ext>
            </a:extLst>
          </p:cNvPr>
          <p:cNvSpPr txBox="1"/>
          <p:nvPr/>
        </p:nvSpPr>
        <p:spPr>
          <a:xfrm>
            <a:off x="7995564" y="3401242"/>
            <a:ext cx="1997342" cy="184666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09489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218979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828469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437958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3047448" algn="l" defTabSz="1218979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6pPr>
            <a:lvl7pPr marL="3656937" algn="l" defTabSz="1218979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7pPr>
            <a:lvl8pPr marL="4266427" algn="l" defTabSz="1218979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8pPr>
            <a:lvl9pPr marL="4875915" algn="l" defTabSz="1218979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</a:rPr>
              <a:t>CD4+ cells </a:t>
            </a:r>
            <a:r>
              <a:rPr lang="en-US" sz="1200" b="1" kern="0" dirty="0"/>
              <a:t>≤200 </a:t>
            </a:r>
            <a:r>
              <a:rPr kumimoji="0" lang="en-US" sz="12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</a:rPr>
              <a:t>cells/mm</a:t>
            </a:r>
            <a:r>
              <a:rPr kumimoji="0" lang="en-US" sz="1200" b="1" i="0" u="none" strike="noStrike" kern="0" cap="none" spc="0" normalizeH="0" baseline="30000" noProof="0" dirty="0">
                <a:ln>
                  <a:noFill/>
                </a:ln>
                <a:effectLst/>
                <a:uLnTx/>
                <a:uFillTx/>
              </a:rPr>
              <a:t>3</a:t>
            </a:r>
            <a:endParaRPr kumimoji="0" lang="en-US" sz="1200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</a:endParaRPr>
          </a:p>
        </p:txBody>
      </p:sp>
      <p:graphicFrame>
        <p:nvGraphicFramePr>
          <p:cNvPr id="18" name="Table 17">
            <a:extLst>
              <a:ext uri="{FF2B5EF4-FFF2-40B4-BE49-F238E27FC236}">
                <a16:creationId xmlns:a16="http://schemas.microsoft.com/office/drawing/2014/main" id="{3B737597-80D2-48A7-A1EB-3C71C8D9DB8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78161823"/>
              </p:ext>
            </p:extLst>
          </p:nvPr>
        </p:nvGraphicFramePr>
        <p:xfrm>
          <a:off x="2799565" y="2329609"/>
          <a:ext cx="2362200" cy="389163"/>
        </p:xfrm>
        <a:graphic>
          <a:graphicData uri="http://schemas.openxmlformats.org/drawingml/2006/table">
            <a:tbl>
              <a:tblPr firstRow="1" bandRow="1"/>
              <a:tblGrid>
                <a:gridCol w="374663">
                  <a:extLst>
                    <a:ext uri="{9D8B030D-6E8A-4147-A177-3AD203B41FA5}">
                      <a16:colId xmlns:a16="http://schemas.microsoft.com/office/drawing/2014/main" val="452641476"/>
                    </a:ext>
                  </a:extLst>
                </a:gridCol>
                <a:gridCol w="768337">
                  <a:extLst>
                    <a:ext uri="{9D8B030D-6E8A-4147-A177-3AD203B41FA5}">
                      <a16:colId xmlns:a16="http://schemas.microsoft.com/office/drawing/2014/main" val="1088291206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44615420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3568789591"/>
                    </a:ext>
                  </a:extLst>
                </a:gridCol>
              </a:tblGrid>
              <a:tr h="102420">
                <a:tc>
                  <a:txBody>
                    <a:bodyPr/>
                    <a:lstStyle>
                      <a:lvl1pPr marL="0" algn="l" defTabSz="1219170" rtl="0" eaLnBrk="1" latinLnBrk="0" hangingPunct="1">
                        <a:defRPr sz="24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609585" algn="l" defTabSz="1219170" rtl="0" eaLnBrk="1" latinLnBrk="0" hangingPunct="1">
                        <a:defRPr sz="24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1219170" algn="l" defTabSz="1219170" rtl="0" eaLnBrk="1" latinLnBrk="0" hangingPunct="1">
                        <a:defRPr sz="24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828754" algn="l" defTabSz="1219170" rtl="0" eaLnBrk="1" latinLnBrk="0" hangingPunct="1">
                        <a:defRPr sz="24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2438339" algn="l" defTabSz="1219170" rtl="0" eaLnBrk="1" latinLnBrk="0" hangingPunct="1">
                        <a:defRPr sz="24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3047924" algn="l" defTabSz="1219170" rtl="0" eaLnBrk="1" latinLnBrk="0" hangingPunct="1">
                        <a:defRPr sz="24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3657509" algn="l" defTabSz="1219170" rtl="0" eaLnBrk="1" latinLnBrk="0" hangingPunct="1">
                        <a:defRPr sz="24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4267093" algn="l" defTabSz="1219170" rtl="0" eaLnBrk="1" latinLnBrk="0" hangingPunct="1">
                        <a:defRPr sz="24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4876678" algn="l" defTabSz="1219170" rtl="0" eaLnBrk="1" latinLnBrk="0" hangingPunct="1">
                        <a:defRPr sz="24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/>
                        <a:t>N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>
                      <a:lvl1pPr marL="0" algn="l" defTabSz="1219170" rtl="0" eaLnBrk="1" latinLnBrk="0" hangingPunct="1">
                        <a:defRPr sz="24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609585" algn="l" defTabSz="1219170" rtl="0" eaLnBrk="1" latinLnBrk="0" hangingPunct="1">
                        <a:defRPr sz="24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1219170" algn="l" defTabSz="1219170" rtl="0" eaLnBrk="1" latinLnBrk="0" hangingPunct="1">
                        <a:defRPr sz="24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828754" algn="l" defTabSz="1219170" rtl="0" eaLnBrk="1" latinLnBrk="0" hangingPunct="1">
                        <a:defRPr sz="24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2438339" algn="l" defTabSz="1219170" rtl="0" eaLnBrk="1" latinLnBrk="0" hangingPunct="1">
                        <a:defRPr sz="24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3047924" algn="l" defTabSz="1219170" rtl="0" eaLnBrk="1" latinLnBrk="0" hangingPunct="1">
                        <a:defRPr sz="24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3657509" algn="l" defTabSz="1219170" rtl="0" eaLnBrk="1" latinLnBrk="0" hangingPunct="1">
                        <a:defRPr sz="24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4267093" algn="l" defTabSz="1219170" rtl="0" eaLnBrk="1" latinLnBrk="0" hangingPunct="1">
                        <a:defRPr sz="24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4876678" algn="l" defTabSz="1219170" rtl="0" eaLnBrk="1" latinLnBrk="0" hangingPunct="1">
                        <a:defRPr sz="24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/>
                        <a:t>Group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>
                      <a:lvl1pPr marL="0" algn="l" defTabSz="1219170" rtl="0" eaLnBrk="1" latinLnBrk="0" hangingPunct="1">
                        <a:defRPr sz="24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609585" algn="l" defTabSz="1219170" rtl="0" eaLnBrk="1" latinLnBrk="0" hangingPunct="1">
                        <a:defRPr sz="24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1219170" algn="l" defTabSz="1219170" rtl="0" eaLnBrk="1" latinLnBrk="0" hangingPunct="1">
                        <a:defRPr sz="24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828754" algn="l" defTabSz="1219170" rtl="0" eaLnBrk="1" latinLnBrk="0" hangingPunct="1">
                        <a:defRPr sz="24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2438339" algn="l" defTabSz="1219170" rtl="0" eaLnBrk="1" latinLnBrk="0" hangingPunct="1">
                        <a:defRPr sz="24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3047924" algn="l" defTabSz="1219170" rtl="0" eaLnBrk="1" latinLnBrk="0" hangingPunct="1">
                        <a:defRPr sz="24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3657509" algn="l" defTabSz="1219170" rtl="0" eaLnBrk="1" latinLnBrk="0" hangingPunct="1">
                        <a:defRPr sz="24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4267093" algn="l" defTabSz="1219170" rtl="0" eaLnBrk="1" latinLnBrk="0" hangingPunct="1">
                        <a:defRPr sz="24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4876678" algn="l" defTabSz="1219170" rtl="0" eaLnBrk="1" latinLnBrk="0" hangingPunct="1">
                        <a:defRPr sz="24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n-US" sz="800" dirty="0">
                          <a:solidFill>
                            <a:schemeClr val="bg1"/>
                          </a:solidFill>
                        </a:rPr>
                        <a:t>Weeks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1" dirty="0">
                          <a:solidFill>
                            <a:schemeClr val="bg1"/>
                          </a:solidFill>
                        </a:rPr>
                        <a:t>95% CI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2238379"/>
                  </a:ext>
                </a:extLst>
              </a:tr>
              <a:tr h="145323">
                <a:tc>
                  <a:txBody>
                    <a:bodyPr/>
                    <a:lstStyle>
                      <a:lvl1pPr marL="0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609585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1219170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828754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2438339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3047924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3657509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4267093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4876678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n-US" sz="800" dirty="0">
                          <a:solidFill>
                            <a:schemeClr val="accent1"/>
                          </a:solidFill>
                        </a:rPr>
                        <a:t>499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609585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1219170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828754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2438339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3047924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3657509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4267093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4876678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n-US" sz="800" dirty="0">
                          <a:solidFill>
                            <a:schemeClr val="accent1"/>
                          </a:solidFill>
                        </a:rPr>
                        <a:t>DTG + 3TC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609585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1219170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828754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2438339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3047924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3657509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4267093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4876678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n-US" sz="800" dirty="0">
                          <a:solidFill>
                            <a:schemeClr val="accent1"/>
                          </a:solidFill>
                        </a:rPr>
                        <a:t>8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solidFill>
                            <a:schemeClr val="accent1"/>
                          </a:solidFill>
                        </a:rPr>
                        <a:t>(~8, ~8)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5302692"/>
                  </a:ext>
                </a:extLst>
              </a:tr>
              <a:tr h="102420">
                <a:tc>
                  <a:txBody>
                    <a:bodyPr/>
                    <a:lstStyle>
                      <a:lvl1pPr marL="0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609585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1219170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828754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2438339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3047924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3657509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4267093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4876678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n-US" sz="800" dirty="0">
                          <a:solidFill>
                            <a:schemeClr val="accent1"/>
                          </a:solidFill>
                        </a:rPr>
                        <a:t>510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>
                      <a:lvl1pPr marL="0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609585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1219170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828754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2438339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3047924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3657509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4267093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4876678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n-US" sz="800" dirty="0">
                          <a:solidFill>
                            <a:schemeClr val="accent1"/>
                          </a:solidFill>
                        </a:rPr>
                        <a:t>DTG + TDF/FTC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>
                      <a:lvl1pPr marL="0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609585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1219170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828754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2438339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3047924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3657509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4267093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4876678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n-US" sz="800" dirty="0">
                          <a:solidFill>
                            <a:schemeClr val="accent1"/>
                          </a:solidFill>
                        </a:rPr>
                        <a:t>8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solidFill>
                            <a:schemeClr val="accent1"/>
                          </a:solidFill>
                        </a:rPr>
                        <a:t>(~8, ~8)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45812852"/>
                  </a:ext>
                </a:extLst>
              </a:tr>
            </a:tbl>
          </a:graphicData>
        </a:graphic>
      </p:graphicFrame>
      <p:graphicFrame>
        <p:nvGraphicFramePr>
          <p:cNvPr id="19" name="Table 18">
            <a:extLst>
              <a:ext uri="{FF2B5EF4-FFF2-40B4-BE49-F238E27FC236}">
                <a16:creationId xmlns:a16="http://schemas.microsoft.com/office/drawing/2014/main" id="{39C002AD-60DC-44A0-9960-4EBF12710E4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70690547"/>
              </p:ext>
            </p:extLst>
          </p:nvPr>
        </p:nvGraphicFramePr>
        <p:xfrm>
          <a:off x="8611924" y="2353012"/>
          <a:ext cx="2380360" cy="365760"/>
        </p:xfrm>
        <a:graphic>
          <a:graphicData uri="http://schemas.openxmlformats.org/drawingml/2006/table">
            <a:tbl>
              <a:tblPr firstRow="1" bandRow="1"/>
              <a:tblGrid>
                <a:gridCol w="367961">
                  <a:extLst>
                    <a:ext uri="{9D8B030D-6E8A-4147-A177-3AD203B41FA5}">
                      <a16:colId xmlns:a16="http://schemas.microsoft.com/office/drawing/2014/main" val="3156377872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1088291206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244615420"/>
                    </a:ext>
                  </a:extLst>
                </a:gridCol>
                <a:gridCol w="716999">
                  <a:extLst>
                    <a:ext uri="{9D8B030D-6E8A-4147-A177-3AD203B41FA5}">
                      <a16:colId xmlns:a16="http://schemas.microsoft.com/office/drawing/2014/main" val="1629170113"/>
                    </a:ext>
                  </a:extLst>
                </a:gridCol>
              </a:tblGrid>
              <a:tr h="102420">
                <a:tc>
                  <a:txBody>
                    <a:bodyPr/>
                    <a:lstStyle>
                      <a:lvl1pPr marL="0" algn="l" defTabSz="1219170" rtl="0" eaLnBrk="1" latinLnBrk="0" hangingPunct="1">
                        <a:defRPr sz="24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609585" algn="l" defTabSz="1219170" rtl="0" eaLnBrk="1" latinLnBrk="0" hangingPunct="1">
                        <a:defRPr sz="24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1219170" algn="l" defTabSz="1219170" rtl="0" eaLnBrk="1" latinLnBrk="0" hangingPunct="1">
                        <a:defRPr sz="24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828754" algn="l" defTabSz="1219170" rtl="0" eaLnBrk="1" latinLnBrk="0" hangingPunct="1">
                        <a:defRPr sz="24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2438339" algn="l" defTabSz="1219170" rtl="0" eaLnBrk="1" latinLnBrk="0" hangingPunct="1">
                        <a:defRPr sz="24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3047924" algn="l" defTabSz="1219170" rtl="0" eaLnBrk="1" latinLnBrk="0" hangingPunct="1">
                        <a:defRPr sz="24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3657509" algn="l" defTabSz="1219170" rtl="0" eaLnBrk="1" latinLnBrk="0" hangingPunct="1">
                        <a:defRPr sz="24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4267093" algn="l" defTabSz="1219170" rtl="0" eaLnBrk="1" latinLnBrk="0" hangingPunct="1">
                        <a:defRPr sz="24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4876678" algn="l" defTabSz="1219170" rtl="0" eaLnBrk="1" latinLnBrk="0" hangingPunct="1">
                        <a:defRPr sz="24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/>
                        <a:t>N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>
                      <a:lvl1pPr marL="0" algn="l" defTabSz="1219170" rtl="0" eaLnBrk="1" latinLnBrk="0" hangingPunct="1">
                        <a:defRPr sz="24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609585" algn="l" defTabSz="1219170" rtl="0" eaLnBrk="1" latinLnBrk="0" hangingPunct="1">
                        <a:defRPr sz="24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1219170" algn="l" defTabSz="1219170" rtl="0" eaLnBrk="1" latinLnBrk="0" hangingPunct="1">
                        <a:defRPr sz="24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828754" algn="l" defTabSz="1219170" rtl="0" eaLnBrk="1" latinLnBrk="0" hangingPunct="1">
                        <a:defRPr sz="24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2438339" algn="l" defTabSz="1219170" rtl="0" eaLnBrk="1" latinLnBrk="0" hangingPunct="1">
                        <a:defRPr sz="24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3047924" algn="l" defTabSz="1219170" rtl="0" eaLnBrk="1" latinLnBrk="0" hangingPunct="1">
                        <a:defRPr sz="24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3657509" algn="l" defTabSz="1219170" rtl="0" eaLnBrk="1" latinLnBrk="0" hangingPunct="1">
                        <a:defRPr sz="24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4267093" algn="l" defTabSz="1219170" rtl="0" eaLnBrk="1" latinLnBrk="0" hangingPunct="1">
                        <a:defRPr sz="24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4876678" algn="l" defTabSz="1219170" rtl="0" eaLnBrk="1" latinLnBrk="0" hangingPunct="1">
                        <a:defRPr sz="24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/>
                        <a:t>Group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>
                      <a:lvl1pPr marL="0" algn="l" defTabSz="1219170" rtl="0" eaLnBrk="1" latinLnBrk="0" hangingPunct="1">
                        <a:defRPr sz="24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609585" algn="l" defTabSz="1219170" rtl="0" eaLnBrk="1" latinLnBrk="0" hangingPunct="1">
                        <a:defRPr sz="24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1219170" algn="l" defTabSz="1219170" rtl="0" eaLnBrk="1" latinLnBrk="0" hangingPunct="1">
                        <a:defRPr sz="24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828754" algn="l" defTabSz="1219170" rtl="0" eaLnBrk="1" latinLnBrk="0" hangingPunct="1">
                        <a:defRPr sz="24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2438339" algn="l" defTabSz="1219170" rtl="0" eaLnBrk="1" latinLnBrk="0" hangingPunct="1">
                        <a:defRPr sz="24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3047924" algn="l" defTabSz="1219170" rtl="0" eaLnBrk="1" latinLnBrk="0" hangingPunct="1">
                        <a:defRPr sz="24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3657509" algn="l" defTabSz="1219170" rtl="0" eaLnBrk="1" latinLnBrk="0" hangingPunct="1">
                        <a:defRPr sz="24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4267093" algn="l" defTabSz="1219170" rtl="0" eaLnBrk="1" latinLnBrk="0" hangingPunct="1">
                        <a:defRPr sz="24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4876678" algn="l" defTabSz="1219170" rtl="0" eaLnBrk="1" latinLnBrk="0" hangingPunct="1">
                        <a:defRPr sz="24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n-US" sz="800" dirty="0">
                          <a:solidFill>
                            <a:schemeClr val="bg1"/>
                          </a:solidFill>
                        </a:rPr>
                        <a:t>Weeks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dirty="0">
                          <a:solidFill>
                            <a:schemeClr val="bg1"/>
                          </a:solidFill>
                        </a:rPr>
                        <a:t>95% CI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2238379"/>
                  </a:ext>
                </a:extLst>
              </a:tr>
              <a:tr h="102420">
                <a:tc>
                  <a:txBody>
                    <a:bodyPr/>
                    <a:lstStyle>
                      <a:lvl1pPr marL="0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609585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1219170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828754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2438339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3047924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3657509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4267093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4876678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>
                          <a:solidFill>
                            <a:schemeClr val="accent1"/>
                          </a:solidFill>
                        </a:rPr>
                        <a:t>573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609585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1219170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828754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2438339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3047924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3657509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4267093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4876678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>
                          <a:solidFill>
                            <a:schemeClr val="accent1"/>
                          </a:solidFill>
                        </a:rPr>
                        <a:t>DTG + 3TC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609585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1219170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828754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2438339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3047924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3657509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4267093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4876678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n-US" sz="800" dirty="0">
                          <a:solidFill>
                            <a:schemeClr val="accent1"/>
                          </a:solidFill>
                        </a:rPr>
                        <a:t>8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solidFill>
                            <a:schemeClr val="accent1"/>
                          </a:solidFill>
                        </a:rPr>
                        <a:t>(NE, NE)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5302692"/>
                  </a:ext>
                </a:extLst>
              </a:tr>
              <a:tr h="102420">
                <a:tc>
                  <a:txBody>
                    <a:bodyPr/>
                    <a:lstStyle>
                      <a:lvl1pPr marL="0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609585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1219170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828754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2438339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3047924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3657509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4267093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4876678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n-US" sz="800" dirty="0">
                          <a:solidFill>
                            <a:schemeClr val="accent1"/>
                          </a:solidFill>
                        </a:rPr>
                        <a:t>594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>
                      <a:lvl1pPr marL="0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609585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1219170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828754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2438339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3047924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3657509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4267093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4876678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n-US" sz="800" dirty="0">
                          <a:solidFill>
                            <a:schemeClr val="accent1"/>
                          </a:solidFill>
                        </a:rPr>
                        <a:t>DTG + TDF/FTC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>
                      <a:lvl1pPr marL="0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609585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1219170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828754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2438339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3047924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3657509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4267093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4876678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n-US" sz="800" dirty="0">
                          <a:solidFill>
                            <a:schemeClr val="accent1"/>
                          </a:solidFill>
                        </a:rPr>
                        <a:t>8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solidFill>
                            <a:schemeClr val="accent1"/>
                          </a:solidFill>
                        </a:rPr>
                        <a:t>(NE, NE)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45812852"/>
                  </a:ext>
                </a:extLst>
              </a:tr>
            </a:tbl>
          </a:graphicData>
        </a:graphic>
      </p:graphicFrame>
      <p:graphicFrame>
        <p:nvGraphicFramePr>
          <p:cNvPr id="20" name="Table 19">
            <a:extLst>
              <a:ext uri="{FF2B5EF4-FFF2-40B4-BE49-F238E27FC236}">
                <a16:creationId xmlns:a16="http://schemas.microsoft.com/office/drawing/2014/main" id="{B74A7AAA-0306-4D47-B1BD-23D8C50F154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6222614"/>
              </p:ext>
            </p:extLst>
          </p:nvPr>
        </p:nvGraphicFramePr>
        <p:xfrm>
          <a:off x="2689430" y="4520656"/>
          <a:ext cx="2472335" cy="365760"/>
        </p:xfrm>
        <a:graphic>
          <a:graphicData uri="http://schemas.openxmlformats.org/drawingml/2006/table">
            <a:tbl>
              <a:tblPr firstRow="1" bandRow="1"/>
              <a:tblGrid>
                <a:gridCol w="416289">
                  <a:extLst>
                    <a:ext uri="{9D8B030D-6E8A-4147-A177-3AD203B41FA5}">
                      <a16:colId xmlns:a16="http://schemas.microsoft.com/office/drawing/2014/main" val="2635746763"/>
                    </a:ext>
                  </a:extLst>
                </a:gridCol>
                <a:gridCol w="802911">
                  <a:extLst>
                    <a:ext uri="{9D8B030D-6E8A-4147-A177-3AD203B41FA5}">
                      <a16:colId xmlns:a16="http://schemas.microsoft.com/office/drawing/2014/main" val="1088291206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44615420"/>
                    </a:ext>
                  </a:extLst>
                </a:gridCol>
                <a:gridCol w="795935">
                  <a:extLst>
                    <a:ext uri="{9D8B030D-6E8A-4147-A177-3AD203B41FA5}">
                      <a16:colId xmlns:a16="http://schemas.microsoft.com/office/drawing/2014/main" val="2803446909"/>
                    </a:ext>
                  </a:extLst>
                </a:gridCol>
              </a:tblGrid>
              <a:tr h="0">
                <a:tc>
                  <a:txBody>
                    <a:bodyPr/>
                    <a:lstStyle>
                      <a:lvl1pPr marL="0" algn="l" defTabSz="1219170" rtl="0" eaLnBrk="1" latinLnBrk="0" hangingPunct="1">
                        <a:defRPr sz="24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609585" algn="l" defTabSz="1219170" rtl="0" eaLnBrk="1" latinLnBrk="0" hangingPunct="1">
                        <a:defRPr sz="24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1219170" algn="l" defTabSz="1219170" rtl="0" eaLnBrk="1" latinLnBrk="0" hangingPunct="1">
                        <a:defRPr sz="24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828754" algn="l" defTabSz="1219170" rtl="0" eaLnBrk="1" latinLnBrk="0" hangingPunct="1">
                        <a:defRPr sz="24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2438339" algn="l" defTabSz="1219170" rtl="0" eaLnBrk="1" latinLnBrk="0" hangingPunct="1">
                        <a:defRPr sz="24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3047924" algn="l" defTabSz="1219170" rtl="0" eaLnBrk="1" latinLnBrk="0" hangingPunct="1">
                        <a:defRPr sz="24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3657509" algn="l" defTabSz="1219170" rtl="0" eaLnBrk="1" latinLnBrk="0" hangingPunct="1">
                        <a:defRPr sz="24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4267093" algn="l" defTabSz="1219170" rtl="0" eaLnBrk="1" latinLnBrk="0" hangingPunct="1">
                        <a:defRPr sz="24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4876678" algn="l" defTabSz="1219170" rtl="0" eaLnBrk="1" latinLnBrk="0" hangingPunct="1">
                        <a:defRPr sz="24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/>
                        <a:t>N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>
                      <a:lvl1pPr marL="0" algn="l" defTabSz="1219170" rtl="0" eaLnBrk="1" latinLnBrk="0" hangingPunct="1">
                        <a:defRPr sz="24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609585" algn="l" defTabSz="1219170" rtl="0" eaLnBrk="1" latinLnBrk="0" hangingPunct="1">
                        <a:defRPr sz="24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1219170" algn="l" defTabSz="1219170" rtl="0" eaLnBrk="1" latinLnBrk="0" hangingPunct="1">
                        <a:defRPr sz="24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828754" algn="l" defTabSz="1219170" rtl="0" eaLnBrk="1" latinLnBrk="0" hangingPunct="1">
                        <a:defRPr sz="24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2438339" algn="l" defTabSz="1219170" rtl="0" eaLnBrk="1" latinLnBrk="0" hangingPunct="1">
                        <a:defRPr sz="24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3047924" algn="l" defTabSz="1219170" rtl="0" eaLnBrk="1" latinLnBrk="0" hangingPunct="1">
                        <a:defRPr sz="24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3657509" algn="l" defTabSz="1219170" rtl="0" eaLnBrk="1" latinLnBrk="0" hangingPunct="1">
                        <a:defRPr sz="24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4267093" algn="l" defTabSz="1219170" rtl="0" eaLnBrk="1" latinLnBrk="0" hangingPunct="1">
                        <a:defRPr sz="24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4876678" algn="l" defTabSz="1219170" rtl="0" eaLnBrk="1" latinLnBrk="0" hangingPunct="1">
                        <a:defRPr sz="24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/>
                        <a:t>Group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>
                      <a:lvl1pPr marL="0" algn="l" defTabSz="1219170" rtl="0" eaLnBrk="1" latinLnBrk="0" hangingPunct="1">
                        <a:defRPr sz="24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609585" algn="l" defTabSz="1219170" rtl="0" eaLnBrk="1" latinLnBrk="0" hangingPunct="1">
                        <a:defRPr sz="24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1219170" algn="l" defTabSz="1219170" rtl="0" eaLnBrk="1" latinLnBrk="0" hangingPunct="1">
                        <a:defRPr sz="24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828754" algn="l" defTabSz="1219170" rtl="0" eaLnBrk="1" latinLnBrk="0" hangingPunct="1">
                        <a:defRPr sz="24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2438339" algn="l" defTabSz="1219170" rtl="0" eaLnBrk="1" latinLnBrk="0" hangingPunct="1">
                        <a:defRPr sz="24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3047924" algn="l" defTabSz="1219170" rtl="0" eaLnBrk="1" latinLnBrk="0" hangingPunct="1">
                        <a:defRPr sz="24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3657509" algn="l" defTabSz="1219170" rtl="0" eaLnBrk="1" latinLnBrk="0" hangingPunct="1">
                        <a:defRPr sz="24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4267093" algn="l" defTabSz="1219170" rtl="0" eaLnBrk="1" latinLnBrk="0" hangingPunct="1">
                        <a:defRPr sz="24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4876678" algn="l" defTabSz="1219170" rtl="0" eaLnBrk="1" latinLnBrk="0" hangingPunct="1">
                        <a:defRPr sz="24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n-US" sz="800" dirty="0">
                          <a:solidFill>
                            <a:schemeClr val="bg1"/>
                          </a:solidFill>
                        </a:rPr>
                        <a:t>Weeks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95% CI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2238379"/>
                  </a:ext>
                </a:extLst>
              </a:tr>
              <a:tr h="102420">
                <a:tc>
                  <a:txBody>
                    <a:bodyPr/>
                    <a:lstStyle>
                      <a:lvl1pPr marL="0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609585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1219170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828754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2438339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3047924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3657509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4267093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4876678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>
                          <a:solidFill>
                            <a:schemeClr val="accent1"/>
                          </a:solidFill>
                        </a:rPr>
                        <a:t>117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609585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1219170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828754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2438339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3047924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3657509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4267093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4876678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>
                          <a:solidFill>
                            <a:schemeClr val="accent1"/>
                          </a:solidFill>
                        </a:rPr>
                        <a:t>DTG + 3TC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609585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1219170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828754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2438339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3047924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3657509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4267093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4876678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n-US" sz="800" dirty="0">
                          <a:solidFill>
                            <a:schemeClr val="accent1"/>
                          </a:solidFill>
                        </a:rPr>
                        <a:t>16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solidFill>
                            <a:schemeClr val="accent1"/>
                          </a:solidFill>
                        </a:rPr>
                        <a:t>(~16, ~24)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5302692"/>
                  </a:ext>
                </a:extLst>
              </a:tr>
              <a:tr h="102420">
                <a:tc>
                  <a:txBody>
                    <a:bodyPr/>
                    <a:lstStyle>
                      <a:lvl1pPr marL="0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609585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1219170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828754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2438339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3047924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3657509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4267093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4876678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n-US" sz="800" dirty="0">
                          <a:solidFill>
                            <a:schemeClr val="accent1"/>
                          </a:solidFill>
                        </a:rPr>
                        <a:t>132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>
                      <a:lvl1pPr marL="0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609585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1219170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828754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2438339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3047924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3657509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4267093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4876678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n-US" sz="800" dirty="0">
                          <a:solidFill>
                            <a:schemeClr val="accent1"/>
                          </a:solidFill>
                        </a:rPr>
                        <a:t>DTG + TDF/FTC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>
                      <a:lvl1pPr marL="0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609585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1219170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828754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2438339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3047924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3657509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4267093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4876678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n-US" sz="800" dirty="0">
                          <a:solidFill>
                            <a:schemeClr val="accent1"/>
                          </a:solidFill>
                        </a:rPr>
                        <a:t>24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solidFill>
                            <a:schemeClr val="accent1"/>
                          </a:solidFill>
                        </a:rPr>
                        <a:t>(~24, ~36)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45812852"/>
                  </a:ext>
                </a:extLst>
              </a:tr>
            </a:tbl>
          </a:graphicData>
        </a:graphic>
      </p:graphicFrame>
      <p:graphicFrame>
        <p:nvGraphicFramePr>
          <p:cNvPr id="21" name="Table 20">
            <a:extLst>
              <a:ext uri="{FF2B5EF4-FFF2-40B4-BE49-F238E27FC236}">
                <a16:creationId xmlns:a16="http://schemas.microsoft.com/office/drawing/2014/main" id="{2EA7F449-FEE0-4754-B19B-915C88F666B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38808663"/>
              </p:ext>
            </p:extLst>
          </p:nvPr>
        </p:nvGraphicFramePr>
        <p:xfrm>
          <a:off x="8630084" y="4520656"/>
          <a:ext cx="2362200" cy="365760"/>
        </p:xfrm>
        <a:graphic>
          <a:graphicData uri="http://schemas.openxmlformats.org/drawingml/2006/table">
            <a:tbl>
              <a:tblPr firstRow="1" bandRow="1"/>
              <a:tblGrid>
                <a:gridCol w="365952">
                  <a:extLst>
                    <a:ext uri="{9D8B030D-6E8A-4147-A177-3AD203B41FA5}">
                      <a16:colId xmlns:a16="http://schemas.microsoft.com/office/drawing/2014/main" val="1149323317"/>
                    </a:ext>
                  </a:extLst>
                </a:gridCol>
                <a:gridCol w="779443">
                  <a:extLst>
                    <a:ext uri="{9D8B030D-6E8A-4147-A177-3AD203B41FA5}">
                      <a16:colId xmlns:a16="http://schemas.microsoft.com/office/drawing/2014/main" val="1088291206"/>
                    </a:ext>
                  </a:extLst>
                </a:gridCol>
                <a:gridCol w="433501">
                  <a:extLst>
                    <a:ext uri="{9D8B030D-6E8A-4147-A177-3AD203B41FA5}">
                      <a16:colId xmlns:a16="http://schemas.microsoft.com/office/drawing/2014/main" val="244615420"/>
                    </a:ext>
                  </a:extLst>
                </a:gridCol>
                <a:gridCol w="783304">
                  <a:extLst>
                    <a:ext uri="{9D8B030D-6E8A-4147-A177-3AD203B41FA5}">
                      <a16:colId xmlns:a16="http://schemas.microsoft.com/office/drawing/2014/main" val="1919362668"/>
                    </a:ext>
                  </a:extLst>
                </a:gridCol>
              </a:tblGrid>
              <a:tr h="102420">
                <a:tc>
                  <a:txBody>
                    <a:bodyPr/>
                    <a:lstStyle>
                      <a:lvl1pPr marL="0" algn="l" defTabSz="1219170" rtl="0" eaLnBrk="1" latinLnBrk="0" hangingPunct="1">
                        <a:defRPr sz="24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609585" algn="l" defTabSz="1219170" rtl="0" eaLnBrk="1" latinLnBrk="0" hangingPunct="1">
                        <a:defRPr sz="24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1219170" algn="l" defTabSz="1219170" rtl="0" eaLnBrk="1" latinLnBrk="0" hangingPunct="1">
                        <a:defRPr sz="24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828754" algn="l" defTabSz="1219170" rtl="0" eaLnBrk="1" latinLnBrk="0" hangingPunct="1">
                        <a:defRPr sz="24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2438339" algn="l" defTabSz="1219170" rtl="0" eaLnBrk="1" latinLnBrk="0" hangingPunct="1">
                        <a:defRPr sz="24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3047924" algn="l" defTabSz="1219170" rtl="0" eaLnBrk="1" latinLnBrk="0" hangingPunct="1">
                        <a:defRPr sz="24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3657509" algn="l" defTabSz="1219170" rtl="0" eaLnBrk="1" latinLnBrk="0" hangingPunct="1">
                        <a:defRPr sz="24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4267093" algn="l" defTabSz="1219170" rtl="0" eaLnBrk="1" latinLnBrk="0" hangingPunct="1">
                        <a:defRPr sz="24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4876678" algn="l" defTabSz="1219170" rtl="0" eaLnBrk="1" latinLnBrk="0" hangingPunct="1">
                        <a:defRPr sz="24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/>
                        <a:t>N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>
                      <a:lvl1pPr marL="0" algn="l" defTabSz="1219170" rtl="0" eaLnBrk="1" latinLnBrk="0" hangingPunct="1">
                        <a:defRPr sz="24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609585" algn="l" defTabSz="1219170" rtl="0" eaLnBrk="1" latinLnBrk="0" hangingPunct="1">
                        <a:defRPr sz="24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1219170" algn="l" defTabSz="1219170" rtl="0" eaLnBrk="1" latinLnBrk="0" hangingPunct="1">
                        <a:defRPr sz="24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828754" algn="l" defTabSz="1219170" rtl="0" eaLnBrk="1" latinLnBrk="0" hangingPunct="1">
                        <a:defRPr sz="24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2438339" algn="l" defTabSz="1219170" rtl="0" eaLnBrk="1" latinLnBrk="0" hangingPunct="1">
                        <a:defRPr sz="24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3047924" algn="l" defTabSz="1219170" rtl="0" eaLnBrk="1" latinLnBrk="0" hangingPunct="1">
                        <a:defRPr sz="24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3657509" algn="l" defTabSz="1219170" rtl="0" eaLnBrk="1" latinLnBrk="0" hangingPunct="1">
                        <a:defRPr sz="24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4267093" algn="l" defTabSz="1219170" rtl="0" eaLnBrk="1" latinLnBrk="0" hangingPunct="1">
                        <a:defRPr sz="24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4876678" algn="l" defTabSz="1219170" rtl="0" eaLnBrk="1" latinLnBrk="0" hangingPunct="1">
                        <a:defRPr sz="24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/>
                        <a:t>Group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>
                      <a:lvl1pPr marL="0" algn="l" defTabSz="1219170" rtl="0" eaLnBrk="1" latinLnBrk="0" hangingPunct="1">
                        <a:defRPr sz="24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609585" algn="l" defTabSz="1219170" rtl="0" eaLnBrk="1" latinLnBrk="0" hangingPunct="1">
                        <a:defRPr sz="24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1219170" algn="l" defTabSz="1219170" rtl="0" eaLnBrk="1" latinLnBrk="0" hangingPunct="1">
                        <a:defRPr sz="24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828754" algn="l" defTabSz="1219170" rtl="0" eaLnBrk="1" latinLnBrk="0" hangingPunct="1">
                        <a:defRPr sz="24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2438339" algn="l" defTabSz="1219170" rtl="0" eaLnBrk="1" latinLnBrk="0" hangingPunct="1">
                        <a:defRPr sz="24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3047924" algn="l" defTabSz="1219170" rtl="0" eaLnBrk="1" latinLnBrk="0" hangingPunct="1">
                        <a:defRPr sz="24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3657509" algn="l" defTabSz="1219170" rtl="0" eaLnBrk="1" latinLnBrk="0" hangingPunct="1">
                        <a:defRPr sz="24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4267093" algn="l" defTabSz="1219170" rtl="0" eaLnBrk="1" latinLnBrk="0" hangingPunct="1">
                        <a:defRPr sz="24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4876678" algn="l" defTabSz="1219170" rtl="0" eaLnBrk="1" latinLnBrk="0" hangingPunct="1">
                        <a:defRPr sz="24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n-US" sz="800" dirty="0">
                          <a:solidFill>
                            <a:schemeClr val="bg1"/>
                          </a:solidFill>
                        </a:rPr>
                        <a:t>Weeks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dirty="0">
                          <a:solidFill>
                            <a:schemeClr val="bg1"/>
                          </a:solidFill>
                        </a:rPr>
                        <a:t>95% CI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2238379"/>
                  </a:ext>
                </a:extLst>
              </a:tr>
              <a:tr h="102420">
                <a:tc>
                  <a:txBody>
                    <a:bodyPr/>
                    <a:lstStyle>
                      <a:lvl1pPr marL="0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609585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1219170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828754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2438339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3047924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3657509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4267093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4876678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>
                          <a:solidFill>
                            <a:schemeClr val="accent1"/>
                          </a:solidFill>
                        </a:rPr>
                        <a:t>43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609585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1219170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828754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2438339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3047924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3657509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4267093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4876678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>
                          <a:solidFill>
                            <a:schemeClr val="accent1"/>
                          </a:solidFill>
                        </a:rPr>
                        <a:t>DTG + 3TC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609585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1219170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828754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2438339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3047924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3657509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4267093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4876678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n-US" sz="800" dirty="0">
                          <a:solidFill>
                            <a:schemeClr val="accent1"/>
                          </a:solidFill>
                        </a:rPr>
                        <a:t>16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solidFill>
                            <a:schemeClr val="accent1"/>
                          </a:solidFill>
                        </a:rPr>
                        <a:t>(~12, ~24)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5302692"/>
                  </a:ext>
                </a:extLst>
              </a:tr>
              <a:tr h="102420">
                <a:tc>
                  <a:txBody>
                    <a:bodyPr/>
                    <a:lstStyle>
                      <a:lvl1pPr marL="0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609585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1219170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828754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2438339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3047924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3657509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4267093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4876678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n-US" sz="800" dirty="0">
                          <a:solidFill>
                            <a:schemeClr val="accent1"/>
                          </a:solidFill>
                        </a:rPr>
                        <a:t>48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>
                      <a:lvl1pPr marL="0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609585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1219170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828754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2438339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3047924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3657509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4267093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4876678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n-US" sz="800" dirty="0">
                          <a:solidFill>
                            <a:schemeClr val="accent1"/>
                          </a:solidFill>
                        </a:rPr>
                        <a:t>DTG + TDF/FTC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>
                      <a:lvl1pPr marL="0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609585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1219170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828754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2438339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3047924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3657509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4267093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4876678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n-US" sz="800" dirty="0">
                          <a:solidFill>
                            <a:schemeClr val="accent1"/>
                          </a:solidFill>
                        </a:rPr>
                        <a:t>12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solidFill>
                            <a:schemeClr val="accent1"/>
                          </a:solidFill>
                        </a:rPr>
                        <a:t>(~8, ~24)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45812852"/>
                  </a:ext>
                </a:extLst>
              </a:tr>
            </a:tbl>
          </a:graphicData>
        </a:graphic>
      </p:graphicFrame>
      <p:sp>
        <p:nvSpPr>
          <p:cNvPr id="22" name="Text Placeholder 22">
            <a:extLst>
              <a:ext uri="{FF2B5EF4-FFF2-40B4-BE49-F238E27FC236}">
                <a16:creationId xmlns:a16="http://schemas.microsoft.com/office/drawing/2014/main" id="{CE7DB93D-A2D1-435C-AA06-DED38A477196}"/>
              </a:ext>
            </a:extLst>
          </p:cNvPr>
          <p:cNvSpPr txBox="1">
            <a:spLocks/>
          </p:cNvSpPr>
          <p:nvPr/>
        </p:nvSpPr>
        <p:spPr bwMode="auto">
          <a:xfrm>
            <a:off x="7467600" y="6570663"/>
            <a:ext cx="5203825" cy="217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0" indent="0" algn="l" rtl="0" eaLnBrk="0" fontAlgn="base" hangingPunct="0">
              <a:spcBef>
                <a:spcPct val="0"/>
              </a:spcBef>
              <a:spcAft>
                <a:spcPts val="400"/>
              </a:spcAft>
              <a:buClr>
                <a:srgbClr val="E31836"/>
              </a:buClr>
              <a:buSzPct val="115000"/>
              <a:buFont typeface="Arial" panose="020B0604020202020204" pitchFamily="34" charset="0"/>
              <a:buNone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176213" indent="-176213" algn="l" rtl="0" eaLnBrk="0" fontAlgn="base" hangingPunct="0">
              <a:spcBef>
                <a:spcPct val="0"/>
              </a:spcBef>
              <a:spcAft>
                <a:spcPts val="400"/>
              </a:spcAft>
              <a:buClr>
                <a:srgbClr val="E31836"/>
              </a:buClr>
              <a:buSzPct val="115000"/>
              <a:buFont typeface="Arial" panose="020B0604020202020204" pitchFamily="34" charset="0"/>
              <a:buChar char="•"/>
              <a:defRPr sz="170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568325" indent="-173038" algn="l" rtl="0" eaLnBrk="0" fontAlgn="base" hangingPunct="0">
              <a:spcBef>
                <a:spcPct val="0"/>
              </a:spcBef>
              <a:spcAft>
                <a:spcPts val="400"/>
              </a:spcAft>
              <a:buClr>
                <a:srgbClr val="E31836"/>
              </a:buClr>
              <a:buSzPct val="115000"/>
              <a:buFont typeface="Arial" panose="020B0604020202020204" pitchFamily="34" charset="0"/>
              <a:buChar char="•"/>
              <a:defRPr lang="en-US" sz="1500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76313" indent="-188913" algn="l" rtl="0" eaLnBrk="0" fontAlgn="base" hangingPunct="0">
              <a:spcBef>
                <a:spcPct val="0"/>
              </a:spcBef>
              <a:spcAft>
                <a:spcPts val="400"/>
              </a:spcAft>
              <a:buClr>
                <a:srgbClr val="E31836"/>
              </a:buClr>
              <a:buSzPct val="115000"/>
              <a:buFont typeface="Arial" panose="020B0604020202020204" pitchFamily="34" charset="0"/>
              <a:buChar char="•"/>
              <a:defRPr lang="en-US" sz="1300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29753" indent="-152396" algn="l" defTabSz="1231869" rtl="0" eaLnBrk="0" fontAlgn="base" hangingPunct="0">
              <a:spcBef>
                <a:spcPct val="0"/>
              </a:spcBef>
              <a:spcAft>
                <a:spcPts val="400"/>
              </a:spcAft>
              <a:buClr>
                <a:srgbClr val="E31836"/>
              </a:buClr>
              <a:buSzPct val="115000"/>
              <a:buFont typeface="Arial" panose="020B0604020202020204" pitchFamily="34" charset="0"/>
              <a:buChar char="•"/>
              <a:defRPr lang="en-GB" sz="1467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891095" indent="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61229"/>
              </a:buClr>
              <a:buSzPct val="115000"/>
              <a:buFont typeface="Arial" charset="0"/>
              <a:buNone/>
              <a:defRPr sz="1333">
                <a:solidFill>
                  <a:schemeClr val="bg2"/>
                </a:solidFill>
                <a:latin typeface="+mn-lt"/>
                <a:cs typeface="+mn-cs"/>
              </a:defRPr>
            </a:lvl6pPr>
            <a:lvl7pPr marL="1930352" indent="-25187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61229"/>
              </a:buClr>
              <a:buSzPct val="115000"/>
              <a:buFont typeface="Arial" charset="0"/>
              <a:buChar char="•"/>
              <a:defRPr sz="1333">
                <a:solidFill>
                  <a:schemeClr val="bg2"/>
                </a:solidFill>
                <a:latin typeface="+mn-lt"/>
                <a:cs typeface="+mn-cs"/>
              </a:defRPr>
            </a:lvl7pPr>
            <a:lvl8pPr marL="2539937" indent="-25187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61229"/>
              </a:buClr>
              <a:buSzPct val="115000"/>
              <a:buFont typeface="Arial" charset="0"/>
              <a:buChar char="•"/>
              <a:defRPr sz="1333">
                <a:solidFill>
                  <a:schemeClr val="bg2"/>
                </a:solidFill>
                <a:latin typeface="+mn-lt"/>
                <a:cs typeface="+mn-cs"/>
              </a:defRPr>
            </a:lvl8pPr>
            <a:lvl9pPr marL="3149521" indent="-25187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61229"/>
              </a:buClr>
              <a:buSzPct val="115000"/>
              <a:buFont typeface="Arial" charset="0"/>
              <a:buChar char="•"/>
              <a:defRPr sz="1333">
                <a:solidFill>
                  <a:schemeClr val="bg2"/>
                </a:solidFill>
                <a:latin typeface="+mn-lt"/>
                <a:cs typeface="+mn-cs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400"/>
              </a:spcAft>
              <a:buClr>
                <a:srgbClr val="E31836"/>
              </a:buClr>
              <a:buSzPct val="115000"/>
              <a:buFont typeface="Arial" panose="020B0604020202020204" pitchFamily="34" charset="0"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71D4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Download Slides: </a:t>
            </a:r>
            <a:r>
              <a:rPr kumimoji="0" lang="en-GB" sz="1800" b="0" i="0" u="none" strike="noStrike" kern="0" cap="none" spc="0" normalizeH="0" baseline="0" noProof="0" dirty="0">
                <a:ln>
                  <a:noFill/>
                </a:ln>
                <a:solidFill>
                  <a:srgbClr val="071D4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Bit.ly/geminitnd</a:t>
            </a: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rgbClr val="071D49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7268769"/>
      </p:ext>
    </p:extLst>
  </p:cSld>
  <p:clrMapOvr>
    <a:masterClrMapping/>
  </p:clrMapOvr>
</p:sld>
</file>

<file path=ppt/theme/theme1.xml><?xml version="1.0" encoding="utf-8"?>
<a:theme xmlns:a="http://schemas.openxmlformats.org/drawingml/2006/main" name="ViiV Global Template 2015 With Logo">
  <a:themeElements>
    <a:clrScheme name="ViiV DTG Color Theme 2019">
      <a:dk1>
        <a:srgbClr val="071D49"/>
      </a:dk1>
      <a:lt1>
        <a:srgbClr val="FFFFFF"/>
      </a:lt1>
      <a:dk2>
        <a:srgbClr val="E40046"/>
      </a:dk2>
      <a:lt2>
        <a:srgbClr val="E7E6E6"/>
      </a:lt2>
      <a:accent1>
        <a:srgbClr val="002F5F"/>
      </a:accent1>
      <a:accent2>
        <a:srgbClr val="FF6600"/>
      </a:accent2>
      <a:accent3>
        <a:srgbClr val="00B050"/>
      </a:accent3>
      <a:accent4>
        <a:srgbClr val="FFCC00"/>
      </a:accent4>
      <a:accent5>
        <a:srgbClr val="D0D3D3"/>
      </a:accent5>
      <a:accent6>
        <a:srgbClr val="0098DB"/>
      </a:accent6>
      <a:hlink>
        <a:srgbClr val="0000FF"/>
      </a:hlink>
      <a:folHlink>
        <a:srgbClr val="7030A0"/>
      </a:folHlink>
    </a:clrScheme>
    <a:fontScheme name="ViiV 2019 NEW Corporate">
      <a:majorFont>
        <a:latin typeface="Arial Narrow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 bwMode="auto">
        <a:noFill/>
        <a:ln>
          <a:noFill/>
        </a:ln>
        <a:extLst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rgbClr val="000000"/>
              </a:solidFill>
              <a:miter lim="800000"/>
              <a:headEnd/>
              <a:tailEnd/>
            </a14:hiddenLine>
          </a:ext>
        </a:extLst>
      </a:spPr>
      <a:bodyPr vert="horz" wrap="square" lIns="0" tIns="0" rIns="0" bIns="0" numCol="1" anchor="t" anchorCtr="0" compatLnSpc="1">
        <a:prstTxWarp prst="textNoShape">
          <a:avLst/>
        </a:prstTxWarp>
      </a:bodyPr>
      <a:lstStyle>
        <a:defPPr algn="l">
          <a:defRPr kern="0" dirty="0" smtClean="0"/>
        </a:defPPr>
      </a:lstStyle>
    </a:tx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EACS 2019_DTG slide template_rev.pptx" id="{D63B8CAB-7B89-4530-9F47-57EDA9A5E722}" vid="{145FBB72-C425-4B05-BE2D-1BEA0FA68A2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9C8A1D5FEB3204AB22DED1686C323F9" ma:contentTypeVersion="10" ma:contentTypeDescription="Create a new document." ma:contentTypeScope="" ma:versionID="9ad74cebce9ac4d6e7a269bf0382f170">
  <xsd:schema xmlns:xsd="http://www.w3.org/2001/XMLSchema" xmlns:xs="http://www.w3.org/2001/XMLSchema" xmlns:p="http://schemas.microsoft.com/office/2006/metadata/properties" xmlns:ns3="5c85ade5-5d52-4440-8518-8cd3753510c2" targetNamespace="http://schemas.microsoft.com/office/2006/metadata/properties" ma:root="true" ma:fieldsID="12bbcb8a18a872b09b07e2390f9a3478" ns3:_="">
    <xsd:import namespace="5c85ade5-5d52-4440-8518-8cd3753510c2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Location" minOccurs="0"/>
                <xsd:element ref="ns3:MediaServiceOCR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c85ade5-5d52-4440-8518-8cd3753510c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4" nillable="true" ma:displayName="Location" ma:internalName="MediaServiceLocation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05115A16-B936-4D60-83A2-1EEAD67AC208}">
  <ds:schemaRefs>
    <ds:schemaRef ds:uri="5c85ade5-5d52-4440-8518-8cd3753510c2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2615EAB8-9E5C-480A-B3E2-028C71A4F81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323D20C-8FB4-4E8B-97E7-2CDBD7E1F56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c85ade5-5d52-4440-8518-8cd3753510c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10188_EACS_2019_GEMINI_Wk 96_TND_DV2-d_1-2</Template>
  <TotalTime>0</TotalTime>
  <Words>1352</Words>
  <Application>Microsoft Office PowerPoint</Application>
  <PresentationFormat>Breitbild</PresentationFormat>
  <Paragraphs>327</Paragraphs>
  <Slides>12</Slides>
  <Notes>2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6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12</vt:i4>
      </vt:variant>
    </vt:vector>
  </HeadingPairs>
  <TitlesOfParts>
    <vt:vector size="19" baseType="lpstr">
      <vt:lpstr>Arial</vt:lpstr>
      <vt:lpstr>Arial Narrow</vt:lpstr>
      <vt:lpstr>Calibri</vt:lpstr>
      <vt:lpstr>Century Gothic</vt:lpstr>
      <vt:lpstr>Helvetica</vt:lpstr>
      <vt:lpstr>Raleway</vt:lpstr>
      <vt:lpstr>ViiV Global Template 2015 With Logo</vt:lpstr>
      <vt:lpstr>ASSESSMENTS OF VERY-LOW-LEVEL HIV REPLICATION FOR DOLUTEGRAVIR + LAMIVUDINE (DTG + 3TC) VS DOLUTEGRAVIR + TENOFOVIR DISOPROXIL/EMTRICITABINE (DTG + TDF/FTC) IN THE GEMINI-1&amp;-2 STUDIES THROUGH WEEK 96 </vt:lpstr>
      <vt:lpstr>Presenter Disclosure Information</vt:lpstr>
      <vt:lpstr>Introduction</vt:lpstr>
      <vt:lpstr>GEMINI-1 and GEMINI-2 Phase III Study Design</vt:lpstr>
      <vt:lpstr>DTG + 3TC Is Non-Inferior to DTG + TDF/FTC in Snapshot HIV-1 RNA &lt;50 c/mL at Week 96</vt:lpstr>
      <vt:lpstr>HIV-1 RNA VL Data and Ad Hoc Analyses</vt:lpstr>
      <vt:lpstr>Similar Median Weeks to TND Across Groups in Observed Analysis</vt:lpstr>
      <vt:lpstr>Proportions With TND Were Similar Between Groups at All Visits</vt:lpstr>
      <vt:lpstr>Median Time to TND in Subgroups for Observed Analysis</vt:lpstr>
      <vt:lpstr>Proportions With TND by Snapshot and Observed Analyses at  Week 96 by BL VL and CD4+ Cell Count</vt:lpstr>
      <vt:lpstr>Conclusions</vt:lpstr>
      <vt:lpstr>Acknowledgments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ASSESSMENTS OF VERY-LOW-LEVEL HIV REPLICATION FOR DOLUTEGRAVIR + LAMIVUDINE (DTG + 3TC) VS DOLUTEGRAVIR + TENOFOVIR DISOPROXIL/EMTRICITABINE (DTG + TDF/FTC) IN THE GEMINI-1&amp;-2 STUDIES THROUGH WEEK 96</dc:title>
  <dc:creator>Jennifer Rossi</dc:creator>
  <cp:lastModifiedBy>Alexandra Wigger</cp:lastModifiedBy>
  <cp:revision>173</cp:revision>
  <cp:lastPrinted>2013-05-07T17:42:22Z</cp:lastPrinted>
  <dcterms:created xsi:type="dcterms:W3CDTF">2019-10-31T21:34:41Z</dcterms:created>
  <dcterms:modified xsi:type="dcterms:W3CDTF">2019-11-11T16:35:50Z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0x01010039C8A1D5FEB3204AB22DED1686C323F9</vt:lpwstr>
  </property>
</Properties>
</file>