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07" r:id="rId2"/>
  </p:sldMasterIdLst>
  <p:notesMasterIdLst>
    <p:notesMasterId r:id="rId21"/>
  </p:notesMasterIdLst>
  <p:sldIdLst>
    <p:sldId id="2145707776" r:id="rId3"/>
    <p:sldId id="2145707777" r:id="rId4"/>
    <p:sldId id="2145707778" r:id="rId5"/>
    <p:sldId id="2145707779" r:id="rId6"/>
    <p:sldId id="2145707780" r:id="rId7"/>
    <p:sldId id="2145707781" r:id="rId8"/>
    <p:sldId id="2145707782" r:id="rId9"/>
    <p:sldId id="2145707783" r:id="rId10"/>
    <p:sldId id="2145707784" r:id="rId11"/>
    <p:sldId id="2145707785" r:id="rId12"/>
    <p:sldId id="2145707786" r:id="rId13"/>
    <p:sldId id="2145707787" r:id="rId14"/>
    <p:sldId id="2145707788" r:id="rId15"/>
    <p:sldId id="2145707793" r:id="rId16"/>
    <p:sldId id="2145707789" r:id="rId17"/>
    <p:sldId id="2145707790" r:id="rId18"/>
    <p:sldId id="2145707791" r:id="rId19"/>
    <p:sldId id="214570779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Joel Gallant" initials="JG" lastIdx="16" clrIdx="6">
    <p:extLst>
      <p:ext uri="{19B8F6BF-5375-455C-9EA6-DF929625EA0E}">
        <p15:presenceInfo xmlns:p15="http://schemas.microsoft.com/office/powerpoint/2012/main" userId="S::joel.gallant@gilead.com::7e27f87a-bc32-4b70-989b-0e37c31dfdc7" providerId="AD"/>
      </p:ext>
    </p:extLst>
  </p:cmAuthor>
  <p:cmAuthor id="1" name="Serrano Villar.Sergio" initials="SV" lastIdx="15" clrIdx="0">
    <p:extLst>
      <p:ext uri="{19B8F6BF-5375-455C-9EA6-DF929625EA0E}">
        <p15:presenceInfo xmlns:p15="http://schemas.microsoft.com/office/powerpoint/2012/main" userId="S::sergio.serrano@salud.madrid.org::ebe7fe42-2ed9-445c-b870-1978dc34eb00" providerId="AD"/>
      </p:ext>
    </p:extLst>
  </p:cmAuthor>
  <p:cmAuthor id="8" name="Connie Kim" initials="CK" lastIdx="5" clrIdx="7">
    <p:extLst>
      <p:ext uri="{19B8F6BF-5375-455C-9EA6-DF929625EA0E}">
        <p15:presenceInfo xmlns:p15="http://schemas.microsoft.com/office/powerpoint/2012/main" userId="S::connie.kim@gilead.com::00ad5e01-6dab-4eb1-b4fa-f378476de1f1" providerId="AD"/>
      </p:ext>
    </p:extLst>
  </p:cmAuthor>
  <p:cmAuthor id="2" name="Aspire Scientific" initials="AS" lastIdx="2" clrIdx="1">
    <p:extLst>
      <p:ext uri="{19B8F6BF-5375-455C-9EA6-DF929625EA0E}">
        <p15:presenceInfo xmlns:p15="http://schemas.microsoft.com/office/powerpoint/2012/main" userId="Aspire Scientific" providerId="None"/>
      </p:ext>
    </p:extLst>
  </p:cmAuthor>
  <p:cmAuthor id="3" name="Cal Cohen" initials="CC" lastIdx="7" clrIdx="2">
    <p:extLst>
      <p:ext uri="{19B8F6BF-5375-455C-9EA6-DF929625EA0E}">
        <p15:presenceInfo xmlns:p15="http://schemas.microsoft.com/office/powerpoint/2012/main" userId="S::cal.cohen@gilead.com::206e9c77-93a5-4114-a539-13f10654f44f" providerId="AD"/>
      </p:ext>
    </p:extLst>
  </p:cmAuthor>
  <p:cmAuthor id="4" name="filipa.aragao@maplehealthgroup.com" initials="fi" lastIdx="9" clrIdx="3">
    <p:extLst>
      <p:ext uri="{19B8F6BF-5375-455C-9EA6-DF929625EA0E}">
        <p15:presenceInfo xmlns:p15="http://schemas.microsoft.com/office/powerpoint/2012/main" userId="S::urn:spo:guest#filipa.aragao@maplehealthgroup.com::" providerId="AD"/>
      </p:ext>
    </p:extLst>
  </p:cmAuthor>
  <p:cmAuthor id="5" name="mariajoao.janeiro@maplehealthgroup.com" initials="ma" lastIdx="8" clrIdx="4">
    <p:extLst>
      <p:ext uri="{19B8F6BF-5375-455C-9EA6-DF929625EA0E}">
        <p15:presenceInfo xmlns:p15="http://schemas.microsoft.com/office/powerpoint/2012/main" userId="S::urn:spo:guest#mariajoao.janeiro@maplehealthgroup.com::" providerId="AD"/>
      </p:ext>
    </p:extLst>
  </p:cmAuthor>
  <p:cmAuthor id="6" name="Kathy Melbourne" initials="KM" lastIdx="13" clrIdx="5">
    <p:extLst>
      <p:ext uri="{19B8F6BF-5375-455C-9EA6-DF929625EA0E}">
        <p15:presenceInfo xmlns:p15="http://schemas.microsoft.com/office/powerpoint/2012/main" userId="S::kathy.melbourne@gilead.com::2b43fd2e-1717-4b26-ac7d-59b5fd7c7f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30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F70A6F-2F7D-2248-8344-65CD14FBA757}" v="2" dt="2021-10-12T19:01:41.2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4"/>
  </p:normalViewPr>
  <p:slideViewPr>
    <p:cSldViewPr snapToGrid="0">
      <p:cViewPr varScale="1">
        <p:scale>
          <a:sx n="106" d="100"/>
          <a:sy n="106" d="100"/>
        </p:scale>
        <p:origin x="79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 Id="rId27" Type="http://schemas.microsoft.com/office/2015/10/relationships/revisionInfo" Target="revisionInfo.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1-10-08T12:03:52.045" idx="2">
    <p:pos x="10" y="10"/>
    <p:text>Note to Authors: Slides are only for the purposes of the review. The one-page pdf poster will be submitted to the congress.</p:text>
    <p:extLst>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CE3886-9E0C-409A-8323-C08767410B3D}" type="datetimeFigureOut">
              <a:rPr lang="en-US" smtClean="0"/>
              <a:t>10/12/21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937E0C-9180-4107-8ABB-26685AF7E255}" type="slidenum">
              <a:rPr lang="en-US" smtClean="0"/>
              <a:t>‹#›</a:t>
            </a:fld>
            <a:endParaRPr lang="en-US"/>
          </a:p>
        </p:txBody>
      </p:sp>
    </p:spTree>
    <p:extLst>
      <p:ext uri="{BB962C8B-B14F-4D97-AF65-F5344CB8AC3E}">
        <p14:creationId xmlns:p14="http://schemas.microsoft.com/office/powerpoint/2010/main" val="3979943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640F69D-33E4-4952-B402-F5512CD7A0B5}"/>
              </a:ext>
            </a:extLst>
          </p:cNvPr>
          <p:cNvSpPr/>
          <p:nvPr/>
        </p:nvSpPr>
        <p:spPr>
          <a:xfrm flipH="1">
            <a:off x="0" y="4495800"/>
            <a:ext cx="12192000" cy="23622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5" name="Rectangle 4">
            <a:extLst>
              <a:ext uri="{FF2B5EF4-FFF2-40B4-BE49-F238E27FC236}">
                <a16:creationId xmlns:a16="http://schemas.microsoft.com/office/drawing/2014/main" id="{C4715C1B-D786-4563-B03D-07A860A1B4BC}"/>
              </a:ext>
            </a:extLst>
          </p:cNvPr>
          <p:cNvSpPr/>
          <p:nvPr/>
        </p:nvSpPr>
        <p:spPr>
          <a:xfrm flipH="1">
            <a:off x="1727200" y="4191000"/>
            <a:ext cx="10464800" cy="3048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6" name="Rectangle 5">
            <a:extLst>
              <a:ext uri="{FF2B5EF4-FFF2-40B4-BE49-F238E27FC236}">
                <a16:creationId xmlns:a16="http://schemas.microsoft.com/office/drawing/2014/main" id="{83FEDF89-8055-48B5-862F-5AD8AC929CAF}"/>
              </a:ext>
            </a:extLst>
          </p:cNvPr>
          <p:cNvSpPr/>
          <p:nvPr/>
        </p:nvSpPr>
        <p:spPr>
          <a:xfrm flipH="1">
            <a:off x="1" y="4191000"/>
            <a:ext cx="1682751" cy="304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7" name="Rectangle 6">
            <a:extLst>
              <a:ext uri="{FF2B5EF4-FFF2-40B4-BE49-F238E27FC236}">
                <a16:creationId xmlns:a16="http://schemas.microsoft.com/office/drawing/2014/main" id="{495B35DE-A153-454E-87B2-8900C87FCEDC}"/>
              </a:ext>
            </a:extLst>
          </p:cNvPr>
          <p:cNvSpPr/>
          <p:nvPr/>
        </p:nvSpPr>
        <p:spPr>
          <a:xfrm flipH="1">
            <a:off x="0" y="4495800"/>
            <a:ext cx="12192000" cy="23622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8" name="Rectangle 7">
            <a:extLst>
              <a:ext uri="{FF2B5EF4-FFF2-40B4-BE49-F238E27FC236}">
                <a16:creationId xmlns:a16="http://schemas.microsoft.com/office/drawing/2014/main" id="{6DE96CA6-3548-464B-B949-52C848C86308}"/>
              </a:ext>
            </a:extLst>
          </p:cNvPr>
          <p:cNvSpPr/>
          <p:nvPr/>
        </p:nvSpPr>
        <p:spPr>
          <a:xfrm flipH="1">
            <a:off x="1727200" y="4191000"/>
            <a:ext cx="10464800" cy="3048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9" name="Rectangle 8">
            <a:extLst>
              <a:ext uri="{FF2B5EF4-FFF2-40B4-BE49-F238E27FC236}">
                <a16:creationId xmlns:a16="http://schemas.microsoft.com/office/drawing/2014/main" id="{1B06BB18-DAB7-44E0-83B0-1AD46BE8227D}"/>
              </a:ext>
            </a:extLst>
          </p:cNvPr>
          <p:cNvSpPr/>
          <p:nvPr/>
        </p:nvSpPr>
        <p:spPr>
          <a:xfrm flipH="1">
            <a:off x="1" y="4191000"/>
            <a:ext cx="1682751" cy="304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2" name="Title 1"/>
          <p:cNvSpPr>
            <a:spLocks noGrp="1"/>
          </p:cNvSpPr>
          <p:nvPr>
            <p:ph type="ctrTitle"/>
          </p:nvPr>
        </p:nvSpPr>
        <p:spPr>
          <a:xfrm>
            <a:off x="1715694" y="1981200"/>
            <a:ext cx="8749108" cy="1905000"/>
          </a:xfrm>
        </p:spPr>
        <p:txBody>
          <a:bodyPr/>
          <a:lstStyle>
            <a:lvl1pPr>
              <a:defRPr sz="4267">
                <a:solidFill>
                  <a:schemeClr val="bg2">
                    <a:lumMod val="50000"/>
                  </a:schemeClr>
                </a:solidFill>
              </a:defRPr>
            </a:lvl1pPr>
          </a:lstStyle>
          <a:p>
            <a:r>
              <a:rPr lang="en-US"/>
              <a:t>Click to edit Master title style</a:t>
            </a:r>
          </a:p>
        </p:txBody>
      </p:sp>
      <p:sp>
        <p:nvSpPr>
          <p:cNvPr id="3" name="Subtitle 2"/>
          <p:cNvSpPr>
            <a:spLocks noGrp="1"/>
          </p:cNvSpPr>
          <p:nvPr>
            <p:ph type="subTitle" idx="1"/>
          </p:nvPr>
        </p:nvSpPr>
        <p:spPr>
          <a:xfrm>
            <a:off x="1708153" y="4724400"/>
            <a:ext cx="8756649" cy="990600"/>
          </a:xfrm>
        </p:spPr>
        <p:txBody>
          <a:bodyPr/>
          <a:lstStyle>
            <a:lvl1pPr marL="0" indent="0" algn="l">
              <a:lnSpc>
                <a:spcPct val="90000"/>
              </a:lnSpc>
              <a:spcBef>
                <a:spcPts val="0"/>
              </a:spcBef>
              <a:buNone/>
              <a:defRPr sz="2400">
                <a:solidFill>
                  <a:schemeClr val="tx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938954420"/>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ur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5242560" cy="2209800"/>
          </a:xfrm>
        </p:spPr>
        <p:txBody>
          <a:bodyPr/>
          <a:lstStyle>
            <a:lvl1pPr>
              <a:defRPr sz="2400"/>
            </a:lvl1pPr>
            <a:lvl2pPr>
              <a:defRPr sz="2133"/>
            </a:lvl2pPr>
            <a:lvl3pPr>
              <a:defRPr sz="1867"/>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339840" y="1524000"/>
            <a:ext cx="5242560" cy="2209800"/>
          </a:xfrm>
        </p:spPr>
        <p:txBody>
          <a:bodyPr/>
          <a:lstStyle>
            <a:lvl1pPr>
              <a:defRPr sz="2400"/>
            </a:lvl1pPr>
            <a:lvl2pPr>
              <a:defRPr sz="2133"/>
            </a:lvl2pPr>
            <a:lvl3pPr>
              <a:defRPr sz="1867"/>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2"/>
          <p:cNvSpPr>
            <a:spLocks noGrp="1"/>
          </p:cNvSpPr>
          <p:nvPr>
            <p:ph sz="half" idx="13"/>
          </p:nvPr>
        </p:nvSpPr>
        <p:spPr>
          <a:xfrm>
            <a:off x="609600" y="3962400"/>
            <a:ext cx="5242560" cy="2209800"/>
          </a:xfrm>
        </p:spPr>
        <p:txBody>
          <a:bodyPr/>
          <a:lstStyle>
            <a:lvl1pPr>
              <a:defRPr sz="2400"/>
            </a:lvl1pPr>
            <a:lvl2pPr>
              <a:defRPr sz="2133"/>
            </a:lvl2pPr>
            <a:lvl3pPr>
              <a:defRPr sz="1867"/>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3"/>
          <p:cNvSpPr>
            <a:spLocks noGrp="1"/>
          </p:cNvSpPr>
          <p:nvPr>
            <p:ph sz="half" idx="14"/>
          </p:nvPr>
        </p:nvSpPr>
        <p:spPr>
          <a:xfrm>
            <a:off x="6339840" y="3962400"/>
            <a:ext cx="5242560" cy="2209800"/>
          </a:xfrm>
        </p:spPr>
        <p:txBody>
          <a:bodyPr/>
          <a:lstStyle>
            <a:lvl1pPr>
              <a:defRPr sz="2400"/>
            </a:lvl1pPr>
            <a:lvl2pPr>
              <a:defRPr sz="2133"/>
            </a:lvl2pPr>
            <a:lvl3pPr>
              <a:defRPr sz="1867"/>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A162EEFE-9918-494F-82BB-1DA686DD20F7}"/>
              </a:ext>
            </a:extLst>
          </p:cNvPr>
          <p:cNvSpPr>
            <a:spLocks noGrp="1"/>
          </p:cNvSpPr>
          <p:nvPr>
            <p:ph type="dt" sz="half" idx="15"/>
          </p:nvPr>
        </p:nvSpPr>
        <p:spPr/>
        <p:txBody>
          <a:bodyPr/>
          <a:lstStyle>
            <a:lvl1pPr>
              <a:defRPr/>
            </a:lvl1pPr>
          </a:lstStyle>
          <a:p>
            <a:pPr>
              <a:defRPr/>
            </a:pPr>
            <a:fld id="{0FF4D13E-D9EE-4B3D-BBDD-C59A754789F6}" type="datetime1">
              <a:rPr lang="en-US"/>
              <a:pPr>
                <a:defRPr/>
              </a:pPr>
              <a:t>10/12/21</a:t>
            </a:fld>
            <a:endParaRPr lang="en-US"/>
          </a:p>
        </p:txBody>
      </p:sp>
      <p:sp>
        <p:nvSpPr>
          <p:cNvPr id="8" name="Footer Placeholder 4">
            <a:extLst>
              <a:ext uri="{FF2B5EF4-FFF2-40B4-BE49-F238E27FC236}">
                <a16:creationId xmlns:a16="http://schemas.microsoft.com/office/drawing/2014/main" id="{4C629499-A0BB-43B4-B5EB-34CD80390479}"/>
              </a:ext>
            </a:extLst>
          </p:cNvPr>
          <p:cNvSpPr>
            <a:spLocks noGrp="1"/>
          </p:cNvSpPr>
          <p:nvPr>
            <p:ph type="ftr" sz="quarter" idx="16"/>
          </p:nvPr>
        </p:nvSpPr>
        <p:spPr/>
        <p:txBody>
          <a:bodyPr/>
          <a:lstStyle>
            <a:lvl1pPr>
              <a:defRPr/>
            </a:lvl1pPr>
          </a:lstStyle>
          <a:p>
            <a:pPr>
              <a:defRPr/>
            </a:pPr>
            <a:r>
              <a:rPr lang="en-US"/>
              <a:t>Author’s Last Name, Conference Name, Year, Presentation #</a:t>
            </a:r>
          </a:p>
        </p:txBody>
      </p:sp>
      <p:sp>
        <p:nvSpPr>
          <p:cNvPr id="9" name="Slide Number Placeholder 5">
            <a:extLst>
              <a:ext uri="{FF2B5EF4-FFF2-40B4-BE49-F238E27FC236}">
                <a16:creationId xmlns:a16="http://schemas.microsoft.com/office/drawing/2014/main" id="{57BD48E5-E9CA-4934-9FEB-000B8AC68AAA}"/>
              </a:ext>
            </a:extLst>
          </p:cNvPr>
          <p:cNvSpPr>
            <a:spLocks noGrp="1"/>
          </p:cNvSpPr>
          <p:nvPr>
            <p:ph type="sldNum" sz="quarter" idx="17"/>
          </p:nvPr>
        </p:nvSpPr>
        <p:spPr/>
        <p:txBody>
          <a:bodyPr/>
          <a:lstStyle>
            <a:lvl1pPr>
              <a:defRPr/>
            </a:lvl1pPr>
          </a:lstStyle>
          <a:p>
            <a:pPr>
              <a:defRPr/>
            </a:pPr>
            <a:fld id="{BDA82033-54F6-49FC-B9AD-632B94BA6AE6}" type="slidenum">
              <a:rPr lang="en-US" altLang="en-US"/>
              <a:pPr>
                <a:defRPr/>
              </a:pPr>
              <a:t>‹#›</a:t>
            </a:fld>
            <a:endParaRPr lang="en-US" altLang="en-US"/>
          </a:p>
        </p:txBody>
      </p:sp>
    </p:spTree>
    <p:extLst>
      <p:ext uri="{BB962C8B-B14F-4D97-AF65-F5344CB8AC3E}">
        <p14:creationId xmlns:p14="http://schemas.microsoft.com/office/powerpoint/2010/main" val="2062367403"/>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24000"/>
            <a:ext cx="5242560" cy="609600"/>
          </a:xfrm>
        </p:spPr>
        <p:txBody>
          <a:bodyPr anchor="ctr"/>
          <a:lstStyle>
            <a:lvl1pPr marL="0" indent="0">
              <a:lnSpc>
                <a:spcPct val="90000"/>
              </a:lnSpc>
              <a:spcBef>
                <a:spcPts val="0"/>
              </a:spcBef>
              <a:buNone/>
              <a:defRPr sz="2667" b="1">
                <a:solidFill>
                  <a:schemeClr val="tx1"/>
                </a:solidFill>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209800"/>
            <a:ext cx="5242560" cy="3962400"/>
          </a:xfrm>
        </p:spPr>
        <p:txBody>
          <a:bodyPr/>
          <a:lstStyle>
            <a:lvl1pPr>
              <a:defRPr sz="2667"/>
            </a:lvl1pPr>
            <a:lvl2pPr>
              <a:defRPr sz="2400"/>
            </a:lvl2pPr>
            <a:lvl3pPr>
              <a:defRPr sz="2133"/>
            </a:lvl3pPr>
            <a:lvl4pPr>
              <a:defRPr sz="1867"/>
            </a:lvl4pPr>
            <a:lvl5pPr>
              <a:defRPr sz="1867"/>
            </a:lvl5pPr>
            <a:lvl6pPr>
              <a:defRPr sz="1867"/>
            </a:lvl6pPr>
            <a:lvl7pPr>
              <a:defRPr sz="1867"/>
            </a:lvl7pPr>
            <a:lvl8pPr>
              <a:defRPr sz="1867"/>
            </a:lvl8pPr>
            <a:lvl9pPr>
              <a:defRPr sz="18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339840" y="1524000"/>
            <a:ext cx="5242560" cy="609600"/>
          </a:xfrm>
        </p:spPr>
        <p:txBody>
          <a:bodyPr anchor="ctr"/>
          <a:lstStyle>
            <a:lvl1pPr marL="0" indent="0">
              <a:lnSpc>
                <a:spcPct val="90000"/>
              </a:lnSpc>
              <a:spcBef>
                <a:spcPts val="0"/>
              </a:spcBef>
              <a:buNone/>
              <a:defRPr sz="2667" b="1">
                <a:solidFill>
                  <a:schemeClr val="tx1"/>
                </a:solidFill>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339840" y="2209800"/>
            <a:ext cx="5242560" cy="3962400"/>
          </a:xfrm>
        </p:spPr>
        <p:txBody>
          <a:bodyPr/>
          <a:lstStyle>
            <a:lvl1pPr>
              <a:defRPr sz="2667"/>
            </a:lvl1pPr>
            <a:lvl2pPr>
              <a:defRPr sz="2400"/>
            </a:lvl2pPr>
            <a:lvl3pPr>
              <a:defRPr sz="2133"/>
            </a:lvl3pPr>
            <a:lvl4pPr>
              <a:defRPr sz="1867"/>
            </a:lvl4pPr>
            <a:lvl5pPr>
              <a:defRPr sz="1867"/>
            </a:lvl5pPr>
            <a:lvl6pPr>
              <a:defRPr sz="1867"/>
            </a:lvl6pPr>
            <a:lvl7pPr>
              <a:defRPr sz="1867"/>
            </a:lvl7pPr>
            <a:lvl8pPr>
              <a:defRPr sz="1867"/>
            </a:lvl8pPr>
            <a:lvl9pPr>
              <a:defRPr sz="18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05AC370E-5384-44F3-BC84-26A2091DA5E7}"/>
              </a:ext>
            </a:extLst>
          </p:cNvPr>
          <p:cNvSpPr>
            <a:spLocks noGrp="1"/>
          </p:cNvSpPr>
          <p:nvPr>
            <p:ph type="dt" sz="half" idx="10"/>
          </p:nvPr>
        </p:nvSpPr>
        <p:spPr/>
        <p:txBody>
          <a:bodyPr/>
          <a:lstStyle>
            <a:lvl1pPr>
              <a:defRPr/>
            </a:lvl1pPr>
          </a:lstStyle>
          <a:p>
            <a:pPr>
              <a:defRPr/>
            </a:pPr>
            <a:fld id="{72637CDA-C02E-4CF9-9F9B-4307D721CE79}" type="datetime1">
              <a:rPr lang="en-US"/>
              <a:pPr>
                <a:defRPr/>
              </a:pPr>
              <a:t>10/12/21</a:t>
            </a:fld>
            <a:endParaRPr lang="en-US"/>
          </a:p>
        </p:txBody>
      </p:sp>
      <p:sp>
        <p:nvSpPr>
          <p:cNvPr id="8" name="Footer Placeholder 4">
            <a:extLst>
              <a:ext uri="{FF2B5EF4-FFF2-40B4-BE49-F238E27FC236}">
                <a16:creationId xmlns:a16="http://schemas.microsoft.com/office/drawing/2014/main" id="{3D7EEDBD-25B2-4456-8C20-F2E7AEC9A335}"/>
              </a:ext>
            </a:extLst>
          </p:cNvPr>
          <p:cNvSpPr>
            <a:spLocks noGrp="1"/>
          </p:cNvSpPr>
          <p:nvPr>
            <p:ph type="ftr" sz="quarter" idx="11"/>
          </p:nvPr>
        </p:nvSpPr>
        <p:spPr/>
        <p:txBody>
          <a:bodyPr/>
          <a:lstStyle>
            <a:lvl1pPr>
              <a:defRPr/>
            </a:lvl1pPr>
          </a:lstStyle>
          <a:p>
            <a:pPr>
              <a:defRPr/>
            </a:pPr>
            <a:r>
              <a:rPr lang="en-US"/>
              <a:t>Author’s Last Name, Conference Name, Year, Presentation #</a:t>
            </a:r>
          </a:p>
        </p:txBody>
      </p:sp>
      <p:sp>
        <p:nvSpPr>
          <p:cNvPr id="9" name="Slide Number Placeholder 5">
            <a:extLst>
              <a:ext uri="{FF2B5EF4-FFF2-40B4-BE49-F238E27FC236}">
                <a16:creationId xmlns:a16="http://schemas.microsoft.com/office/drawing/2014/main" id="{67926CB9-EDF1-4F9D-A51E-167C8AA4D97F}"/>
              </a:ext>
            </a:extLst>
          </p:cNvPr>
          <p:cNvSpPr>
            <a:spLocks noGrp="1"/>
          </p:cNvSpPr>
          <p:nvPr>
            <p:ph type="sldNum" sz="quarter" idx="12"/>
          </p:nvPr>
        </p:nvSpPr>
        <p:spPr/>
        <p:txBody>
          <a:bodyPr/>
          <a:lstStyle>
            <a:lvl1pPr>
              <a:defRPr/>
            </a:lvl1pPr>
          </a:lstStyle>
          <a:p>
            <a:pPr>
              <a:defRPr/>
            </a:pPr>
            <a:fld id="{32B246ED-8E7E-41C0-9C1D-1479B3C0622A}" type="slidenum">
              <a:rPr lang="en-US" altLang="en-US"/>
              <a:pPr>
                <a:defRPr/>
              </a:pPr>
              <a:t>‹#›</a:t>
            </a:fld>
            <a:endParaRPr lang="en-US" altLang="en-US"/>
          </a:p>
        </p:txBody>
      </p:sp>
    </p:spTree>
    <p:extLst>
      <p:ext uri="{BB962C8B-B14F-4D97-AF65-F5344CB8AC3E}">
        <p14:creationId xmlns:p14="http://schemas.microsoft.com/office/powerpoint/2010/main" val="414593394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774F4105-FCC1-43F7-9A56-314CAEA379F9}"/>
              </a:ext>
            </a:extLst>
          </p:cNvPr>
          <p:cNvSpPr>
            <a:spLocks noGrp="1"/>
          </p:cNvSpPr>
          <p:nvPr>
            <p:ph type="dt" sz="half" idx="10"/>
          </p:nvPr>
        </p:nvSpPr>
        <p:spPr/>
        <p:txBody>
          <a:bodyPr/>
          <a:lstStyle>
            <a:lvl1pPr>
              <a:defRPr/>
            </a:lvl1pPr>
          </a:lstStyle>
          <a:p>
            <a:pPr>
              <a:defRPr/>
            </a:pPr>
            <a:fld id="{4E23AAD5-9495-43CB-808C-65101CF18DF9}" type="datetime1">
              <a:rPr lang="en-US"/>
              <a:pPr>
                <a:defRPr/>
              </a:pPr>
              <a:t>10/12/21</a:t>
            </a:fld>
            <a:endParaRPr lang="en-US"/>
          </a:p>
        </p:txBody>
      </p:sp>
      <p:sp>
        <p:nvSpPr>
          <p:cNvPr id="4" name="Footer Placeholder 4">
            <a:extLst>
              <a:ext uri="{FF2B5EF4-FFF2-40B4-BE49-F238E27FC236}">
                <a16:creationId xmlns:a16="http://schemas.microsoft.com/office/drawing/2014/main" id="{62DDF315-DCAD-4864-9C52-ADB590FFB7A6}"/>
              </a:ext>
            </a:extLst>
          </p:cNvPr>
          <p:cNvSpPr>
            <a:spLocks noGrp="1"/>
          </p:cNvSpPr>
          <p:nvPr>
            <p:ph type="ftr" sz="quarter" idx="11"/>
          </p:nvPr>
        </p:nvSpPr>
        <p:spPr/>
        <p:txBody>
          <a:bodyPr/>
          <a:lstStyle>
            <a:lvl1pPr>
              <a:defRPr/>
            </a:lvl1pPr>
          </a:lstStyle>
          <a:p>
            <a:pPr>
              <a:defRPr/>
            </a:pPr>
            <a:r>
              <a:rPr lang="en-US"/>
              <a:t>Author’s Last Name, Conference Name, Year, Presentation #</a:t>
            </a:r>
          </a:p>
        </p:txBody>
      </p:sp>
      <p:sp>
        <p:nvSpPr>
          <p:cNvPr id="5" name="Slide Number Placeholder 5">
            <a:extLst>
              <a:ext uri="{FF2B5EF4-FFF2-40B4-BE49-F238E27FC236}">
                <a16:creationId xmlns:a16="http://schemas.microsoft.com/office/drawing/2014/main" id="{612AD9EF-3928-46D8-BE2F-F41203EE3CCF}"/>
              </a:ext>
            </a:extLst>
          </p:cNvPr>
          <p:cNvSpPr>
            <a:spLocks noGrp="1"/>
          </p:cNvSpPr>
          <p:nvPr>
            <p:ph type="sldNum" sz="quarter" idx="12"/>
          </p:nvPr>
        </p:nvSpPr>
        <p:spPr/>
        <p:txBody>
          <a:bodyPr/>
          <a:lstStyle>
            <a:lvl1pPr>
              <a:defRPr/>
            </a:lvl1pPr>
          </a:lstStyle>
          <a:p>
            <a:pPr>
              <a:defRPr/>
            </a:pPr>
            <a:fld id="{EBE6C7D2-E008-47CC-95D7-4888D7C9CEE5}" type="slidenum">
              <a:rPr lang="en-US" altLang="en-US"/>
              <a:pPr>
                <a:defRPr/>
              </a:pPr>
              <a:t>‹#›</a:t>
            </a:fld>
            <a:endParaRPr lang="en-US" altLang="en-US"/>
          </a:p>
        </p:txBody>
      </p:sp>
    </p:spTree>
    <p:extLst>
      <p:ext uri="{BB962C8B-B14F-4D97-AF65-F5344CB8AC3E}">
        <p14:creationId xmlns:p14="http://schemas.microsoft.com/office/powerpoint/2010/main" val="801238759"/>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Text Placeholder 8"/>
          <p:cNvSpPr>
            <a:spLocks noGrp="1"/>
          </p:cNvSpPr>
          <p:nvPr>
            <p:ph type="body" sz="quarter" idx="13"/>
          </p:nvPr>
        </p:nvSpPr>
        <p:spPr>
          <a:xfrm>
            <a:off x="609600" y="1371600"/>
            <a:ext cx="10972800" cy="304800"/>
          </a:xfrm>
        </p:spPr>
        <p:txBody>
          <a:bodyPr/>
          <a:lstStyle>
            <a:lvl1pPr marL="0" indent="0">
              <a:lnSpc>
                <a:spcPct val="90000"/>
              </a:lnSpc>
              <a:spcBef>
                <a:spcPts val="0"/>
              </a:spcBef>
              <a:buNone/>
              <a:defRPr sz="2667">
                <a:solidFill>
                  <a:schemeClr val="tx1"/>
                </a:solidFill>
              </a:defRPr>
            </a:lvl1pPr>
            <a:lvl2pPr marL="0" indent="0">
              <a:lnSpc>
                <a:spcPct val="90000"/>
              </a:lnSpc>
              <a:spcBef>
                <a:spcPts val="0"/>
              </a:spcBef>
              <a:buNone/>
              <a:defRPr sz="2667">
                <a:solidFill>
                  <a:schemeClr val="accent4"/>
                </a:solidFill>
              </a:defRPr>
            </a:lvl2pPr>
            <a:lvl3pPr marL="0" indent="0">
              <a:lnSpc>
                <a:spcPct val="90000"/>
              </a:lnSpc>
              <a:spcBef>
                <a:spcPts val="0"/>
              </a:spcBef>
              <a:buNone/>
              <a:defRPr sz="2667">
                <a:solidFill>
                  <a:schemeClr val="accent4"/>
                </a:solidFill>
              </a:defRPr>
            </a:lvl3pPr>
            <a:lvl4pPr marL="0" indent="0">
              <a:lnSpc>
                <a:spcPct val="90000"/>
              </a:lnSpc>
              <a:spcBef>
                <a:spcPts val="0"/>
              </a:spcBef>
              <a:buNone/>
              <a:defRPr sz="2667">
                <a:solidFill>
                  <a:schemeClr val="accent4"/>
                </a:solidFill>
              </a:defRPr>
            </a:lvl4pPr>
            <a:lvl5pPr marL="0" indent="0">
              <a:lnSpc>
                <a:spcPct val="90000"/>
              </a:lnSpc>
              <a:spcBef>
                <a:spcPts val="0"/>
              </a:spcBef>
              <a:buNone/>
              <a:defRPr sz="2667">
                <a:solidFill>
                  <a:schemeClr val="accent4"/>
                </a:solidFill>
              </a:defRPr>
            </a:lvl5pPr>
            <a:lvl6pPr marL="0" indent="0">
              <a:lnSpc>
                <a:spcPct val="90000"/>
              </a:lnSpc>
              <a:spcBef>
                <a:spcPts val="0"/>
              </a:spcBef>
              <a:buNone/>
              <a:defRPr sz="2667">
                <a:solidFill>
                  <a:schemeClr val="accent4"/>
                </a:solidFill>
              </a:defRPr>
            </a:lvl6pPr>
            <a:lvl7pPr marL="0" indent="0">
              <a:lnSpc>
                <a:spcPct val="90000"/>
              </a:lnSpc>
              <a:spcBef>
                <a:spcPts val="0"/>
              </a:spcBef>
              <a:buNone/>
              <a:defRPr sz="2667">
                <a:solidFill>
                  <a:schemeClr val="accent4"/>
                </a:solidFill>
              </a:defRPr>
            </a:lvl7pPr>
            <a:lvl8pPr marL="0" indent="0">
              <a:lnSpc>
                <a:spcPct val="90000"/>
              </a:lnSpc>
              <a:spcBef>
                <a:spcPts val="0"/>
              </a:spcBef>
              <a:buNone/>
              <a:defRPr sz="2667">
                <a:solidFill>
                  <a:schemeClr val="accent4"/>
                </a:solidFill>
              </a:defRPr>
            </a:lvl8pPr>
            <a:lvl9pPr marL="0" indent="0">
              <a:lnSpc>
                <a:spcPct val="90000"/>
              </a:lnSpc>
              <a:spcBef>
                <a:spcPts val="0"/>
              </a:spcBef>
              <a:buNone/>
              <a:defRPr sz="2667">
                <a:solidFill>
                  <a:schemeClr val="accent4"/>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DA6DAF1-22FA-4820-A446-CA2B09C4CF62}"/>
              </a:ext>
            </a:extLst>
          </p:cNvPr>
          <p:cNvSpPr>
            <a:spLocks noGrp="1"/>
          </p:cNvSpPr>
          <p:nvPr>
            <p:ph type="dt" sz="half" idx="14"/>
          </p:nvPr>
        </p:nvSpPr>
        <p:spPr/>
        <p:txBody>
          <a:bodyPr/>
          <a:lstStyle>
            <a:lvl1pPr>
              <a:defRPr/>
            </a:lvl1pPr>
          </a:lstStyle>
          <a:p>
            <a:pPr>
              <a:defRPr/>
            </a:pPr>
            <a:fld id="{3DBAB39A-0B5D-43B3-B9D1-C4C3057D3824}" type="datetime1">
              <a:rPr lang="en-US"/>
              <a:pPr>
                <a:defRPr/>
              </a:pPr>
              <a:t>10/12/21</a:t>
            </a:fld>
            <a:endParaRPr lang="en-US"/>
          </a:p>
        </p:txBody>
      </p:sp>
      <p:sp>
        <p:nvSpPr>
          <p:cNvPr id="5" name="Footer Placeholder 4">
            <a:extLst>
              <a:ext uri="{FF2B5EF4-FFF2-40B4-BE49-F238E27FC236}">
                <a16:creationId xmlns:a16="http://schemas.microsoft.com/office/drawing/2014/main" id="{7AA0C838-DA69-42C7-A807-21F85533DFB5}"/>
              </a:ext>
            </a:extLst>
          </p:cNvPr>
          <p:cNvSpPr>
            <a:spLocks noGrp="1"/>
          </p:cNvSpPr>
          <p:nvPr>
            <p:ph type="ftr" sz="quarter" idx="15"/>
          </p:nvPr>
        </p:nvSpPr>
        <p:spPr/>
        <p:txBody>
          <a:bodyPr/>
          <a:lstStyle>
            <a:lvl1pPr>
              <a:defRPr/>
            </a:lvl1pPr>
          </a:lstStyle>
          <a:p>
            <a:pPr>
              <a:defRPr/>
            </a:pPr>
            <a:r>
              <a:rPr lang="en-US"/>
              <a:t>Author’s Last Name, Conference Name, Year, Presentation #</a:t>
            </a:r>
          </a:p>
        </p:txBody>
      </p:sp>
      <p:sp>
        <p:nvSpPr>
          <p:cNvPr id="7" name="Slide Number Placeholder 5">
            <a:extLst>
              <a:ext uri="{FF2B5EF4-FFF2-40B4-BE49-F238E27FC236}">
                <a16:creationId xmlns:a16="http://schemas.microsoft.com/office/drawing/2014/main" id="{25B41D21-E775-4DAB-905E-152222CAE673}"/>
              </a:ext>
            </a:extLst>
          </p:cNvPr>
          <p:cNvSpPr>
            <a:spLocks noGrp="1"/>
          </p:cNvSpPr>
          <p:nvPr>
            <p:ph type="sldNum" sz="quarter" idx="16"/>
          </p:nvPr>
        </p:nvSpPr>
        <p:spPr/>
        <p:txBody>
          <a:bodyPr/>
          <a:lstStyle>
            <a:lvl1pPr>
              <a:defRPr/>
            </a:lvl1pPr>
          </a:lstStyle>
          <a:p>
            <a:pPr>
              <a:defRPr/>
            </a:pPr>
            <a:fld id="{2B409D78-9219-49E8-9144-5EB1F02CD56F}" type="slidenum">
              <a:rPr lang="en-US" altLang="en-US"/>
              <a:pPr>
                <a:defRPr/>
              </a:pPr>
              <a:t>‹#›</a:t>
            </a:fld>
            <a:endParaRPr lang="en-US" altLang="en-US"/>
          </a:p>
        </p:txBody>
      </p:sp>
    </p:spTree>
    <p:extLst>
      <p:ext uri="{BB962C8B-B14F-4D97-AF65-F5344CB8AC3E}">
        <p14:creationId xmlns:p14="http://schemas.microsoft.com/office/powerpoint/2010/main" val="2513007756"/>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4A905C6-DFAB-45B4-AE34-23A25D5EC371}"/>
              </a:ext>
            </a:extLst>
          </p:cNvPr>
          <p:cNvSpPr>
            <a:spLocks noGrp="1"/>
          </p:cNvSpPr>
          <p:nvPr>
            <p:ph type="dt" sz="half" idx="10"/>
          </p:nvPr>
        </p:nvSpPr>
        <p:spPr/>
        <p:txBody>
          <a:bodyPr/>
          <a:lstStyle>
            <a:lvl1pPr>
              <a:defRPr/>
            </a:lvl1pPr>
          </a:lstStyle>
          <a:p>
            <a:pPr>
              <a:defRPr/>
            </a:pPr>
            <a:fld id="{AB3D360F-2E49-4321-AEFE-5EABFFD20318}" type="datetime1">
              <a:rPr lang="en-US"/>
              <a:pPr>
                <a:defRPr/>
              </a:pPr>
              <a:t>10/12/21</a:t>
            </a:fld>
            <a:endParaRPr lang="en-US"/>
          </a:p>
        </p:txBody>
      </p:sp>
      <p:sp>
        <p:nvSpPr>
          <p:cNvPr id="3" name="Footer Placeholder 4">
            <a:extLst>
              <a:ext uri="{FF2B5EF4-FFF2-40B4-BE49-F238E27FC236}">
                <a16:creationId xmlns:a16="http://schemas.microsoft.com/office/drawing/2014/main" id="{1B139D45-331B-4CAE-95EC-B4957CAE8954}"/>
              </a:ext>
            </a:extLst>
          </p:cNvPr>
          <p:cNvSpPr>
            <a:spLocks noGrp="1"/>
          </p:cNvSpPr>
          <p:nvPr>
            <p:ph type="ftr" sz="quarter" idx="11"/>
          </p:nvPr>
        </p:nvSpPr>
        <p:spPr/>
        <p:txBody>
          <a:bodyPr/>
          <a:lstStyle>
            <a:lvl1pPr>
              <a:defRPr/>
            </a:lvl1pPr>
          </a:lstStyle>
          <a:p>
            <a:pPr>
              <a:defRPr/>
            </a:pPr>
            <a:r>
              <a:rPr lang="en-US"/>
              <a:t>Author’s Last Name, Conference Name, Year, Presentation #</a:t>
            </a:r>
          </a:p>
        </p:txBody>
      </p:sp>
      <p:sp>
        <p:nvSpPr>
          <p:cNvPr id="4" name="Slide Number Placeholder 5">
            <a:extLst>
              <a:ext uri="{FF2B5EF4-FFF2-40B4-BE49-F238E27FC236}">
                <a16:creationId xmlns:a16="http://schemas.microsoft.com/office/drawing/2014/main" id="{D54BB908-0F2E-4F69-A4F3-D797CA4E164B}"/>
              </a:ext>
            </a:extLst>
          </p:cNvPr>
          <p:cNvSpPr>
            <a:spLocks noGrp="1"/>
          </p:cNvSpPr>
          <p:nvPr>
            <p:ph type="sldNum" sz="quarter" idx="12"/>
          </p:nvPr>
        </p:nvSpPr>
        <p:spPr/>
        <p:txBody>
          <a:bodyPr/>
          <a:lstStyle>
            <a:lvl1pPr>
              <a:defRPr/>
            </a:lvl1pPr>
          </a:lstStyle>
          <a:p>
            <a:pPr>
              <a:defRPr/>
            </a:pPr>
            <a:fld id="{39F30D7B-377F-4432-A817-198A926EE4F9}" type="slidenum">
              <a:rPr lang="en-US" altLang="en-US"/>
              <a:pPr>
                <a:defRPr/>
              </a:pPr>
              <a:t>‹#›</a:t>
            </a:fld>
            <a:endParaRPr lang="en-US" altLang="en-US"/>
          </a:p>
        </p:txBody>
      </p:sp>
    </p:spTree>
    <p:extLst>
      <p:ext uri="{BB962C8B-B14F-4D97-AF65-F5344CB8AC3E}">
        <p14:creationId xmlns:p14="http://schemas.microsoft.com/office/powerpoint/2010/main" val="3769282075"/>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3200" b="0"/>
            </a:lvl1pPr>
          </a:lstStyle>
          <a:p>
            <a:r>
              <a:rPr lang="en-US"/>
              <a:t>Click to edit Master title style</a:t>
            </a:r>
          </a:p>
        </p:txBody>
      </p:sp>
      <p:sp>
        <p:nvSpPr>
          <p:cNvPr id="3" name="Content Placeholder 2"/>
          <p:cNvSpPr>
            <a:spLocks noGrp="1"/>
          </p:cNvSpPr>
          <p:nvPr>
            <p:ph idx="1"/>
          </p:nvPr>
        </p:nvSpPr>
        <p:spPr>
          <a:xfrm>
            <a:off x="609600" y="1524001"/>
            <a:ext cx="7924800" cy="4648200"/>
          </a:xfrm>
        </p:spPr>
        <p:txBody>
          <a:bodyPr/>
          <a:lstStyle>
            <a:lvl1pPr>
              <a:defRPr sz="2667"/>
            </a:lvl1pPr>
            <a:lvl2pPr>
              <a:defRPr sz="2400"/>
            </a:lvl2pPr>
            <a:lvl3pPr>
              <a:defRPr sz="2133"/>
            </a:lvl3pPr>
            <a:lvl4pPr>
              <a:defRPr sz="1867"/>
            </a:lvl4pPr>
            <a:lvl5pPr>
              <a:defRPr sz="1867"/>
            </a:lvl5pPr>
            <a:lvl6pPr>
              <a:defRPr sz="1867"/>
            </a:lvl6pPr>
            <a:lvl7pPr>
              <a:defRPr sz="1867"/>
            </a:lvl7pPr>
            <a:lvl8pPr>
              <a:defRPr sz="1867"/>
            </a:lvl8pPr>
            <a:lvl9pPr>
              <a:defRPr sz="18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737600" y="1524000"/>
            <a:ext cx="2844800" cy="4648200"/>
          </a:xfrm>
        </p:spPr>
        <p:txBody>
          <a:bodyPr/>
          <a:lstStyle>
            <a:lvl1pPr marL="0" indent="0">
              <a:lnSpc>
                <a:spcPct val="90000"/>
              </a:lnSpc>
              <a:buNone/>
              <a:defRPr sz="2400">
                <a:solidFill>
                  <a:schemeClr val="tx1"/>
                </a:solidFill>
              </a:defRPr>
            </a:lvl1pPr>
            <a:lvl2pPr marL="0" indent="0">
              <a:buNone/>
              <a:defRPr sz="2400">
                <a:solidFill>
                  <a:schemeClr val="accent4"/>
                </a:solidFill>
              </a:defRPr>
            </a:lvl2pPr>
            <a:lvl3pPr marL="0" indent="0">
              <a:buNone/>
              <a:defRPr sz="2400">
                <a:solidFill>
                  <a:schemeClr val="accent4"/>
                </a:solidFill>
              </a:defRPr>
            </a:lvl3pPr>
            <a:lvl4pPr marL="0" indent="0">
              <a:buNone/>
              <a:defRPr sz="2400">
                <a:solidFill>
                  <a:schemeClr val="accent4"/>
                </a:solidFill>
              </a:defRPr>
            </a:lvl4pPr>
            <a:lvl5pPr marL="0" indent="0">
              <a:buNone/>
              <a:defRPr sz="2400">
                <a:solidFill>
                  <a:schemeClr val="accent4"/>
                </a:solidFill>
              </a:defRPr>
            </a:lvl5pPr>
            <a:lvl6pPr marL="0" indent="0">
              <a:buNone/>
              <a:defRPr sz="2400">
                <a:solidFill>
                  <a:schemeClr val="accent4"/>
                </a:solidFill>
              </a:defRPr>
            </a:lvl6pPr>
            <a:lvl7pPr marL="0" indent="0">
              <a:buNone/>
              <a:defRPr sz="2400">
                <a:solidFill>
                  <a:schemeClr val="accent4"/>
                </a:solidFill>
              </a:defRPr>
            </a:lvl7pPr>
            <a:lvl8pPr marL="0" indent="0">
              <a:buNone/>
              <a:defRPr sz="2400">
                <a:solidFill>
                  <a:schemeClr val="accent4"/>
                </a:solidFill>
              </a:defRPr>
            </a:lvl8pPr>
            <a:lvl9pPr marL="0" indent="0">
              <a:buNone/>
              <a:defRPr sz="2400">
                <a:solidFill>
                  <a:schemeClr val="accent4"/>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9D303B6D-31FE-4F69-BA1F-BACA17BFB0E5}"/>
              </a:ext>
            </a:extLst>
          </p:cNvPr>
          <p:cNvSpPr>
            <a:spLocks noGrp="1"/>
          </p:cNvSpPr>
          <p:nvPr>
            <p:ph type="dt" sz="half" idx="10"/>
          </p:nvPr>
        </p:nvSpPr>
        <p:spPr/>
        <p:txBody>
          <a:bodyPr/>
          <a:lstStyle>
            <a:lvl1pPr>
              <a:defRPr/>
            </a:lvl1pPr>
          </a:lstStyle>
          <a:p>
            <a:pPr>
              <a:defRPr/>
            </a:pPr>
            <a:fld id="{CCDD297D-BD10-402F-8CBA-FC7D0E7D4642}" type="datetime1">
              <a:rPr lang="en-US"/>
              <a:pPr>
                <a:defRPr/>
              </a:pPr>
              <a:t>10/12/21</a:t>
            </a:fld>
            <a:endParaRPr lang="en-US"/>
          </a:p>
        </p:txBody>
      </p:sp>
      <p:sp>
        <p:nvSpPr>
          <p:cNvPr id="6" name="Footer Placeholder 4">
            <a:extLst>
              <a:ext uri="{FF2B5EF4-FFF2-40B4-BE49-F238E27FC236}">
                <a16:creationId xmlns:a16="http://schemas.microsoft.com/office/drawing/2014/main" id="{A1EB5276-E070-4503-B05D-E57AD0A506CA}"/>
              </a:ext>
            </a:extLst>
          </p:cNvPr>
          <p:cNvSpPr>
            <a:spLocks noGrp="1"/>
          </p:cNvSpPr>
          <p:nvPr>
            <p:ph type="ftr" sz="quarter" idx="11"/>
          </p:nvPr>
        </p:nvSpPr>
        <p:spPr/>
        <p:txBody>
          <a:bodyPr/>
          <a:lstStyle>
            <a:lvl1pPr>
              <a:defRPr/>
            </a:lvl1pPr>
          </a:lstStyle>
          <a:p>
            <a:pPr>
              <a:defRPr/>
            </a:pPr>
            <a:r>
              <a:rPr lang="en-US"/>
              <a:t>Author’s Last Name, Conference Name, Year, Presentation #</a:t>
            </a:r>
          </a:p>
        </p:txBody>
      </p:sp>
      <p:sp>
        <p:nvSpPr>
          <p:cNvPr id="7" name="Slide Number Placeholder 5">
            <a:extLst>
              <a:ext uri="{FF2B5EF4-FFF2-40B4-BE49-F238E27FC236}">
                <a16:creationId xmlns:a16="http://schemas.microsoft.com/office/drawing/2014/main" id="{466162E2-2CCD-4ED1-A2D4-48EC7B601AC6}"/>
              </a:ext>
            </a:extLst>
          </p:cNvPr>
          <p:cNvSpPr>
            <a:spLocks noGrp="1"/>
          </p:cNvSpPr>
          <p:nvPr>
            <p:ph type="sldNum" sz="quarter" idx="12"/>
          </p:nvPr>
        </p:nvSpPr>
        <p:spPr/>
        <p:txBody>
          <a:bodyPr/>
          <a:lstStyle>
            <a:lvl1pPr>
              <a:defRPr/>
            </a:lvl1pPr>
          </a:lstStyle>
          <a:p>
            <a:pPr>
              <a:defRPr/>
            </a:pPr>
            <a:fld id="{CF5990B9-D51A-4148-B305-31BDBE1E7EF8}" type="slidenum">
              <a:rPr lang="en-US" altLang="en-US"/>
              <a:pPr>
                <a:defRPr/>
              </a:pPr>
              <a:t>‹#›</a:t>
            </a:fld>
            <a:endParaRPr lang="en-US" altLang="en-US"/>
          </a:p>
        </p:txBody>
      </p:sp>
    </p:spTree>
    <p:extLst>
      <p:ext uri="{BB962C8B-B14F-4D97-AF65-F5344CB8AC3E}">
        <p14:creationId xmlns:p14="http://schemas.microsoft.com/office/powerpoint/2010/main" val="383971296"/>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3200" b="0"/>
            </a:lvl1pPr>
          </a:lstStyle>
          <a:p>
            <a:r>
              <a:rPr lang="en-US"/>
              <a:t>Click to edit Master title style</a:t>
            </a:r>
          </a:p>
        </p:txBody>
      </p:sp>
      <p:sp>
        <p:nvSpPr>
          <p:cNvPr id="3" name="Picture Placeholder 2"/>
          <p:cNvSpPr>
            <a:spLocks noGrp="1"/>
          </p:cNvSpPr>
          <p:nvPr>
            <p:ph type="pic" idx="1"/>
          </p:nvPr>
        </p:nvSpPr>
        <p:spPr>
          <a:xfrm>
            <a:off x="609600" y="1524001"/>
            <a:ext cx="7924800" cy="4652513"/>
          </a:xfrm>
        </p:spPr>
        <p:txBody>
          <a:bodyPr tIns="365760" rtlCol="0">
            <a:noAutofit/>
          </a:bodyPr>
          <a:lstStyle>
            <a:lvl1pPr marL="0" indent="0" algn="ctr">
              <a:buNone/>
              <a:defRPr sz="26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r>
              <a:rPr lang="en-US" noProof="0"/>
              <a:t>Click icon to add picture</a:t>
            </a:r>
          </a:p>
        </p:txBody>
      </p:sp>
      <p:sp>
        <p:nvSpPr>
          <p:cNvPr id="4" name="Text Placeholder 3"/>
          <p:cNvSpPr>
            <a:spLocks noGrp="1"/>
          </p:cNvSpPr>
          <p:nvPr>
            <p:ph type="body" sz="half" idx="2"/>
          </p:nvPr>
        </p:nvSpPr>
        <p:spPr>
          <a:xfrm>
            <a:off x="8737600" y="1524000"/>
            <a:ext cx="2844800" cy="4648200"/>
          </a:xfrm>
        </p:spPr>
        <p:txBody>
          <a:bodyPr/>
          <a:lstStyle>
            <a:lvl1pPr marL="0" indent="0">
              <a:lnSpc>
                <a:spcPct val="90000"/>
              </a:lnSpc>
              <a:spcBef>
                <a:spcPts val="0"/>
              </a:spcBef>
              <a:buNone/>
              <a:defRPr sz="2400">
                <a:solidFill>
                  <a:schemeClr val="tx1"/>
                </a:solidFill>
              </a:defRPr>
            </a:lvl1pPr>
            <a:lvl2pPr marL="0" indent="0">
              <a:buNone/>
              <a:defRPr sz="2400">
                <a:solidFill>
                  <a:schemeClr val="accent4"/>
                </a:solidFill>
              </a:defRPr>
            </a:lvl2pPr>
            <a:lvl3pPr marL="0" indent="0">
              <a:buNone/>
              <a:defRPr sz="2400">
                <a:solidFill>
                  <a:schemeClr val="accent4"/>
                </a:solidFill>
              </a:defRPr>
            </a:lvl3pPr>
            <a:lvl4pPr marL="0" indent="0">
              <a:buNone/>
              <a:defRPr sz="2400">
                <a:solidFill>
                  <a:schemeClr val="accent4"/>
                </a:solidFill>
              </a:defRPr>
            </a:lvl4pPr>
            <a:lvl5pPr marL="0" indent="0">
              <a:buNone/>
              <a:defRPr sz="2400">
                <a:solidFill>
                  <a:schemeClr val="accent4"/>
                </a:solidFill>
              </a:defRPr>
            </a:lvl5pPr>
            <a:lvl6pPr marL="0" indent="0">
              <a:buNone/>
              <a:defRPr sz="2400">
                <a:solidFill>
                  <a:schemeClr val="accent4"/>
                </a:solidFill>
              </a:defRPr>
            </a:lvl6pPr>
            <a:lvl7pPr marL="0" indent="0">
              <a:buNone/>
              <a:defRPr sz="2400">
                <a:solidFill>
                  <a:schemeClr val="accent4"/>
                </a:solidFill>
              </a:defRPr>
            </a:lvl7pPr>
            <a:lvl8pPr marL="0" indent="0">
              <a:buNone/>
              <a:defRPr sz="2400">
                <a:solidFill>
                  <a:schemeClr val="accent4"/>
                </a:solidFill>
              </a:defRPr>
            </a:lvl8pPr>
            <a:lvl9pPr marL="0" indent="0">
              <a:buNone/>
              <a:defRPr sz="2400">
                <a:solidFill>
                  <a:schemeClr val="accent4"/>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E5CE2508-14BF-49E3-BAC7-5834A3FC0336}"/>
              </a:ext>
            </a:extLst>
          </p:cNvPr>
          <p:cNvSpPr>
            <a:spLocks noGrp="1"/>
          </p:cNvSpPr>
          <p:nvPr>
            <p:ph type="dt" sz="half" idx="10"/>
          </p:nvPr>
        </p:nvSpPr>
        <p:spPr/>
        <p:txBody>
          <a:bodyPr/>
          <a:lstStyle>
            <a:lvl1pPr>
              <a:defRPr/>
            </a:lvl1pPr>
          </a:lstStyle>
          <a:p>
            <a:pPr>
              <a:defRPr/>
            </a:pPr>
            <a:fld id="{654B2B7F-5F4D-4C53-8065-33E4515C2FBC}" type="datetime1">
              <a:rPr lang="en-US"/>
              <a:pPr>
                <a:defRPr/>
              </a:pPr>
              <a:t>10/12/21</a:t>
            </a:fld>
            <a:endParaRPr lang="en-US"/>
          </a:p>
        </p:txBody>
      </p:sp>
      <p:sp>
        <p:nvSpPr>
          <p:cNvPr id="6" name="Footer Placeholder 4">
            <a:extLst>
              <a:ext uri="{FF2B5EF4-FFF2-40B4-BE49-F238E27FC236}">
                <a16:creationId xmlns:a16="http://schemas.microsoft.com/office/drawing/2014/main" id="{9A114E29-36E2-40D7-8739-65BB5F43701F}"/>
              </a:ext>
            </a:extLst>
          </p:cNvPr>
          <p:cNvSpPr>
            <a:spLocks noGrp="1"/>
          </p:cNvSpPr>
          <p:nvPr>
            <p:ph type="ftr" sz="quarter" idx="11"/>
          </p:nvPr>
        </p:nvSpPr>
        <p:spPr/>
        <p:txBody>
          <a:bodyPr/>
          <a:lstStyle>
            <a:lvl1pPr>
              <a:defRPr/>
            </a:lvl1pPr>
          </a:lstStyle>
          <a:p>
            <a:pPr>
              <a:defRPr/>
            </a:pPr>
            <a:r>
              <a:rPr lang="en-US"/>
              <a:t>Author’s Last Name, Conference Name, Year, Presentation #</a:t>
            </a:r>
          </a:p>
        </p:txBody>
      </p:sp>
      <p:sp>
        <p:nvSpPr>
          <p:cNvPr id="7" name="Slide Number Placeholder 5">
            <a:extLst>
              <a:ext uri="{FF2B5EF4-FFF2-40B4-BE49-F238E27FC236}">
                <a16:creationId xmlns:a16="http://schemas.microsoft.com/office/drawing/2014/main" id="{FD85B37F-6A38-48B2-A533-B4BF9702D52B}"/>
              </a:ext>
            </a:extLst>
          </p:cNvPr>
          <p:cNvSpPr>
            <a:spLocks noGrp="1"/>
          </p:cNvSpPr>
          <p:nvPr>
            <p:ph type="sldNum" sz="quarter" idx="12"/>
          </p:nvPr>
        </p:nvSpPr>
        <p:spPr/>
        <p:txBody>
          <a:bodyPr/>
          <a:lstStyle>
            <a:lvl1pPr>
              <a:defRPr/>
            </a:lvl1pPr>
          </a:lstStyle>
          <a:p>
            <a:pPr>
              <a:defRPr/>
            </a:pPr>
            <a:fld id="{7E243FEB-C1E2-467C-AF1C-E2FAA3679205}" type="slidenum">
              <a:rPr lang="en-US" altLang="en-US"/>
              <a:pPr>
                <a:defRPr/>
              </a:pPr>
              <a:t>‹#›</a:t>
            </a:fld>
            <a:endParaRPr lang="en-US" altLang="en-US"/>
          </a:p>
        </p:txBody>
      </p:sp>
    </p:spTree>
    <p:extLst>
      <p:ext uri="{BB962C8B-B14F-4D97-AF65-F5344CB8AC3E}">
        <p14:creationId xmlns:p14="http://schemas.microsoft.com/office/powerpoint/2010/main" val="3290608164"/>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wo Topics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2286000"/>
            <a:ext cx="5279136" cy="3886200"/>
          </a:xfrm>
          <a:ln w="19050">
            <a:solidFill>
              <a:schemeClr val="bg1">
                <a:lumMod val="50000"/>
              </a:schemeClr>
            </a:solidFill>
            <a:miter lim="800000"/>
          </a:ln>
        </p:spPr>
        <p:txBody>
          <a:bodyPr lIns="182880" tIns="182880" rIns="182880" bIns="91440"/>
          <a:lstStyle>
            <a:lvl1pPr>
              <a:defRPr sz="2400"/>
            </a:lvl1pPr>
            <a:lvl2pPr>
              <a:defRPr sz="2133"/>
            </a:lvl2pPr>
            <a:lvl3pPr>
              <a:defRPr sz="1867"/>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Text Placeholder 4"/>
          <p:cNvSpPr>
            <a:spLocks noGrp="1"/>
          </p:cNvSpPr>
          <p:nvPr>
            <p:ph type="body" sz="quarter" idx="14"/>
          </p:nvPr>
        </p:nvSpPr>
        <p:spPr>
          <a:xfrm>
            <a:off x="609600" y="1524000"/>
            <a:ext cx="5279136" cy="762000"/>
          </a:xfrm>
          <a:solidFill>
            <a:schemeClr val="bg1">
              <a:lumMod val="50000"/>
            </a:schemeClr>
          </a:solidFill>
          <a:ln w="19050">
            <a:solidFill>
              <a:schemeClr val="bg1">
                <a:lumMod val="50000"/>
              </a:schemeClr>
            </a:solidFill>
            <a:miter lim="800000"/>
          </a:ln>
        </p:spPr>
        <p:txBody>
          <a:bodyPr lIns="91440" tIns="91440" rIns="91440" bIns="91440" anchor="ctr"/>
          <a:lstStyle>
            <a:lvl1pPr marL="0" indent="0" algn="ctr">
              <a:spcBef>
                <a:spcPts val="0"/>
              </a:spcBef>
              <a:buNone/>
              <a:defRPr sz="2667" b="1">
                <a:solidFill>
                  <a:schemeClr val="bg1"/>
                </a:solidFill>
              </a:defRPr>
            </a:lvl1pPr>
            <a:lvl2pPr marL="0" indent="0">
              <a:spcBef>
                <a:spcPts val="0"/>
              </a:spcBef>
              <a:buNone/>
              <a:defRPr sz="2400"/>
            </a:lvl2pPr>
            <a:lvl3pPr marL="0" indent="0">
              <a:spcBef>
                <a:spcPts val="0"/>
              </a:spcBef>
              <a:buNone/>
              <a:defRPr sz="2400"/>
            </a:lvl3pPr>
            <a:lvl4pPr marL="0" indent="0">
              <a:spcBef>
                <a:spcPts val="0"/>
              </a:spcBef>
              <a:buNone/>
              <a:defRPr sz="2400"/>
            </a:lvl4pPr>
            <a:lvl5pPr marL="0" indent="0">
              <a:spcBef>
                <a:spcPts val="0"/>
              </a:spcBef>
              <a:buNone/>
              <a:defRPr sz="2400"/>
            </a:lvl5pPr>
            <a:lvl6pPr marL="0" indent="0">
              <a:spcBef>
                <a:spcPts val="0"/>
              </a:spcBef>
              <a:buNone/>
              <a:defRPr sz="2400"/>
            </a:lvl6pPr>
            <a:lvl7pPr marL="0" indent="0">
              <a:spcBef>
                <a:spcPts val="0"/>
              </a:spcBef>
              <a:buNone/>
              <a:defRPr sz="2400"/>
            </a:lvl7pPr>
            <a:lvl8pPr marL="0" indent="0">
              <a:spcBef>
                <a:spcPts val="0"/>
              </a:spcBef>
              <a:buNone/>
              <a:defRPr sz="2400"/>
            </a:lvl8pPr>
            <a:lvl9pPr marL="0" indent="0">
              <a:spcBef>
                <a:spcPts val="0"/>
              </a:spcBef>
              <a:buNone/>
              <a:defRPr sz="2400"/>
            </a:lvl9pPr>
          </a:lstStyle>
          <a:p>
            <a:pPr lvl="0"/>
            <a:r>
              <a:rPr lang="en-US"/>
              <a:t>Click to edit Master text styles</a:t>
            </a:r>
          </a:p>
        </p:txBody>
      </p:sp>
      <p:sp>
        <p:nvSpPr>
          <p:cNvPr id="16" name="Content Placeholder 2"/>
          <p:cNvSpPr>
            <a:spLocks noGrp="1"/>
          </p:cNvSpPr>
          <p:nvPr>
            <p:ph sz="half" idx="15"/>
          </p:nvPr>
        </p:nvSpPr>
        <p:spPr>
          <a:xfrm>
            <a:off x="6303264" y="2286000"/>
            <a:ext cx="5279136" cy="3886200"/>
          </a:xfrm>
          <a:ln w="19050">
            <a:solidFill>
              <a:schemeClr val="bg1">
                <a:lumMod val="50000"/>
              </a:schemeClr>
            </a:solidFill>
            <a:miter lim="800000"/>
          </a:ln>
        </p:spPr>
        <p:txBody>
          <a:bodyPr lIns="182880" tIns="182880" rIns="182880" bIns="91440"/>
          <a:lstStyle>
            <a:lvl1pPr>
              <a:defRPr sz="2400"/>
            </a:lvl1pPr>
            <a:lvl2pPr>
              <a:defRPr sz="2133"/>
            </a:lvl2pPr>
            <a:lvl3pPr>
              <a:defRPr sz="1867"/>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ext Placeholder 4"/>
          <p:cNvSpPr>
            <a:spLocks noGrp="1"/>
          </p:cNvSpPr>
          <p:nvPr>
            <p:ph type="body" sz="quarter" idx="16"/>
          </p:nvPr>
        </p:nvSpPr>
        <p:spPr>
          <a:xfrm>
            <a:off x="6303264" y="1524000"/>
            <a:ext cx="5279136" cy="762000"/>
          </a:xfrm>
          <a:solidFill>
            <a:schemeClr val="bg1">
              <a:lumMod val="50000"/>
            </a:schemeClr>
          </a:solidFill>
          <a:ln w="19050">
            <a:solidFill>
              <a:schemeClr val="bg1">
                <a:lumMod val="50000"/>
              </a:schemeClr>
            </a:solidFill>
            <a:miter lim="800000"/>
          </a:ln>
        </p:spPr>
        <p:txBody>
          <a:bodyPr lIns="91440" tIns="91440" rIns="91440" bIns="91440" anchor="ctr"/>
          <a:lstStyle>
            <a:lvl1pPr marL="0" indent="0" algn="ctr">
              <a:spcBef>
                <a:spcPts val="0"/>
              </a:spcBef>
              <a:buNone/>
              <a:defRPr sz="2667" b="1">
                <a:solidFill>
                  <a:schemeClr val="bg1"/>
                </a:solidFill>
              </a:defRPr>
            </a:lvl1pPr>
            <a:lvl2pPr marL="0" indent="0">
              <a:spcBef>
                <a:spcPts val="0"/>
              </a:spcBef>
              <a:buNone/>
              <a:defRPr sz="2400"/>
            </a:lvl2pPr>
            <a:lvl3pPr marL="0" indent="0">
              <a:spcBef>
                <a:spcPts val="0"/>
              </a:spcBef>
              <a:buNone/>
              <a:defRPr sz="2400"/>
            </a:lvl3pPr>
            <a:lvl4pPr marL="0" indent="0">
              <a:spcBef>
                <a:spcPts val="0"/>
              </a:spcBef>
              <a:buNone/>
              <a:defRPr sz="2400"/>
            </a:lvl4pPr>
            <a:lvl5pPr marL="0" indent="0">
              <a:spcBef>
                <a:spcPts val="0"/>
              </a:spcBef>
              <a:buNone/>
              <a:defRPr sz="2400"/>
            </a:lvl5pPr>
            <a:lvl6pPr marL="0" indent="0">
              <a:spcBef>
                <a:spcPts val="0"/>
              </a:spcBef>
              <a:buNone/>
              <a:defRPr sz="2400"/>
            </a:lvl6pPr>
            <a:lvl7pPr marL="0" indent="0">
              <a:spcBef>
                <a:spcPts val="0"/>
              </a:spcBef>
              <a:buNone/>
              <a:defRPr sz="2400"/>
            </a:lvl7pPr>
            <a:lvl8pPr marL="0" indent="0">
              <a:spcBef>
                <a:spcPts val="0"/>
              </a:spcBef>
              <a:buNone/>
              <a:defRPr sz="2400"/>
            </a:lvl8pPr>
            <a:lvl9pPr marL="0" indent="0">
              <a:spcBef>
                <a:spcPts val="0"/>
              </a:spcBef>
              <a:buNone/>
              <a:defRPr sz="2400"/>
            </a:lvl9pPr>
          </a:lstStyle>
          <a:p>
            <a:pPr lvl="0"/>
            <a:r>
              <a:rPr lang="en-US"/>
              <a:t>Click to edit Master text styles</a:t>
            </a:r>
          </a:p>
        </p:txBody>
      </p:sp>
      <p:sp>
        <p:nvSpPr>
          <p:cNvPr id="7" name="Date Placeholder 3">
            <a:extLst>
              <a:ext uri="{FF2B5EF4-FFF2-40B4-BE49-F238E27FC236}">
                <a16:creationId xmlns:a16="http://schemas.microsoft.com/office/drawing/2014/main" id="{FDF95654-983A-4D50-9112-53FB8724BC70}"/>
              </a:ext>
            </a:extLst>
          </p:cNvPr>
          <p:cNvSpPr>
            <a:spLocks noGrp="1"/>
          </p:cNvSpPr>
          <p:nvPr>
            <p:ph type="dt" sz="half" idx="17"/>
          </p:nvPr>
        </p:nvSpPr>
        <p:spPr/>
        <p:txBody>
          <a:bodyPr/>
          <a:lstStyle>
            <a:lvl1pPr>
              <a:defRPr/>
            </a:lvl1pPr>
          </a:lstStyle>
          <a:p>
            <a:pPr>
              <a:defRPr/>
            </a:pPr>
            <a:fld id="{F09E5E0E-DA9D-4E93-B5E6-F9615338BB04}" type="datetime1">
              <a:rPr lang="en-US"/>
              <a:pPr>
                <a:defRPr/>
              </a:pPr>
              <a:t>10/12/21</a:t>
            </a:fld>
            <a:endParaRPr lang="en-US"/>
          </a:p>
        </p:txBody>
      </p:sp>
      <p:sp>
        <p:nvSpPr>
          <p:cNvPr id="8" name="Footer Placeholder 4">
            <a:extLst>
              <a:ext uri="{FF2B5EF4-FFF2-40B4-BE49-F238E27FC236}">
                <a16:creationId xmlns:a16="http://schemas.microsoft.com/office/drawing/2014/main" id="{85ECE9DA-A959-49CF-9193-2D1BF9B1924E}"/>
              </a:ext>
            </a:extLst>
          </p:cNvPr>
          <p:cNvSpPr>
            <a:spLocks noGrp="1"/>
          </p:cNvSpPr>
          <p:nvPr>
            <p:ph type="ftr" sz="quarter" idx="18"/>
          </p:nvPr>
        </p:nvSpPr>
        <p:spPr/>
        <p:txBody>
          <a:bodyPr/>
          <a:lstStyle>
            <a:lvl1pPr>
              <a:defRPr/>
            </a:lvl1pPr>
          </a:lstStyle>
          <a:p>
            <a:pPr>
              <a:defRPr/>
            </a:pPr>
            <a:r>
              <a:rPr lang="en-US"/>
              <a:t>Author’s Last Name, Conference Name, Year, Presentation #</a:t>
            </a:r>
          </a:p>
        </p:txBody>
      </p:sp>
      <p:sp>
        <p:nvSpPr>
          <p:cNvPr id="9" name="Slide Number Placeholder 5">
            <a:extLst>
              <a:ext uri="{FF2B5EF4-FFF2-40B4-BE49-F238E27FC236}">
                <a16:creationId xmlns:a16="http://schemas.microsoft.com/office/drawing/2014/main" id="{8FF72AE3-91E2-4BB1-B95F-F82A7BB51E8F}"/>
              </a:ext>
            </a:extLst>
          </p:cNvPr>
          <p:cNvSpPr>
            <a:spLocks noGrp="1"/>
          </p:cNvSpPr>
          <p:nvPr>
            <p:ph type="sldNum" sz="quarter" idx="19"/>
          </p:nvPr>
        </p:nvSpPr>
        <p:spPr/>
        <p:txBody>
          <a:bodyPr/>
          <a:lstStyle>
            <a:lvl1pPr>
              <a:defRPr/>
            </a:lvl1pPr>
          </a:lstStyle>
          <a:p>
            <a:pPr>
              <a:defRPr/>
            </a:pPr>
            <a:fld id="{8D65F36F-03B6-45B6-BFBE-BF8C3ED9577E}" type="slidenum">
              <a:rPr lang="en-US" altLang="en-US"/>
              <a:pPr>
                <a:defRPr/>
              </a:pPr>
              <a:t>‹#›</a:t>
            </a:fld>
            <a:endParaRPr lang="en-US" altLang="en-US"/>
          </a:p>
        </p:txBody>
      </p:sp>
    </p:spTree>
    <p:extLst>
      <p:ext uri="{BB962C8B-B14F-4D97-AF65-F5344CB8AC3E}">
        <p14:creationId xmlns:p14="http://schemas.microsoft.com/office/powerpoint/2010/main" val="3952960811"/>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hree Topics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2286000"/>
            <a:ext cx="3474720" cy="3886200"/>
          </a:xfrm>
          <a:ln w="19050">
            <a:solidFill>
              <a:schemeClr val="bg1">
                <a:lumMod val="50000"/>
              </a:schemeClr>
            </a:solidFill>
            <a:miter lim="800000"/>
          </a:ln>
        </p:spPr>
        <p:txBody>
          <a:bodyPr lIns="182880" tIns="182880" rIns="182880" bIns="91440"/>
          <a:lstStyle>
            <a:lvl1pPr>
              <a:defRPr sz="2400"/>
            </a:lvl1pPr>
            <a:lvl2pPr>
              <a:defRPr sz="2133"/>
            </a:lvl2pPr>
            <a:lvl3pPr>
              <a:defRPr sz="1867"/>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Text Placeholder 4"/>
          <p:cNvSpPr>
            <a:spLocks noGrp="1"/>
          </p:cNvSpPr>
          <p:nvPr>
            <p:ph type="body" sz="quarter" idx="14"/>
          </p:nvPr>
        </p:nvSpPr>
        <p:spPr>
          <a:xfrm>
            <a:off x="609600" y="1524000"/>
            <a:ext cx="3474720" cy="762000"/>
          </a:xfrm>
          <a:solidFill>
            <a:schemeClr val="bg1">
              <a:lumMod val="50000"/>
            </a:schemeClr>
          </a:solidFill>
          <a:ln w="19050">
            <a:solidFill>
              <a:schemeClr val="bg1">
                <a:lumMod val="50000"/>
              </a:schemeClr>
            </a:solidFill>
            <a:miter lim="800000"/>
          </a:ln>
        </p:spPr>
        <p:txBody>
          <a:bodyPr lIns="91440" tIns="91440" rIns="91440" bIns="91440" anchor="ctr"/>
          <a:lstStyle>
            <a:lvl1pPr marL="0" indent="0" algn="ctr">
              <a:spcBef>
                <a:spcPts val="0"/>
              </a:spcBef>
              <a:buNone/>
              <a:defRPr sz="2667" b="1">
                <a:solidFill>
                  <a:schemeClr val="bg1"/>
                </a:solidFill>
              </a:defRPr>
            </a:lvl1pPr>
            <a:lvl2pPr marL="0" indent="0">
              <a:spcBef>
                <a:spcPts val="0"/>
              </a:spcBef>
              <a:buNone/>
              <a:defRPr sz="2400"/>
            </a:lvl2pPr>
            <a:lvl3pPr marL="0" indent="0">
              <a:spcBef>
                <a:spcPts val="0"/>
              </a:spcBef>
              <a:buNone/>
              <a:defRPr sz="2400"/>
            </a:lvl3pPr>
            <a:lvl4pPr marL="0" indent="0">
              <a:spcBef>
                <a:spcPts val="0"/>
              </a:spcBef>
              <a:buNone/>
              <a:defRPr sz="2400"/>
            </a:lvl4pPr>
            <a:lvl5pPr marL="0" indent="0">
              <a:spcBef>
                <a:spcPts val="0"/>
              </a:spcBef>
              <a:buNone/>
              <a:defRPr sz="2400"/>
            </a:lvl5pPr>
            <a:lvl6pPr marL="0" indent="0">
              <a:spcBef>
                <a:spcPts val="0"/>
              </a:spcBef>
              <a:buNone/>
              <a:defRPr sz="2400"/>
            </a:lvl6pPr>
            <a:lvl7pPr marL="0" indent="0">
              <a:spcBef>
                <a:spcPts val="0"/>
              </a:spcBef>
              <a:buNone/>
              <a:defRPr sz="2400"/>
            </a:lvl7pPr>
            <a:lvl8pPr marL="0" indent="0">
              <a:spcBef>
                <a:spcPts val="0"/>
              </a:spcBef>
              <a:buNone/>
              <a:defRPr sz="2400"/>
            </a:lvl8pPr>
            <a:lvl9pPr marL="0" indent="0">
              <a:spcBef>
                <a:spcPts val="0"/>
              </a:spcBef>
              <a:buNone/>
              <a:defRPr sz="2400"/>
            </a:lvl9pPr>
          </a:lstStyle>
          <a:p>
            <a:pPr lvl="0"/>
            <a:r>
              <a:rPr lang="en-US"/>
              <a:t>Click to edit Master text styles</a:t>
            </a:r>
          </a:p>
        </p:txBody>
      </p:sp>
      <p:sp>
        <p:nvSpPr>
          <p:cNvPr id="16" name="Content Placeholder 2"/>
          <p:cNvSpPr>
            <a:spLocks noGrp="1"/>
          </p:cNvSpPr>
          <p:nvPr>
            <p:ph sz="half" idx="15"/>
          </p:nvPr>
        </p:nvSpPr>
        <p:spPr>
          <a:xfrm>
            <a:off x="4358640" y="2286000"/>
            <a:ext cx="3474720" cy="3886200"/>
          </a:xfrm>
          <a:ln w="19050">
            <a:solidFill>
              <a:schemeClr val="bg1">
                <a:lumMod val="50000"/>
              </a:schemeClr>
            </a:solidFill>
            <a:miter lim="800000"/>
          </a:ln>
        </p:spPr>
        <p:txBody>
          <a:bodyPr lIns="182880" tIns="182880" rIns="182880" bIns="91440"/>
          <a:lstStyle>
            <a:lvl1pPr>
              <a:defRPr sz="2400"/>
            </a:lvl1pPr>
            <a:lvl2pPr>
              <a:defRPr sz="2133"/>
            </a:lvl2pPr>
            <a:lvl3pPr>
              <a:defRPr sz="1867"/>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ext Placeholder 4"/>
          <p:cNvSpPr>
            <a:spLocks noGrp="1"/>
          </p:cNvSpPr>
          <p:nvPr>
            <p:ph type="body" sz="quarter" idx="16"/>
          </p:nvPr>
        </p:nvSpPr>
        <p:spPr>
          <a:xfrm>
            <a:off x="4358640" y="1524000"/>
            <a:ext cx="3474720" cy="762000"/>
          </a:xfrm>
          <a:solidFill>
            <a:schemeClr val="bg1">
              <a:lumMod val="50000"/>
            </a:schemeClr>
          </a:solidFill>
          <a:ln w="19050">
            <a:solidFill>
              <a:schemeClr val="bg1">
                <a:lumMod val="50000"/>
              </a:schemeClr>
            </a:solidFill>
            <a:miter lim="800000"/>
          </a:ln>
        </p:spPr>
        <p:txBody>
          <a:bodyPr lIns="91440" tIns="91440" rIns="91440" bIns="91440" anchor="ctr"/>
          <a:lstStyle>
            <a:lvl1pPr marL="0" indent="0" algn="ctr">
              <a:spcBef>
                <a:spcPts val="0"/>
              </a:spcBef>
              <a:buNone/>
              <a:defRPr sz="2667" b="1">
                <a:solidFill>
                  <a:schemeClr val="bg1"/>
                </a:solidFill>
              </a:defRPr>
            </a:lvl1pPr>
            <a:lvl2pPr marL="0" indent="0">
              <a:spcBef>
                <a:spcPts val="0"/>
              </a:spcBef>
              <a:buNone/>
              <a:defRPr sz="2400"/>
            </a:lvl2pPr>
            <a:lvl3pPr marL="0" indent="0">
              <a:spcBef>
                <a:spcPts val="0"/>
              </a:spcBef>
              <a:buNone/>
              <a:defRPr sz="2400"/>
            </a:lvl3pPr>
            <a:lvl4pPr marL="0" indent="0">
              <a:spcBef>
                <a:spcPts val="0"/>
              </a:spcBef>
              <a:buNone/>
              <a:defRPr sz="2400"/>
            </a:lvl4pPr>
            <a:lvl5pPr marL="0" indent="0">
              <a:spcBef>
                <a:spcPts val="0"/>
              </a:spcBef>
              <a:buNone/>
              <a:defRPr sz="2400"/>
            </a:lvl5pPr>
            <a:lvl6pPr marL="0" indent="0">
              <a:spcBef>
                <a:spcPts val="0"/>
              </a:spcBef>
              <a:buNone/>
              <a:defRPr sz="2400"/>
            </a:lvl6pPr>
            <a:lvl7pPr marL="0" indent="0">
              <a:spcBef>
                <a:spcPts val="0"/>
              </a:spcBef>
              <a:buNone/>
              <a:defRPr sz="2400"/>
            </a:lvl7pPr>
            <a:lvl8pPr marL="0" indent="0">
              <a:spcBef>
                <a:spcPts val="0"/>
              </a:spcBef>
              <a:buNone/>
              <a:defRPr sz="2400"/>
            </a:lvl8pPr>
            <a:lvl9pPr marL="0" indent="0">
              <a:spcBef>
                <a:spcPts val="0"/>
              </a:spcBef>
              <a:buNone/>
              <a:defRPr sz="2400"/>
            </a:lvl9pPr>
          </a:lstStyle>
          <a:p>
            <a:pPr lvl="0"/>
            <a:r>
              <a:rPr lang="en-US"/>
              <a:t>Click to edit Master text styles</a:t>
            </a:r>
          </a:p>
        </p:txBody>
      </p:sp>
      <p:sp>
        <p:nvSpPr>
          <p:cNvPr id="18" name="Content Placeholder 2"/>
          <p:cNvSpPr>
            <a:spLocks noGrp="1"/>
          </p:cNvSpPr>
          <p:nvPr>
            <p:ph sz="half" idx="17"/>
          </p:nvPr>
        </p:nvSpPr>
        <p:spPr>
          <a:xfrm>
            <a:off x="8107680" y="2286000"/>
            <a:ext cx="3474720" cy="3886200"/>
          </a:xfrm>
          <a:ln w="19050">
            <a:solidFill>
              <a:schemeClr val="bg1">
                <a:lumMod val="50000"/>
              </a:schemeClr>
            </a:solidFill>
            <a:miter lim="800000"/>
          </a:ln>
        </p:spPr>
        <p:txBody>
          <a:bodyPr lIns="182880" tIns="182880" rIns="182880" bIns="91440"/>
          <a:lstStyle>
            <a:lvl1pPr>
              <a:defRPr sz="2400"/>
            </a:lvl1pPr>
            <a:lvl2pPr>
              <a:defRPr sz="2133"/>
            </a:lvl2pPr>
            <a:lvl3pPr>
              <a:defRPr sz="1867"/>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ext Placeholder 4"/>
          <p:cNvSpPr>
            <a:spLocks noGrp="1"/>
          </p:cNvSpPr>
          <p:nvPr>
            <p:ph type="body" sz="quarter" idx="18"/>
          </p:nvPr>
        </p:nvSpPr>
        <p:spPr>
          <a:xfrm>
            <a:off x="8107680" y="1524000"/>
            <a:ext cx="3474720" cy="762000"/>
          </a:xfrm>
          <a:solidFill>
            <a:schemeClr val="bg1">
              <a:lumMod val="50000"/>
            </a:schemeClr>
          </a:solidFill>
          <a:ln w="19050">
            <a:solidFill>
              <a:schemeClr val="bg1">
                <a:lumMod val="50000"/>
              </a:schemeClr>
            </a:solidFill>
            <a:miter lim="800000"/>
          </a:ln>
        </p:spPr>
        <p:txBody>
          <a:bodyPr lIns="91440" tIns="91440" rIns="91440" bIns="91440" anchor="ctr"/>
          <a:lstStyle>
            <a:lvl1pPr marL="0" indent="0" algn="ctr">
              <a:spcBef>
                <a:spcPts val="0"/>
              </a:spcBef>
              <a:buNone/>
              <a:defRPr sz="2667" b="1">
                <a:solidFill>
                  <a:schemeClr val="bg1"/>
                </a:solidFill>
              </a:defRPr>
            </a:lvl1pPr>
            <a:lvl2pPr marL="0" indent="0">
              <a:spcBef>
                <a:spcPts val="0"/>
              </a:spcBef>
              <a:buNone/>
              <a:defRPr sz="2400"/>
            </a:lvl2pPr>
            <a:lvl3pPr marL="0" indent="0">
              <a:spcBef>
                <a:spcPts val="0"/>
              </a:spcBef>
              <a:buNone/>
              <a:defRPr sz="2400"/>
            </a:lvl3pPr>
            <a:lvl4pPr marL="0" indent="0">
              <a:spcBef>
                <a:spcPts val="0"/>
              </a:spcBef>
              <a:buNone/>
              <a:defRPr sz="2400"/>
            </a:lvl4pPr>
            <a:lvl5pPr marL="0" indent="0">
              <a:spcBef>
                <a:spcPts val="0"/>
              </a:spcBef>
              <a:buNone/>
              <a:defRPr sz="2400"/>
            </a:lvl5pPr>
            <a:lvl6pPr marL="0" indent="0">
              <a:spcBef>
                <a:spcPts val="0"/>
              </a:spcBef>
              <a:buNone/>
              <a:defRPr sz="2400"/>
            </a:lvl6pPr>
            <a:lvl7pPr marL="0" indent="0">
              <a:spcBef>
                <a:spcPts val="0"/>
              </a:spcBef>
              <a:buNone/>
              <a:defRPr sz="2400"/>
            </a:lvl7pPr>
            <a:lvl8pPr marL="0" indent="0">
              <a:spcBef>
                <a:spcPts val="0"/>
              </a:spcBef>
              <a:buNone/>
              <a:defRPr sz="2400"/>
            </a:lvl8pPr>
            <a:lvl9pPr marL="0" indent="0">
              <a:spcBef>
                <a:spcPts val="0"/>
              </a:spcBef>
              <a:buNone/>
              <a:defRPr sz="2400"/>
            </a:lvl9pPr>
          </a:lstStyle>
          <a:p>
            <a:pPr lvl="0"/>
            <a:r>
              <a:rPr lang="en-US"/>
              <a:t>Click to edit Master text styles</a:t>
            </a:r>
          </a:p>
        </p:txBody>
      </p:sp>
      <p:sp>
        <p:nvSpPr>
          <p:cNvPr id="9" name="Date Placeholder 3">
            <a:extLst>
              <a:ext uri="{FF2B5EF4-FFF2-40B4-BE49-F238E27FC236}">
                <a16:creationId xmlns:a16="http://schemas.microsoft.com/office/drawing/2014/main" id="{B5106BA0-C773-4D75-9344-43722371F149}"/>
              </a:ext>
            </a:extLst>
          </p:cNvPr>
          <p:cNvSpPr>
            <a:spLocks noGrp="1"/>
          </p:cNvSpPr>
          <p:nvPr>
            <p:ph type="dt" sz="half" idx="19"/>
          </p:nvPr>
        </p:nvSpPr>
        <p:spPr/>
        <p:txBody>
          <a:bodyPr/>
          <a:lstStyle>
            <a:lvl1pPr>
              <a:defRPr/>
            </a:lvl1pPr>
          </a:lstStyle>
          <a:p>
            <a:pPr>
              <a:defRPr/>
            </a:pPr>
            <a:fld id="{E62F7BA5-052F-468C-B80B-76BBBD63FD96}" type="datetime1">
              <a:rPr lang="en-US"/>
              <a:pPr>
                <a:defRPr/>
              </a:pPr>
              <a:t>10/12/21</a:t>
            </a:fld>
            <a:endParaRPr lang="en-US"/>
          </a:p>
        </p:txBody>
      </p:sp>
      <p:sp>
        <p:nvSpPr>
          <p:cNvPr id="10" name="Footer Placeholder 4">
            <a:extLst>
              <a:ext uri="{FF2B5EF4-FFF2-40B4-BE49-F238E27FC236}">
                <a16:creationId xmlns:a16="http://schemas.microsoft.com/office/drawing/2014/main" id="{234EB682-B295-4509-8A30-E7D2966F9D0C}"/>
              </a:ext>
            </a:extLst>
          </p:cNvPr>
          <p:cNvSpPr>
            <a:spLocks noGrp="1"/>
          </p:cNvSpPr>
          <p:nvPr>
            <p:ph type="ftr" sz="quarter" idx="20"/>
          </p:nvPr>
        </p:nvSpPr>
        <p:spPr/>
        <p:txBody>
          <a:bodyPr/>
          <a:lstStyle>
            <a:lvl1pPr>
              <a:defRPr/>
            </a:lvl1pPr>
          </a:lstStyle>
          <a:p>
            <a:pPr>
              <a:defRPr/>
            </a:pPr>
            <a:r>
              <a:rPr lang="en-US"/>
              <a:t>Author’s Last Name, Conference Name, Year, Presentation #</a:t>
            </a:r>
          </a:p>
        </p:txBody>
      </p:sp>
      <p:sp>
        <p:nvSpPr>
          <p:cNvPr id="11" name="Slide Number Placeholder 5">
            <a:extLst>
              <a:ext uri="{FF2B5EF4-FFF2-40B4-BE49-F238E27FC236}">
                <a16:creationId xmlns:a16="http://schemas.microsoft.com/office/drawing/2014/main" id="{E07C1943-4752-4921-8F1D-EFE25F3EB075}"/>
              </a:ext>
            </a:extLst>
          </p:cNvPr>
          <p:cNvSpPr>
            <a:spLocks noGrp="1"/>
          </p:cNvSpPr>
          <p:nvPr>
            <p:ph type="sldNum" sz="quarter" idx="21"/>
          </p:nvPr>
        </p:nvSpPr>
        <p:spPr/>
        <p:txBody>
          <a:bodyPr/>
          <a:lstStyle>
            <a:lvl1pPr>
              <a:defRPr/>
            </a:lvl1pPr>
          </a:lstStyle>
          <a:p>
            <a:pPr>
              <a:defRPr/>
            </a:pPr>
            <a:fld id="{D2C26B00-C714-4B83-A847-D482085260CD}" type="slidenum">
              <a:rPr lang="en-US" altLang="en-US"/>
              <a:pPr>
                <a:defRPr/>
              </a:pPr>
              <a:t>‹#›</a:t>
            </a:fld>
            <a:endParaRPr lang="en-US" altLang="en-US"/>
          </a:p>
        </p:txBody>
      </p:sp>
    </p:spTree>
    <p:extLst>
      <p:ext uri="{BB962C8B-B14F-4D97-AF65-F5344CB8AC3E}">
        <p14:creationId xmlns:p14="http://schemas.microsoft.com/office/powerpoint/2010/main" val="1750432835"/>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A1ECB4-572C-4AAC-81C5-20865E05AB36}"/>
              </a:ext>
            </a:extLst>
          </p:cNvPr>
          <p:cNvSpPr>
            <a:spLocks noGrp="1"/>
          </p:cNvSpPr>
          <p:nvPr>
            <p:ph type="dt" sz="half" idx="10"/>
          </p:nvPr>
        </p:nvSpPr>
        <p:spPr/>
        <p:txBody>
          <a:bodyPr/>
          <a:lstStyle>
            <a:lvl1pPr>
              <a:defRPr/>
            </a:lvl1pPr>
          </a:lstStyle>
          <a:p>
            <a:pPr>
              <a:defRPr/>
            </a:pPr>
            <a:fld id="{D9117DB9-FBD7-4135-8C59-31D9BB28D4AB}" type="datetime1">
              <a:rPr lang="en-US"/>
              <a:pPr>
                <a:defRPr/>
              </a:pPr>
              <a:t>10/12/21</a:t>
            </a:fld>
            <a:endParaRPr lang="en-US"/>
          </a:p>
        </p:txBody>
      </p:sp>
      <p:sp>
        <p:nvSpPr>
          <p:cNvPr id="5" name="Footer Placeholder 4">
            <a:extLst>
              <a:ext uri="{FF2B5EF4-FFF2-40B4-BE49-F238E27FC236}">
                <a16:creationId xmlns:a16="http://schemas.microsoft.com/office/drawing/2014/main" id="{1D02BA6B-A820-4135-BEEF-E1322863C432}"/>
              </a:ext>
            </a:extLst>
          </p:cNvPr>
          <p:cNvSpPr>
            <a:spLocks noGrp="1"/>
          </p:cNvSpPr>
          <p:nvPr>
            <p:ph type="ftr" sz="quarter" idx="11"/>
          </p:nvPr>
        </p:nvSpPr>
        <p:spPr/>
        <p:txBody>
          <a:bodyPr/>
          <a:lstStyle>
            <a:lvl1pPr>
              <a:defRPr/>
            </a:lvl1pPr>
          </a:lstStyle>
          <a:p>
            <a:pPr>
              <a:defRPr/>
            </a:pPr>
            <a:r>
              <a:rPr lang="en-US"/>
              <a:t>Author’s Last Name, Conference Name, Year, Presentation #</a:t>
            </a:r>
          </a:p>
        </p:txBody>
      </p:sp>
      <p:sp>
        <p:nvSpPr>
          <p:cNvPr id="6" name="Slide Number Placeholder 5">
            <a:extLst>
              <a:ext uri="{FF2B5EF4-FFF2-40B4-BE49-F238E27FC236}">
                <a16:creationId xmlns:a16="http://schemas.microsoft.com/office/drawing/2014/main" id="{AFC7C810-ED55-4046-80DB-E729BF4189CE}"/>
              </a:ext>
            </a:extLst>
          </p:cNvPr>
          <p:cNvSpPr>
            <a:spLocks noGrp="1"/>
          </p:cNvSpPr>
          <p:nvPr>
            <p:ph type="sldNum" sz="quarter" idx="12"/>
          </p:nvPr>
        </p:nvSpPr>
        <p:spPr/>
        <p:txBody>
          <a:bodyPr/>
          <a:lstStyle>
            <a:lvl1pPr>
              <a:defRPr/>
            </a:lvl1pPr>
          </a:lstStyle>
          <a:p>
            <a:pPr>
              <a:defRPr/>
            </a:pPr>
            <a:fld id="{A1716032-DAFA-4B44-B971-CE82569ECCD6}" type="slidenum">
              <a:rPr lang="en-US" altLang="en-US"/>
              <a:pPr>
                <a:defRPr/>
              </a:pPr>
              <a:t>‹#›</a:t>
            </a:fld>
            <a:endParaRPr lang="en-US" altLang="en-US"/>
          </a:p>
        </p:txBody>
      </p:sp>
    </p:spTree>
    <p:extLst>
      <p:ext uri="{BB962C8B-B14F-4D97-AF65-F5344CB8AC3E}">
        <p14:creationId xmlns:p14="http://schemas.microsoft.com/office/powerpoint/2010/main" val="68364297"/>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66437"/>
            <a:ext cx="10972800" cy="676564"/>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C7C1A7-49E0-4652-BEEC-5DC9AAC00810}"/>
              </a:ext>
            </a:extLst>
          </p:cNvPr>
          <p:cNvSpPr>
            <a:spLocks noGrp="1"/>
          </p:cNvSpPr>
          <p:nvPr>
            <p:ph type="dt" sz="half" idx="10"/>
          </p:nvPr>
        </p:nvSpPr>
        <p:spPr/>
        <p:txBody>
          <a:bodyPr/>
          <a:lstStyle>
            <a:lvl1pPr>
              <a:defRPr/>
            </a:lvl1pPr>
          </a:lstStyle>
          <a:p>
            <a:pPr>
              <a:defRPr/>
            </a:pPr>
            <a:fld id="{B1ED43BF-9383-4547-8556-EAA2D1742A88}" type="datetime1">
              <a:rPr lang="en-US"/>
              <a:pPr>
                <a:defRPr/>
              </a:pPr>
              <a:t>10/12/21</a:t>
            </a:fld>
            <a:endParaRPr lang="en-US"/>
          </a:p>
        </p:txBody>
      </p:sp>
      <p:sp>
        <p:nvSpPr>
          <p:cNvPr id="6" name="Slide Number Placeholder 5">
            <a:extLst>
              <a:ext uri="{FF2B5EF4-FFF2-40B4-BE49-F238E27FC236}">
                <a16:creationId xmlns:a16="http://schemas.microsoft.com/office/drawing/2014/main" id="{072388DC-D2ED-4681-B670-4050B477A5D3}"/>
              </a:ext>
            </a:extLst>
          </p:cNvPr>
          <p:cNvSpPr>
            <a:spLocks noGrp="1"/>
          </p:cNvSpPr>
          <p:nvPr>
            <p:ph type="sldNum" sz="quarter" idx="12"/>
          </p:nvPr>
        </p:nvSpPr>
        <p:spPr/>
        <p:txBody>
          <a:bodyPr/>
          <a:lstStyle>
            <a:lvl1pPr>
              <a:defRPr/>
            </a:lvl1pPr>
          </a:lstStyle>
          <a:p>
            <a:pPr>
              <a:defRPr/>
            </a:pPr>
            <a:fld id="{D37C1B27-D072-4EEE-9B83-EA3B1B8FA99C}" type="slidenum">
              <a:rPr lang="en-US" altLang="en-US"/>
              <a:pPr>
                <a:defRPr/>
              </a:pPr>
              <a:t>‹#›</a:t>
            </a:fld>
            <a:endParaRPr lang="en-US" altLang="en-US"/>
          </a:p>
        </p:txBody>
      </p:sp>
      <p:sp>
        <p:nvSpPr>
          <p:cNvPr id="7" name="Footer Placeholder 4">
            <a:extLst>
              <a:ext uri="{FF2B5EF4-FFF2-40B4-BE49-F238E27FC236}">
                <a16:creationId xmlns:a16="http://schemas.microsoft.com/office/drawing/2014/main" id="{982E8461-78B2-5B4B-BFAF-695A79003456}"/>
              </a:ext>
            </a:extLst>
          </p:cNvPr>
          <p:cNvSpPr txBox="1">
            <a:spLocks/>
          </p:cNvSpPr>
          <p:nvPr userDrawn="1"/>
        </p:nvSpPr>
        <p:spPr>
          <a:xfrm>
            <a:off x="4197927" y="151440"/>
            <a:ext cx="4064000" cy="165100"/>
          </a:xfrm>
          <a:prstGeom prst="rect">
            <a:avLst/>
          </a:prstGeom>
        </p:spPr>
        <p:txBody>
          <a:bodyPr vert="horz" lIns="0" tIns="0" rIns="0" bIns="0" rtlCol="0" anchor="b"/>
          <a:lstStyle>
            <a:defPPr>
              <a:defRPr lang="en-US"/>
            </a:defPPr>
            <a:lvl1pPr marL="0" algn="l" defTabSz="914400" rtl="0" eaLnBrk="1" fontAlgn="auto" latinLnBrk="0" hangingPunct="1">
              <a:spcBef>
                <a:spcPts val="0"/>
              </a:spcBef>
              <a:spcAft>
                <a:spcPts val="0"/>
              </a:spcAft>
              <a:defRPr sz="1067"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t>GILEAD:  CONFIDENTIAL FOR INTERNAL DISCUSSION ONLY</a:t>
            </a:r>
          </a:p>
        </p:txBody>
      </p:sp>
    </p:spTree>
    <p:extLst>
      <p:ext uri="{BB962C8B-B14F-4D97-AF65-F5344CB8AC3E}">
        <p14:creationId xmlns:p14="http://schemas.microsoft.com/office/powerpoint/2010/main" val="934240724"/>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4" name="Group 8">
            <a:extLst>
              <a:ext uri="{FF2B5EF4-FFF2-40B4-BE49-F238E27FC236}">
                <a16:creationId xmlns:a16="http://schemas.microsoft.com/office/drawing/2014/main" id="{B91BA4D4-3CE4-4A9E-95B4-4F77997FD5ED}"/>
              </a:ext>
            </a:extLst>
          </p:cNvPr>
          <p:cNvGrpSpPr>
            <a:grpSpLocks/>
          </p:cNvGrpSpPr>
          <p:nvPr/>
        </p:nvGrpSpPr>
        <p:grpSpPr bwMode="auto">
          <a:xfrm>
            <a:off x="10519833" y="0"/>
            <a:ext cx="101600" cy="6172200"/>
            <a:chOff x="7889136" y="0"/>
            <a:chExt cx="77359" cy="6172200"/>
          </a:xfrm>
        </p:grpSpPr>
        <p:sp>
          <p:nvSpPr>
            <p:cNvPr id="5" name="Rectangle 4">
              <a:extLst>
                <a:ext uri="{FF2B5EF4-FFF2-40B4-BE49-F238E27FC236}">
                  <a16:creationId xmlns:a16="http://schemas.microsoft.com/office/drawing/2014/main" id="{CF99B9CA-3DC4-4260-BA6C-94DD70755701}"/>
                </a:ext>
              </a:extLst>
            </p:cNvPr>
            <p:cNvSpPr/>
            <p:nvPr/>
          </p:nvSpPr>
          <p:spPr>
            <a:xfrm rot="5400000">
              <a:off x="4835269" y="3053867"/>
              <a:ext cx="6172200" cy="64466"/>
            </a:xfrm>
            <a:prstGeom prst="rect">
              <a:avLst/>
            </a:prstGeom>
            <a:solidFill>
              <a:srgbClr val="9695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6" name="Rectangle 5">
              <a:extLst>
                <a:ext uri="{FF2B5EF4-FFF2-40B4-BE49-F238E27FC236}">
                  <a16:creationId xmlns:a16="http://schemas.microsoft.com/office/drawing/2014/main" id="{B2CA00F0-B6FC-42DB-9E42-8BF40D5A48A4}"/>
                </a:ext>
              </a:extLst>
            </p:cNvPr>
            <p:cNvSpPr/>
            <p:nvPr/>
          </p:nvSpPr>
          <p:spPr>
            <a:xfrm rot="5400000">
              <a:off x="7692769" y="196367"/>
              <a:ext cx="457200" cy="644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cxnSp>
          <p:nvCxnSpPr>
            <p:cNvPr id="7" name="Straight Connector 6">
              <a:extLst>
                <a:ext uri="{FF2B5EF4-FFF2-40B4-BE49-F238E27FC236}">
                  <a16:creationId xmlns:a16="http://schemas.microsoft.com/office/drawing/2014/main" id="{22219AB7-AA82-4D5F-9213-D7FB8CA863E5}"/>
                </a:ext>
              </a:extLst>
            </p:cNvPr>
            <p:cNvCxnSpPr/>
            <p:nvPr/>
          </p:nvCxnSpPr>
          <p:spPr>
            <a:xfrm rot="5400000">
              <a:off x="7927816" y="418521"/>
              <a:ext cx="0" cy="77359"/>
            </a:xfrm>
            <a:prstGeom prst="line">
              <a:avLst/>
            </a:prstGeom>
            <a:ln w="28575">
              <a:solidFill>
                <a:schemeClr val="bg1"/>
              </a:solidFill>
              <a:miter lim="800000"/>
            </a:ln>
          </p:spPr>
          <p:style>
            <a:lnRef idx="1">
              <a:schemeClr val="accent1"/>
            </a:lnRef>
            <a:fillRef idx="0">
              <a:schemeClr val="accent1"/>
            </a:fillRef>
            <a:effectRef idx="0">
              <a:schemeClr val="accent1"/>
            </a:effectRef>
            <a:fontRef idx="minor">
              <a:schemeClr val="tx1"/>
            </a:fontRef>
          </p:style>
        </p:cxnSp>
        <p:grpSp>
          <p:nvGrpSpPr>
            <p:cNvPr id="8" name="Group 12">
              <a:extLst>
                <a:ext uri="{FF2B5EF4-FFF2-40B4-BE49-F238E27FC236}">
                  <a16:creationId xmlns:a16="http://schemas.microsoft.com/office/drawing/2014/main" id="{82D5569E-D07E-4C7E-BBB8-2679A353508E}"/>
                </a:ext>
              </a:extLst>
            </p:cNvPr>
            <p:cNvGrpSpPr>
              <a:grpSpLocks/>
            </p:cNvGrpSpPr>
            <p:nvPr/>
          </p:nvGrpSpPr>
          <p:grpSpPr bwMode="auto">
            <a:xfrm rot="5400000">
              <a:off x="7699218" y="189923"/>
              <a:ext cx="457200" cy="77354"/>
              <a:chOff x="0" y="139700"/>
              <a:chExt cx="457200" cy="77354"/>
            </a:xfrm>
          </p:grpSpPr>
          <p:sp>
            <p:nvSpPr>
              <p:cNvPr id="9" name="Rectangle 8">
                <a:extLst>
                  <a:ext uri="{FF2B5EF4-FFF2-40B4-BE49-F238E27FC236}">
                    <a16:creationId xmlns:a16="http://schemas.microsoft.com/office/drawing/2014/main" id="{22A96D25-3EA1-42B7-8BFD-88290A998F4D}"/>
                  </a:ext>
                </a:extLst>
              </p:cNvPr>
              <p:cNvSpPr/>
              <p:nvPr/>
            </p:nvSpPr>
            <p:spPr>
              <a:xfrm>
                <a:off x="1" y="152593"/>
                <a:ext cx="457200" cy="644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cxnSp>
            <p:nvCxnSpPr>
              <p:cNvPr id="10" name="Straight Connector 9">
                <a:extLst>
                  <a:ext uri="{FF2B5EF4-FFF2-40B4-BE49-F238E27FC236}">
                    <a16:creationId xmlns:a16="http://schemas.microsoft.com/office/drawing/2014/main" id="{514B230D-E204-4B8C-AD6F-0EA3C10FE0E9}"/>
                  </a:ext>
                </a:extLst>
              </p:cNvPr>
              <p:cNvCxnSpPr/>
              <p:nvPr/>
            </p:nvCxnSpPr>
            <p:spPr>
              <a:xfrm>
                <a:off x="457201" y="139699"/>
                <a:ext cx="0" cy="77359"/>
              </a:xfrm>
              <a:prstGeom prst="line">
                <a:avLst/>
              </a:prstGeom>
              <a:ln w="28575">
                <a:solidFill>
                  <a:schemeClr val="bg1"/>
                </a:solidFill>
                <a:miter lim="800000"/>
              </a:ln>
            </p:spPr>
            <p:style>
              <a:lnRef idx="1">
                <a:schemeClr val="accent1"/>
              </a:lnRef>
              <a:fillRef idx="0">
                <a:schemeClr val="accent1"/>
              </a:fillRef>
              <a:effectRef idx="0">
                <a:schemeClr val="accent1"/>
              </a:effectRef>
              <a:fontRef idx="minor">
                <a:schemeClr val="tx1"/>
              </a:fontRef>
            </p:style>
          </p:cxnSp>
        </p:grpSp>
      </p:grpSp>
      <p:sp>
        <p:nvSpPr>
          <p:cNvPr id="2" name="Vertical Title 1"/>
          <p:cNvSpPr>
            <a:spLocks noGrp="1"/>
          </p:cNvSpPr>
          <p:nvPr>
            <p:ph type="title" orient="vert"/>
          </p:nvPr>
        </p:nvSpPr>
        <p:spPr>
          <a:xfrm>
            <a:off x="10668000" y="457202"/>
            <a:ext cx="914400" cy="571499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457202"/>
            <a:ext cx="9550400" cy="57149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Date Placeholder 6">
            <a:extLst>
              <a:ext uri="{FF2B5EF4-FFF2-40B4-BE49-F238E27FC236}">
                <a16:creationId xmlns:a16="http://schemas.microsoft.com/office/drawing/2014/main" id="{EE17BE5E-6537-4E60-8745-19F450244EAF}"/>
              </a:ext>
            </a:extLst>
          </p:cNvPr>
          <p:cNvSpPr>
            <a:spLocks noGrp="1"/>
          </p:cNvSpPr>
          <p:nvPr>
            <p:ph type="dt" sz="half" idx="10"/>
          </p:nvPr>
        </p:nvSpPr>
        <p:spPr/>
        <p:txBody>
          <a:bodyPr/>
          <a:lstStyle>
            <a:lvl1pPr>
              <a:defRPr/>
            </a:lvl1pPr>
          </a:lstStyle>
          <a:p>
            <a:pPr>
              <a:defRPr/>
            </a:pPr>
            <a:fld id="{8DCA5778-FD2A-4BD0-871D-7D245260155B}" type="datetime1">
              <a:rPr lang="en-US"/>
              <a:pPr>
                <a:defRPr/>
              </a:pPr>
              <a:t>10/12/21</a:t>
            </a:fld>
            <a:endParaRPr lang="en-US"/>
          </a:p>
        </p:txBody>
      </p:sp>
      <p:sp>
        <p:nvSpPr>
          <p:cNvPr id="12" name="Footer Placeholder 7">
            <a:extLst>
              <a:ext uri="{FF2B5EF4-FFF2-40B4-BE49-F238E27FC236}">
                <a16:creationId xmlns:a16="http://schemas.microsoft.com/office/drawing/2014/main" id="{82D7335A-FECD-43D7-972D-67089930C89C}"/>
              </a:ext>
            </a:extLst>
          </p:cNvPr>
          <p:cNvSpPr>
            <a:spLocks noGrp="1"/>
          </p:cNvSpPr>
          <p:nvPr>
            <p:ph type="ftr" sz="quarter" idx="11"/>
          </p:nvPr>
        </p:nvSpPr>
        <p:spPr/>
        <p:txBody>
          <a:bodyPr/>
          <a:lstStyle>
            <a:lvl1pPr>
              <a:defRPr/>
            </a:lvl1pPr>
          </a:lstStyle>
          <a:p>
            <a:pPr>
              <a:defRPr/>
            </a:pPr>
            <a:r>
              <a:rPr lang="en-US"/>
              <a:t>Author’s Last Name, Conference Name, Year, Presentation #</a:t>
            </a:r>
          </a:p>
        </p:txBody>
      </p:sp>
      <p:sp>
        <p:nvSpPr>
          <p:cNvPr id="13" name="Slide Number Placeholder 8">
            <a:extLst>
              <a:ext uri="{FF2B5EF4-FFF2-40B4-BE49-F238E27FC236}">
                <a16:creationId xmlns:a16="http://schemas.microsoft.com/office/drawing/2014/main" id="{3899CCD9-1921-4047-8FD5-F730BF3D0E5E}"/>
              </a:ext>
            </a:extLst>
          </p:cNvPr>
          <p:cNvSpPr>
            <a:spLocks noGrp="1"/>
          </p:cNvSpPr>
          <p:nvPr>
            <p:ph type="sldNum" sz="quarter" idx="12"/>
          </p:nvPr>
        </p:nvSpPr>
        <p:spPr/>
        <p:txBody>
          <a:bodyPr/>
          <a:lstStyle>
            <a:lvl1pPr>
              <a:defRPr/>
            </a:lvl1pPr>
          </a:lstStyle>
          <a:p>
            <a:pPr>
              <a:defRPr/>
            </a:pPr>
            <a:fld id="{B726BD80-5F82-425A-8A02-ECDFD4041820}" type="slidenum">
              <a:rPr lang="en-US" altLang="en-US"/>
              <a:pPr>
                <a:defRPr/>
              </a:pPr>
              <a:t>‹#›</a:t>
            </a:fld>
            <a:endParaRPr lang="en-US" altLang="en-US"/>
          </a:p>
        </p:txBody>
      </p:sp>
    </p:spTree>
    <p:extLst>
      <p:ext uri="{BB962C8B-B14F-4D97-AF65-F5344CB8AC3E}">
        <p14:creationId xmlns:p14="http://schemas.microsoft.com/office/powerpoint/2010/main" val="1348309541"/>
      </p:ext>
    </p:extLst>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Study Name, Title, Subtitle and Content">
    <p:spTree>
      <p:nvGrpSpPr>
        <p:cNvPr id="1" name=""/>
        <p:cNvGrpSpPr/>
        <p:nvPr/>
      </p:nvGrpSpPr>
      <p:grpSpPr>
        <a:xfrm>
          <a:off x="0" y="0"/>
          <a:ext cx="0" cy="0"/>
          <a:chOff x="0" y="0"/>
          <a:chExt cx="0" cy="0"/>
        </a:xfrm>
      </p:grpSpPr>
      <p:sp>
        <p:nvSpPr>
          <p:cNvPr id="12" name="Text Placeholder 4"/>
          <p:cNvSpPr>
            <a:spLocks noGrp="1"/>
          </p:cNvSpPr>
          <p:nvPr>
            <p:ph type="body" sz="quarter" idx="17"/>
          </p:nvPr>
        </p:nvSpPr>
        <p:spPr>
          <a:xfrm>
            <a:off x="609600" y="154546"/>
            <a:ext cx="10972800" cy="302655"/>
          </a:xfrm>
        </p:spPr>
        <p:txBody>
          <a:bodyPr anchor="b"/>
          <a:lstStyle>
            <a:lvl1pPr marL="0" indent="0">
              <a:spcBef>
                <a:spcPts val="0"/>
              </a:spcBef>
              <a:buNone/>
              <a:defRPr sz="2133">
                <a:solidFill>
                  <a:schemeClr val="tx1"/>
                </a:solidFill>
              </a:defRPr>
            </a:lvl1pPr>
            <a:lvl2pPr marL="0" indent="0">
              <a:spcBef>
                <a:spcPts val="0"/>
              </a:spcBef>
              <a:buNone/>
              <a:defRPr sz="2400"/>
            </a:lvl2pPr>
            <a:lvl3pPr marL="0" indent="0">
              <a:spcBef>
                <a:spcPts val="0"/>
              </a:spcBef>
              <a:buNone/>
              <a:defRPr sz="2400"/>
            </a:lvl3pPr>
            <a:lvl4pPr marL="0" indent="0">
              <a:spcBef>
                <a:spcPts val="0"/>
              </a:spcBef>
              <a:buNone/>
              <a:defRPr sz="2400"/>
            </a:lvl4pPr>
            <a:lvl5pPr marL="0" indent="0">
              <a:spcBef>
                <a:spcPts val="0"/>
              </a:spcBef>
              <a:buNone/>
              <a:defRPr sz="2400"/>
            </a:lvl5pPr>
            <a:lvl6pPr marL="0" indent="0">
              <a:spcBef>
                <a:spcPts val="0"/>
              </a:spcBef>
              <a:buNone/>
              <a:defRPr sz="2400"/>
            </a:lvl6pPr>
            <a:lvl7pPr marL="0" indent="0">
              <a:spcBef>
                <a:spcPts val="0"/>
              </a:spcBef>
              <a:buNone/>
              <a:defRPr sz="2400"/>
            </a:lvl7pPr>
            <a:lvl8pPr marL="0" indent="0">
              <a:spcBef>
                <a:spcPts val="0"/>
              </a:spcBef>
              <a:buNone/>
              <a:defRPr sz="2400"/>
            </a:lvl8pPr>
            <a:lvl9pPr marL="0" indent="0">
              <a:spcBef>
                <a:spcPts val="0"/>
              </a:spcBef>
              <a:buNone/>
              <a:defRPr sz="2400"/>
            </a:lvl9pPr>
          </a:lstStyle>
          <a:p>
            <a:pPr lvl="0"/>
            <a:r>
              <a:rPr lang="en-US"/>
              <a:t>Click to edit Master text styles</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09600" y="1828800"/>
            <a:ext cx="10972800"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3"/>
          </p:nvPr>
        </p:nvSpPr>
        <p:spPr>
          <a:xfrm>
            <a:off x="609600" y="1371600"/>
            <a:ext cx="10972800" cy="304800"/>
          </a:xfrm>
        </p:spPr>
        <p:txBody>
          <a:bodyPr/>
          <a:lstStyle>
            <a:lvl1pPr marL="0" indent="0">
              <a:lnSpc>
                <a:spcPct val="90000"/>
              </a:lnSpc>
              <a:spcBef>
                <a:spcPts val="0"/>
              </a:spcBef>
              <a:buNone/>
              <a:defRPr sz="2667">
                <a:solidFill>
                  <a:schemeClr val="tx1"/>
                </a:solidFill>
              </a:defRPr>
            </a:lvl1pPr>
            <a:lvl2pPr marL="0" indent="0">
              <a:lnSpc>
                <a:spcPct val="90000"/>
              </a:lnSpc>
              <a:spcBef>
                <a:spcPts val="0"/>
              </a:spcBef>
              <a:buNone/>
              <a:defRPr sz="2667">
                <a:solidFill>
                  <a:schemeClr val="accent4"/>
                </a:solidFill>
              </a:defRPr>
            </a:lvl2pPr>
            <a:lvl3pPr marL="0" indent="0">
              <a:lnSpc>
                <a:spcPct val="90000"/>
              </a:lnSpc>
              <a:spcBef>
                <a:spcPts val="0"/>
              </a:spcBef>
              <a:buNone/>
              <a:defRPr sz="2667">
                <a:solidFill>
                  <a:schemeClr val="accent4"/>
                </a:solidFill>
              </a:defRPr>
            </a:lvl3pPr>
            <a:lvl4pPr marL="0" indent="0">
              <a:lnSpc>
                <a:spcPct val="90000"/>
              </a:lnSpc>
              <a:spcBef>
                <a:spcPts val="0"/>
              </a:spcBef>
              <a:buNone/>
              <a:defRPr sz="2667">
                <a:solidFill>
                  <a:schemeClr val="accent4"/>
                </a:solidFill>
              </a:defRPr>
            </a:lvl4pPr>
            <a:lvl5pPr marL="0" indent="0">
              <a:lnSpc>
                <a:spcPct val="90000"/>
              </a:lnSpc>
              <a:spcBef>
                <a:spcPts val="0"/>
              </a:spcBef>
              <a:buNone/>
              <a:defRPr sz="2667">
                <a:solidFill>
                  <a:schemeClr val="accent4"/>
                </a:solidFill>
              </a:defRPr>
            </a:lvl5pPr>
            <a:lvl6pPr marL="0" indent="0">
              <a:lnSpc>
                <a:spcPct val="90000"/>
              </a:lnSpc>
              <a:spcBef>
                <a:spcPts val="0"/>
              </a:spcBef>
              <a:buNone/>
              <a:defRPr sz="2667">
                <a:solidFill>
                  <a:schemeClr val="accent4"/>
                </a:solidFill>
              </a:defRPr>
            </a:lvl6pPr>
            <a:lvl7pPr marL="0" indent="0">
              <a:lnSpc>
                <a:spcPct val="90000"/>
              </a:lnSpc>
              <a:spcBef>
                <a:spcPts val="0"/>
              </a:spcBef>
              <a:buNone/>
              <a:defRPr sz="2667">
                <a:solidFill>
                  <a:schemeClr val="accent4"/>
                </a:solidFill>
              </a:defRPr>
            </a:lvl7pPr>
            <a:lvl8pPr marL="0" indent="0">
              <a:lnSpc>
                <a:spcPct val="90000"/>
              </a:lnSpc>
              <a:spcBef>
                <a:spcPts val="0"/>
              </a:spcBef>
              <a:buNone/>
              <a:defRPr sz="2667">
                <a:solidFill>
                  <a:schemeClr val="accent4"/>
                </a:solidFill>
              </a:defRPr>
            </a:lvl8pPr>
            <a:lvl9pPr marL="0" indent="0">
              <a:lnSpc>
                <a:spcPct val="90000"/>
              </a:lnSpc>
              <a:spcBef>
                <a:spcPts val="0"/>
              </a:spcBef>
              <a:buNone/>
              <a:defRPr sz="2667">
                <a:solidFill>
                  <a:schemeClr val="accent4"/>
                </a:solidFill>
              </a:defRPr>
            </a:lvl9pPr>
          </a:lstStyle>
          <a:p>
            <a:pPr lvl="0"/>
            <a:r>
              <a:rPr lang="en-US"/>
              <a:t>Click to edit Master text styles</a:t>
            </a:r>
          </a:p>
        </p:txBody>
      </p:sp>
      <p:sp>
        <p:nvSpPr>
          <p:cNvPr id="6" name="Date Placeholder 3">
            <a:extLst>
              <a:ext uri="{FF2B5EF4-FFF2-40B4-BE49-F238E27FC236}">
                <a16:creationId xmlns:a16="http://schemas.microsoft.com/office/drawing/2014/main" id="{D44C3A7A-F35D-452A-8FCF-DCD363D50B06}"/>
              </a:ext>
            </a:extLst>
          </p:cNvPr>
          <p:cNvSpPr>
            <a:spLocks noGrp="1"/>
          </p:cNvSpPr>
          <p:nvPr>
            <p:ph type="dt" sz="half" idx="18"/>
          </p:nvPr>
        </p:nvSpPr>
        <p:spPr/>
        <p:txBody>
          <a:bodyPr/>
          <a:lstStyle>
            <a:lvl1pPr>
              <a:defRPr/>
            </a:lvl1pPr>
          </a:lstStyle>
          <a:p>
            <a:pPr>
              <a:defRPr/>
            </a:pPr>
            <a:fld id="{C715ACF1-B705-455E-A748-44A718DD11BE}" type="datetime1">
              <a:rPr lang="en-US"/>
              <a:pPr>
                <a:defRPr/>
              </a:pPr>
              <a:t>10/12/21</a:t>
            </a:fld>
            <a:endParaRPr lang="en-US"/>
          </a:p>
        </p:txBody>
      </p:sp>
      <p:sp>
        <p:nvSpPr>
          <p:cNvPr id="7" name="Footer Placeholder 4">
            <a:extLst>
              <a:ext uri="{FF2B5EF4-FFF2-40B4-BE49-F238E27FC236}">
                <a16:creationId xmlns:a16="http://schemas.microsoft.com/office/drawing/2014/main" id="{2723F627-E3A4-409A-8607-9251A9F41E07}"/>
              </a:ext>
            </a:extLst>
          </p:cNvPr>
          <p:cNvSpPr>
            <a:spLocks noGrp="1"/>
          </p:cNvSpPr>
          <p:nvPr>
            <p:ph type="ftr" sz="quarter" idx="19"/>
          </p:nvPr>
        </p:nvSpPr>
        <p:spPr/>
        <p:txBody>
          <a:bodyPr/>
          <a:lstStyle>
            <a:lvl1pPr>
              <a:defRPr/>
            </a:lvl1pPr>
          </a:lstStyle>
          <a:p>
            <a:pPr>
              <a:defRPr/>
            </a:pPr>
            <a:r>
              <a:rPr lang="en-US"/>
              <a:t>Author’s Last Name, Conference Name, Year, Presentation #</a:t>
            </a:r>
          </a:p>
        </p:txBody>
      </p:sp>
      <p:sp>
        <p:nvSpPr>
          <p:cNvPr id="8" name="Slide Number Placeholder 5">
            <a:extLst>
              <a:ext uri="{FF2B5EF4-FFF2-40B4-BE49-F238E27FC236}">
                <a16:creationId xmlns:a16="http://schemas.microsoft.com/office/drawing/2014/main" id="{ADC936B9-952E-407B-B056-8B4A8C04AFD2}"/>
              </a:ext>
            </a:extLst>
          </p:cNvPr>
          <p:cNvSpPr>
            <a:spLocks noGrp="1"/>
          </p:cNvSpPr>
          <p:nvPr>
            <p:ph type="sldNum" sz="quarter" idx="20"/>
          </p:nvPr>
        </p:nvSpPr>
        <p:spPr/>
        <p:txBody>
          <a:bodyPr/>
          <a:lstStyle>
            <a:lvl1pPr>
              <a:defRPr/>
            </a:lvl1pPr>
          </a:lstStyle>
          <a:p>
            <a:pPr>
              <a:defRPr/>
            </a:pPr>
            <a:fld id="{BB03083B-EB95-40B8-8500-21B1DF2834CA}" type="slidenum">
              <a:rPr lang="en-US" altLang="en-US"/>
              <a:pPr>
                <a:defRPr/>
              </a:pPr>
              <a:t>‹#›</a:t>
            </a:fld>
            <a:endParaRPr lang="en-US" altLang="en-US"/>
          </a:p>
        </p:txBody>
      </p:sp>
    </p:spTree>
    <p:extLst>
      <p:ext uri="{BB962C8B-B14F-4D97-AF65-F5344CB8AC3E}">
        <p14:creationId xmlns:p14="http://schemas.microsoft.com/office/powerpoint/2010/main" val="1282042546"/>
      </p:ext>
    </p:extLst>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5697" y="428859"/>
            <a:ext cx="10972800" cy="676564"/>
          </a:xfrm>
        </p:spPr>
        <p:txBody>
          <a:bodyPr/>
          <a:lstStyle>
            <a:lvl1pPr>
              <a:defRPr>
                <a:solidFill>
                  <a:schemeClr val="bg2">
                    <a:lumMod val="25000"/>
                  </a:schemeClr>
                </a:solidFill>
              </a:defRPr>
            </a:lvl1pPr>
          </a:lstStyle>
          <a:p>
            <a:r>
              <a:rPr lang="en-US"/>
              <a:t>Click to edit Master title style</a:t>
            </a:r>
          </a:p>
        </p:txBody>
      </p:sp>
      <p:sp>
        <p:nvSpPr>
          <p:cNvPr id="3" name="Content Placeholder 2"/>
          <p:cNvSpPr>
            <a:spLocks noGrp="1"/>
          </p:cNvSpPr>
          <p:nvPr>
            <p:ph idx="1"/>
          </p:nvPr>
        </p:nvSpPr>
        <p:spPr>
          <a:xfrm>
            <a:off x="645697" y="1524000"/>
            <a:ext cx="10972800" cy="4648200"/>
          </a:xfrm>
        </p:spPr>
        <p:txBody>
          <a:bodyPr/>
          <a:lstStyle>
            <a:lvl1pPr>
              <a:lnSpc>
                <a:spcPct val="100000"/>
              </a:lnSpc>
              <a:buClr>
                <a:srgbClr val="C00000"/>
              </a:buClr>
              <a:defRPr/>
            </a:lvl1pPr>
            <a:lvl2pPr>
              <a:buClr>
                <a:srgbClr val="C00000"/>
              </a:buClr>
              <a:defRPr/>
            </a:lvl2pPr>
            <a:lvl3pPr>
              <a:buClr>
                <a:srgbClr val="C00000"/>
              </a:buClr>
              <a:defRPr/>
            </a:lvl3pPr>
            <a:lvl4pPr>
              <a:buClr>
                <a:srgbClr val="C00000"/>
              </a:buClr>
              <a:defRPr/>
            </a:lvl4pPr>
            <a:lvl5pPr>
              <a:buClr>
                <a:srgbClr val="C00000"/>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5"/>
          <p:cNvSpPr>
            <a:spLocks noGrp="1"/>
          </p:cNvSpPr>
          <p:nvPr>
            <p:ph type="body" sz="quarter" idx="11"/>
          </p:nvPr>
        </p:nvSpPr>
        <p:spPr>
          <a:xfrm>
            <a:off x="645705" y="6248400"/>
            <a:ext cx="10854153" cy="457200"/>
          </a:xfrm>
        </p:spPr>
        <p:txBody>
          <a:bodyPr anchor="b"/>
          <a:lstStyle>
            <a:lvl1pPr marL="0" indent="0">
              <a:lnSpc>
                <a:spcPct val="100000"/>
              </a:lnSpc>
              <a:spcBef>
                <a:spcPts val="0"/>
              </a:spcBef>
              <a:buNone/>
              <a:defRPr sz="1467"/>
            </a:lvl1pPr>
          </a:lstStyle>
          <a:p>
            <a:pPr lvl="0"/>
            <a:r>
              <a:rPr lang="en-US"/>
              <a:t>Click to edit Master text styles</a:t>
            </a:r>
          </a:p>
        </p:txBody>
      </p:sp>
      <p:sp>
        <p:nvSpPr>
          <p:cNvPr id="6" name="Slide Number Placeholder 5">
            <a:extLst>
              <a:ext uri="{FF2B5EF4-FFF2-40B4-BE49-F238E27FC236}">
                <a16:creationId xmlns:a16="http://schemas.microsoft.com/office/drawing/2014/main" id="{950EA724-A769-4351-816E-D4199F46D1B2}"/>
              </a:ext>
            </a:extLst>
          </p:cNvPr>
          <p:cNvSpPr>
            <a:spLocks noGrp="1"/>
          </p:cNvSpPr>
          <p:nvPr>
            <p:ph type="sldNum" sz="quarter" idx="12"/>
          </p:nvPr>
        </p:nvSpPr>
        <p:spPr>
          <a:xfrm>
            <a:off x="11658600" y="6614584"/>
            <a:ext cx="330200" cy="167216"/>
          </a:xfrm>
        </p:spPr>
        <p:txBody>
          <a:bodyPr/>
          <a:lstStyle>
            <a:lvl1pPr>
              <a:defRPr sz="1467">
                <a:solidFill>
                  <a:srgbClr val="7F7F7F"/>
                </a:solidFill>
                <a:ea typeface="MS PGothic" panose="020B0600070205080204" pitchFamily="34" charset="-128"/>
              </a:defRPr>
            </a:lvl1pPr>
          </a:lstStyle>
          <a:p>
            <a:pPr>
              <a:defRPr/>
            </a:pPr>
            <a:fld id="{EB2FA4F2-A88E-4BCF-BC66-651E7B187E90}" type="slidenum">
              <a:rPr lang="en-US" altLang="en-US"/>
              <a:pPr>
                <a:defRPr/>
              </a:pPr>
              <a:t>‹#›</a:t>
            </a:fld>
            <a:endParaRPr lang="en-US" altLang="en-US"/>
          </a:p>
        </p:txBody>
      </p:sp>
    </p:spTree>
    <p:extLst>
      <p:ext uri="{BB962C8B-B14F-4D97-AF65-F5344CB8AC3E}">
        <p14:creationId xmlns:p14="http://schemas.microsoft.com/office/powerpoint/2010/main" val="3077093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5697" y="428859"/>
            <a:ext cx="10972800" cy="676564"/>
          </a:xfrm>
        </p:spPr>
        <p:txBody>
          <a:bodyPr/>
          <a:lstStyle>
            <a:lvl1pPr>
              <a:defRPr>
                <a:solidFill>
                  <a:schemeClr val="bg2">
                    <a:lumMod val="25000"/>
                  </a:schemeClr>
                </a:solidFill>
              </a:defRPr>
            </a:lvl1pPr>
          </a:lstStyle>
          <a:p>
            <a:r>
              <a:rPr lang="en-US"/>
              <a:t>Click to edit Master title style</a:t>
            </a:r>
          </a:p>
        </p:txBody>
      </p:sp>
      <p:sp>
        <p:nvSpPr>
          <p:cNvPr id="3" name="Content Placeholder 2"/>
          <p:cNvSpPr>
            <a:spLocks noGrp="1"/>
          </p:cNvSpPr>
          <p:nvPr>
            <p:ph idx="1"/>
          </p:nvPr>
        </p:nvSpPr>
        <p:spPr>
          <a:xfrm>
            <a:off x="645697" y="1524000"/>
            <a:ext cx="10972800" cy="4648200"/>
          </a:xfrm>
        </p:spPr>
        <p:txBody>
          <a:bodyPr/>
          <a:lstStyle>
            <a:lvl1pPr>
              <a:lnSpc>
                <a:spcPct val="100000"/>
              </a:lnSpc>
              <a:buClr>
                <a:srgbClr val="C00000"/>
              </a:buClr>
              <a:defRPr/>
            </a:lvl1pPr>
            <a:lvl2pPr>
              <a:buClr>
                <a:srgbClr val="C00000"/>
              </a:buClr>
              <a:defRPr/>
            </a:lvl2pPr>
            <a:lvl3pPr>
              <a:buClr>
                <a:srgbClr val="C00000"/>
              </a:buClr>
              <a:defRPr/>
            </a:lvl3pPr>
            <a:lvl4pPr>
              <a:buClr>
                <a:srgbClr val="C00000"/>
              </a:buClr>
              <a:defRPr/>
            </a:lvl4pPr>
            <a:lvl5pPr>
              <a:buClr>
                <a:srgbClr val="C00000"/>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5"/>
          <p:cNvSpPr>
            <a:spLocks noGrp="1"/>
          </p:cNvSpPr>
          <p:nvPr>
            <p:ph type="body" sz="quarter" idx="11"/>
          </p:nvPr>
        </p:nvSpPr>
        <p:spPr>
          <a:xfrm>
            <a:off x="645700" y="6248400"/>
            <a:ext cx="10854153" cy="457200"/>
          </a:xfrm>
        </p:spPr>
        <p:txBody>
          <a:bodyPr anchor="b"/>
          <a:lstStyle>
            <a:lvl1pPr marL="0" indent="0">
              <a:lnSpc>
                <a:spcPct val="100000"/>
              </a:lnSpc>
              <a:spcBef>
                <a:spcPts val="0"/>
              </a:spcBef>
              <a:buNone/>
              <a:defRPr sz="1067"/>
            </a:lvl1pPr>
          </a:lstStyle>
          <a:p>
            <a:pPr lvl="0"/>
            <a:r>
              <a:rPr lang="en-US"/>
              <a:t>Click to edit Master text styles</a:t>
            </a:r>
          </a:p>
        </p:txBody>
      </p:sp>
      <p:sp>
        <p:nvSpPr>
          <p:cNvPr id="6" name="Slide Number Placeholder 5">
            <a:extLst>
              <a:ext uri="{FF2B5EF4-FFF2-40B4-BE49-F238E27FC236}">
                <a16:creationId xmlns:a16="http://schemas.microsoft.com/office/drawing/2014/main" id="{985A8467-517A-45F3-AE43-3411F4386020}"/>
              </a:ext>
            </a:extLst>
          </p:cNvPr>
          <p:cNvSpPr>
            <a:spLocks noGrp="1"/>
          </p:cNvSpPr>
          <p:nvPr>
            <p:ph type="sldNum" sz="quarter" idx="12"/>
          </p:nvPr>
        </p:nvSpPr>
        <p:spPr>
          <a:xfrm>
            <a:off x="11658600" y="6614584"/>
            <a:ext cx="330200" cy="167216"/>
          </a:xfrm>
        </p:spPr>
        <p:txBody>
          <a:bodyPr/>
          <a:lstStyle>
            <a:lvl1pPr>
              <a:defRPr>
                <a:solidFill>
                  <a:srgbClr val="7F7F7F"/>
                </a:solidFill>
                <a:ea typeface="MS PGothic" panose="020B0600070205080204" pitchFamily="34" charset="-128"/>
              </a:defRPr>
            </a:lvl1pPr>
          </a:lstStyle>
          <a:p>
            <a:pPr>
              <a:defRPr/>
            </a:pPr>
            <a:fld id="{BCFFAF06-BBB2-42EE-951C-E759931DEC98}" type="slidenum">
              <a:rPr lang="en-US" altLang="en-US"/>
              <a:pPr>
                <a:defRPr/>
              </a:pPr>
              <a:t>‹#›</a:t>
            </a:fld>
            <a:endParaRPr lang="en-US" altLang="en-US"/>
          </a:p>
        </p:txBody>
      </p:sp>
    </p:spTree>
    <p:extLst>
      <p:ext uri="{BB962C8B-B14F-4D97-AF65-F5344CB8AC3E}">
        <p14:creationId xmlns:p14="http://schemas.microsoft.com/office/powerpoint/2010/main" val="6911154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5697" y="428859"/>
            <a:ext cx="10972800" cy="676564"/>
          </a:xfrm>
        </p:spPr>
        <p:txBody>
          <a:bodyPr/>
          <a:lstStyle>
            <a:lvl1pPr>
              <a:defRPr>
                <a:solidFill>
                  <a:schemeClr val="bg2">
                    <a:lumMod val="25000"/>
                  </a:schemeClr>
                </a:solidFill>
              </a:defRPr>
            </a:lvl1pPr>
          </a:lstStyle>
          <a:p>
            <a:r>
              <a:rPr lang="en-US"/>
              <a:t>Click to edit Master title style</a:t>
            </a:r>
          </a:p>
        </p:txBody>
      </p:sp>
      <p:sp>
        <p:nvSpPr>
          <p:cNvPr id="3" name="Content Placeholder 2"/>
          <p:cNvSpPr>
            <a:spLocks noGrp="1"/>
          </p:cNvSpPr>
          <p:nvPr>
            <p:ph idx="1"/>
          </p:nvPr>
        </p:nvSpPr>
        <p:spPr>
          <a:xfrm>
            <a:off x="645697" y="1524000"/>
            <a:ext cx="10972800" cy="4648200"/>
          </a:xfrm>
        </p:spPr>
        <p:txBody>
          <a:bodyPr/>
          <a:lstStyle>
            <a:lvl1pPr>
              <a:lnSpc>
                <a:spcPct val="100000"/>
              </a:lnSpc>
              <a:buClr>
                <a:srgbClr val="C00000"/>
              </a:buClr>
              <a:defRPr/>
            </a:lvl1pPr>
            <a:lvl2pPr>
              <a:buClr>
                <a:srgbClr val="C00000"/>
              </a:buClr>
              <a:defRPr/>
            </a:lvl2pPr>
            <a:lvl3pPr>
              <a:buClr>
                <a:srgbClr val="C00000"/>
              </a:buClr>
              <a:defRPr/>
            </a:lvl3pPr>
            <a:lvl4pPr>
              <a:buClr>
                <a:srgbClr val="C00000"/>
              </a:buClr>
              <a:defRPr/>
            </a:lvl4pPr>
            <a:lvl5pPr>
              <a:buClr>
                <a:srgbClr val="C00000"/>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5"/>
          <p:cNvSpPr>
            <a:spLocks noGrp="1"/>
          </p:cNvSpPr>
          <p:nvPr>
            <p:ph type="body" sz="quarter" idx="11"/>
          </p:nvPr>
        </p:nvSpPr>
        <p:spPr>
          <a:xfrm>
            <a:off x="645700" y="6248400"/>
            <a:ext cx="10854153" cy="457200"/>
          </a:xfrm>
        </p:spPr>
        <p:txBody>
          <a:bodyPr anchor="b"/>
          <a:lstStyle>
            <a:lvl1pPr marL="0" indent="0">
              <a:lnSpc>
                <a:spcPct val="100000"/>
              </a:lnSpc>
              <a:spcBef>
                <a:spcPts val="0"/>
              </a:spcBef>
              <a:buNone/>
              <a:defRPr sz="1067"/>
            </a:lvl1pPr>
          </a:lstStyle>
          <a:p>
            <a:pPr lvl="0"/>
            <a:r>
              <a:rPr lang="en-US"/>
              <a:t>Click to edit Master text styles</a:t>
            </a:r>
          </a:p>
        </p:txBody>
      </p:sp>
      <p:sp>
        <p:nvSpPr>
          <p:cNvPr id="6" name="Slide Number Placeholder 5">
            <a:extLst>
              <a:ext uri="{FF2B5EF4-FFF2-40B4-BE49-F238E27FC236}">
                <a16:creationId xmlns:a16="http://schemas.microsoft.com/office/drawing/2014/main" id="{FF26555B-EBD5-4241-9973-6354FE2FC9C2}"/>
              </a:ext>
            </a:extLst>
          </p:cNvPr>
          <p:cNvSpPr>
            <a:spLocks noGrp="1"/>
          </p:cNvSpPr>
          <p:nvPr>
            <p:ph type="sldNum" sz="quarter" idx="12"/>
          </p:nvPr>
        </p:nvSpPr>
        <p:spPr>
          <a:xfrm>
            <a:off x="11658600" y="6614584"/>
            <a:ext cx="330200" cy="167216"/>
          </a:xfrm>
        </p:spPr>
        <p:txBody>
          <a:bodyPr/>
          <a:lstStyle>
            <a:lvl1pPr>
              <a:defRPr>
                <a:solidFill>
                  <a:srgbClr val="7F7F7F"/>
                </a:solidFill>
                <a:ea typeface="MS PGothic" panose="020B0600070205080204" pitchFamily="34" charset="-128"/>
              </a:defRPr>
            </a:lvl1pPr>
          </a:lstStyle>
          <a:p>
            <a:pPr>
              <a:defRPr/>
            </a:pPr>
            <a:fld id="{16B7EA1A-E606-4FD8-B717-6551556F6398}" type="slidenum">
              <a:rPr lang="en-US" altLang="en-US"/>
              <a:pPr>
                <a:defRPr/>
              </a:pPr>
              <a:t>‹#›</a:t>
            </a:fld>
            <a:endParaRPr lang="en-US" altLang="en-US"/>
          </a:p>
        </p:txBody>
      </p:sp>
    </p:spTree>
    <p:extLst>
      <p:ext uri="{BB962C8B-B14F-4D97-AF65-F5344CB8AC3E}">
        <p14:creationId xmlns:p14="http://schemas.microsoft.com/office/powerpoint/2010/main" val="3618455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flipH="1">
            <a:off x="0" y="4495800"/>
            <a:ext cx="12192000" cy="2362200"/>
          </a:xfrm>
          <a:prstGeom prst="rect">
            <a:avLst/>
          </a:prstGeom>
          <a:solidFill>
            <a:srgbClr val="E2E2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Rectangle 16"/>
          <p:cNvSpPr/>
          <p:nvPr/>
        </p:nvSpPr>
        <p:spPr>
          <a:xfrm flipH="1">
            <a:off x="1727200" y="4191000"/>
            <a:ext cx="10464800" cy="304800"/>
          </a:xfrm>
          <a:prstGeom prst="rect">
            <a:avLst/>
          </a:prstGeom>
          <a:solidFill>
            <a:srgbClr val="71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Rectangle 17"/>
          <p:cNvSpPr/>
          <p:nvPr/>
        </p:nvSpPr>
        <p:spPr>
          <a:xfrm flipH="1">
            <a:off x="-1" y="4191000"/>
            <a:ext cx="1682751" cy="304800"/>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1715693" y="1981200"/>
            <a:ext cx="8749108" cy="1905000"/>
          </a:xfrm>
        </p:spPr>
        <p:txBody>
          <a:bodyPr/>
          <a:lstStyle>
            <a:lvl1pPr>
              <a:defRPr sz="3200">
                <a:solidFill>
                  <a:schemeClr val="bg2">
                    <a:lumMod val="50000"/>
                  </a:schemeClr>
                </a:solidFill>
              </a:defRPr>
            </a:lvl1pPr>
          </a:lstStyle>
          <a:p>
            <a:r>
              <a:rPr lang="en-US"/>
              <a:t>Click to edit Master title style</a:t>
            </a:r>
          </a:p>
        </p:txBody>
      </p:sp>
      <p:sp>
        <p:nvSpPr>
          <p:cNvPr id="3" name="Subtitle 2"/>
          <p:cNvSpPr>
            <a:spLocks noGrp="1"/>
          </p:cNvSpPr>
          <p:nvPr>
            <p:ph type="subTitle" idx="1"/>
          </p:nvPr>
        </p:nvSpPr>
        <p:spPr>
          <a:xfrm>
            <a:off x="1708152" y="4724400"/>
            <a:ext cx="8756649" cy="990600"/>
          </a:xfrm>
        </p:spPr>
        <p:txBody>
          <a:bodyPr/>
          <a:lstStyle>
            <a:lvl1pPr marL="0" indent="0" algn="l">
              <a:lnSpc>
                <a:spcPct val="90000"/>
              </a:lnSpc>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84118266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a:xfrm>
            <a:off x="609601" y="6537325"/>
            <a:ext cx="10972800" cy="164592"/>
          </a:xfrm>
        </p:spPr>
        <p:txBody>
          <a:bodyPr/>
          <a:lstStyle/>
          <a:p>
            <a:endParaRPr lang="en-US"/>
          </a:p>
        </p:txBody>
      </p:sp>
    </p:spTree>
    <p:extLst>
      <p:ext uri="{BB962C8B-B14F-4D97-AF65-F5344CB8AC3E}">
        <p14:creationId xmlns:p14="http://schemas.microsoft.com/office/powerpoint/2010/main" val="18274489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Footer Placeholder 6"/>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1143432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a:xfrm>
            <a:off x="609601" y="6537325"/>
            <a:ext cx="10972800" cy="164592"/>
          </a:xfrm>
        </p:spPr>
        <p:txBody>
          <a:bodyPr/>
          <a:lstStyle/>
          <a:p>
            <a:endParaRPr lang="en-US"/>
          </a:p>
        </p:txBody>
      </p:sp>
      <p:sp>
        <p:nvSpPr>
          <p:cNvPr id="5" name="Text Placeholder 4">
            <a:extLst>
              <a:ext uri="{FF2B5EF4-FFF2-40B4-BE49-F238E27FC236}">
                <a16:creationId xmlns:a16="http://schemas.microsoft.com/office/drawing/2014/main" id="{CF1F2C4F-C35B-E744-B373-F738F75460B3}"/>
              </a:ext>
            </a:extLst>
          </p:cNvPr>
          <p:cNvSpPr>
            <a:spLocks noGrp="1"/>
          </p:cNvSpPr>
          <p:nvPr>
            <p:ph type="body" sz="quarter" idx="12"/>
          </p:nvPr>
        </p:nvSpPr>
        <p:spPr>
          <a:xfrm>
            <a:off x="609600" y="94707"/>
            <a:ext cx="10972801" cy="310642"/>
          </a:xfrm>
        </p:spPr>
        <p:txBody>
          <a:bodyPr anchor="b" anchorCtr="0"/>
          <a:lstStyle>
            <a:lvl1pPr marL="0" indent="0">
              <a:buNone/>
              <a:defRPr sz="1600"/>
            </a:lvl1pPr>
            <a:lvl2pPr marL="274320" indent="0">
              <a:buNone/>
              <a:defRPr/>
            </a:lvl2pPr>
          </a:lstStyle>
          <a:p>
            <a:pPr lvl="0"/>
            <a:r>
              <a:rPr lang="en-US"/>
              <a:t>Click to edit Master text styles</a:t>
            </a:r>
          </a:p>
        </p:txBody>
      </p:sp>
    </p:spTree>
    <p:extLst>
      <p:ext uri="{BB962C8B-B14F-4D97-AF65-F5344CB8AC3E}">
        <p14:creationId xmlns:p14="http://schemas.microsoft.com/office/powerpoint/2010/main" val="22082678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9" name="Rectangle 18"/>
          <p:cNvSpPr/>
          <p:nvPr/>
        </p:nvSpPr>
        <p:spPr>
          <a:xfrm flipH="1">
            <a:off x="0" y="3877574"/>
            <a:ext cx="12192000" cy="2980426"/>
          </a:xfrm>
          <a:prstGeom prst="rect">
            <a:avLst/>
          </a:prstGeom>
          <a:solidFill>
            <a:srgbClr val="E2E2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Rectangle 16"/>
          <p:cNvSpPr/>
          <p:nvPr/>
        </p:nvSpPr>
        <p:spPr>
          <a:xfrm flipH="1">
            <a:off x="1727200" y="3801374"/>
            <a:ext cx="10464800" cy="76200"/>
          </a:xfrm>
          <a:prstGeom prst="rect">
            <a:avLst/>
          </a:prstGeom>
          <a:solidFill>
            <a:srgbClr val="71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Rectangle 17"/>
          <p:cNvSpPr/>
          <p:nvPr/>
        </p:nvSpPr>
        <p:spPr>
          <a:xfrm flipH="1">
            <a:off x="-4" y="3801374"/>
            <a:ext cx="1682751" cy="76200"/>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1715693" y="2057400"/>
            <a:ext cx="8749108" cy="1371600"/>
          </a:xfrm>
        </p:spPr>
        <p:txBody>
          <a:bodyPr anchor="b"/>
          <a:lstStyle>
            <a:lvl1pPr algn="l">
              <a:defRPr sz="3200" b="0" cap="none" baseline="0">
                <a:solidFill>
                  <a:schemeClr val="bg2">
                    <a:lumMod val="50000"/>
                  </a:schemeClr>
                </a:solidFill>
              </a:defRPr>
            </a:lvl1pPr>
          </a:lstStyle>
          <a:p>
            <a:r>
              <a:rPr lang="en-US"/>
              <a:t>Click to edit Master title style</a:t>
            </a:r>
          </a:p>
        </p:txBody>
      </p:sp>
      <p:sp>
        <p:nvSpPr>
          <p:cNvPr id="3" name="Text Placeholder 2"/>
          <p:cNvSpPr>
            <a:spLocks noGrp="1"/>
          </p:cNvSpPr>
          <p:nvPr>
            <p:ph type="body" idx="1"/>
          </p:nvPr>
        </p:nvSpPr>
        <p:spPr>
          <a:xfrm>
            <a:off x="1708151" y="4106174"/>
            <a:ext cx="8756648" cy="990600"/>
          </a:xfrm>
        </p:spPr>
        <p:txBody>
          <a:bodyPr anchor="t"/>
          <a:lstStyle>
            <a:lvl1pPr marL="0" indent="0">
              <a:spcBef>
                <a:spcPts val="0"/>
              </a:spcBef>
              <a:buNone/>
              <a:defRPr sz="2000">
                <a:solidFill>
                  <a:schemeClr val="tx1"/>
                </a:solidFill>
              </a:defRPr>
            </a:lvl1pPr>
            <a:lvl2pPr marL="0" indent="0">
              <a:buNone/>
              <a:defRPr sz="2000">
                <a:solidFill>
                  <a:schemeClr val="accent4"/>
                </a:solidFill>
              </a:defRPr>
            </a:lvl2pPr>
            <a:lvl3pPr marL="0" indent="0">
              <a:buNone/>
              <a:defRPr sz="2000">
                <a:solidFill>
                  <a:schemeClr val="accent4"/>
                </a:solidFill>
              </a:defRPr>
            </a:lvl3pPr>
            <a:lvl4pPr marL="0" indent="0">
              <a:buNone/>
              <a:defRPr sz="2000">
                <a:solidFill>
                  <a:schemeClr val="accent4"/>
                </a:solidFill>
              </a:defRPr>
            </a:lvl4pPr>
            <a:lvl5pPr marL="0" indent="0">
              <a:buNone/>
              <a:defRPr sz="2000">
                <a:solidFill>
                  <a:schemeClr val="accent4"/>
                </a:solidFill>
              </a:defRPr>
            </a:lvl5pPr>
            <a:lvl6pPr marL="0" indent="0">
              <a:buNone/>
              <a:defRPr sz="2000">
                <a:solidFill>
                  <a:schemeClr val="accent4"/>
                </a:solidFill>
              </a:defRPr>
            </a:lvl6pPr>
            <a:lvl7pPr marL="0" indent="0">
              <a:buNone/>
              <a:defRPr sz="2000">
                <a:solidFill>
                  <a:schemeClr val="accent4"/>
                </a:solidFill>
              </a:defRPr>
            </a:lvl7pPr>
            <a:lvl8pPr marL="0" indent="0">
              <a:buNone/>
              <a:defRPr sz="2000">
                <a:solidFill>
                  <a:schemeClr val="accent4"/>
                </a:solidFill>
              </a:defRPr>
            </a:lvl8pPr>
            <a:lvl9pPr marL="0" indent="0">
              <a:buNone/>
              <a:defRPr sz="2000">
                <a:solidFill>
                  <a:schemeClr val="accent4"/>
                </a:solidFill>
              </a:defRPr>
            </a:lvl9pPr>
          </a:lstStyle>
          <a:p>
            <a:pPr lvl="0"/>
            <a:r>
              <a:rPr lang="en-US"/>
              <a:t>Click to edit Master text styles</a:t>
            </a:r>
          </a:p>
        </p:txBody>
      </p:sp>
    </p:spTree>
    <p:extLst>
      <p:ext uri="{BB962C8B-B14F-4D97-AF65-F5344CB8AC3E}">
        <p14:creationId xmlns:p14="http://schemas.microsoft.com/office/powerpoint/2010/main" val="3000863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udy Name, 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4"/>
          <p:cNvSpPr>
            <a:spLocks noGrp="1"/>
          </p:cNvSpPr>
          <p:nvPr>
            <p:ph type="body" sz="quarter" idx="13"/>
          </p:nvPr>
        </p:nvSpPr>
        <p:spPr>
          <a:xfrm>
            <a:off x="609600" y="154546"/>
            <a:ext cx="10972800" cy="302655"/>
          </a:xfrm>
        </p:spPr>
        <p:txBody>
          <a:bodyPr anchor="b"/>
          <a:lstStyle>
            <a:lvl1pPr marL="0" indent="0">
              <a:spcBef>
                <a:spcPts val="0"/>
              </a:spcBef>
              <a:buNone/>
              <a:defRPr sz="2133">
                <a:solidFill>
                  <a:schemeClr val="tx1"/>
                </a:solidFill>
              </a:defRPr>
            </a:lvl1pPr>
            <a:lvl2pPr marL="0" indent="0">
              <a:spcBef>
                <a:spcPts val="0"/>
              </a:spcBef>
              <a:buNone/>
              <a:defRPr sz="2400"/>
            </a:lvl2pPr>
            <a:lvl3pPr marL="0" indent="0">
              <a:spcBef>
                <a:spcPts val="0"/>
              </a:spcBef>
              <a:buNone/>
              <a:defRPr sz="2400"/>
            </a:lvl3pPr>
            <a:lvl4pPr marL="0" indent="0">
              <a:spcBef>
                <a:spcPts val="0"/>
              </a:spcBef>
              <a:buNone/>
              <a:defRPr sz="2400"/>
            </a:lvl4pPr>
            <a:lvl5pPr marL="0" indent="0">
              <a:spcBef>
                <a:spcPts val="0"/>
              </a:spcBef>
              <a:buNone/>
              <a:defRPr sz="2400"/>
            </a:lvl5pPr>
            <a:lvl6pPr marL="0" indent="0">
              <a:spcBef>
                <a:spcPts val="0"/>
              </a:spcBef>
              <a:buNone/>
              <a:defRPr sz="2400"/>
            </a:lvl6pPr>
            <a:lvl7pPr marL="0" indent="0">
              <a:spcBef>
                <a:spcPts val="0"/>
              </a:spcBef>
              <a:buNone/>
              <a:defRPr sz="2400"/>
            </a:lvl7pPr>
            <a:lvl8pPr marL="0" indent="0">
              <a:spcBef>
                <a:spcPts val="0"/>
              </a:spcBef>
              <a:buNone/>
              <a:defRPr sz="2400"/>
            </a:lvl8pPr>
            <a:lvl9pPr marL="0" indent="0">
              <a:spcBef>
                <a:spcPts val="0"/>
              </a:spcBef>
              <a:buNone/>
              <a:defRPr sz="2400"/>
            </a:lvl9pPr>
          </a:lstStyle>
          <a:p>
            <a:pPr lvl="0"/>
            <a:r>
              <a:rPr lang="en-US"/>
              <a:t>Click to edit Master text styles</a:t>
            </a:r>
          </a:p>
        </p:txBody>
      </p:sp>
      <p:sp>
        <p:nvSpPr>
          <p:cNvPr id="4" name="Title 3"/>
          <p:cNvSpPr>
            <a:spLocks noGrp="1"/>
          </p:cNvSpPr>
          <p:nvPr>
            <p:ph type="title"/>
          </p:nvPr>
        </p:nvSpPr>
        <p:spPr/>
        <p:txBody>
          <a:bodyPr/>
          <a:lstStyle/>
          <a:p>
            <a:r>
              <a:rPr lang="en-US"/>
              <a:t>Click to edit Master title style</a:t>
            </a:r>
          </a:p>
        </p:txBody>
      </p:sp>
      <p:sp>
        <p:nvSpPr>
          <p:cNvPr id="5" name="Date Placeholder 3">
            <a:extLst>
              <a:ext uri="{FF2B5EF4-FFF2-40B4-BE49-F238E27FC236}">
                <a16:creationId xmlns:a16="http://schemas.microsoft.com/office/drawing/2014/main" id="{9A37737E-83E8-4332-870C-A43ECC6DF243}"/>
              </a:ext>
            </a:extLst>
          </p:cNvPr>
          <p:cNvSpPr>
            <a:spLocks noGrp="1"/>
          </p:cNvSpPr>
          <p:nvPr>
            <p:ph type="dt" sz="half" idx="14"/>
          </p:nvPr>
        </p:nvSpPr>
        <p:spPr>
          <a:xfrm>
            <a:off x="10049933" y="6534151"/>
            <a:ext cx="812800" cy="169333"/>
          </a:xfrm>
        </p:spPr>
        <p:txBody>
          <a:bodyPr/>
          <a:lstStyle>
            <a:lvl1pPr>
              <a:defRPr/>
            </a:lvl1pPr>
          </a:lstStyle>
          <a:p>
            <a:pPr>
              <a:defRPr/>
            </a:pPr>
            <a:fld id="{DCFA79E1-AE47-4EC6-866C-789F0866AA72}" type="datetime1">
              <a:rPr lang="en-US"/>
              <a:pPr>
                <a:defRPr/>
              </a:pPr>
              <a:t>10/12/21</a:t>
            </a:fld>
            <a:endParaRPr lang="en-US"/>
          </a:p>
        </p:txBody>
      </p:sp>
      <p:sp>
        <p:nvSpPr>
          <p:cNvPr id="6" name="Footer Placeholder 4">
            <a:extLst>
              <a:ext uri="{FF2B5EF4-FFF2-40B4-BE49-F238E27FC236}">
                <a16:creationId xmlns:a16="http://schemas.microsoft.com/office/drawing/2014/main" id="{FD76E05C-7D1F-40AC-B9F6-DAFDAC7BC84E}"/>
              </a:ext>
            </a:extLst>
          </p:cNvPr>
          <p:cNvSpPr>
            <a:spLocks noGrp="1"/>
          </p:cNvSpPr>
          <p:nvPr>
            <p:ph type="ftr" sz="quarter" idx="15"/>
          </p:nvPr>
        </p:nvSpPr>
        <p:spPr/>
        <p:txBody>
          <a:bodyPr/>
          <a:lstStyle>
            <a:lvl1pPr>
              <a:defRPr/>
            </a:lvl1pPr>
          </a:lstStyle>
          <a:p>
            <a:pPr>
              <a:defRPr/>
            </a:pPr>
            <a:r>
              <a:rPr lang="en-US"/>
              <a:t>Author’s Last Name, Conference Name, Year, Presentation #</a:t>
            </a:r>
          </a:p>
        </p:txBody>
      </p:sp>
      <p:sp>
        <p:nvSpPr>
          <p:cNvPr id="7" name="Slide Number Placeholder 5">
            <a:extLst>
              <a:ext uri="{FF2B5EF4-FFF2-40B4-BE49-F238E27FC236}">
                <a16:creationId xmlns:a16="http://schemas.microsoft.com/office/drawing/2014/main" id="{E7F4CAE0-5B13-47C6-9F32-5F2962582F71}"/>
              </a:ext>
            </a:extLst>
          </p:cNvPr>
          <p:cNvSpPr>
            <a:spLocks noGrp="1"/>
          </p:cNvSpPr>
          <p:nvPr>
            <p:ph type="sldNum" sz="quarter" idx="16"/>
          </p:nvPr>
        </p:nvSpPr>
        <p:spPr>
          <a:xfrm>
            <a:off x="11713633" y="6512984"/>
            <a:ext cx="330200" cy="167216"/>
          </a:xfrm>
        </p:spPr>
        <p:txBody>
          <a:bodyPr/>
          <a:lstStyle>
            <a:lvl1pPr>
              <a:defRPr/>
            </a:lvl1pPr>
          </a:lstStyle>
          <a:p>
            <a:pPr>
              <a:defRPr/>
            </a:pPr>
            <a:fld id="{FBB79B2B-B684-4164-AF93-F7AFBB7C92A7}" type="slidenum">
              <a:rPr lang="en-US" altLang="en-US"/>
              <a:pPr>
                <a:defRPr/>
              </a:pPr>
              <a:t>‹#›</a:t>
            </a:fld>
            <a:endParaRPr lang="en-US" altLang="en-US"/>
          </a:p>
        </p:txBody>
      </p:sp>
      <p:sp>
        <p:nvSpPr>
          <p:cNvPr id="8" name="Footer Placeholder 4">
            <a:extLst>
              <a:ext uri="{FF2B5EF4-FFF2-40B4-BE49-F238E27FC236}">
                <a16:creationId xmlns:a16="http://schemas.microsoft.com/office/drawing/2014/main" id="{BC291E4C-A398-8F42-9ADD-B682E58DBBED}"/>
              </a:ext>
            </a:extLst>
          </p:cNvPr>
          <p:cNvSpPr txBox="1">
            <a:spLocks/>
          </p:cNvSpPr>
          <p:nvPr userDrawn="1"/>
        </p:nvSpPr>
        <p:spPr>
          <a:xfrm>
            <a:off x="4350327" y="303840"/>
            <a:ext cx="4064000" cy="165100"/>
          </a:xfrm>
          <a:prstGeom prst="rect">
            <a:avLst/>
          </a:prstGeom>
        </p:spPr>
        <p:txBody>
          <a:bodyPr vert="horz" lIns="0" tIns="0" rIns="0" bIns="0" rtlCol="0" anchor="b"/>
          <a:lstStyle>
            <a:defPPr>
              <a:defRPr lang="en-US"/>
            </a:defPPr>
            <a:lvl1pPr marL="0" algn="l" defTabSz="914400" rtl="0" eaLnBrk="1" fontAlgn="auto" latinLnBrk="0" hangingPunct="1">
              <a:spcBef>
                <a:spcPts val="0"/>
              </a:spcBef>
              <a:spcAft>
                <a:spcPts val="0"/>
              </a:spcAft>
              <a:defRPr sz="1067"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t>GILEAD:  CONFIDENTIAL FOR INTERNAL DISCUSSION ONLY</a:t>
            </a:r>
          </a:p>
        </p:txBody>
      </p:sp>
    </p:spTree>
    <p:extLst>
      <p:ext uri="{BB962C8B-B14F-4D97-AF65-F5344CB8AC3E}">
        <p14:creationId xmlns:p14="http://schemas.microsoft.com/office/powerpoint/2010/main" val="637913671"/>
      </p:ext>
    </p:extLst>
  </p:cSld>
  <p:clrMapOvr>
    <a:masterClrMapping/>
  </p:clrMapOvr>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Footer Placeholder 7"/>
          <p:cNvSpPr>
            <a:spLocks noGrp="1"/>
          </p:cNvSpPr>
          <p:nvPr>
            <p:ph type="ftr" sz="quarter" idx="11"/>
          </p:nvPr>
        </p:nvSpPr>
        <p:spPr>
          <a:xfrm>
            <a:off x="609601" y="6537325"/>
            <a:ext cx="10972800" cy="164592"/>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srgbClr val="000000"/>
              </a:solidFill>
              <a:effectLst/>
              <a:uLnTx/>
              <a:uFillTx/>
              <a:latin typeface="Arial"/>
              <a:ea typeface="+mn-ea"/>
              <a:cs typeface="+mn-cs"/>
            </a:endParaRPr>
          </a:p>
        </p:txBody>
      </p:sp>
      <p:sp>
        <p:nvSpPr>
          <p:cNvPr id="5" name="Text Placeholder 4">
            <a:extLst>
              <a:ext uri="{FF2B5EF4-FFF2-40B4-BE49-F238E27FC236}">
                <a16:creationId xmlns:a16="http://schemas.microsoft.com/office/drawing/2014/main" id="{CF1F2C4F-C35B-E744-B373-F738F75460B3}"/>
              </a:ext>
            </a:extLst>
          </p:cNvPr>
          <p:cNvSpPr>
            <a:spLocks noGrp="1"/>
          </p:cNvSpPr>
          <p:nvPr>
            <p:ph type="body" sz="quarter" idx="12"/>
          </p:nvPr>
        </p:nvSpPr>
        <p:spPr>
          <a:xfrm>
            <a:off x="609600" y="94707"/>
            <a:ext cx="10972801" cy="310642"/>
          </a:xfrm>
        </p:spPr>
        <p:txBody>
          <a:bodyPr anchor="b" anchorCtr="0"/>
          <a:lstStyle>
            <a:lvl1pPr marL="0" indent="0">
              <a:buNone/>
              <a:defRPr sz="1600"/>
            </a:lvl1pPr>
            <a:lvl2pPr marL="274320" indent="0">
              <a:buNone/>
              <a:defRPr/>
            </a:lvl2pPr>
          </a:lstStyle>
          <a:p>
            <a:pPr lvl="0"/>
            <a:r>
              <a:rPr lang="en-US"/>
              <a:t>Click to edit Master text styles</a:t>
            </a:r>
          </a:p>
        </p:txBody>
      </p:sp>
    </p:spTree>
    <p:extLst>
      <p:ext uri="{BB962C8B-B14F-4D97-AF65-F5344CB8AC3E}">
        <p14:creationId xmlns:p14="http://schemas.microsoft.com/office/powerpoint/2010/main" val="146148441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Study Name, Title, Subtitle and Content">
    <p:spTree>
      <p:nvGrpSpPr>
        <p:cNvPr id="1" name=""/>
        <p:cNvGrpSpPr/>
        <p:nvPr/>
      </p:nvGrpSpPr>
      <p:grpSpPr>
        <a:xfrm>
          <a:off x="0" y="0"/>
          <a:ext cx="0" cy="0"/>
          <a:chOff x="0" y="0"/>
          <a:chExt cx="0" cy="0"/>
        </a:xfrm>
      </p:grpSpPr>
      <p:sp>
        <p:nvSpPr>
          <p:cNvPr id="12" name="Text Placeholder 4"/>
          <p:cNvSpPr>
            <a:spLocks noGrp="1"/>
          </p:cNvSpPr>
          <p:nvPr>
            <p:ph type="body" sz="quarter" idx="17"/>
          </p:nvPr>
        </p:nvSpPr>
        <p:spPr>
          <a:xfrm>
            <a:off x="609600" y="154546"/>
            <a:ext cx="10972800" cy="302655"/>
          </a:xfrm>
        </p:spPr>
        <p:txBody>
          <a:bodyPr anchor="b"/>
          <a:lstStyle>
            <a:lvl1pPr marL="0" indent="0">
              <a:spcBef>
                <a:spcPts val="0"/>
              </a:spcBef>
              <a:buNone/>
              <a:defRPr sz="1867">
                <a:solidFill>
                  <a:schemeClr val="tx1"/>
                </a:solidFill>
              </a:defRPr>
            </a:lvl1pPr>
            <a:lvl2pPr marL="0" indent="0">
              <a:spcBef>
                <a:spcPts val="0"/>
              </a:spcBef>
              <a:buNone/>
              <a:defRPr sz="2400"/>
            </a:lvl2pPr>
            <a:lvl3pPr marL="0" indent="0">
              <a:spcBef>
                <a:spcPts val="0"/>
              </a:spcBef>
              <a:buNone/>
              <a:defRPr sz="2400"/>
            </a:lvl3pPr>
            <a:lvl4pPr marL="0" indent="0">
              <a:spcBef>
                <a:spcPts val="0"/>
              </a:spcBef>
              <a:buNone/>
              <a:defRPr sz="2400"/>
            </a:lvl4pPr>
            <a:lvl5pPr marL="0" indent="0">
              <a:spcBef>
                <a:spcPts val="0"/>
              </a:spcBef>
              <a:buNone/>
              <a:defRPr sz="2400"/>
            </a:lvl5pPr>
            <a:lvl6pPr marL="0" indent="0">
              <a:spcBef>
                <a:spcPts val="0"/>
              </a:spcBef>
              <a:buNone/>
              <a:defRPr sz="2400"/>
            </a:lvl6pPr>
            <a:lvl7pPr marL="0" indent="0">
              <a:spcBef>
                <a:spcPts val="0"/>
              </a:spcBef>
              <a:buNone/>
              <a:defRPr sz="2400"/>
            </a:lvl7pPr>
            <a:lvl8pPr marL="0" indent="0">
              <a:spcBef>
                <a:spcPts val="0"/>
              </a:spcBef>
              <a:buNone/>
              <a:defRPr sz="2400"/>
            </a:lvl8pPr>
            <a:lvl9pPr marL="0" indent="0">
              <a:spcBef>
                <a:spcPts val="0"/>
              </a:spcBef>
              <a:buNone/>
              <a:defRPr sz="2400"/>
            </a:lvl9pPr>
          </a:lstStyle>
          <a:p>
            <a:pPr lvl="0"/>
            <a:r>
              <a:rPr lang="en-US"/>
              <a:t>Click to edit Master text styles</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09600" y="1828800"/>
            <a:ext cx="10972800" cy="4191000"/>
          </a:xfrm>
        </p:spPr>
        <p:txBody>
          <a:bodyPr/>
          <a:lstStyle>
            <a:lvl1pPr>
              <a:defRPr sz="2133"/>
            </a:lvl1pPr>
            <a:lvl2pPr>
              <a:defRPr sz="1867"/>
            </a:lvl2pPr>
            <a:lvl3pPr>
              <a:defRPr sz="1600"/>
            </a:lvl3pPr>
            <a:lvl4pPr>
              <a:defRPr sz="1467"/>
            </a:lvl4pPr>
            <a:lvl5pPr>
              <a:defRPr sz="14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3" hasCustomPrompt="1"/>
          </p:nvPr>
        </p:nvSpPr>
        <p:spPr>
          <a:xfrm>
            <a:off x="609600" y="1371600"/>
            <a:ext cx="10972800" cy="304800"/>
          </a:xfrm>
        </p:spPr>
        <p:txBody>
          <a:bodyPr/>
          <a:lstStyle>
            <a:lvl1pPr marL="0" indent="0">
              <a:lnSpc>
                <a:spcPct val="90000"/>
              </a:lnSpc>
              <a:spcBef>
                <a:spcPts val="0"/>
              </a:spcBef>
              <a:buNone/>
              <a:defRPr sz="2400">
                <a:solidFill>
                  <a:schemeClr val="tx1"/>
                </a:solidFill>
              </a:defRPr>
            </a:lvl1pPr>
            <a:lvl2pPr marL="0" indent="0">
              <a:lnSpc>
                <a:spcPct val="90000"/>
              </a:lnSpc>
              <a:spcBef>
                <a:spcPts val="0"/>
              </a:spcBef>
              <a:buNone/>
              <a:defRPr sz="2667">
                <a:solidFill>
                  <a:schemeClr val="accent4"/>
                </a:solidFill>
              </a:defRPr>
            </a:lvl2pPr>
            <a:lvl3pPr marL="0" indent="0">
              <a:lnSpc>
                <a:spcPct val="90000"/>
              </a:lnSpc>
              <a:spcBef>
                <a:spcPts val="0"/>
              </a:spcBef>
              <a:buNone/>
              <a:defRPr sz="2667">
                <a:solidFill>
                  <a:schemeClr val="accent4"/>
                </a:solidFill>
              </a:defRPr>
            </a:lvl3pPr>
            <a:lvl4pPr marL="0" indent="0">
              <a:lnSpc>
                <a:spcPct val="90000"/>
              </a:lnSpc>
              <a:spcBef>
                <a:spcPts val="0"/>
              </a:spcBef>
              <a:buNone/>
              <a:defRPr sz="2667">
                <a:solidFill>
                  <a:schemeClr val="accent4"/>
                </a:solidFill>
              </a:defRPr>
            </a:lvl4pPr>
            <a:lvl5pPr marL="0" indent="0">
              <a:lnSpc>
                <a:spcPct val="90000"/>
              </a:lnSpc>
              <a:spcBef>
                <a:spcPts val="0"/>
              </a:spcBef>
              <a:buNone/>
              <a:defRPr sz="2667">
                <a:solidFill>
                  <a:schemeClr val="accent4"/>
                </a:solidFill>
              </a:defRPr>
            </a:lvl5pPr>
            <a:lvl6pPr marL="0" indent="0">
              <a:lnSpc>
                <a:spcPct val="90000"/>
              </a:lnSpc>
              <a:spcBef>
                <a:spcPts val="0"/>
              </a:spcBef>
              <a:buNone/>
              <a:defRPr sz="2667">
                <a:solidFill>
                  <a:schemeClr val="accent4"/>
                </a:solidFill>
              </a:defRPr>
            </a:lvl6pPr>
            <a:lvl7pPr marL="0" indent="0">
              <a:lnSpc>
                <a:spcPct val="90000"/>
              </a:lnSpc>
              <a:spcBef>
                <a:spcPts val="0"/>
              </a:spcBef>
              <a:buNone/>
              <a:defRPr sz="2667">
                <a:solidFill>
                  <a:schemeClr val="accent4"/>
                </a:solidFill>
              </a:defRPr>
            </a:lvl7pPr>
            <a:lvl8pPr marL="0" indent="0">
              <a:lnSpc>
                <a:spcPct val="90000"/>
              </a:lnSpc>
              <a:spcBef>
                <a:spcPts val="0"/>
              </a:spcBef>
              <a:buNone/>
              <a:defRPr sz="2667">
                <a:solidFill>
                  <a:schemeClr val="accent4"/>
                </a:solidFill>
              </a:defRPr>
            </a:lvl8pPr>
            <a:lvl9pPr marL="0" indent="0">
              <a:lnSpc>
                <a:spcPct val="90000"/>
              </a:lnSpc>
              <a:spcBef>
                <a:spcPts val="0"/>
              </a:spcBef>
              <a:buNone/>
              <a:defRPr sz="2667">
                <a:solidFill>
                  <a:schemeClr val="accent4"/>
                </a:solidFill>
              </a:defRPr>
            </a:lvl9pPr>
          </a:lstStyle>
          <a:p>
            <a:pPr lvl="0"/>
            <a:r>
              <a:rPr lang="en-US"/>
              <a:t>Click to add subtitle</a:t>
            </a:r>
          </a:p>
        </p:txBody>
      </p:sp>
      <p:sp>
        <p:nvSpPr>
          <p:cNvPr id="7" name="Date Placeholder 6"/>
          <p:cNvSpPr>
            <a:spLocks noGrp="1"/>
          </p:cNvSpPr>
          <p:nvPr>
            <p:ph type="dt" sz="half" idx="14"/>
          </p:nvPr>
        </p:nvSpPr>
        <p:spPr/>
        <p:txBody>
          <a:bodyPr/>
          <a:lstStyle/>
          <a:p>
            <a:fld id="{E288561F-BBCB-41E7-B316-FB32C8044A95}" type="datetime1">
              <a:rPr lang="en-US" smtClean="0"/>
              <a:t>10/12/21</a:t>
            </a:fld>
            <a:endParaRPr lang="en-US"/>
          </a:p>
        </p:txBody>
      </p:sp>
      <p:sp>
        <p:nvSpPr>
          <p:cNvPr id="8" name="Footer Placeholder 7"/>
          <p:cNvSpPr>
            <a:spLocks noGrp="1"/>
          </p:cNvSpPr>
          <p:nvPr>
            <p:ph type="ftr" sz="quarter" idx="15"/>
          </p:nvPr>
        </p:nvSpPr>
        <p:spPr/>
        <p:txBody>
          <a:bodyPr/>
          <a:lstStyle/>
          <a:p>
            <a:r>
              <a:rPr lang="en-US"/>
              <a:t>Author’s Last Name, Conference Name, Year, Presentation #</a:t>
            </a:r>
          </a:p>
        </p:txBody>
      </p:sp>
      <p:sp>
        <p:nvSpPr>
          <p:cNvPr id="10" name="Slide Number Placeholder 9"/>
          <p:cNvSpPr>
            <a:spLocks noGrp="1"/>
          </p:cNvSpPr>
          <p:nvPr>
            <p:ph type="sldNum" sz="quarter" idx="16"/>
          </p:nvPr>
        </p:nvSpPr>
        <p:spPr/>
        <p:txBody>
          <a:bodyPr/>
          <a:lstStyle/>
          <a:p>
            <a:fld id="{94BD5F9E-BC76-487B-A2BC-019AD28A14BF}" type="slidenum">
              <a:rPr lang="en-US" smtClean="0"/>
              <a:pPr/>
              <a:t>‹#›</a:t>
            </a:fld>
            <a:endParaRPr lang="en-US"/>
          </a:p>
        </p:txBody>
      </p:sp>
    </p:spTree>
    <p:extLst>
      <p:ext uri="{BB962C8B-B14F-4D97-AF65-F5344CB8AC3E}">
        <p14:creationId xmlns:p14="http://schemas.microsoft.com/office/powerpoint/2010/main" val="2241249757"/>
      </p:ext>
    </p:extLst>
  </p:cSld>
  <p:clrMapOvr>
    <a:masterClrMapping/>
  </p:clrMapOvr>
  <p:hf hdr="0" dt="0"/>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06752" y="368709"/>
            <a:ext cx="11378496" cy="570552"/>
          </a:xfrm>
        </p:spPr>
        <p:txBody>
          <a:bodyPr lIns="0" tIns="0" rIns="0" bIns="0" anchor="b" anchorCtr="0">
            <a:noAutofit/>
          </a:bodyPr>
          <a:lstStyle>
            <a:lvl1pPr algn="l">
              <a:lnSpc>
                <a:spcPct val="90000"/>
              </a:lnSpc>
              <a:defRPr sz="2799" b="1">
                <a:solidFill>
                  <a:srgbClr val="B9002F"/>
                </a:solidFill>
              </a:defRPr>
            </a:lvl1pPr>
          </a:lstStyle>
          <a:p>
            <a:r>
              <a:rPr lang="en-US"/>
              <a:t>Click to edit Master title style</a:t>
            </a:r>
          </a:p>
        </p:txBody>
      </p:sp>
      <p:sp>
        <p:nvSpPr>
          <p:cNvPr id="3" name="Content Placeholder 2"/>
          <p:cNvSpPr>
            <a:spLocks noGrp="1"/>
          </p:cNvSpPr>
          <p:nvPr>
            <p:ph idx="1"/>
          </p:nvPr>
        </p:nvSpPr>
        <p:spPr>
          <a:xfrm>
            <a:off x="406752" y="1600202"/>
            <a:ext cx="11378496" cy="4712169"/>
          </a:xfrm>
        </p:spPr>
        <p:txBody>
          <a:bodyPr lIns="0" tIns="0" rIns="0" bIns="0">
            <a:normAutofit/>
          </a:bodyPr>
          <a:lstStyle>
            <a:lvl1pPr>
              <a:buClr>
                <a:srgbClr val="B9002F"/>
              </a:buClr>
              <a:defRPr sz="1999">
                <a:solidFill>
                  <a:srgbClr val="474747"/>
                </a:solidFill>
              </a:defRPr>
            </a:lvl1pPr>
            <a:lvl2pPr>
              <a:buClr>
                <a:srgbClr val="B9002F"/>
              </a:buClr>
              <a:defRPr sz="1799">
                <a:solidFill>
                  <a:srgbClr val="474747"/>
                </a:solidFill>
              </a:defRPr>
            </a:lvl2pPr>
            <a:lvl3pPr marL="1523657" indent="-304732">
              <a:buClr>
                <a:srgbClr val="B9002F"/>
              </a:buClr>
              <a:buFont typeface="Arial"/>
              <a:buChar char="•"/>
              <a:defRPr sz="1799">
                <a:solidFill>
                  <a:srgbClr val="474747"/>
                </a:solidFill>
              </a:defRPr>
            </a:lvl3pPr>
            <a:lvl4pPr marL="2133120" indent="-304732">
              <a:buClr>
                <a:srgbClr val="B9002F"/>
              </a:buClr>
              <a:buFont typeface="Arial"/>
              <a:buChar char="•"/>
              <a:defRPr sz="1799">
                <a:solidFill>
                  <a:srgbClr val="474747"/>
                </a:solidFill>
              </a:defRPr>
            </a:lvl4pPr>
            <a:lvl5pPr marL="2742582" indent="-304732">
              <a:buClr>
                <a:srgbClr val="B9002F"/>
              </a:buClr>
              <a:buFont typeface="Arial"/>
              <a:buChar char="•"/>
              <a:defRPr sz="1799">
                <a:solidFill>
                  <a:srgbClr val="474747"/>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9"/>
          <p:cNvSpPr>
            <a:spLocks noGrp="1"/>
          </p:cNvSpPr>
          <p:nvPr>
            <p:ph type="body" sz="quarter" idx="13" hasCustomPrompt="1"/>
          </p:nvPr>
        </p:nvSpPr>
        <p:spPr>
          <a:xfrm>
            <a:off x="406752" y="6397037"/>
            <a:ext cx="11379623" cy="340315"/>
          </a:xfrm>
        </p:spPr>
        <p:txBody>
          <a:bodyPr lIns="0" tIns="0" rIns="0" bIns="0" anchor="b" anchorCtr="0">
            <a:noAutofit/>
          </a:bodyPr>
          <a:lstStyle>
            <a:lvl1pPr marL="0" indent="0">
              <a:buNone/>
              <a:defRPr sz="900">
                <a:solidFill>
                  <a:schemeClr val="tx1">
                    <a:lumMod val="50000"/>
                    <a:lumOff val="50000"/>
                  </a:schemeClr>
                </a:solidFill>
                <a:latin typeface="Arial"/>
                <a:cs typeface="Arial"/>
              </a:defRPr>
            </a:lvl1pPr>
            <a:lvl2pPr marL="609462" indent="0">
              <a:buNone/>
              <a:defRPr sz="800">
                <a:solidFill>
                  <a:schemeClr val="tx1">
                    <a:lumMod val="50000"/>
                    <a:lumOff val="50000"/>
                  </a:schemeClr>
                </a:solidFill>
              </a:defRPr>
            </a:lvl2pPr>
            <a:lvl3pPr marL="1218925" indent="0">
              <a:buNone/>
              <a:defRPr sz="800">
                <a:solidFill>
                  <a:schemeClr val="tx1">
                    <a:lumMod val="50000"/>
                    <a:lumOff val="50000"/>
                  </a:schemeClr>
                </a:solidFill>
              </a:defRPr>
            </a:lvl3pPr>
            <a:lvl4pPr marL="1828388" indent="0">
              <a:buNone/>
              <a:defRPr sz="800">
                <a:solidFill>
                  <a:schemeClr val="tx1">
                    <a:lumMod val="50000"/>
                    <a:lumOff val="50000"/>
                  </a:schemeClr>
                </a:solidFill>
              </a:defRPr>
            </a:lvl4pPr>
            <a:lvl5pPr marL="2437850" indent="0">
              <a:buNone/>
              <a:defRPr sz="800">
                <a:solidFill>
                  <a:schemeClr val="tx1">
                    <a:lumMod val="50000"/>
                    <a:lumOff val="50000"/>
                  </a:schemeClr>
                </a:solidFill>
              </a:defRPr>
            </a:lvl5pPr>
          </a:lstStyle>
          <a:p>
            <a:pPr lvl="0"/>
            <a:r>
              <a:rPr lang="en-GB"/>
              <a:t>Insert references here</a:t>
            </a:r>
            <a:endParaRPr lang="en-US"/>
          </a:p>
        </p:txBody>
      </p:sp>
      <p:pic>
        <p:nvPicPr>
          <p:cNvPr id="11" name="Picture 10" descr="line-02.png"/>
          <p:cNvPicPr>
            <a:picLocks noChangeAspect="1"/>
          </p:cNvPicPr>
          <p:nvPr userDrawn="1"/>
        </p:nvPicPr>
        <p:blipFill>
          <a:blip r:embed="rId2"/>
          <a:srcRect t="12311" b="79533"/>
          <a:stretch>
            <a:fillRect/>
          </a:stretch>
        </p:blipFill>
        <p:spPr>
          <a:xfrm>
            <a:off x="-15490" y="945347"/>
            <a:ext cx="12207490" cy="558800"/>
          </a:xfrm>
          <a:prstGeom prst="rect">
            <a:avLst/>
          </a:prstGeom>
        </p:spPr>
      </p:pic>
    </p:spTree>
    <p:extLst>
      <p:ext uri="{BB962C8B-B14F-4D97-AF65-F5344CB8AC3E}">
        <p14:creationId xmlns:p14="http://schemas.microsoft.com/office/powerpoint/2010/main" val="647925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09600" y="1828800"/>
            <a:ext cx="10972800"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3"/>
          </p:nvPr>
        </p:nvSpPr>
        <p:spPr>
          <a:xfrm>
            <a:off x="609600" y="1371600"/>
            <a:ext cx="10972800" cy="304800"/>
          </a:xfrm>
        </p:spPr>
        <p:txBody>
          <a:bodyPr/>
          <a:lstStyle>
            <a:lvl1pPr marL="0" indent="0">
              <a:lnSpc>
                <a:spcPct val="90000"/>
              </a:lnSpc>
              <a:spcBef>
                <a:spcPts val="0"/>
              </a:spcBef>
              <a:buNone/>
              <a:defRPr sz="2667">
                <a:solidFill>
                  <a:schemeClr val="tx1"/>
                </a:solidFill>
              </a:defRPr>
            </a:lvl1pPr>
            <a:lvl2pPr marL="0" indent="0">
              <a:lnSpc>
                <a:spcPct val="90000"/>
              </a:lnSpc>
              <a:spcBef>
                <a:spcPts val="0"/>
              </a:spcBef>
              <a:buNone/>
              <a:defRPr sz="2667">
                <a:solidFill>
                  <a:schemeClr val="accent4"/>
                </a:solidFill>
              </a:defRPr>
            </a:lvl2pPr>
            <a:lvl3pPr marL="0" indent="0">
              <a:lnSpc>
                <a:spcPct val="90000"/>
              </a:lnSpc>
              <a:spcBef>
                <a:spcPts val="0"/>
              </a:spcBef>
              <a:buNone/>
              <a:defRPr sz="2667">
                <a:solidFill>
                  <a:schemeClr val="accent4"/>
                </a:solidFill>
              </a:defRPr>
            </a:lvl3pPr>
            <a:lvl4pPr marL="0" indent="0">
              <a:lnSpc>
                <a:spcPct val="90000"/>
              </a:lnSpc>
              <a:spcBef>
                <a:spcPts val="0"/>
              </a:spcBef>
              <a:buNone/>
              <a:defRPr sz="2667">
                <a:solidFill>
                  <a:schemeClr val="accent4"/>
                </a:solidFill>
              </a:defRPr>
            </a:lvl4pPr>
            <a:lvl5pPr marL="0" indent="0">
              <a:lnSpc>
                <a:spcPct val="90000"/>
              </a:lnSpc>
              <a:spcBef>
                <a:spcPts val="0"/>
              </a:spcBef>
              <a:buNone/>
              <a:defRPr sz="2667">
                <a:solidFill>
                  <a:schemeClr val="accent4"/>
                </a:solidFill>
              </a:defRPr>
            </a:lvl5pPr>
            <a:lvl6pPr marL="0" indent="0">
              <a:lnSpc>
                <a:spcPct val="90000"/>
              </a:lnSpc>
              <a:spcBef>
                <a:spcPts val="0"/>
              </a:spcBef>
              <a:buNone/>
              <a:defRPr sz="2667">
                <a:solidFill>
                  <a:schemeClr val="accent4"/>
                </a:solidFill>
              </a:defRPr>
            </a:lvl6pPr>
            <a:lvl7pPr marL="0" indent="0">
              <a:lnSpc>
                <a:spcPct val="90000"/>
              </a:lnSpc>
              <a:spcBef>
                <a:spcPts val="0"/>
              </a:spcBef>
              <a:buNone/>
              <a:defRPr sz="2667">
                <a:solidFill>
                  <a:schemeClr val="accent4"/>
                </a:solidFill>
              </a:defRPr>
            </a:lvl7pPr>
            <a:lvl8pPr marL="0" indent="0">
              <a:lnSpc>
                <a:spcPct val="90000"/>
              </a:lnSpc>
              <a:spcBef>
                <a:spcPts val="0"/>
              </a:spcBef>
              <a:buNone/>
              <a:defRPr sz="2667">
                <a:solidFill>
                  <a:schemeClr val="accent4"/>
                </a:solidFill>
              </a:defRPr>
            </a:lvl8pPr>
            <a:lvl9pPr marL="0" indent="0">
              <a:lnSpc>
                <a:spcPct val="90000"/>
              </a:lnSpc>
              <a:spcBef>
                <a:spcPts val="0"/>
              </a:spcBef>
              <a:buNone/>
              <a:defRPr sz="2667">
                <a:solidFill>
                  <a:schemeClr val="accent4"/>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ABD7CECF-7B0B-4D2E-987B-42EF8C8572EC}"/>
              </a:ext>
            </a:extLst>
          </p:cNvPr>
          <p:cNvSpPr>
            <a:spLocks noGrp="1"/>
          </p:cNvSpPr>
          <p:nvPr>
            <p:ph type="dt" sz="half" idx="14"/>
          </p:nvPr>
        </p:nvSpPr>
        <p:spPr/>
        <p:txBody>
          <a:bodyPr/>
          <a:lstStyle>
            <a:lvl1pPr>
              <a:defRPr/>
            </a:lvl1pPr>
          </a:lstStyle>
          <a:p>
            <a:pPr>
              <a:defRPr/>
            </a:pPr>
            <a:fld id="{9C004EF5-A3B8-4AB1-9E32-96FB8E9109A5}" type="datetime1">
              <a:rPr lang="en-US"/>
              <a:pPr>
                <a:defRPr/>
              </a:pPr>
              <a:t>10/12/21</a:t>
            </a:fld>
            <a:endParaRPr lang="en-US"/>
          </a:p>
        </p:txBody>
      </p:sp>
      <p:sp>
        <p:nvSpPr>
          <p:cNvPr id="6" name="Footer Placeholder 4">
            <a:extLst>
              <a:ext uri="{FF2B5EF4-FFF2-40B4-BE49-F238E27FC236}">
                <a16:creationId xmlns:a16="http://schemas.microsoft.com/office/drawing/2014/main" id="{94BDBC41-359A-4F70-A57B-6535BDE885D7}"/>
              </a:ext>
            </a:extLst>
          </p:cNvPr>
          <p:cNvSpPr>
            <a:spLocks noGrp="1"/>
          </p:cNvSpPr>
          <p:nvPr>
            <p:ph type="ftr" sz="quarter" idx="15"/>
          </p:nvPr>
        </p:nvSpPr>
        <p:spPr/>
        <p:txBody>
          <a:bodyPr/>
          <a:lstStyle>
            <a:lvl1pPr>
              <a:defRPr/>
            </a:lvl1pPr>
          </a:lstStyle>
          <a:p>
            <a:pPr>
              <a:defRPr/>
            </a:pPr>
            <a:r>
              <a:rPr lang="en-US"/>
              <a:t>Author’s Last Name, Conference Name, Year, Presentation #</a:t>
            </a:r>
          </a:p>
        </p:txBody>
      </p:sp>
      <p:sp>
        <p:nvSpPr>
          <p:cNvPr id="7" name="Slide Number Placeholder 5">
            <a:extLst>
              <a:ext uri="{FF2B5EF4-FFF2-40B4-BE49-F238E27FC236}">
                <a16:creationId xmlns:a16="http://schemas.microsoft.com/office/drawing/2014/main" id="{10965CCA-79B9-443A-B5A7-D2BA78D1EE32}"/>
              </a:ext>
            </a:extLst>
          </p:cNvPr>
          <p:cNvSpPr>
            <a:spLocks noGrp="1"/>
          </p:cNvSpPr>
          <p:nvPr>
            <p:ph type="sldNum" sz="quarter" idx="16"/>
          </p:nvPr>
        </p:nvSpPr>
        <p:spPr/>
        <p:txBody>
          <a:bodyPr/>
          <a:lstStyle>
            <a:lvl1pPr>
              <a:defRPr/>
            </a:lvl1pPr>
          </a:lstStyle>
          <a:p>
            <a:pPr>
              <a:defRPr/>
            </a:pPr>
            <a:fld id="{CA9B2BF2-EEAA-47FC-825B-F3E40382719D}" type="slidenum">
              <a:rPr lang="en-US" altLang="en-US"/>
              <a:pPr>
                <a:defRPr/>
              </a:pPr>
              <a:t>‹#›</a:t>
            </a:fld>
            <a:endParaRPr lang="en-US" altLang="en-US"/>
          </a:p>
        </p:txBody>
      </p:sp>
      <p:sp>
        <p:nvSpPr>
          <p:cNvPr id="8" name="Footer Placeholder 4">
            <a:extLst>
              <a:ext uri="{FF2B5EF4-FFF2-40B4-BE49-F238E27FC236}">
                <a16:creationId xmlns:a16="http://schemas.microsoft.com/office/drawing/2014/main" id="{B3BEBDC2-3DE5-8943-9CF9-198B91FD1FCC}"/>
              </a:ext>
            </a:extLst>
          </p:cNvPr>
          <p:cNvSpPr txBox="1">
            <a:spLocks/>
          </p:cNvSpPr>
          <p:nvPr userDrawn="1"/>
        </p:nvSpPr>
        <p:spPr>
          <a:xfrm>
            <a:off x="4350327" y="303840"/>
            <a:ext cx="4064000" cy="165100"/>
          </a:xfrm>
          <a:prstGeom prst="rect">
            <a:avLst/>
          </a:prstGeom>
        </p:spPr>
        <p:txBody>
          <a:bodyPr vert="horz" lIns="0" tIns="0" rIns="0" bIns="0" rtlCol="0" anchor="b"/>
          <a:lstStyle>
            <a:defPPr>
              <a:defRPr lang="en-US"/>
            </a:defPPr>
            <a:lvl1pPr marL="0" algn="l" defTabSz="914400" rtl="0" eaLnBrk="1" fontAlgn="auto" latinLnBrk="0" hangingPunct="1">
              <a:spcBef>
                <a:spcPts val="0"/>
              </a:spcBef>
              <a:spcAft>
                <a:spcPts val="0"/>
              </a:spcAft>
              <a:defRPr sz="1067"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t>GILEAD:  CONFIDENTIAL FOR INTERNAL DISCUSSION ONLY</a:t>
            </a:r>
          </a:p>
        </p:txBody>
      </p:sp>
    </p:spTree>
    <p:extLst>
      <p:ext uri="{BB962C8B-B14F-4D97-AF65-F5344CB8AC3E}">
        <p14:creationId xmlns:p14="http://schemas.microsoft.com/office/powerpoint/2010/main" val="4130968967"/>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tudy Name, Title, Subtitle and Content">
    <p:spTree>
      <p:nvGrpSpPr>
        <p:cNvPr id="1" name=""/>
        <p:cNvGrpSpPr/>
        <p:nvPr/>
      </p:nvGrpSpPr>
      <p:grpSpPr>
        <a:xfrm>
          <a:off x="0" y="0"/>
          <a:ext cx="0" cy="0"/>
          <a:chOff x="0" y="0"/>
          <a:chExt cx="0" cy="0"/>
        </a:xfrm>
      </p:grpSpPr>
      <p:sp>
        <p:nvSpPr>
          <p:cNvPr id="12" name="Text Placeholder 4"/>
          <p:cNvSpPr>
            <a:spLocks noGrp="1"/>
          </p:cNvSpPr>
          <p:nvPr>
            <p:ph type="body" sz="quarter" idx="17"/>
          </p:nvPr>
        </p:nvSpPr>
        <p:spPr>
          <a:xfrm>
            <a:off x="609600" y="154546"/>
            <a:ext cx="10972800" cy="302655"/>
          </a:xfrm>
        </p:spPr>
        <p:txBody>
          <a:bodyPr anchor="b"/>
          <a:lstStyle>
            <a:lvl1pPr marL="0" indent="0">
              <a:spcBef>
                <a:spcPts val="0"/>
              </a:spcBef>
              <a:buNone/>
              <a:defRPr sz="2133">
                <a:solidFill>
                  <a:schemeClr val="tx1"/>
                </a:solidFill>
              </a:defRPr>
            </a:lvl1pPr>
            <a:lvl2pPr marL="0" indent="0">
              <a:spcBef>
                <a:spcPts val="0"/>
              </a:spcBef>
              <a:buNone/>
              <a:defRPr sz="2400"/>
            </a:lvl2pPr>
            <a:lvl3pPr marL="0" indent="0">
              <a:spcBef>
                <a:spcPts val="0"/>
              </a:spcBef>
              <a:buNone/>
              <a:defRPr sz="2400"/>
            </a:lvl3pPr>
            <a:lvl4pPr marL="0" indent="0">
              <a:spcBef>
                <a:spcPts val="0"/>
              </a:spcBef>
              <a:buNone/>
              <a:defRPr sz="2400"/>
            </a:lvl4pPr>
            <a:lvl5pPr marL="0" indent="0">
              <a:spcBef>
                <a:spcPts val="0"/>
              </a:spcBef>
              <a:buNone/>
              <a:defRPr sz="2400"/>
            </a:lvl5pPr>
            <a:lvl6pPr marL="0" indent="0">
              <a:spcBef>
                <a:spcPts val="0"/>
              </a:spcBef>
              <a:buNone/>
              <a:defRPr sz="2400"/>
            </a:lvl6pPr>
            <a:lvl7pPr marL="0" indent="0">
              <a:spcBef>
                <a:spcPts val="0"/>
              </a:spcBef>
              <a:buNone/>
              <a:defRPr sz="2400"/>
            </a:lvl7pPr>
            <a:lvl8pPr marL="0" indent="0">
              <a:spcBef>
                <a:spcPts val="0"/>
              </a:spcBef>
              <a:buNone/>
              <a:defRPr sz="2400"/>
            </a:lvl8pPr>
            <a:lvl9pPr marL="0" indent="0">
              <a:spcBef>
                <a:spcPts val="0"/>
              </a:spcBef>
              <a:buNone/>
              <a:defRPr sz="2400"/>
            </a:lvl9pPr>
          </a:lstStyle>
          <a:p>
            <a:pPr lvl="0"/>
            <a:r>
              <a:rPr lang="en-US"/>
              <a:t>Click to edit Master text styles</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09600" y="1828800"/>
            <a:ext cx="10972800"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3"/>
          </p:nvPr>
        </p:nvSpPr>
        <p:spPr>
          <a:xfrm>
            <a:off x="609600" y="1371600"/>
            <a:ext cx="10972800" cy="304800"/>
          </a:xfrm>
        </p:spPr>
        <p:txBody>
          <a:bodyPr/>
          <a:lstStyle>
            <a:lvl1pPr marL="0" indent="0">
              <a:lnSpc>
                <a:spcPct val="90000"/>
              </a:lnSpc>
              <a:spcBef>
                <a:spcPts val="0"/>
              </a:spcBef>
              <a:buNone/>
              <a:defRPr sz="2667">
                <a:solidFill>
                  <a:schemeClr val="tx1"/>
                </a:solidFill>
              </a:defRPr>
            </a:lvl1pPr>
            <a:lvl2pPr marL="0" indent="0">
              <a:lnSpc>
                <a:spcPct val="90000"/>
              </a:lnSpc>
              <a:spcBef>
                <a:spcPts val="0"/>
              </a:spcBef>
              <a:buNone/>
              <a:defRPr sz="2667">
                <a:solidFill>
                  <a:schemeClr val="accent4"/>
                </a:solidFill>
              </a:defRPr>
            </a:lvl2pPr>
            <a:lvl3pPr marL="0" indent="0">
              <a:lnSpc>
                <a:spcPct val="90000"/>
              </a:lnSpc>
              <a:spcBef>
                <a:spcPts val="0"/>
              </a:spcBef>
              <a:buNone/>
              <a:defRPr sz="2667">
                <a:solidFill>
                  <a:schemeClr val="accent4"/>
                </a:solidFill>
              </a:defRPr>
            </a:lvl3pPr>
            <a:lvl4pPr marL="0" indent="0">
              <a:lnSpc>
                <a:spcPct val="90000"/>
              </a:lnSpc>
              <a:spcBef>
                <a:spcPts val="0"/>
              </a:spcBef>
              <a:buNone/>
              <a:defRPr sz="2667">
                <a:solidFill>
                  <a:schemeClr val="accent4"/>
                </a:solidFill>
              </a:defRPr>
            </a:lvl4pPr>
            <a:lvl5pPr marL="0" indent="0">
              <a:lnSpc>
                <a:spcPct val="90000"/>
              </a:lnSpc>
              <a:spcBef>
                <a:spcPts val="0"/>
              </a:spcBef>
              <a:buNone/>
              <a:defRPr sz="2667">
                <a:solidFill>
                  <a:schemeClr val="accent4"/>
                </a:solidFill>
              </a:defRPr>
            </a:lvl5pPr>
            <a:lvl6pPr marL="0" indent="0">
              <a:lnSpc>
                <a:spcPct val="90000"/>
              </a:lnSpc>
              <a:spcBef>
                <a:spcPts val="0"/>
              </a:spcBef>
              <a:buNone/>
              <a:defRPr sz="2667">
                <a:solidFill>
                  <a:schemeClr val="accent4"/>
                </a:solidFill>
              </a:defRPr>
            </a:lvl6pPr>
            <a:lvl7pPr marL="0" indent="0">
              <a:lnSpc>
                <a:spcPct val="90000"/>
              </a:lnSpc>
              <a:spcBef>
                <a:spcPts val="0"/>
              </a:spcBef>
              <a:buNone/>
              <a:defRPr sz="2667">
                <a:solidFill>
                  <a:schemeClr val="accent4"/>
                </a:solidFill>
              </a:defRPr>
            </a:lvl7pPr>
            <a:lvl8pPr marL="0" indent="0">
              <a:lnSpc>
                <a:spcPct val="90000"/>
              </a:lnSpc>
              <a:spcBef>
                <a:spcPts val="0"/>
              </a:spcBef>
              <a:buNone/>
              <a:defRPr sz="2667">
                <a:solidFill>
                  <a:schemeClr val="accent4"/>
                </a:solidFill>
              </a:defRPr>
            </a:lvl8pPr>
            <a:lvl9pPr marL="0" indent="0">
              <a:lnSpc>
                <a:spcPct val="90000"/>
              </a:lnSpc>
              <a:spcBef>
                <a:spcPts val="0"/>
              </a:spcBef>
              <a:buNone/>
              <a:defRPr sz="2667">
                <a:solidFill>
                  <a:schemeClr val="accent4"/>
                </a:solidFill>
              </a:defRPr>
            </a:lvl9pPr>
          </a:lstStyle>
          <a:p>
            <a:pPr lvl="0"/>
            <a:r>
              <a:rPr lang="en-US"/>
              <a:t>Click to edit Master text styles</a:t>
            </a:r>
          </a:p>
        </p:txBody>
      </p:sp>
      <p:sp>
        <p:nvSpPr>
          <p:cNvPr id="6" name="Date Placeholder 3">
            <a:extLst>
              <a:ext uri="{FF2B5EF4-FFF2-40B4-BE49-F238E27FC236}">
                <a16:creationId xmlns:a16="http://schemas.microsoft.com/office/drawing/2014/main" id="{FA0AD158-FC3D-440D-8A3F-072019E824E1}"/>
              </a:ext>
            </a:extLst>
          </p:cNvPr>
          <p:cNvSpPr>
            <a:spLocks noGrp="1"/>
          </p:cNvSpPr>
          <p:nvPr>
            <p:ph type="dt" sz="half" idx="18"/>
          </p:nvPr>
        </p:nvSpPr>
        <p:spPr/>
        <p:txBody>
          <a:bodyPr/>
          <a:lstStyle>
            <a:lvl1pPr>
              <a:defRPr/>
            </a:lvl1pPr>
          </a:lstStyle>
          <a:p>
            <a:pPr>
              <a:defRPr/>
            </a:pPr>
            <a:fld id="{E2E52EAD-10C5-4B1E-A68B-83778DD5079C}" type="datetime1">
              <a:rPr lang="en-US"/>
              <a:pPr>
                <a:defRPr/>
              </a:pPr>
              <a:t>10/12/21</a:t>
            </a:fld>
            <a:endParaRPr lang="en-US"/>
          </a:p>
        </p:txBody>
      </p:sp>
      <p:sp>
        <p:nvSpPr>
          <p:cNvPr id="7" name="Footer Placeholder 4">
            <a:extLst>
              <a:ext uri="{FF2B5EF4-FFF2-40B4-BE49-F238E27FC236}">
                <a16:creationId xmlns:a16="http://schemas.microsoft.com/office/drawing/2014/main" id="{F15C0A67-B53A-48EA-92A6-02066F0E5D9D}"/>
              </a:ext>
            </a:extLst>
          </p:cNvPr>
          <p:cNvSpPr>
            <a:spLocks noGrp="1"/>
          </p:cNvSpPr>
          <p:nvPr>
            <p:ph type="ftr" sz="quarter" idx="19"/>
          </p:nvPr>
        </p:nvSpPr>
        <p:spPr/>
        <p:txBody>
          <a:bodyPr/>
          <a:lstStyle>
            <a:lvl1pPr>
              <a:defRPr/>
            </a:lvl1pPr>
          </a:lstStyle>
          <a:p>
            <a:pPr>
              <a:defRPr/>
            </a:pPr>
            <a:r>
              <a:rPr lang="en-US"/>
              <a:t>Author’s Last Name, Conference Name, Year, Presentation #</a:t>
            </a:r>
          </a:p>
        </p:txBody>
      </p:sp>
      <p:sp>
        <p:nvSpPr>
          <p:cNvPr id="8" name="Slide Number Placeholder 5">
            <a:extLst>
              <a:ext uri="{FF2B5EF4-FFF2-40B4-BE49-F238E27FC236}">
                <a16:creationId xmlns:a16="http://schemas.microsoft.com/office/drawing/2014/main" id="{06AD930E-4E38-4FF0-9691-47AF6F00DF3F}"/>
              </a:ext>
            </a:extLst>
          </p:cNvPr>
          <p:cNvSpPr>
            <a:spLocks noGrp="1"/>
          </p:cNvSpPr>
          <p:nvPr>
            <p:ph type="sldNum" sz="quarter" idx="20"/>
          </p:nvPr>
        </p:nvSpPr>
        <p:spPr/>
        <p:txBody>
          <a:bodyPr/>
          <a:lstStyle>
            <a:lvl1pPr>
              <a:defRPr/>
            </a:lvl1pPr>
          </a:lstStyle>
          <a:p>
            <a:pPr>
              <a:defRPr/>
            </a:pPr>
            <a:fld id="{BAF44252-ECA7-4E33-95CD-B68262CCF74E}" type="slidenum">
              <a:rPr lang="en-US" altLang="en-US"/>
              <a:pPr>
                <a:defRPr/>
              </a:pPr>
              <a:t>‹#›</a:t>
            </a:fld>
            <a:endParaRPr lang="en-US" altLang="en-US"/>
          </a:p>
        </p:txBody>
      </p:sp>
    </p:spTree>
    <p:extLst>
      <p:ext uri="{BB962C8B-B14F-4D97-AF65-F5344CB8AC3E}">
        <p14:creationId xmlns:p14="http://schemas.microsoft.com/office/powerpoint/2010/main" val="485165931"/>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9E9CBEE-BE2D-4F41-984A-6BFC72DF6959}"/>
              </a:ext>
            </a:extLst>
          </p:cNvPr>
          <p:cNvSpPr/>
          <p:nvPr/>
        </p:nvSpPr>
        <p:spPr>
          <a:xfrm flipH="1">
            <a:off x="0" y="3877733"/>
            <a:ext cx="12192000" cy="298026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5" name="Rectangle 4">
            <a:extLst>
              <a:ext uri="{FF2B5EF4-FFF2-40B4-BE49-F238E27FC236}">
                <a16:creationId xmlns:a16="http://schemas.microsoft.com/office/drawing/2014/main" id="{B95909EE-5682-41D4-BDC3-F62F3C23E38F}"/>
              </a:ext>
            </a:extLst>
          </p:cNvPr>
          <p:cNvSpPr/>
          <p:nvPr/>
        </p:nvSpPr>
        <p:spPr>
          <a:xfrm flipH="1">
            <a:off x="1727200" y="3801533"/>
            <a:ext cx="10464800" cy="762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6" name="Rectangle 5">
            <a:extLst>
              <a:ext uri="{FF2B5EF4-FFF2-40B4-BE49-F238E27FC236}">
                <a16:creationId xmlns:a16="http://schemas.microsoft.com/office/drawing/2014/main" id="{850E5AA9-737B-4294-BE92-C3FBA42F044C}"/>
              </a:ext>
            </a:extLst>
          </p:cNvPr>
          <p:cNvSpPr/>
          <p:nvPr/>
        </p:nvSpPr>
        <p:spPr>
          <a:xfrm flipH="1">
            <a:off x="1" y="3801533"/>
            <a:ext cx="1682751" cy="76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7" name="Rectangle 6">
            <a:extLst>
              <a:ext uri="{FF2B5EF4-FFF2-40B4-BE49-F238E27FC236}">
                <a16:creationId xmlns:a16="http://schemas.microsoft.com/office/drawing/2014/main" id="{9590847B-FAFC-4883-A9B1-69010DAD844E}"/>
              </a:ext>
            </a:extLst>
          </p:cNvPr>
          <p:cNvSpPr/>
          <p:nvPr/>
        </p:nvSpPr>
        <p:spPr>
          <a:xfrm flipH="1">
            <a:off x="0" y="3877733"/>
            <a:ext cx="12192000" cy="298026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8" name="Rectangle 7">
            <a:extLst>
              <a:ext uri="{FF2B5EF4-FFF2-40B4-BE49-F238E27FC236}">
                <a16:creationId xmlns:a16="http://schemas.microsoft.com/office/drawing/2014/main" id="{E463B9C4-BCE3-4E2B-937B-6B0D5BD02502}"/>
              </a:ext>
            </a:extLst>
          </p:cNvPr>
          <p:cNvSpPr/>
          <p:nvPr/>
        </p:nvSpPr>
        <p:spPr>
          <a:xfrm flipH="1">
            <a:off x="1727200" y="3801533"/>
            <a:ext cx="10464800" cy="762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9" name="Rectangle 8">
            <a:extLst>
              <a:ext uri="{FF2B5EF4-FFF2-40B4-BE49-F238E27FC236}">
                <a16:creationId xmlns:a16="http://schemas.microsoft.com/office/drawing/2014/main" id="{26C96BE1-9CE2-40F8-9598-91F2961BF244}"/>
              </a:ext>
            </a:extLst>
          </p:cNvPr>
          <p:cNvSpPr/>
          <p:nvPr/>
        </p:nvSpPr>
        <p:spPr>
          <a:xfrm flipH="1">
            <a:off x="1" y="3801533"/>
            <a:ext cx="1682751" cy="76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2" name="Title 1"/>
          <p:cNvSpPr>
            <a:spLocks noGrp="1"/>
          </p:cNvSpPr>
          <p:nvPr>
            <p:ph type="title"/>
          </p:nvPr>
        </p:nvSpPr>
        <p:spPr>
          <a:xfrm>
            <a:off x="1715694" y="2057400"/>
            <a:ext cx="8749108" cy="1371600"/>
          </a:xfrm>
        </p:spPr>
        <p:txBody>
          <a:bodyPr/>
          <a:lstStyle>
            <a:lvl1pPr algn="l">
              <a:defRPr sz="4267" b="0" cap="none" baseline="0">
                <a:solidFill>
                  <a:schemeClr val="bg2">
                    <a:lumMod val="50000"/>
                  </a:schemeClr>
                </a:solidFill>
              </a:defRPr>
            </a:lvl1pPr>
          </a:lstStyle>
          <a:p>
            <a:r>
              <a:rPr lang="en-US"/>
              <a:t>Click to edit Master title style</a:t>
            </a:r>
          </a:p>
        </p:txBody>
      </p:sp>
      <p:sp>
        <p:nvSpPr>
          <p:cNvPr id="3" name="Text Placeholder 2"/>
          <p:cNvSpPr>
            <a:spLocks noGrp="1"/>
          </p:cNvSpPr>
          <p:nvPr>
            <p:ph type="body" idx="1"/>
          </p:nvPr>
        </p:nvSpPr>
        <p:spPr>
          <a:xfrm>
            <a:off x="1708151" y="4106175"/>
            <a:ext cx="8756648" cy="990600"/>
          </a:xfrm>
        </p:spPr>
        <p:txBody>
          <a:bodyPr/>
          <a:lstStyle>
            <a:lvl1pPr marL="0" indent="0">
              <a:spcBef>
                <a:spcPts val="0"/>
              </a:spcBef>
              <a:buNone/>
              <a:defRPr sz="2667">
                <a:solidFill>
                  <a:schemeClr val="tx1"/>
                </a:solidFill>
              </a:defRPr>
            </a:lvl1pPr>
            <a:lvl2pPr marL="0" indent="0">
              <a:buNone/>
              <a:defRPr sz="2667">
                <a:solidFill>
                  <a:schemeClr val="accent4"/>
                </a:solidFill>
              </a:defRPr>
            </a:lvl2pPr>
            <a:lvl3pPr marL="0" indent="0">
              <a:buNone/>
              <a:defRPr sz="2667">
                <a:solidFill>
                  <a:schemeClr val="accent4"/>
                </a:solidFill>
              </a:defRPr>
            </a:lvl3pPr>
            <a:lvl4pPr marL="0" indent="0">
              <a:buNone/>
              <a:defRPr sz="2667">
                <a:solidFill>
                  <a:schemeClr val="accent4"/>
                </a:solidFill>
              </a:defRPr>
            </a:lvl4pPr>
            <a:lvl5pPr marL="0" indent="0">
              <a:buNone/>
              <a:defRPr sz="2667">
                <a:solidFill>
                  <a:schemeClr val="accent4"/>
                </a:solidFill>
              </a:defRPr>
            </a:lvl5pPr>
            <a:lvl6pPr marL="0" indent="0">
              <a:buNone/>
              <a:defRPr sz="2667">
                <a:solidFill>
                  <a:schemeClr val="accent4"/>
                </a:solidFill>
              </a:defRPr>
            </a:lvl6pPr>
            <a:lvl7pPr marL="0" indent="0">
              <a:buNone/>
              <a:defRPr sz="2667">
                <a:solidFill>
                  <a:schemeClr val="accent4"/>
                </a:solidFill>
              </a:defRPr>
            </a:lvl7pPr>
            <a:lvl8pPr marL="0" indent="0">
              <a:buNone/>
              <a:defRPr sz="2667">
                <a:solidFill>
                  <a:schemeClr val="accent4"/>
                </a:solidFill>
              </a:defRPr>
            </a:lvl8pPr>
            <a:lvl9pPr marL="0" indent="0">
              <a:buNone/>
              <a:defRPr sz="2667">
                <a:solidFill>
                  <a:schemeClr val="accent4"/>
                </a:solidFill>
              </a:defRPr>
            </a:lvl9pPr>
          </a:lstStyle>
          <a:p>
            <a:pPr lvl="0"/>
            <a:r>
              <a:rPr lang="en-US"/>
              <a:t>Click to edit Master text styles</a:t>
            </a:r>
          </a:p>
        </p:txBody>
      </p:sp>
      <p:sp>
        <p:nvSpPr>
          <p:cNvPr id="10" name="Footer Placeholder 4">
            <a:extLst>
              <a:ext uri="{FF2B5EF4-FFF2-40B4-BE49-F238E27FC236}">
                <a16:creationId xmlns:a16="http://schemas.microsoft.com/office/drawing/2014/main" id="{2DBB9D1C-5EC6-9D4D-A6F0-46577B9608FC}"/>
              </a:ext>
            </a:extLst>
          </p:cNvPr>
          <p:cNvSpPr>
            <a:spLocks noGrp="1"/>
          </p:cNvSpPr>
          <p:nvPr>
            <p:ph type="ftr" sz="quarter" idx="3"/>
          </p:nvPr>
        </p:nvSpPr>
        <p:spPr>
          <a:xfrm>
            <a:off x="4197927" y="151440"/>
            <a:ext cx="4064000" cy="165100"/>
          </a:xfrm>
          <a:prstGeom prst="rect">
            <a:avLst/>
          </a:prstGeom>
        </p:spPr>
        <p:txBody>
          <a:bodyPr vert="horz" lIns="0" tIns="0" rIns="0" bIns="0" rtlCol="0" anchor="b"/>
          <a:lstStyle>
            <a:lvl1pPr algn="l" eaLnBrk="1" fontAlgn="auto" hangingPunct="1">
              <a:spcBef>
                <a:spcPts val="0"/>
              </a:spcBef>
              <a:spcAft>
                <a:spcPts val="0"/>
              </a:spcAft>
              <a:defRPr sz="1067">
                <a:solidFill>
                  <a:schemeClr val="tx1"/>
                </a:solidFill>
                <a:latin typeface="+mn-lt"/>
                <a:cs typeface="+mn-cs"/>
              </a:defRPr>
            </a:lvl1pPr>
          </a:lstStyle>
          <a:p>
            <a:pPr>
              <a:defRPr/>
            </a:pPr>
            <a:r>
              <a:rPr lang="en-US"/>
              <a:t>GILEAD:  CONFIDENTIAL FOR INTERNAL DISCUSSION ONLY</a:t>
            </a:r>
          </a:p>
        </p:txBody>
      </p:sp>
    </p:spTree>
    <p:extLst>
      <p:ext uri="{BB962C8B-B14F-4D97-AF65-F5344CB8AC3E}">
        <p14:creationId xmlns:p14="http://schemas.microsoft.com/office/powerpoint/2010/main" val="757698417"/>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Section Header with #">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1A4769E-17DC-4136-9F5D-D6346E2BD92A}"/>
              </a:ext>
            </a:extLst>
          </p:cNvPr>
          <p:cNvSpPr/>
          <p:nvPr/>
        </p:nvSpPr>
        <p:spPr>
          <a:xfrm flipH="1">
            <a:off x="0" y="3877733"/>
            <a:ext cx="12192000" cy="298026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6" name="Rectangle 5">
            <a:extLst>
              <a:ext uri="{FF2B5EF4-FFF2-40B4-BE49-F238E27FC236}">
                <a16:creationId xmlns:a16="http://schemas.microsoft.com/office/drawing/2014/main" id="{13E7ABB9-A03B-4F3C-BFE8-5548F04C3955}"/>
              </a:ext>
            </a:extLst>
          </p:cNvPr>
          <p:cNvSpPr/>
          <p:nvPr/>
        </p:nvSpPr>
        <p:spPr>
          <a:xfrm flipH="1">
            <a:off x="1727200" y="3801533"/>
            <a:ext cx="10464800" cy="762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7" name="Rectangle 6">
            <a:extLst>
              <a:ext uri="{FF2B5EF4-FFF2-40B4-BE49-F238E27FC236}">
                <a16:creationId xmlns:a16="http://schemas.microsoft.com/office/drawing/2014/main" id="{DBBF99D4-7D13-4812-9721-B951C7A87E93}"/>
              </a:ext>
            </a:extLst>
          </p:cNvPr>
          <p:cNvSpPr/>
          <p:nvPr/>
        </p:nvSpPr>
        <p:spPr>
          <a:xfrm flipH="1">
            <a:off x="1" y="3801533"/>
            <a:ext cx="1682751" cy="76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8" name="Rectangle 7">
            <a:extLst>
              <a:ext uri="{FF2B5EF4-FFF2-40B4-BE49-F238E27FC236}">
                <a16:creationId xmlns:a16="http://schemas.microsoft.com/office/drawing/2014/main" id="{3E00D3F2-130B-437C-BA0B-42D4207FD19C}"/>
              </a:ext>
            </a:extLst>
          </p:cNvPr>
          <p:cNvSpPr/>
          <p:nvPr/>
        </p:nvSpPr>
        <p:spPr>
          <a:xfrm flipH="1">
            <a:off x="0" y="3877733"/>
            <a:ext cx="12192000" cy="298026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10" name="Rectangle 9">
            <a:extLst>
              <a:ext uri="{FF2B5EF4-FFF2-40B4-BE49-F238E27FC236}">
                <a16:creationId xmlns:a16="http://schemas.microsoft.com/office/drawing/2014/main" id="{6CED1D7C-45CE-47CB-AA55-43D66F8DFC06}"/>
              </a:ext>
            </a:extLst>
          </p:cNvPr>
          <p:cNvSpPr/>
          <p:nvPr/>
        </p:nvSpPr>
        <p:spPr>
          <a:xfrm flipH="1">
            <a:off x="1727200" y="3801533"/>
            <a:ext cx="10464800" cy="762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11" name="Rectangle 10">
            <a:extLst>
              <a:ext uri="{FF2B5EF4-FFF2-40B4-BE49-F238E27FC236}">
                <a16:creationId xmlns:a16="http://schemas.microsoft.com/office/drawing/2014/main" id="{DB04E1CF-48CB-4BB4-84D5-277C3EFFEB8F}"/>
              </a:ext>
            </a:extLst>
          </p:cNvPr>
          <p:cNvSpPr/>
          <p:nvPr/>
        </p:nvSpPr>
        <p:spPr>
          <a:xfrm flipH="1">
            <a:off x="1" y="3801533"/>
            <a:ext cx="1682751" cy="76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2" name="Title 1"/>
          <p:cNvSpPr>
            <a:spLocks noGrp="1"/>
          </p:cNvSpPr>
          <p:nvPr>
            <p:ph type="title"/>
          </p:nvPr>
        </p:nvSpPr>
        <p:spPr>
          <a:xfrm>
            <a:off x="1715694" y="2514600"/>
            <a:ext cx="8749108" cy="914400"/>
          </a:xfrm>
        </p:spPr>
        <p:txBody>
          <a:bodyPr/>
          <a:lstStyle>
            <a:lvl1pPr algn="l">
              <a:defRPr sz="4267" b="0" cap="none" baseline="0">
                <a:solidFill>
                  <a:schemeClr val="bg2">
                    <a:lumMod val="50000"/>
                  </a:schemeClr>
                </a:solidFill>
              </a:defRPr>
            </a:lvl1pPr>
          </a:lstStyle>
          <a:p>
            <a:r>
              <a:rPr lang="en-US"/>
              <a:t>Click to edit Master title style</a:t>
            </a:r>
          </a:p>
        </p:txBody>
      </p:sp>
      <p:sp>
        <p:nvSpPr>
          <p:cNvPr id="3" name="Text Placeholder 2"/>
          <p:cNvSpPr>
            <a:spLocks noGrp="1"/>
          </p:cNvSpPr>
          <p:nvPr>
            <p:ph type="body" idx="1"/>
          </p:nvPr>
        </p:nvSpPr>
        <p:spPr>
          <a:xfrm>
            <a:off x="1708151" y="4106175"/>
            <a:ext cx="8756648" cy="990600"/>
          </a:xfrm>
        </p:spPr>
        <p:txBody>
          <a:bodyPr/>
          <a:lstStyle>
            <a:lvl1pPr marL="0" indent="0">
              <a:spcBef>
                <a:spcPts val="0"/>
              </a:spcBef>
              <a:buNone/>
              <a:defRPr sz="2667">
                <a:solidFill>
                  <a:schemeClr val="tx1"/>
                </a:solidFill>
              </a:defRPr>
            </a:lvl1pPr>
            <a:lvl2pPr marL="0" indent="0">
              <a:buNone/>
              <a:defRPr sz="2667">
                <a:solidFill>
                  <a:schemeClr val="accent4"/>
                </a:solidFill>
              </a:defRPr>
            </a:lvl2pPr>
            <a:lvl3pPr marL="0" indent="0">
              <a:buNone/>
              <a:defRPr sz="2667">
                <a:solidFill>
                  <a:schemeClr val="accent4"/>
                </a:solidFill>
              </a:defRPr>
            </a:lvl3pPr>
            <a:lvl4pPr marL="0" indent="0">
              <a:buNone/>
              <a:defRPr sz="2667">
                <a:solidFill>
                  <a:schemeClr val="accent4"/>
                </a:solidFill>
              </a:defRPr>
            </a:lvl4pPr>
            <a:lvl5pPr marL="0" indent="0">
              <a:buNone/>
              <a:defRPr sz="2667">
                <a:solidFill>
                  <a:schemeClr val="accent4"/>
                </a:solidFill>
              </a:defRPr>
            </a:lvl5pPr>
            <a:lvl6pPr marL="0" indent="0">
              <a:buNone/>
              <a:defRPr sz="2667">
                <a:solidFill>
                  <a:schemeClr val="accent4"/>
                </a:solidFill>
              </a:defRPr>
            </a:lvl6pPr>
            <a:lvl7pPr marL="0" indent="0">
              <a:buNone/>
              <a:defRPr sz="2667">
                <a:solidFill>
                  <a:schemeClr val="accent4"/>
                </a:solidFill>
              </a:defRPr>
            </a:lvl7pPr>
            <a:lvl8pPr marL="0" indent="0">
              <a:buNone/>
              <a:defRPr sz="2667">
                <a:solidFill>
                  <a:schemeClr val="accent4"/>
                </a:solidFill>
              </a:defRPr>
            </a:lvl8pPr>
            <a:lvl9pPr marL="0" indent="0">
              <a:buNone/>
              <a:defRPr sz="2667">
                <a:solidFill>
                  <a:schemeClr val="accent4"/>
                </a:solidFill>
              </a:defRPr>
            </a:lvl9pPr>
          </a:lstStyle>
          <a:p>
            <a:pPr lvl="0"/>
            <a:r>
              <a:rPr lang="en-US"/>
              <a:t>Click to edit Master text styles</a:t>
            </a:r>
          </a:p>
        </p:txBody>
      </p:sp>
      <p:sp>
        <p:nvSpPr>
          <p:cNvPr id="9" name="Text Placeholder 4"/>
          <p:cNvSpPr>
            <a:spLocks noGrp="1"/>
          </p:cNvSpPr>
          <p:nvPr>
            <p:ph type="body" sz="quarter" idx="11"/>
          </p:nvPr>
        </p:nvSpPr>
        <p:spPr>
          <a:xfrm>
            <a:off x="1727200" y="1752600"/>
            <a:ext cx="8737600" cy="685800"/>
          </a:xfrm>
        </p:spPr>
        <p:txBody>
          <a:bodyPr anchor="b"/>
          <a:lstStyle>
            <a:lvl1pPr marL="0" indent="0">
              <a:spcBef>
                <a:spcPts val="0"/>
              </a:spcBef>
              <a:buNone/>
              <a:defRPr sz="2400">
                <a:solidFill>
                  <a:schemeClr val="tx2"/>
                </a:solidFill>
              </a:defRPr>
            </a:lvl1pPr>
            <a:lvl2pPr marL="0" indent="0">
              <a:spcBef>
                <a:spcPts val="0"/>
              </a:spcBef>
              <a:buNone/>
              <a:defRPr sz="2400"/>
            </a:lvl2pPr>
            <a:lvl3pPr marL="0" indent="0">
              <a:spcBef>
                <a:spcPts val="0"/>
              </a:spcBef>
              <a:buNone/>
              <a:defRPr sz="2400"/>
            </a:lvl3pPr>
            <a:lvl4pPr marL="0" indent="0">
              <a:spcBef>
                <a:spcPts val="0"/>
              </a:spcBef>
              <a:buNone/>
              <a:defRPr sz="2400"/>
            </a:lvl4pPr>
            <a:lvl5pPr marL="0" indent="0">
              <a:spcBef>
                <a:spcPts val="0"/>
              </a:spcBef>
              <a:buNone/>
              <a:defRPr sz="2400"/>
            </a:lvl5pPr>
            <a:lvl6pPr marL="0" indent="0">
              <a:spcBef>
                <a:spcPts val="0"/>
              </a:spcBef>
              <a:buNone/>
              <a:defRPr sz="2400"/>
            </a:lvl6pPr>
            <a:lvl7pPr marL="0" indent="0">
              <a:spcBef>
                <a:spcPts val="0"/>
              </a:spcBef>
              <a:buNone/>
              <a:defRPr sz="2400"/>
            </a:lvl7pPr>
            <a:lvl8pPr marL="0" indent="0">
              <a:spcBef>
                <a:spcPts val="0"/>
              </a:spcBef>
              <a:buNone/>
              <a:defRPr sz="2400"/>
            </a:lvl8pPr>
            <a:lvl9pPr marL="0" indent="0">
              <a:spcBef>
                <a:spcPts val="0"/>
              </a:spcBef>
              <a:buNone/>
              <a:defRPr sz="2400"/>
            </a:lvl9pPr>
          </a:lstStyle>
          <a:p>
            <a:pPr lvl="0"/>
            <a:r>
              <a:rPr lang="en-US"/>
              <a:t>Click to edit Master text styles</a:t>
            </a:r>
          </a:p>
        </p:txBody>
      </p:sp>
    </p:spTree>
    <p:extLst>
      <p:ext uri="{BB962C8B-B14F-4D97-AF65-F5344CB8AC3E}">
        <p14:creationId xmlns:p14="http://schemas.microsoft.com/office/powerpoint/2010/main" val="3453808095"/>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5242560" cy="4648200"/>
          </a:xfrm>
        </p:spPr>
        <p:txBody>
          <a:bodyPr/>
          <a:lstStyle>
            <a:lvl1pPr>
              <a:defRPr sz="2667"/>
            </a:lvl1pPr>
            <a:lvl2pPr>
              <a:defRPr sz="2400"/>
            </a:lvl2pPr>
            <a:lvl3pPr>
              <a:defRPr sz="2133"/>
            </a:lvl3pPr>
            <a:lvl4pPr>
              <a:defRPr sz="1867"/>
            </a:lvl4pPr>
            <a:lvl5pPr>
              <a:defRPr sz="1867"/>
            </a:lvl5pPr>
            <a:lvl6pPr>
              <a:defRPr sz="1867"/>
            </a:lvl6pPr>
            <a:lvl7pPr>
              <a:defRPr sz="1867"/>
            </a:lvl7pPr>
            <a:lvl8pPr>
              <a:defRPr sz="1867"/>
            </a:lvl8pPr>
            <a:lvl9pPr>
              <a:defRPr sz="18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339840" y="1524000"/>
            <a:ext cx="5242560" cy="4648200"/>
          </a:xfrm>
        </p:spPr>
        <p:txBody>
          <a:bodyPr/>
          <a:lstStyle>
            <a:lvl1pPr>
              <a:defRPr sz="2667"/>
            </a:lvl1pPr>
            <a:lvl2pPr>
              <a:defRPr sz="2400"/>
            </a:lvl2pPr>
            <a:lvl3pPr>
              <a:defRPr sz="2133"/>
            </a:lvl3pPr>
            <a:lvl4pPr>
              <a:defRPr sz="1867"/>
            </a:lvl4pPr>
            <a:lvl5pPr>
              <a:defRPr sz="1867"/>
            </a:lvl5pPr>
            <a:lvl6pPr>
              <a:defRPr sz="1867"/>
            </a:lvl6pPr>
            <a:lvl7pPr>
              <a:defRPr sz="1867"/>
            </a:lvl7pPr>
            <a:lvl8pPr>
              <a:defRPr sz="1867"/>
            </a:lvl8pPr>
            <a:lvl9pPr>
              <a:defRPr sz="18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1819A558-6287-4A18-BF2D-A818C4A43F19}"/>
              </a:ext>
            </a:extLst>
          </p:cNvPr>
          <p:cNvSpPr>
            <a:spLocks noGrp="1"/>
          </p:cNvSpPr>
          <p:nvPr>
            <p:ph type="dt" sz="half" idx="10"/>
          </p:nvPr>
        </p:nvSpPr>
        <p:spPr/>
        <p:txBody>
          <a:bodyPr/>
          <a:lstStyle>
            <a:lvl1pPr>
              <a:defRPr/>
            </a:lvl1pPr>
          </a:lstStyle>
          <a:p>
            <a:pPr>
              <a:defRPr/>
            </a:pPr>
            <a:fld id="{9977FB0A-13A3-48A6-9D26-F6A9750765F7}" type="datetime1">
              <a:rPr lang="en-US"/>
              <a:pPr>
                <a:defRPr/>
              </a:pPr>
              <a:t>10/12/21</a:t>
            </a:fld>
            <a:endParaRPr lang="en-US"/>
          </a:p>
        </p:txBody>
      </p:sp>
      <p:sp>
        <p:nvSpPr>
          <p:cNvPr id="6" name="Footer Placeholder 4">
            <a:extLst>
              <a:ext uri="{FF2B5EF4-FFF2-40B4-BE49-F238E27FC236}">
                <a16:creationId xmlns:a16="http://schemas.microsoft.com/office/drawing/2014/main" id="{DC82C3D2-70D8-43A5-B255-D194BC3A421E}"/>
              </a:ext>
            </a:extLst>
          </p:cNvPr>
          <p:cNvSpPr>
            <a:spLocks noGrp="1"/>
          </p:cNvSpPr>
          <p:nvPr>
            <p:ph type="ftr" sz="quarter" idx="11"/>
          </p:nvPr>
        </p:nvSpPr>
        <p:spPr/>
        <p:txBody>
          <a:bodyPr/>
          <a:lstStyle>
            <a:lvl1pPr>
              <a:defRPr/>
            </a:lvl1pPr>
          </a:lstStyle>
          <a:p>
            <a:pPr>
              <a:defRPr/>
            </a:pPr>
            <a:r>
              <a:rPr lang="en-US"/>
              <a:t>Author’s Last Name, Conference Name, Year, Presentation #</a:t>
            </a:r>
          </a:p>
        </p:txBody>
      </p:sp>
      <p:sp>
        <p:nvSpPr>
          <p:cNvPr id="7" name="Slide Number Placeholder 5">
            <a:extLst>
              <a:ext uri="{FF2B5EF4-FFF2-40B4-BE49-F238E27FC236}">
                <a16:creationId xmlns:a16="http://schemas.microsoft.com/office/drawing/2014/main" id="{13A8F7A7-BEF7-4890-8E16-87F021BB0EA5}"/>
              </a:ext>
            </a:extLst>
          </p:cNvPr>
          <p:cNvSpPr>
            <a:spLocks noGrp="1"/>
          </p:cNvSpPr>
          <p:nvPr>
            <p:ph type="sldNum" sz="quarter" idx="12"/>
          </p:nvPr>
        </p:nvSpPr>
        <p:spPr/>
        <p:txBody>
          <a:bodyPr/>
          <a:lstStyle>
            <a:lvl1pPr>
              <a:defRPr/>
            </a:lvl1pPr>
          </a:lstStyle>
          <a:p>
            <a:pPr>
              <a:defRPr/>
            </a:pPr>
            <a:fld id="{349EF1C3-C563-4BFE-A725-97B1AF2CCC3E}" type="slidenum">
              <a:rPr lang="en-US" altLang="en-US"/>
              <a:pPr>
                <a:defRPr/>
              </a:pPr>
              <a:t>‹#›</a:t>
            </a:fld>
            <a:endParaRPr lang="en-US" altLang="en-US"/>
          </a:p>
        </p:txBody>
      </p:sp>
    </p:spTree>
    <p:extLst>
      <p:ext uri="{BB962C8B-B14F-4D97-AF65-F5344CB8AC3E}">
        <p14:creationId xmlns:p14="http://schemas.microsoft.com/office/powerpoint/2010/main" val="3799471386"/>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474720" cy="4648200"/>
          </a:xfrm>
          <a:ln w="19050">
            <a:noFill/>
            <a:miter lim="800000"/>
          </a:ln>
        </p:spPr>
        <p:txBody>
          <a:bodyPr/>
          <a:lstStyle>
            <a:lvl1pPr>
              <a:defRPr sz="2400"/>
            </a:lvl1pPr>
            <a:lvl2pPr>
              <a:defRPr sz="2133"/>
            </a:lvl2pPr>
            <a:lvl3pPr>
              <a:defRPr sz="1867"/>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2"/>
          <p:cNvSpPr>
            <a:spLocks noGrp="1"/>
          </p:cNvSpPr>
          <p:nvPr>
            <p:ph sz="half" idx="15"/>
          </p:nvPr>
        </p:nvSpPr>
        <p:spPr>
          <a:xfrm>
            <a:off x="4358640" y="1524000"/>
            <a:ext cx="3474720" cy="4648200"/>
          </a:xfrm>
          <a:ln w="19050">
            <a:noFill/>
            <a:miter lim="800000"/>
          </a:ln>
        </p:spPr>
        <p:txBody>
          <a:bodyPr/>
          <a:lstStyle>
            <a:lvl1pPr>
              <a:defRPr sz="2400"/>
            </a:lvl1pPr>
            <a:lvl2pPr>
              <a:defRPr sz="2133"/>
            </a:lvl2pPr>
            <a:lvl3pPr>
              <a:defRPr sz="1867"/>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Content Placeholder 2"/>
          <p:cNvSpPr>
            <a:spLocks noGrp="1"/>
          </p:cNvSpPr>
          <p:nvPr>
            <p:ph sz="half" idx="17"/>
          </p:nvPr>
        </p:nvSpPr>
        <p:spPr>
          <a:xfrm>
            <a:off x="8107680" y="1524000"/>
            <a:ext cx="3474720" cy="4648200"/>
          </a:xfrm>
          <a:ln w="19050">
            <a:noFill/>
            <a:miter lim="800000"/>
          </a:ln>
        </p:spPr>
        <p:txBody>
          <a:bodyPr/>
          <a:lstStyle>
            <a:lvl1pPr>
              <a:defRPr sz="2400"/>
            </a:lvl1pPr>
            <a:lvl2pPr>
              <a:defRPr sz="2133"/>
            </a:lvl2pPr>
            <a:lvl3pPr>
              <a:defRPr sz="1867"/>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a:extLst>
              <a:ext uri="{FF2B5EF4-FFF2-40B4-BE49-F238E27FC236}">
                <a16:creationId xmlns:a16="http://schemas.microsoft.com/office/drawing/2014/main" id="{C92753E4-10E6-46CA-B6D7-76CB15E2C883}"/>
              </a:ext>
            </a:extLst>
          </p:cNvPr>
          <p:cNvSpPr>
            <a:spLocks noGrp="1"/>
          </p:cNvSpPr>
          <p:nvPr>
            <p:ph type="dt" sz="half" idx="18"/>
          </p:nvPr>
        </p:nvSpPr>
        <p:spPr/>
        <p:txBody>
          <a:bodyPr/>
          <a:lstStyle>
            <a:lvl1pPr>
              <a:defRPr/>
            </a:lvl1pPr>
          </a:lstStyle>
          <a:p>
            <a:pPr>
              <a:defRPr/>
            </a:pPr>
            <a:fld id="{352A8B3F-3003-44CA-A326-3AAEA516FD94}" type="datetime1">
              <a:rPr lang="en-US"/>
              <a:pPr>
                <a:defRPr/>
              </a:pPr>
              <a:t>10/12/21</a:t>
            </a:fld>
            <a:endParaRPr lang="en-US"/>
          </a:p>
        </p:txBody>
      </p:sp>
      <p:sp>
        <p:nvSpPr>
          <p:cNvPr id="7" name="Footer Placeholder 4">
            <a:extLst>
              <a:ext uri="{FF2B5EF4-FFF2-40B4-BE49-F238E27FC236}">
                <a16:creationId xmlns:a16="http://schemas.microsoft.com/office/drawing/2014/main" id="{44A414BA-8C04-466A-B7D4-BE9B78285CB2}"/>
              </a:ext>
            </a:extLst>
          </p:cNvPr>
          <p:cNvSpPr>
            <a:spLocks noGrp="1"/>
          </p:cNvSpPr>
          <p:nvPr>
            <p:ph type="ftr" sz="quarter" idx="19"/>
          </p:nvPr>
        </p:nvSpPr>
        <p:spPr/>
        <p:txBody>
          <a:bodyPr/>
          <a:lstStyle>
            <a:lvl1pPr>
              <a:defRPr/>
            </a:lvl1pPr>
          </a:lstStyle>
          <a:p>
            <a:pPr>
              <a:defRPr/>
            </a:pPr>
            <a:r>
              <a:rPr lang="en-US"/>
              <a:t>Author’s Last Name, Conference Name, Year, Presentation #</a:t>
            </a:r>
          </a:p>
        </p:txBody>
      </p:sp>
      <p:sp>
        <p:nvSpPr>
          <p:cNvPr id="8" name="Slide Number Placeholder 5">
            <a:extLst>
              <a:ext uri="{FF2B5EF4-FFF2-40B4-BE49-F238E27FC236}">
                <a16:creationId xmlns:a16="http://schemas.microsoft.com/office/drawing/2014/main" id="{46ECA7A4-9413-4C5C-9EE8-D37ADC58E2FE}"/>
              </a:ext>
            </a:extLst>
          </p:cNvPr>
          <p:cNvSpPr>
            <a:spLocks noGrp="1"/>
          </p:cNvSpPr>
          <p:nvPr>
            <p:ph type="sldNum" sz="quarter" idx="20"/>
          </p:nvPr>
        </p:nvSpPr>
        <p:spPr/>
        <p:txBody>
          <a:bodyPr/>
          <a:lstStyle>
            <a:lvl1pPr>
              <a:defRPr/>
            </a:lvl1pPr>
          </a:lstStyle>
          <a:p>
            <a:pPr>
              <a:defRPr/>
            </a:pPr>
            <a:fld id="{4B0C0221-A83A-4CA0-AB13-3CB05D593FB3}" type="slidenum">
              <a:rPr lang="en-US" altLang="en-US"/>
              <a:pPr>
                <a:defRPr/>
              </a:pPr>
              <a:t>‹#›</a:t>
            </a:fld>
            <a:endParaRPr lang="en-US" altLang="en-US"/>
          </a:p>
        </p:txBody>
      </p:sp>
    </p:spTree>
    <p:extLst>
      <p:ext uri="{BB962C8B-B14F-4D97-AF65-F5344CB8AC3E}">
        <p14:creationId xmlns:p14="http://schemas.microsoft.com/office/powerpoint/2010/main" val="3319421030"/>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5" Type="http://schemas.openxmlformats.org/officeDocument/2006/relationships/slideLayout" Target="../slideLayouts/slideLayout29.xml"/><Relationship Id="rId4" Type="http://schemas.openxmlformats.org/officeDocument/2006/relationships/slideLayout" Target="../slideLayouts/slideLayout28.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3FF47BD-06E1-4AE6-B9BD-9EFE2DD026E5}"/>
              </a:ext>
            </a:extLst>
          </p:cNvPr>
          <p:cNvSpPr/>
          <p:nvPr/>
        </p:nvSpPr>
        <p:spPr>
          <a:xfrm>
            <a:off x="628651" y="1202268"/>
            <a:ext cx="11563349" cy="65617"/>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17" name="Rectangle 16">
            <a:extLst>
              <a:ext uri="{FF2B5EF4-FFF2-40B4-BE49-F238E27FC236}">
                <a16:creationId xmlns:a16="http://schemas.microsoft.com/office/drawing/2014/main" id="{68BB4AE7-DD83-4ADD-A84C-B737252ECE36}"/>
              </a:ext>
            </a:extLst>
          </p:cNvPr>
          <p:cNvSpPr/>
          <p:nvPr/>
        </p:nvSpPr>
        <p:spPr>
          <a:xfrm>
            <a:off x="1" y="1202268"/>
            <a:ext cx="590551" cy="6561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1028" name="Title Placeholder 1">
            <a:extLst>
              <a:ext uri="{FF2B5EF4-FFF2-40B4-BE49-F238E27FC236}">
                <a16:creationId xmlns:a16="http://schemas.microsoft.com/office/drawing/2014/main" id="{013C2AD6-B7D4-465F-83CD-F218D87693FB}"/>
              </a:ext>
            </a:extLst>
          </p:cNvPr>
          <p:cNvSpPr>
            <a:spLocks noGrp="1"/>
          </p:cNvSpPr>
          <p:nvPr>
            <p:ph type="title"/>
          </p:nvPr>
        </p:nvSpPr>
        <p:spPr bwMode="auto">
          <a:xfrm>
            <a:off x="609600" y="467784"/>
            <a:ext cx="10972800" cy="675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9" name="Text Placeholder 2">
            <a:extLst>
              <a:ext uri="{FF2B5EF4-FFF2-40B4-BE49-F238E27FC236}">
                <a16:creationId xmlns:a16="http://schemas.microsoft.com/office/drawing/2014/main" id="{7DE64CAC-05F8-43D7-8472-821AA4C61C16}"/>
              </a:ext>
            </a:extLst>
          </p:cNvPr>
          <p:cNvSpPr>
            <a:spLocks noGrp="1"/>
          </p:cNvSpPr>
          <p:nvPr>
            <p:ph type="body" idx="1"/>
          </p:nvPr>
        </p:nvSpPr>
        <p:spPr bwMode="auto">
          <a:xfrm>
            <a:off x="609600" y="1524000"/>
            <a:ext cx="109728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5" name="Date Placeholder 3">
            <a:extLst>
              <a:ext uri="{FF2B5EF4-FFF2-40B4-BE49-F238E27FC236}">
                <a16:creationId xmlns:a16="http://schemas.microsoft.com/office/drawing/2014/main" id="{145A55DA-A89C-4304-B432-5C3B602F269C}"/>
              </a:ext>
            </a:extLst>
          </p:cNvPr>
          <p:cNvSpPr>
            <a:spLocks noGrp="1"/>
          </p:cNvSpPr>
          <p:nvPr>
            <p:ph type="dt" sz="half" idx="2"/>
          </p:nvPr>
        </p:nvSpPr>
        <p:spPr>
          <a:xfrm>
            <a:off x="10193867" y="6538384"/>
            <a:ext cx="812800" cy="167216"/>
          </a:xfrm>
          <a:prstGeom prst="rect">
            <a:avLst/>
          </a:prstGeom>
        </p:spPr>
        <p:txBody>
          <a:bodyPr vert="horz" lIns="0" tIns="0" rIns="0" bIns="0" rtlCol="0" anchor="b"/>
          <a:lstStyle>
            <a:lvl1pPr algn="r" eaLnBrk="1" fontAlgn="auto" hangingPunct="1">
              <a:spcBef>
                <a:spcPts val="0"/>
              </a:spcBef>
              <a:spcAft>
                <a:spcPts val="0"/>
              </a:spcAft>
              <a:defRPr sz="1067">
                <a:solidFill>
                  <a:schemeClr val="tx1"/>
                </a:solidFill>
                <a:latin typeface="+mn-lt"/>
                <a:cs typeface="+mn-cs"/>
              </a:defRPr>
            </a:lvl1pPr>
          </a:lstStyle>
          <a:p>
            <a:pPr>
              <a:defRPr/>
            </a:pPr>
            <a:fld id="{1E4FBDD8-651F-43EB-A0B0-E343739376CE}" type="datetime1">
              <a:rPr lang="en-US"/>
              <a:pPr>
                <a:defRPr/>
              </a:pPr>
              <a:t>10/12/21</a:t>
            </a:fld>
            <a:endParaRPr lang="en-US"/>
          </a:p>
        </p:txBody>
      </p:sp>
      <p:sp>
        <p:nvSpPr>
          <p:cNvPr id="26" name="Footer Placeholder 4">
            <a:extLst>
              <a:ext uri="{FF2B5EF4-FFF2-40B4-BE49-F238E27FC236}">
                <a16:creationId xmlns:a16="http://schemas.microsoft.com/office/drawing/2014/main" id="{FF1E0A58-B70E-44A1-A179-D2818C5A9225}"/>
              </a:ext>
            </a:extLst>
          </p:cNvPr>
          <p:cNvSpPr>
            <a:spLocks noGrp="1"/>
          </p:cNvSpPr>
          <p:nvPr>
            <p:ph type="ftr" sz="quarter" idx="3"/>
          </p:nvPr>
        </p:nvSpPr>
        <p:spPr>
          <a:xfrm>
            <a:off x="4197927" y="151440"/>
            <a:ext cx="4064000" cy="165100"/>
          </a:xfrm>
          <a:prstGeom prst="rect">
            <a:avLst/>
          </a:prstGeom>
        </p:spPr>
        <p:txBody>
          <a:bodyPr vert="horz" lIns="0" tIns="0" rIns="0" bIns="0" rtlCol="0" anchor="b"/>
          <a:lstStyle>
            <a:lvl1pPr algn="l" eaLnBrk="1" fontAlgn="auto" hangingPunct="1">
              <a:spcBef>
                <a:spcPts val="0"/>
              </a:spcBef>
              <a:spcAft>
                <a:spcPts val="0"/>
              </a:spcAft>
              <a:defRPr sz="1067">
                <a:solidFill>
                  <a:schemeClr val="tx1"/>
                </a:solidFill>
                <a:latin typeface="+mn-lt"/>
                <a:cs typeface="+mn-cs"/>
              </a:defRPr>
            </a:lvl1pPr>
          </a:lstStyle>
          <a:p>
            <a:pPr>
              <a:defRPr/>
            </a:pPr>
            <a:r>
              <a:rPr lang="en-US"/>
              <a:t>GILEAD:  CONFIDENTIAL FOR INTERNAL DISCUSSION ONLY</a:t>
            </a:r>
          </a:p>
        </p:txBody>
      </p:sp>
      <p:sp>
        <p:nvSpPr>
          <p:cNvPr id="27" name="Slide Number Placeholder 5">
            <a:extLst>
              <a:ext uri="{FF2B5EF4-FFF2-40B4-BE49-F238E27FC236}">
                <a16:creationId xmlns:a16="http://schemas.microsoft.com/office/drawing/2014/main" id="{A279495A-A7DA-462A-A73A-681DA767CE55}"/>
              </a:ext>
            </a:extLst>
          </p:cNvPr>
          <p:cNvSpPr>
            <a:spLocks noGrp="1"/>
          </p:cNvSpPr>
          <p:nvPr>
            <p:ph type="sldNum" sz="quarter" idx="4"/>
          </p:nvPr>
        </p:nvSpPr>
        <p:spPr>
          <a:xfrm>
            <a:off x="11252200" y="6538384"/>
            <a:ext cx="330200" cy="167216"/>
          </a:xfrm>
          <a:prstGeom prst="rect">
            <a:avLst/>
          </a:prstGeom>
        </p:spPr>
        <p:txBody>
          <a:bodyPr vert="horz" wrap="square" lIns="0" tIns="0" rIns="0" bIns="0" numCol="1" anchor="b" anchorCtr="0" compatLnSpc="1">
            <a:prstTxWarp prst="textNoShape">
              <a:avLst/>
            </a:prstTxWarp>
          </a:bodyPr>
          <a:lstStyle>
            <a:lvl1pPr algn="r" eaLnBrk="1" hangingPunct="1">
              <a:defRPr sz="1067"/>
            </a:lvl1pPr>
          </a:lstStyle>
          <a:p>
            <a:pPr>
              <a:defRPr/>
            </a:pPr>
            <a:fld id="{DFF71B78-CE31-4756-A5E7-193F0A6ECD0D}" type="slidenum">
              <a:rPr lang="en-US" altLang="en-US"/>
              <a:pPr>
                <a:defRPr/>
              </a:pPr>
              <a:t>‹#›</a:t>
            </a:fld>
            <a:endParaRPr lang="en-US" altLang="en-US"/>
          </a:p>
        </p:txBody>
      </p:sp>
    </p:spTree>
    <p:extLst>
      <p:ext uri="{BB962C8B-B14F-4D97-AF65-F5344CB8AC3E}">
        <p14:creationId xmlns:p14="http://schemas.microsoft.com/office/powerpoint/2010/main" val="37866001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Lst>
  <p:hf hdr="0" dt="0"/>
  <p:txStyles>
    <p:titleStyle>
      <a:lvl1pPr algn="l" rtl="0" eaLnBrk="0" fontAlgn="base" hangingPunct="0">
        <a:lnSpc>
          <a:spcPct val="90000"/>
        </a:lnSpc>
        <a:spcBef>
          <a:spcPct val="0"/>
        </a:spcBef>
        <a:spcAft>
          <a:spcPct val="0"/>
        </a:spcAft>
        <a:defRPr sz="3200" kern="1200">
          <a:solidFill>
            <a:schemeClr val="tx2"/>
          </a:solidFill>
          <a:latin typeface="+mj-lt"/>
          <a:ea typeface="+mj-ea"/>
          <a:cs typeface="+mj-cs"/>
        </a:defRPr>
      </a:lvl1pPr>
      <a:lvl2pPr algn="l" rtl="0" eaLnBrk="0" fontAlgn="base" hangingPunct="0">
        <a:lnSpc>
          <a:spcPct val="90000"/>
        </a:lnSpc>
        <a:spcBef>
          <a:spcPct val="0"/>
        </a:spcBef>
        <a:spcAft>
          <a:spcPct val="0"/>
        </a:spcAft>
        <a:defRPr sz="3200">
          <a:solidFill>
            <a:schemeClr val="tx2"/>
          </a:solidFill>
          <a:latin typeface="Arial" charset="0"/>
        </a:defRPr>
      </a:lvl2pPr>
      <a:lvl3pPr algn="l" rtl="0" eaLnBrk="0" fontAlgn="base" hangingPunct="0">
        <a:lnSpc>
          <a:spcPct val="90000"/>
        </a:lnSpc>
        <a:spcBef>
          <a:spcPct val="0"/>
        </a:spcBef>
        <a:spcAft>
          <a:spcPct val="0"/>
        </a:spcAft>
        <a:defRPr sz="3200">
          <a:solidFill>
            <a:schemeClr val="tx2"/>
          </a:solidFill>
          <a:latin typeface="Arial" charset="0"/>
        </a:defRPr>
      </a:lvl3pPr>
      <a:lvl4pPr algn="l" rtl="0" eaLnBrk="0" fontAlgn="base" hangingPunct="0">
        <a:lnSpc>
          <a:spcPct val="90000"/>
        </a:lnSpc>
        <a:spcBef>
          <a:spcPct val="0"/>
        </a:spcBef>
        <a:spcAft>
          <a:spcPct val="0"/>
        </a:spcAft>
        <a:defRPr sz="3200">
          <a:solidFill>
            <a:schemeClr val="tx2"/>
          </a:solidFill>
          <a:latin typeface="Arial" charset="0"/>
        </a:defRPr>
      </a:lvl4pPr>
      <a:lvl5pPr algn="l" rtl="0" eaLnBrk="0" fontAlgn="base" hangingPunct="0">
        <a:lnSpc>
          <a:spcPct val="90000"/>
        </a:lnSpc>
        <a:spcBef>
          <a:spcPct val="0"/>
        </a:spcBef>
        <a:spcAft>
          <a:spcPct val="0"/>
        </a:spcAft>
        <a:defRPr sz="3200">
          <a:solidFill>
            <a:schemeClr val="tx2"/>
          </a:solidFill>
          <a:latin typeface="Arial" charset="0"/>
        </a:defRPr>
      </a:lvl5pPr>
      <a:lvl6pPr marL="609585" algn="l" rtl="0" eaLnBrk="1" fontAlgn="base" hangingPunct="1">
        <a:lnSpc>
          <a:spcPct val="90000"/>
        </a:lnSpc>
        <a:spcBef>
          <a:spcPct val="0"/>
        </a:spcBef>
        <a:spcAft>
          <a:spcPct val="0"/>
        </a:spcAft>
        <a:defRPr sz="3200">
          <a:solidFill>
            <a:schemeClr val="tx2"/>
          </a:solidFill>
          <a:latin typeface="Arial" charset="0"/>
        </a:defRPr>
      </a:lvl6pPr>
      <a:lvl7pPr marL="1219170" algn="l" rtl="0" eaLnBrk="1" fontAlgn="base" hangingPunct="1">
        <a:lnSpc>
          <a:spcPct val="90000"/>
        </a:lnSpc>
        <a:spcBef>
          <a:spcPct val="0"/>
        </a:spcBef>
        <a:spcAft>
          <a:spcPct val="0"/>
        </a:spcAft>
        <a:defRPr sz="3200">
          <a:solidFill>
            <a:schemeClr val="tx2"/>
          </a:solidFill>
          <a:latin typeface="Arial" charset="0"/>
        </a:defRPr>
      </a:lvl7pPr>
      <a:lvl8pPr marL="1828754" algn="l" rtl="0" eaLnBrk="1" fontAlgn="base" hangingPunct="1">
        <a:lnSpc>
          <a:spcPct val="90000"/>
        </a:lnSpc>
        <a:spcBef>
          <a:spcPct val="0"/>
        </a:spcBef>
        <a:spcAft>
          <a:spcPct val="0"/>
        </a:spcAft>
        <a:defRPr sz="3200">
          <a:solidFill>
            <a:schemeClr val="tx2"/>
          </a:solidFill>
          <a:latin typeface="Arial" charset="0"/>
        </a:defRPr>
      </a:lvl8pPr>
      <a:lvl9pPr marL="2438339" algn="l" rtl="0" eaLnBrk="1" fontAlgn="base" hangingPunct="1">
        <a:lnSpc>
          <a:spcPct val="90000"/>
        </a:lnSpc>
        <a:spcBef>
          <a:spcPct val="0"/>
        </a:spcBef>
        <a:spcAft>
          <a:spcPct val="0"/>
        </a:spcAft>
        <a:defRPr sz="3200">
          <a:solidFill>
            <a:schemeClr val="tx2"/>
          </a:solidFill>
          <a:latin typeface="Arial" charset="0"/>
        </a:defRPr>
      </a:lvl9pPr>
    </p:titleStyle>
    <p:bodyStyle>
      <a:lvl1pPr marL="304792" indent="-304792" algn="l" rtl="0" eaLnBrk="0" fontAlgn="base" hangingPunct="0">
        <a:lnSpc>
          <a:spcPct val="90000"/>
        </a:lnSpc>
        <a:spcBef>
          <a:spcPts val="1600"/>
        </a:spcBef>
        <a:spcAft>
          <a:spcPct val="0"/>
        </a:spcAft>
        <a:buClr>
          <a:srgbClr val="A9A9A9"/>
        </a:buClr>
        <a:buSzPct val="90000"/>
        <a:buFont typeface="Wingdings" panose="05000000000000000000" pitchFamily="2" charset="2"/>
        <a:buChar char="§"/>
        <a:defRPr sz="2667" kern="1200">
          <a:solidFill>
            <a:schemeClr val="tx1"/>
          </a:solidFill>
          <a:latin typeface="+mn-lt"/>
          <a:ea typeface="+mn-ea"/>
          <a:cs typeface="+mn-cs"/>
        </a:defRPr>
      </a:lvl1pPr>
      <a:lvl2pPr marL="668850" indent="-304792" algn="l" rtl="0" eaLnBrk="0" fontAlgn="base" hangingPunct="0">
        <a:lnSpc>
          <a:spcPct val="90000"/>
        </a:lnSpc>
        <a:spcBef>
          <a:spcPts val="1067"/>
        </a:spcBef>
        <a:spcAft>
          <a:spcPct val="0"/>
        </a:spcAft>
        <a:buClr>
          <a:srgbClr val="A9A9A9"/>
        </a:buClr>
        <a:buSzPct val="90000"/>
        <a:buFont typeface="Arial" panose="020B0604020202020204" pitchFamily="34" charset="0"/>
        <a:buChar char="–"/>
        <a:defRPr kern="1200">
          <a:solidFill>
            <a:schemeClr val="tx1"/>
          </a:solidFill>
          <a:latin typeface="+mn-lt"/>
          <a:ea typeface="+mn-ea"/>
          <a:cs typeface="+mn-cs"/>
        </a:defRPr>
      </a:lvl2pPr>
      <a:lvl3pPr marL="973642" indent="-243411" algn="l" rtl="0" eaLnBrk="0" fontAlgn="base" hangingPunct="0">
        <a:lnSpc>
          <a:spcPct val="90000"/>
        </a:lnSpc>
        <a:spcBef>
          <a:spcPts val="800"/>
        </a:spcBef>
        <a:spcAft>
          <a:spcPct val="0"/>
        </a:spcAft>
        <a:buClr>
          <a:srgbClr val="A9A9A9"/>
        </a:buClr>
        <a:buSzPct val="90000"/>
        <a:buFont typeface="Wingdings" panose="05000000000000000000" pitchFamily="2" charset="2"/>
        <a:buChar char="§"/>
        <a:defRPr sz="2133" kern="1200">
          <a:solidFill>
            <a:schemeClr val="tx1"/>
          </a:solidFill>
          <a:latin typeface="+mn-lt"/>
          <a:ea typeface="+mn-ea"/>
          <a:cs typeface="+mn-cs"/>
        </a:defRPr>
      </a:lvl3pPr>
      <a:lvl4pPr marL="1278435" indent="-243411" algn="l" rtl="0" eaLnBrk="0" fontAlgn="base" hangingPunct="0">
        <a:lnSpc>
          <a:spcPct val="90000"/>
        </a:lnSpc>
        <a:spcBef>
          <a:spcPts val="800"/>
        </a:spcBef>
        <a:spcAft>
          <a:spcPct val="0"/>
        </a:spcAft>
        <a:buClr>
          <a:srgbClr val="A9A9A9"/>
        </a:buClr>
        <a:buSzPct val="90000"/>
        <a:buFont typeface="Arial" panose="020B0604020202020204" pitchFamily="34" charset="0"/>
        <a:buChar char="–"/>
        <a:defRPr sz="1867" kern="1200">
          <a:solidFill>
            <a:schemeClr val="tx1"/>
          </a:solidFill>
          <a:latin typeface="+mn-lt"/>
          <a:ea typeface="+mn-ea"/>
          <a:cs typeface="+mn-cs"/>
        </a:defRPr>
      </a:lvl4pPr>
      <a:lvl5pPr marL="1583227" indent="-243411" algn="l" rtl="0" eaLnBrk="0" fontAlgn="base" hangingPunct="0">
        <a:lnSpc>
          <a:spcPct val="90000"/>
        </a:lnSpc>
        <a:spcBef>
          <a:spcPts val="800"/>
        </a:spcBef>
        <a:spcAft>
          <a:spcPct val="0"/>
        </a:spcAft>
        <a:buClr>
          <a:srgbClr val="A9A9A9"/>
        </a:buClr>
        <a:buSzPct val="90000"/>
        <a:buFont typeface="Wingdings" panose="05000000000000000000" pitchFamily="2" charset="2"/>
        <a:buChar char="§"/>
        <a:defRPr sz="1867" kern="1200">
          <a:solidFill>
            <a:schemeClr val="tx1"/>
          </a:solidFill>
          <a:latin typeface="+mn-lt"/>
          <a:ea typeface="+mn-ea"/>
          <a:cs typeface="+mn-cs"/>
        </a:defRPr>
      </a:lvl5pPr>
      <a:lvl6pPr marL="1889713" indent="-243834" algn="l" defTabSz="1219170" rtl="0" eaLnBrk="1" latinLnBrk="0" hangingPunct="1">
        <a:lnSpc>
          <a:spcPct val="90000"/>
        </a:lnSpc>
        <a:spcBef>
          <a:spcPts val="800"/>
        </a:spcBef>
        <a:buClr>
          <a:schemeClr val="bg2">
            <a:lumMod val="75000"/>
          </a:schemeClr>
        </a:buClr>
        <a:buSzPct val="90000"/>
        <a:buFont typeface="Arial" panose="020B0604020202020204" pitchFamily="34" charset="0"/>
        <a:buChar char="–"/>
        <a:defRPr sz="1867" kern="1200">
          <a:solidFill>
            <a:schemeClr val="tx1"/>
          </a:solidFill>
          <a:latin typeface="+mn-lt"/>
          <a:ea typeface="+mn-ea"/>
          <a:cs typeface="+mn-cs"/>
        </a:defRPr>
      </a:lvl6pPr>
      <a:lvl7pPr marL="2194505" indent="-243834" algn="l" defTabSz="1219170" rtl="0" eaLnBrk="1" latinLnBrk="0" hangingPunct="1">
        <a:lnSpc>
          <a:spcPct val="90000"/>
        </a:lnSpc>
        <a:spcBef>
          <a:spcPts val="800"/>
        </a:spcBef>
        <a:buClr>
          <a:schemeClr val="bg2">
            <a:lumMod val="75000"/>
          </a:schemeClr>
        </a:buClr>
        <a:buSzPct val="90000"/>
        <a:buFont typeface="Wingdings" panose="05000000000000000000" pitchFamily="2" charset="2"/>
        <a:buChar char="§"/>
        <a:defRPr sz="1867" kern="1200">
          <a:solidFill>
            <a:schemeClr val="tx1"/>
          </a:solidFill>
          <a:latin typeface="+mn-lt"/>
          <a:ea typeface="+mn-ea"/>
          <a:cs typeface="+mn-cs"/>
        </a:defRPr>
      </a:lvl7pPr>
      <a:lvl8pPr marL="2499298" indent="-243834" algn="l" defTabSz="1219170" rtl="0" eaLnBrk="1" latinLnBrk="0" hangingPunct="1">
        <a:lnSpc>
          <a:spcPct val="90000"/>
        </a:lnSpc>
        <a:spcBef>
          <a:spcPts val="800"/>
        </a:spcBef>
        <a:buClr>
          <a:schemeClr val="bg2">
            <a:lumMod val="75000"/>
          </a:schemeClr>
        </a:buClr>
        <a:buSzPct val="90000"/>
        <a:buFont typeface="Arial" panose="020B0604020202020204" pitchFamily="34" charset="0"/>
        <a:buChar char="–"/>
        <a:defRPr sz="1867" kern="1200">
          <a:solidFill>
            <a:schemeClr val="tx1"/>
          </a:solidFill>
          <a:latin typeface="+mn-lt"/>
          <a:ea typeface="+mn-ea"/>
          <a:cs typeface="+mn-cs"/>
        </a:defRPr>
      </a:lvl8pPr>
      <a:lvl9pPr marL="2804090" indent="-243834" algn="l" defTabSz="1219170" rtl="0" eaLnBrk="1" latinLnBrk="0" hangingPunct="1">
        <a:lnSpc>
          <a:spcPct val="90000"/>
        </a:lnSpc>
        <a:spcBef>
          <a:spcPts val="800"/>
        </a:spcBef>
        <a:buClr>
          <a:schemeClr val="bg2">
            <a:lumMod val="75000"/>
          </a:schemeClr>
        </a:buClr>
        <a:buSzPct val="90000"/>
        <a:buFont typeface="Wingdings" panose="05000000000000000000" pitchFamily="2" charset="2"/>
        <a:buChar char="§"/>
        <a:defRPr sz="18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p:nvSpPr>
        <p:spPr>
          <a:xfrm>
            <a:off x="628651" y="1202528"/>
            <a:ext cx="11563349" cy="64007"/>
          </a:xfrm>
          <a:prstGeom prst="rect">
            <a:avLst/>
          </a:prstGeom>
          <a:solidFill>
            <a:srgbClr val="71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Rectangle 16"/>
          <p:cNvSpPr/>
          <p:nvPr/>
        </p:nvSpPr>
        <p:spPr>
          <a:xfrm>
            <a:off x="-1" y="1202528"/>
            <a:ext cx="590551" cy="64007"/>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609600" y="466436"/>
            <a:ext cx="10972800" cy="676564"/>
          </a:xfrm>
          <a:prstGeom prst="rect">
            <a:avLst/>
          </a:prstGeom>
        </p:spPr>
        <p:txBody>
          <a:bodyPr vert="horz" lIns="0" tIns="0" rIns="0" bIns="0" rtlCol="0" anchor="b">
            <a:noAutofit/>
          </a:bodyPr>
          <a:lstStyle/>
          <a:p>
            <a:r>
              <a:rPr lang="en-US"/>
              <a:t>Click to edit Master title style</a:t>
            </a:r>
          </a:p>
        </p:txBody>
      </p:sp>
      <p:sp>
        <p:nvSpPr>
          <p:cNvPr id="3" name="Text Placeholder 2"/>
          <p:cNvSpPr>
            <a:spLocks noGrp="1"/>
          </p:cNvSpPr>
          <p:nvPr>
            <p:ph type="body" idx="1"/>
          </p:nvPr>
        </p:nvSpPr>
        <p:spPr>
          <a:xfrm>
            <a:off x="609600" y="1524000"/>
            <a:ext cx="10972800" cy="464820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6" name="Footer Placeholder 4"/>
          <p:cNvSpPr>
            <a:spLocks noGrp="1"/>
          </p:cNvSpPr>
          <p:nvPr>
            <p:ph type="ftr" sz="quarter" idx="3"/>
          </p:nvPr>
        </p:nvSpPr>
        <p:spPr>
          <a:xfrm>
            <a:off x="609599" y="6548211"/>
            <a:ext cx="10972801" cy="164592"/>
          </a:xfrm>
          <a:prstGeom prst="rect">
            <a:avLst/>
          </a:prstGeom>
        </p:spPr>
        <p:txBody>
          <a:bodyPr vert="horz" lIns="0" tIns="0" rIns="0" bIns="0" rtlCol="0" anchor="b"/>
          <a:lstStyle>
            <a:lvl1pPr algn="l">
              <a:defRPr sz="800">
                <a:solidFill>
                  <a:schemeClr val="tx1"/>
                </a:solidFill>
              </a:defRPr>
            </a:lvl1pPr>
          </a:lstStyle>
          <a:p>
            <a:endParaRPr lang="en-US"/>
          </a:p>
        </p:txBody>
      </p:sp>
    </p:spTree>
    <p:extLst>
      <p:ext uri="{BB962C8B-B14F-4D97-AF65-F5344CB8AC3E}">
        <p14:creationId xmlns:p14="http://schemas.microsoft.com/office/powerpoint/2010/main" val="3799739711"/>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Lst>
  <p:hf sldNum="0" hdr="0" dt="0"/>
  <p:txStyles>
    <p:titleStyle>
      <a:lvl1pPr algn="l" defTabSz="914400" rtl="0" eaLnBrk="1" latinLnBrk="0" hangingPunct="1">
        <a:lnSpc>
          <a:spcPct val="90000"/>
        </a:lnSpc>
        <a:spcBef>
          <a:spcPct val="0"/>
        </a:spcBef>
        <a:buNone/>
        <a:defRPr sz="2400" b="0" kern="1200">
          <a:solidFill>
            <a:srgbClr val="CC0000"/>
          </a:solidFill>
          <a:latin typeface="+mj-lt"/>
          <a:ea typeface="+mj-ea"/>
          <a:cs typeface="+mj-cs"/>
        </a:defRPr>
      </a:lvl1pPr>
    </p:titleStyle>
    <p:bodyStyle>
      <a:lvl1pPr marL="228600" indent="-228600" algn="l" defTabSz="914400" rtl="0" eaLnBrk="1" latinLnBrk="0" hangingPunct="1">
        <a:lnSpc>
          <a:spcPct val="90000"/>
        </a:lnSpc>
        <a:spcBef>
          <a:spcPts val="1200"/>
        </a:spcBef>
        <a:buClr>
          <a:schemeClr val="bg2">
            <a:lumMod val="75000"/>
          </a:schemeClr>
        </a:buClr>
        <a:buSzPct val="90000"/>
        <a:buFont typeface="Wingdings" panose="05000000000000000000" pitchFamily="2" charset="2"/>
        <a:buChar char="§"/>
        <a:defRPr sz="2000" kern="1200">
          <a:solidFill>
            <a:schemeClr val="tx1"/>
          </a:solidFill>
          <a:latin typeface="+mn-lt"/>
          <a:ea typeface="+mn-ea"/>
          <a:cs typeface="+mn-cs"/>
        </a:defRPr>
      </a:lvl1pPr>
      <a:lvl2pPr marL="502920" indent="-228600" algn="l" defTabSz="914400" rtl="0" eaLnBrk="1" latinLnBrk="0" hangingPunct="1">
        <a:lnSpc>
          <a:spcPct val="90000"/>
        </a:lnSpc>
        <a:spcBef>
          <a:spcPts val="800"/>
        </a:spcBef>
        <a:buClr>
          <a:schemeClr val="bg2">
            <a:lumMod val="75000"/>
          </a:schemeClr>
        </a:buClr>
        <a:buSzPct val="90000"/>
        <a:buFont typeface="Arial" panose="020B0604020202020204" pitchFamily="34" charset="0"/>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600"/>
        </a:spcBef>
        <a:buClr>
          <a:schemeClr val="bg2">
            <a:lumMod val="75000"/>
          </a:schemeClr>
        </a:buClr>
        <a:buSzPct val="90000"/>
        <a:buFont typeface="Wingdings" panose="05000000000000000000" pitchFamily="2" charset="2"/>
        <a:buChar char="§"/>
        <a:defRPr sz="1600" kern="1200">
          <a:solidFill>
            <a:schemeClr val="tx1"/>
          </a:solidFill>
          <a:latin typeface="+mn-lt"/>
          <a:ea typeface="+mn-ea"/>
          <a:cs typeface="+mn-cs"/>
        </a:defRPr>
      </a:lvl3pPr>
      <a:lvl4pPr marL="960120" indent="-182880" algn="l" defTabSz="914400" rtl="0" eaLnBrk="1" latinLnBrk="0" hangingPunct="1">
        <a:lnSpc>
          <a:spcPct val="90000"/>
        </a:lnSpc>
        <a:spcBef>
          <a:spcPts val="600"/>
        </a:spcBef>
        <a:buClr>
          <a:schemeClr val="bg2">
            <a:lumMod val="75000"/>
          </a:schemeClr>
        </a:buClr>
        <a:buSzPct val="90000"/>
        <a:buFont typeface="Arial" panose="020B0604020202020204" pitchFamily="34" charset="0"/>
        <a:buChar char="–"/>
        <a:defRPr sz="1400" kern="1200">
          <a:solidFill>
            <a:schemeClr val="tx1"/>
          </a:solidFill>
          <a:latin typeface="+mn-lt"/>
          <a:ea typeface="+mn-ea"/>
          <a:cs typeface="+mn-cs"/>
        </a:defRPr>
      </a:lvl4pPr>
      <a:lvl5pPr marL="1188720" indent="-182880" algn="l" defTabSz="914400" rtl="0" eaLnBrk="1" latinLnBrk="0" hangingPunct="1">
        <a:lnSpc>
          <a:spcPct val="90000"/>
        </a:lnSpc>
        <a:spcBef>
          <a:spcPts val="600"/>
        </a:spcBef>
        <a:buClr>
          <a:schemeClr val="bg2">
            <a:lumMod val="75000"/>
          </a:schemeClr>
        </a:buClr>
        <a:buSzPct val="90000"/>
        <a:buFont typeface="Wingdings" panose="05000000000000000000" pitchFamily="2" charset="2"/>
        <a:buChar char="§"/>
        <a:defRPr sz="1400" kern="1200">
          <a:solidFill>
            <a:schemeClr val="tx1"/>
          </a:solidFill>
          <a:latin typeface="+mn-lt"/>
          <a:ea typeface="+mn-ea"/>
          <a:cs typeface="+mn-cs"/>
        </a:defRPr>
      </a:lvl5pPr>
      <a:lvl6pPr marL="1417320" indent="-182880" algn="l" defTabSz="914400" rtl="0" eaLnBrk="1" latinLnBrk="0" hangingPunct="1">
        <a:lnSpc>
          <a:spcPct val="90000"/>
        </a:lnSpc>
        <a:spcBef>
          <a:spcPts val="600"/>
        </a:spcBef>
        <a:buClr>
          <a:schemeClr val="bg2">
            <a:lumMod val="75000"/>
          </a:schemeClr>
        </a:buClr>
        <a:buSzPct val="90000"/>
        <a:buFont typeface="Arial" panose="020B0604020202020204" pitchFamily="34" charset="0"/>
        <a:buChar char="–"/>
        <a:defRPr sz="1400" kern="1200">
          <a:solidFill>
            <a:schemeClr val="tx1"/>
          </a:solidFill>
          <a:latin typeface="+mn-lt"/>
          <a:ea typeface="+mn-ea"/>
          <a:cs typeface="+mn-cs"/>
        </a:defRPr>
      </a:lvl6pPr>
      <a:lvl7pPr marL="1645920" indent="-182880" algn="l" defTabSz="914400" rtl="0" eaLnBrk="1" latinLnBrk="0" hangingPunct="1">
        <a:lnSpc>
          <a:spcPct val="90000"/>
        </a:lnSpc>
        <a:spcBef>
          <a:spcPts val="600"/>
        </a:spcBef>
        <a:buClr>
          <a:schemeClr val="bg2">
            <a:lumMod val="75000"/>
          </a:schemeClr>
        </a:buClr>
        <a:buSzPct val="90000"/>
        <a:buFont typeface="Wingdings" panose="05000000000000000000" pitchFamily="2" charset="2"/>
        <a:buChar char="§"/>
        <a:defRPr sz="1400" kern="1200">
          <a:solidFill>
            <a:schemeClr val="tx1"/>
          </a:solidFill>
          <a:latin typeface="+mn-lt"/>
          <a:ea typeface="+mn-ea"/>
          <a:cs typeface="+mn-cs"/>
        </a:defRPr>
      </a:lvl7pPr>
      <a:lvl8pPr marL="1874520" indent="-182880" algn="l" defTabSz="914400" rtl="0" eaLnBrk="1" latinLnBrk="0" hangingPunct="1">
        <a:lnSpc>
          <a:spcPct val="90000"/>
        </a:lnSpc>
        <a:spcBef>
          <a:spcPts val="600"/>
        </a:spcBef>
        <a:buClr>
          <a:schemeClr val="bg2">
            <a:lumMod val="75000"/>
          </a:schemeClr>
        </a:buClr>
        <a:buSzPct val="90000"/>
        <a:buFont typeface="Arial" panose="020B0604020202020204" pitchFamily="34" charset="0"/>
        <a:buChar char="–"/>
        <a:defRPr sz="1400" kern="1200">
          <a:solidFill>
            <a:schemeClr val="tx1"/>
          </a:solidFill>
          <a:latin typeface="+mn-lt"/>
          <a:ea typeface="+mn-ea"/>
          <a:cs typeface="+mn-cs"/>
        </a:defRPr>
      </a:lvl8pPr>
      <a:lvl9pPr marL="2103120" indent="-182880" algn="l" defTabSz="914400" rtl="0" eaLnBrk="1" latinLnBrk="0" hangingPunct="1">
        <a:lnSpc>
          <a:spcPct val="90000"/>
        </a:lnSpc>
        <a:spcBef>
          <a:spcPts val="600"/>
        </a:spcBef>
        <a:buClr>
          <a:schemeClr val="bg2">
            <a:lumMod val="75000"/>
          </a:schemeClr>
        </a:buClr>
        <a:buSzPct val="90000"/>
        <a:buFont typeface="Wingdings" panose="05000000000000000000"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sv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eacsociety.org/media/guidelines-10.1_30032021_1.pdf" TargetMode="External"/><Relationship Id="rId2" Type="http://schemas.openxmlformats.org/officeDocument/2006/relationships/hyperlink" Target="https://clinicalinfo.hiv.gov/sites/default/files/guidelines/documents/AdultandAdolescentGL.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94B24-4343-44F6-A6C7-D1C802B3049A}"/>
              </a:ext>
            </a:extLst>
          </p:cNvPr>
          <p:cNvSpPr>
            <a:spLocks noGrp="1"/>
          </p:cNvSpPr>
          <p:nvPr>
            <p:ph type="ctrTitle"/>
          </p:nvPr>
        </p:nvSpPr>
        <p:spPr/>
        <p:txBody>
          <a:bodyPr/>
          <a:lstStyle/>
          <a:p>
            <a:r>
              <a:rPr lang="en-US"/>
              <a:t>The potential clinical impact of the observed differences in IL-6, a marker of inflammation, associated with some antiretroviral regimens </a:t>
            </a:r>
            <a:endParaRPr lang="en-GB"/>
          </a:p>
        </p:txBody>
      </p:sp>
      <p:sp>
        <p:nvSpPr>
          <p:cNvPr id="3" name="Subtitle 2">
            <a:extLst>
              <a:ext uri="{FF2B5EF4-FFF2-40B4-BE49-F238E27FC236}">
                <a16:creationId xmlns:a16="http://schemas.microsoft.com/office/drawing/2014/main" id="{6DB8D680-F194-4A81-A48C-93EE5AFA502A}"/>
              </a:ext>
            </a:extLst>
          </p:cNvPr>
          <p:cNvSpPr>
            <a:spLocks noGrp="1"/>
          </p:cNvSpPr>
          <p:nvPr>
            <p:ph type="subTitle" idx="1"/>
          </p:nvPr>
        </p:nvSpPr>
        <p:spPr>
          <a:xfrm>
            <a:off x="1718736" y="4724400"/>
            <a:ext cx="9042399" cy="1445683"/>
          </a:xfrm>
        </p:spPr>
        <p:txBody>
          <a:bodyPr/>
          <a:lstStyle/>
          <a:p>
            <a:r>
              <a:rPr lang="en-US" sz="1800" b="1" u="sng">
                <a:solidFill>
                  <a:schemeClr val="bg2">
                    <a:lumMod val="10000"/>
                  </a:schemeClr>
                </a:solidFill>
                <a:latin typeface="+mj-lt"/>
                <a:ea typeface="Calibri" panose="020F0502020204030204" pitchFamily="34" charset="0"/>
              </a:rPr>
              <a:t>S Serrano Villar</a:t>
            </a:r>
            <a:r>
              <a:rPr lang="en-US" sz="1800" b="1">
                <a:solidFill>
                  <a:schemeClr val="bg2">
                    <a:lumMod val="10000"/>
                  </a:schemeClr>
                </a:solidFill>
                <a:latin typeface="+mj-lt"/>
                <a:ea typeface="Calibri" panose="020F0502020204030204" pitchFamily="34" charset="0"/>
              </a:rPr>
              <a:t>,</a:t>
            </a:r>
            <a:r>
              <a:rPr lang="en-US" sz="1800" b="1" baseline="30000">
                <a:solidFill>
                  <a:schemeClr val="bg2">
                    <a:lumMod val="10000"/>
                  </a:schemeClr>
                </a:solidFill>
                <a:latin typeface="+mj-lt"/>
                <a:ea typeface="Calibri" panose="020F0502020204030204" pitchFamily="34" charset="0"/>
              </a:rPr>
              <a:t>1</a:t>
            </a:r>
            <a:r>
              <a:rPr lang="en-US" sz="1800" b="1">
                <a:solidFill>
                  <a:schemeClr val="bg2">
                    <a:lumMod val="10000"/>
                  </a:schemeClr>
                </a:solidFill>
                <a:latin typeface="+mj-lt"/>
                <a:ea typeface="Calibri" panose="020F0502020204030204" pitchFamily="34" charset="0"/>
              </a:rPr>
              <a:t> C Cohen,</a:t>
            </a:r>
            <a:r>
              <a:rPr lang="en-US" sz="1800" b="1" baseline="30000">
                <a:solidFill>
                  <a:schemeClr val="bg2">
                    <a:lumMod val="10000"/>
                  </a:schemeClr>
                </a:solidFill>
                <a:latin typeface="+mj-lt"/>
                <a:ea typeface="Calibri" panose="020F0502020204030204" pitchFamily="34" charset="0"/>
              </a:rPr>
              <a:t>2</a:t>
            </a:r>
            <a:r>
              <a:rPr lang="en-US" sz="1800" b="1">
                <a:solidFill>
                  <a:schemeClr val="bg2">
                    <a:lumMod val="10000"/>
                  </a:schemeClr>
                </a:solidFill>
                <a:latin typeface="+mj-lt"/>
                <a:ea typeface="Calibri" panose="020F0502020204030204" pitchFamily="34" charset="0"/>
              </a:rPr>
              <a:t> J Baker,</a:t>
            </a:r>
            <a:r>
              <a:rPr lang="en-US" sz="1800" b="1" baseline="30000">
                <a:solidFill>
                  <a:schemeClr val="bg2">
                    <a:lumMod val="10000"/>
                  </a:schemeClr>
                </a:solidFill>
                <a:latin typeface="+mj-lt"/>
                <a:ea typeface="Calibri" panose="020F0502020204030204" pitchFamily="34" charset="0"/>
              </a:rPr>
              <a:t>3</a:t>
            </a:r>
            <a:r>
              <a:rPr lang="en-US" sz="1800" b="1">
                <a:solidFill>
                  <a:schemeClr val="bg2">
                    <a:lumMod val="10000"/>
                  </a:schemeClr>
                </a:solidFill>
                <a:latin typeface="+mj-lt"/>
                <a:ea typeface="Calibri" panose="020F0502020204030204" pitchFamily="34" charset="0"/>
              </a:rPr>
              <a:t> M João Janeiro,</a:t>
            </a:r>
            <a:r>
              <a:rPr lang="en-US" sz="1800" b="1" baseline="30000">
                <a:solidFill>
                  <a:schemeClr val="bg2">
                    <a:lumMod val="10000"/>
                  </a:schemeClr>
                </a:solidFill>
                <a:latin typeface="+mj-lt"/>
                <a:ea typeface="Calibri" panose="020F0502020204030204" pitchFamily="34" charset="0"/>
              </a:rPr>
              <a:t>4</a:t>
            </a:r>
            <a:r>
              <a:rPr lang="en-US" sz="1800" b="1">
                <a:solidFill>
                  <a:schemeClr val="bg2">
                    <a:lumMod val="10000"/>
                  </a:schemeClr>
                </a:solidFill>
                <a:latin typeface="+mj-lt"/>
                <a:ea typeface="Calibri" panose="020F0502020204030204" pitchFamily="34" charset="0"/>
              </a:rPr>
              <a:t> F Aragao,</a:t>
            </a:r>
            <a:r>
              <a:rPr lang="en-US" sz="1800" b="1" baseline="30000">
                <a:solidFill>
                  <a:schemeClr val="bg2">
                    <a:lumMod val="10000"/>
                  </a:schemeClr>
                </a:solidFill>
                <a:latin typeface="+mj-lt"/>
                <a:ea typeface="Calibri" panose="020F0502020204030204" pitchFamily="34" charset="0"/>
              </a:rPr>
              <a:t>4</a:t>
            </a:r>
            <a:r>
              <a:rPr lang="en-US" sz="1800" b="1">
                <a:solidFill>
                  <a:schemeClr val="bg2">
                    <a:lumMod val="10000"/>
                  </a:schemeClr>
                </a:solidFill>
                <a:latin typeface="+mj-lt"/>
                <a:ea typeface="Calibri" panose="020F0502020204030204" pitchFamily="34" charset="0"/>
              </a:rPr>
              <a:t> K Melbourne,</a:t>
            </a:r>
            <a:r>
              <a:rPr lang="en-US" sz="1800" b="1" baseline="30000">
                <a:solidFill>
                  <a:schemeClr val="bg2">
                    <a:lumMod val="10000"/>
                  </a:schemeClr>
                </a:solidFill>
                <a:latin typeface="+mj-lt"/>
                <a:ea typeface="Calibri" panose="020F0502020204030204" pitchFamily="34" charset="0"/>
              </a:rPr>
              <a:t>2</a:t>
            </a:r>
            <a:r>
              <a:rPr lang="en-US" sz="1800" b="1">
                <a:solidFill>
                  <a:schemeClr val="bg2">
                    <a:lumMod val="10000"/>
                  </a:schemeClr>
                </a:solidFill>
                <a:latin typeface="+mj-lt"/>
                <a:ea typeface="Calibri" panose="020F0502020204030204" pitchFamily="34" charset="0"/>
              </a:rPr>
              <a:t> J Gonzalez,</a:t>
            </a:r>
            <a:r>
              <a:rPr lang="en-US" sz="1800" b="1" baseline="30000">
                <a:solidFill>
                  <a:schemeClr val="bg2">
                    <a:lumMod val="10000"/>
                  </a:schemeClr>
                </a:solidFill>
                <a:latin typeface="+mj-lt"/>
                <a:ea typeface="Calibri" panose="020F0502020204030204" pitchFamily="34" charset="0"/>
              </a:rPr>
              <a:t>6</a:t>
            </a:r>
            <a:r>
              <a:rPr lang="en-US" sz="1800" b="1">
                <a:solidFill>
                  <a:schemeClr val="bg2">
                    <a:lumMod val="10000"/>
                  </a:schemeClr>
                </a:solidFill>
                <a:latin typeface="+mj-lt"/>
                <a:ea typeface="Calibri" panose="020F0502020204030204" pitchFamily="34" charset="0"/>
              </a:rPr>
              <a:t> L Lara,</a:t>
            </a:r>
            <a:r>
              <a:rPr lang="en-US" sz="1800" b="1" baseline="30000">
                <a:solidFill>
                  <a:schemeClr val="bg2">
                    <a:lumMod val="10000"/>
                  </a:schemeClr>
                </a:solidFill>
                <a:latin typeface="+mj-lt"/>
                <a:ea typeface="Calibri" panose="020F0502020204030204" pitchFamily="34" charset="0"/>
              </a:rPr>
              <a:t>6</a:t>
            </a:r>
            <a:r>
              <a:rPr lang="en-US" sz="1800" b="1">
                <a:solidFill>
                  <a:schemeClr val="bg2">
                    <a:lumMod val="10000"/>
                  </a:schemeClr>
                </a:solidFill>
                <a:latin typeface="+mj-lt"/>
                <a:ea typeface="Calibri" panose="020F0502020204030204" pitchFamily="34" charset="0"/>
              </a:rPr>
              <a:t> C Kim,</a:t>
            </a:r>
            <a:r>
              <a:rPr lang="en-US" sz="1800" b="1" baseline="30000">
                <a:solidFill>
                  <a:schemeClr val="bg2">
                    <a:lumMod val="10000"/>
                  </a:schemeClr>
                </a:solidFill>
                <a:latin typeface="+mj-lt"/>
                <a:ea typeface="Calibri" panose="020F0502020204030204" pitchFamily="34" charset="0"/>
              </a:rPr>
              <a:t>2</a:t>
            </a:r>
            <a:r>
              <a:rPr lang="en-US" sz="1800" b="1">
                <a:solidFill>
                  <a:schemeClr val="bg2">
                    <a:lumMod val="10000"/>
                  </a:schemeClr>
                </a:solidFill>
                <a:latin typeface="+mj-lt"/>
                <a:ea typeface="Calibri" panose="020F0502020204030204" pitchFamily="34" charset="0"/>
              </a:rPr>
              <a:t> S Moreno</a:t>
            </a:r>
            <a:r>
              <a:rPr lang="en-US" sz="1800" b="1" baseline="30000">
                <a:solidFill>
                  <a:schemeClr val="bg2">
                    <a:lumMod val="10000"/>
                  </a:schemeClr>
                </a:solidFill>
                <a:latin typeface="+mj-lt"/>
                <a:ea typeface="Calibri" panose="020F0502020204030204" pitchFamily="34" charset="0"/>
              </a:rPr>
              <a:t>1</a:t>
            </a:r>
            <a:r>
              <a:rPr lang="en-US" sz="1800" b="1">
                <a:solidFill>
                  <a:schemeClr val="bg2">
                    <a:lumMod val="10000"/>
                  </a:schemeClr>
                </a:solidFill>
                <a:latin typeface="+mj-lt"/>
                <a:ea typeface="Calibri" panose="020F0502020204030204" pitchFamily="34" charset="0"/>
              </a:rPr>
              <a:t> </a:t>
            </a:r>
            <a:endParaRPr lang="en-GB" sz="1800" b="1">
              <a:solidFill>
                <a:schemeClr val="bg2">
                  <a:lumMod val="10000"/>
                </a:schemeClr>
              </a:solidFill>
              <a:latin typeface="+mj-lt"/>
              <a:ea typeface="Calibri" panose="020F0502020204030204" pitchFamily="34" charset="0"/>
            </a:endParaRPr>
          </a:p>
          <a:p>
            <a:r>
              <a:rPr lang="en-GB" sz="1200" i="1" baseline="30000">
                <a:latin typeface="+mj-lt"/>
                <a:ea typeface="Calibri" panose="020F0502020204030204" pitchFamily="34" charset="0"/>
                <a:cs typeface="Arial"/>
              </a:rPr>
              <a:t>1</a:t>
            </a:r>
            <a:r>
              <a:rPr lang="en-GB" sz="1200" i="1">
                <a:latin typeface="+mj-lt"/>
                <a:ea typeface="Calibri" panose="020F0502020204030204" pitchFamily="34" charset="0"/>
                <a:cs typeface="Arial"/>
              </a:rPr>
              <a:t>Hospital Universitario Ramón y Cajal, Infectious Diseases, Madrid, Spain; </a:t>
            </a:r>
            <a:r>
              <a:rPr lang="en-GB" sz="1200" i="1" baseline="30000">
                <a:latin typeface="+mj-lt"/>
                <a:ea typeface="Calibri" panose="020F0502020204030204" pitchFamily="34" charset="0"/>
                <a:cs typeface="Arial"/>
              </a:rPr>
              <a:t>2</a:t>
            </a:r>
            <a:r>
              <a:rPr lang="en-GB" sz="1200" i="1">
                <a:latin typeface="+mj-lt"/>
                <a:ea typeface="Calibri" panose="020F0502020204030204" pitchFamily="34" charset="0"/>
                <a:cs typeface="Arial"/>
              </a:rPr>
              <a:t>Gilead Sciences Inc., HIV Medical Affairs, Foster City, United States; </a:t>
            </a:r>
            <a:r>
              <a:rPr lang="en-GB" sz="1200" i="1" baseline="30000">
                <a:latin typeface="+mj-lt"/>
                <a:ea typeface="Calibri" panose="020F0502020204030204" pitchFamily="34" charset="0"/>
                <a:cs typeface="Arial"/>
              </a:rPr>
              <a:t>3</a:t>
            </a:r>
            <a:r>
              <a:rPr lang="en-GB" sz="1200" i="1">
                <a:latin typeface="+mj-lt"/>
                <a:ea typeface="Calibri" panose="020F0502020204030204" pitchFamily="34" charset="0"/>
                <a:cs typeface="Arial"/>
              </a:rPr>
              <a:t>University of Minnesota, Minneapolis, United States; </a:t>
            </a:r>
            <a:r>
              <a:rPr lang="en-GB" sz="1200" i="1" baseline="30000">
                <a:latin typeface="+mj-lt"/>
                <a:ea typeface="Calibri" panose="020F0502020204030204" pitchFamily="34" charset="0"/>
                <a:cs typeface="Arial"/>
              </a:rPr>
              <a:t>4</a:t>
            </a:r>
            <a:r>
              <a:rPr lang="en-GB" sz="1200" i="1">
                <a:latin typeface="+mj-lt"/>
                <a:ea typeface="Calibri" panose="020F0502020204030204" pitchFamily="34" charset="0"/>
                <a:cs typeface="Arial"/>
              </a:rPr>
              <a:t>Maple Health Group, New York, United States; </a:t>
            </a:r>
            <a:r>
              <a:rPr lang="en-GB" sz="1200">
                <a:ea typeface="+mn-lt"/>
                <a:cs typeface="+mn-lt"/>
              </a:rPr>
              <a:t>NOVA National School of Public Health, Public Health Research Centre, Universidade NOVA de Lisboa, Lisboa, Portugal, </a:t>
            </a:r>
            <a:r>
              <a:rPr lang="en-GB" sz="1200">
                <a:latin typeface="+mj-lt"/>
                <a:ea typeface="+mn-lt"/>
                <a:cs typeface="Arial"/>
              </a:rPr>
              <a:t> </a:t>
            </a:r>
            <a:r>
              <a:rPr lang="en-GB" sz="1200" i="1" baseline="30000">
                <a:latin typeface="+mj-lt"/>
                <a:ea typeface="+mn-lt"/>
                <a:cs typeface="Arial"/>
              </a:rPr>
              <a:t>6</a:t>
            </a:r>
            <a:r>
              <a:rPr lang="en-GB" sz="1200" i="1">
                <a:latin typeface="+mj-lt"/>
                <a:ea typeface="+mn-lt"/>
                <a:cs typeface="Arial"/>
              </a:rPr>
              <a:t>Gilead</a:t>
            </a:r>
            <a:r>
              <a:rPr lang="en-GB" sz="1200" i="1">
                <a:latin typeface="+mj-lt"/>
                <a:ea typeface="Calibri" panose="020F0502020204030204" pitchFamily="34" charset="0"/>
                <a:cs typeface="Arial"/>
              </a:rPr>
              <a:t> Sciences Inc., HIV Medical Affairs, Madrid, Spain </a:t>
            </a:r>
            <a:endParaRPr lang="en-GB" sz="1200">
              <a:solidFill>
                <a:schemeClr val="bg2">
                  <a:lumMod val="10000"/>
                </a:schemeClr>
              </a:solidFill>
              <a:latin typeface="+mj-lt"/>
              <a:ea typeface="Calibri" panose="020F0502020204030204" pitchFamily="34" charset="0"/>
            </a:endParaRPr>
          </a:p>
          <a:p>
            <a:endParaRPr lang="en-GB" sz="1800"/>
          </a:p>
        </p:txBody>
      </p:sp>
    </p:spTree>
    <p:extLst>
      <p:ext uri="{BB962C8B-B14F-4D97-AF65-F5344CB8AC3E}">
        <p14:creationId xmlns:p14="http://schemas.microsoft.com/office/powerpoint/2010/main" val="1285530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CD4F0-FE71-4594-9B42-BF74936E5B5E}"/>
              </a:ext>
            </a:extLst>
          </p:cNvPr>
          <p:cNvSpPr>
            <a:spLocks noGrp="1"/>
          </p:cNvSpPr>
          <p:nvPr>
            <p:ph type="title"/>
          </p:nvPr>
        </p:nvSpPr>
        <p:spPr/>
        <p:txBody>
          <a:bodyPr/>
          <a:lstStyle/>
          <a:p>
            <a:r>
              <a:rPr lang="en-GB"/>
              <a:t>Results</a:t>
            </a:r>
          </a:p>
        </p:txBody>
      </p:sp>
      <p:sp>
        <p:nvSpPr>
          <p:cNvPr id="3" name="Content Placeholder 2">
            <a:extLst>
              <a:ext uri="{FF2B5EF4-FFF2-40B4-BE49-F238E27FC236}">
                <a16:creationId xmlns:a16="http://schemas.microsoft.com/office/drawing/2014/main" id="{FBE5AE11-F304-4734-A934-4ABF559C8708}"/>
              </a:ext>
            </a:extLst>
          </p:cNvPr>
          <p:cNvSpPr>
            <a:spLocks noGrp="1"/>
          </p:cNvSpPr>
          <p:nvPr>
            <p:ph idx="1"/>
          </p:nvPr>
        </p:nvSpPr>
        <p:spPr/>
        <p:txBody>
          <a:bodyPr/>
          <a:lstStyle/>
          <a:p>
            <a:pPr marL="365125" lvl="1" indent="-365125">
              <a:spcAft>
                <a:spcPts val="400"/>
              </a:spcAft>
              <a:buFont typeface="Arial" panose="020B0604020202020204" pitchFamily="34" charset="0"/>
              <a:buChar char="•"/>
            </a:pPr>
            <a:r>
              <a:rPr lang="en-US" sz="2800"/>
              <a:t>PLWH maintained on a 3DR spend 22% more time in the "low" IL-6 quartile</a:t>
            </a:r>
            <a:endParaRPr lang="en-US" sz="3100"/>
          </a:p>
          <a:p>
            <a:pPr marL="365125" lvl="1" indent="-365125">
              <a:spcAft>
                <a:spcPts val="400"/>
              </a:spcAft>
              <a:buFont typeface="Arial" panose="020B0604020202020204" pitchFamily="34" charset="0"/>
              <a:buChar char="•"/>
            </a:pPr>
            <a:r>
              <a:rPr lang="en-US" sz="3100"/>
              <a:t>Those on a 2DR spend 16% more time in the "high" IL-6 category</a:t>
            </a:r>
            <a:endParaRPr lang="en-US" sz="3100">
              <a:cs typeface="Arial"/>
            </a:endParaRPr>
          </a:p>
          <a:p>
            <a:pPr marL="365125" lvl="1" indent="-365125">
              <a:spcAft>
                <a:spcPts val="400"/>
              </a:spcAft>
              <a:buFont typeface="Arial" panose="020B0604020202020204" pitchFamily="34" charset="0"/>
              <a:buChar char="•"/>
            </a:pPr>
            <a:r>
              <a:rPr lang="en-US" sz="2800"/>
              <a:t>As a result, the mean number of </a:t>
            </a:r>
            <a:r>
              <a:rPr lang="en-US" sz="2800">
                <a:solidFill>
                  <a:srgbClr val="000000"/>
                </a:solidFill>
              </a:rPr>
              <a:t>SNAE/death</a:t>
            </a:r>
            <a:r>
              <a:rPr lang="en-US" sz="2800" b="1">
                <a:solidFill>
                  <a:schemeClr val="accent3">
                    <a:lumMod val="50000"/>
                  </a:schemeClr>
                </a:solidFill>
              </a:rPr>
              <a:t> </a:t>
            </a:r>
            <a:r>
              <a:rPr lang="en-US" sz="2800"/>
              <a:t>events that are expected to occur for every 100 PLWH over 144 weeks was 5.6 (3DR) vs 6.8 (2DR)</a:t>
            </a:r>
            <a:endParaRPr lang="en-US" sz="2800">
              <a:cs typeface="Arial"/>
            </a:endParaRPr>
          </a:p>
          <a:p>
            <a:pPr marL="304165" indent="-304165"/>
            <a:endParaRPr lang="en-GB">
              <a:cs typeface="Arial"/>
            </a:endParaRPr>
          </a:p>
        </p:txBody>
      </p:sp>
      <p:sp>
        <p:nvSpPr>
          <p:cNvPr id="4" name="Slide Number Placeholder 3">
            <a:extLst>
              <a:ext uri="{FF2B5EF4-FFF2-40B4-BE49-F238E27FC236}">
                <a16:creationId xmlns:a16="http://schemas.microsoft.com/office/drawing/2014/main" id="{457F763F-CA57-4124-9AC7-66576D4888DC}"/>
              </a:ext>
            </a:extLst>
          </p:cNvPr>
          <p:cNvSpPr>
            <a:spLocks noGrp="1"/>
          </p:cNvSpPr>
          <p:nvPr>
            <p:ph type="sldNum" sz="quarter" idx="12"/>
          </p:nvPr>
        </p:nvSpPr>
        <p:spPr/>
        <p:txBody>
          <a:bodyPr/>
          <a:lstStyle/>
          <a:p>
            <a:pPr>
              <a:defRPr/>
            </a:pPr>
            <a:fld id="{D37C1B27-D072-4EEE-9B83-EA3B1B8FA99C}" type="slidenum">
              <a:rPr lang="en-US" altLang="en-US" smtClean="0"/>
              <a:pPr>
                <a:defRPr/>
              </a:pPr>
              <a:t>10</a:t>
            </a:fld>
            <a:endParaRPr lang="en-US" altLang="en-US"/>
          </a:p>
        </p:txBody>
      </p:sp>
    </p:spTree>
    <p:extLst>
      <p:ext uri="{BB962C8B-B14F-4D97-AF65-F5344CB8AC3E}">
        <p14:creationId xmlns:p14="http://schemas.microsoft.com/office/powerpoint/2010/main" val="3381774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CD4F0-FE71-4594-9B42-BF74936E5B5E}"/>
              </a:ext>
            </a:extLst>
          </p:cNvPr>
          <p:cNvSpPr>
            <a:spLocks noGrp="1"/>
          </p:cNvSpPr>
          <p:nvPr>
            <p:ph type="title"/>
          </p:nvPr>
        </p:nvSpPr>
        <p:spPr/>
        <p:txBody>
          <a:bodyPr/>
          <a:lstStyle/>
          <a:p>
            <a:r>
              <a:rPr lang="en-GB"/>
              <a:t>Results:  Number Needed to Treat (NNT)</a:t>
            </a:r>
          </a:p>
        </p:txBody>
      </p:sp>
      <p:sp>
        <p:nvSpPr>
          <p:cNvPr id="3" name="Content Placeholder 2">
            <a:extLst>
              <a:ext uri="{FF2B5EF4-FFF2-40B4-BE49-F238E27FC236}">
                <a16:creationId xmlns:a16="http://schemas.microsoft.com/office/drawing/2014/main" id="{FBE5AE11-F304-4734-A934-4ABF559C8708}"/>
              </a:ext>
            </a:extLst>
          </p:cNvPr>
          <p:cNvSpPr>
            <a:spLocks noGrp="1"/>
          </p:cNvSpPr>
          <p:nvPr>
            <p:ph idx="1"/>
          </p:nvPr>
        </p:nvSpPr>
        <p:spPr/>
        <p:txBody>
          <a:bodyPr/>
          <a:lstStyle/>
          <a:p>
            <a:pPr marL="365125" lvl="1" indent="-365125">
              <a:spcAft>
                <a:spcPts val="400"/>
              </a:spcAft>
              <a:buFont typeface="Arial" panose="020B0604020202020204" pitchFamily="34" charset="0"/>
              <a:buChar char="•"/>
            </a:pPr>
            <a:r>
              <a:rPr lang="en-US" sz="2800"/>
              <a:t>Based on the model, for every 43 PLWH 30</a:t>
            </a:r>
            <a:r>
              <a:rPr lang="en-US" sz="2800">
                <a:effectLst/>
                <a:ea typeface="Calibri" panose="020F0502020204030204" pitchFamily="34" charset="0"/>
                <a:cs typeface="Times New Roman"/>
              </a:rPr>
              <a:t>–</a:t>
            </a:r>
            <a:r>
              <a:rPr lang="en-US" sz="2800"/>
              <a:t>50 years old treated for 5 years with a regimen associated with higher IL-6, there would be one additional SNAE/death outcome (</a:t>
            </a:r>
            <a:r>
              <a:rPr lang="en-US" sz="2800" b="1"/>
              <a:t>Figure 3</a:t>
            </a:r>
            <a:r>
              <a:rPr lang="en-US" sz="2800"/>
              <a:t>)</a:t>
            </a:r>
          </a:p>
          <a:p>
            <a:pPr marL="304165" indent="-304165"/>
            <a:endParaRPr lang="en-GB">
              <a:cs typeface="Arial"/>
            </a:endParaRPr>
          </a:p>
        </p:txBody>
      </p:sp>
      <p:sp>
        <p:nvSpPr>
          <p:cNvPr id="4" name="Slide Number Placeholder 3">
            <a:extLst>
              <a:ext uri="{FF2B5EF4-FFF2-40B4-BE49-F238E27FC236}">
                <a16:creationId xmlns:a16="http://schemas.microsoft.com/office/drawing/2014/main" id="{457F763F-CA57-4124-9AC7-66576D4888DC}"/>
              </a:ext>
            </a:extLst>
          </p:cNvPr>
          <p:cNvSpPr>
            <a:spLocks noGrp="1"/>
          </p:cNvSpPr>
          <p:nvPr>
            <p:ph type="sldNum" sz="quarter" idx="12"/>
          </p:nvPr>
        </p:nvSpPr>
        <p:spPr/>
        <p:txBody>
          <a:bodyPr/>
          <a:lstStyle/>
          <a:p>
            <a:pPr>
              <a:defRPr/>
            </a:pPr>
            <a:fld id="{D37C1B27-D072-4EEE-9B83-EA3B1B8FA99C}" type="slidenum">
              <a:rPr lang="en-US" altLang="en-US" smtClean="0"/>
              <a:pPr>
                <a:defRPr/>
              </a:pPr>
              <a:t>11</a:t>
            </a:fld>
            <a:endParaRPr lang="en-US" altLang="en-US"/>
          </a:p>
        </p:txBody>
      </p:sp>
      <p:pic>
        <p:nvPicPr>
          <p:cNvPr id="6" name="Picture 5">
            <a:extLst>
              <a:ext uri="{FF2B5EF4-FFF2-40B4-BE49-F238E27FC236}">
                <a16:creationId xmlns:a16="http://schemas.microsoft.com/office/drawing/2014/main" id="{C9CA3C1D-6C1D-4EEB-8084-A4065B88EA29}"/>
              </a:ext>
            </a:extLst>
          </p:cNvPr>
          <p:cNvPicPr>
            <a:picLocks noChangeAspect="1"/>
          </p:cNvPicPr>
          <p:nvPr/>
        </p:nvPicPr>
        <p:blipFill>
          <a:blip r:embed="rId2"/>
          <a:stretch>
            <a:fillRect/>
          </a:stretch>
        </p:blipFill>
        <p:spPr>
          <a:xfrm>
            <a:off x="609600" y="3005482"/>
            <a:ext cx="11150885" cy="2933884"/>
          </a:xfrm>
          <a:prstGeom prst="rect">
            <a:avLst/>
          </a:prstGeom>
        </p:spPr>
      </p:pic>
      <p:sp>
        <p:nvSpPr>
          <p:cNvPr id="5" name="TextBox 4">
            <a:extLst>
              <a:ext uri="{FF2B5EF4-FFF2-40B4-BE49-F238E27FC236}">
                <a16:creationId xmlns:a16="http://schemas.microsoft.com/office/drawing/2014/main" id="{54CAB635-237B-824F-B209-AE17EE60FD9E}"/>
              </a:ext>
            </a:extLst>
          </p:cNvPr>
          <p:cNvSpPr txBox="1"/>
          <p:nvPr/>
        </p:nvSpPr>
        <p:spPr>
          <a:xfrm>
            <a:off x="609600" y="5608320"/>
            <a:ext cx="11216640" cy="498598"/>
          </a:xfrm>
          <a:prstGeom prst="rect">
            <a:avLst/>
          </a:prstGeom>
          <a:solidFill>
            <a:schemeClr val="accent2"/>
          </a:solidFill>
        </p:spPr>
        <p:txBody>
          <a:bodyPr wrap="square" lIns="0" tIns="0" rIns="0" bIns="0" rtlCol="0">
            <a:spAutoFit/>
          </a:bodyPr>
          <a:lstStyle/>
          <a:p>
            <a:pPr>
              <a:lnSpc>
                <a:spcPct val="90000"/>
              </a:lnSpc>
            </a:pPr>
            <a:r>
              <a:rPr lang="en-US">
                <a:solidFill>
                  <a:schemeClr val="bg1"/>
                </a:solidFill>
              </a:rPr>
              <a:t>NNT of 43:  for every 43 PLWH treated with a regimen that has a higher IL-6 for five years, the model predicts there would be one additional SNA/death event</a:t>
            </a:r>
          </a:p>
        </p:txBody>
      </p:sp>
      <p:sp>
        <p:nvSpPr>
          <p:cNvPr id="7" name="TextBox 6">
            <a:extLst>
              <a:ext uri="{FF2B5EF4-FFF2-40B4-BE49-F238E27FC236}">
                <a16:creationId xmlns:a16="http://schemas.microsoft.com/office/drawing/2014/main" id="{7F8E85B6-1A64-45B0-9BB5-98432DCFDA28}"/>
              </a:ext>
            </a:extLst>
          </p:cNvPr>
          <p:cNvSpPr txBox="1"/>
          <p:nvPr/>
        </p:nvSpPr>
        <p:spPr>
          <a:xfrm>
            <a:off x="5893675" y="3699641"/>
            <a:ext cx="2743199" cy="27699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pPr>
            <a:r>
              <a:rPr lang="en-US" sz="2000" b="1">
                <a:cs typeface="Arial"/>
              </a:rPr>
              <a:t>: NNT=43</a:t>
            </a:r>
          </a:p>
        </p:txBody>
      </p:sp>
    </p:spTree>
    <p:extLst>
      <p:ext uri="{BB962C8B-B14F-4D97-AF65-F5344CB8AC3E}">
        <p14:creationId xmlns:p14="http://schemas.microsoft.com/office/powerpoint/2010/main" val="451149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5DBAB-FC78-4274-BF59-8ABED203F924}"/>
              </a:ext>
            </a:extLst>
          </p:cNvPr>
          <p:cNvSpPr>
            <a:spLocks noGrp="1"/>
          </p:cNvSpPr>
          <p:nvPr>
            <p:ph type="title"/>
          </p:nvPr>
        </p:nvSpPr>
        <p:spPr/>
        <p:txBody>
          <a:bodyPr/>
          <a:lstStyle/>
          <a:p>
            <a:r>
              <a:rPr lang="en-US"/>
              <a:t>Results</a:t>
            </a:r>
            <a:endParaRPr lang="en-GB"/>
          </a:p>
        </p:txBody>
      </p:sp>
      <p:sp>
        <p:nvSpPr>
          <p:cNvPr id="3" name="Content Placeholder 2">
            <a:extLst>
              <a:ext uri="{FF2B5EF4-FFF2-40B4-BE49-F238E27FC236}">
                <a16:creationId xmlns:a16="http://schemas.microsoft.com/office/drawing/2014/main" id="{BB1E4A51-D8E8-4B01-A240-51294C448D04}"/>
              </a:ext>
            </a:extLst>
          </p:cNvPr>
          <p:cNvSpPr>
            <a:spLocks noGrp="1"/>
          </p:cNvSpPr>
          <p:nvPr>
            <p:ph idx="1"/>
          </p:nvPr>
        </p:nvSpPr>
        <p:spPr/>
        <p:txBody>
          <a:bodyPr/>
          <a:lstStyle/>
          <a:p>
            <a:r>
              <a:rPr lang="en-US" sz="2800"/>
              <a:t>The NNT varies with years on treatment (</a:t>
            </a:r>
            <a:r>
              <a:rPr lang="en-US" sz="2800" b="1"/>
              <a:t>Table 2</a:t>
            </a:r>
            <a:r>
              <a:rPr lang="en-US" sz="2800"/>
              <a:t>)</a:t>
            </a:r>
            <a:endParaRPr lang="en-US" sz="2800">
              <a:cs typeface="Times New Roman" panose="02020603050405020304" pitchFamily="18" charset="0"/>
            </a:endParaRPr>
          </a:p>
          <a:p>
            <a:endParaRPr lang="en-GB"/>
          </a:p>
        </p:txBody>
      </p:sp>
      <p:sp>
        <p:nvSpPr>
          <p:cNvPr id="4" name="Slide Number Placeholder 3">
            <a:extLst>
              <a:ext uri="{FF2B5EF4-FFF2-40B4-BE49-F238E27FC236}">
                <a16:creationId xmlns:a16="http://schemas.microsoft.com/office/drawing/2014/main" id="{11FFA7D8-289A-4C39-B3FD-A7676884FD6B}"/>
              </a:ext>
            </a:extLst>
          </p:cNvPr>
          <p:cNvSpPr>
            <a:spLocks noGrp="1"/>
          </p:cNvSpPr>
          <p:nvPr>
            <p:ph type="sldNum" sz="quarter" idx="12"/>
          </p:nvPr>
        </p:nvSpPr>
        <p:spPr/>
        <p:txBody>
          <a:bodyPr/>
          <a:lstStyle/>
          <a:p>
            <a:pPr>
              <a:defRPr/>
            </a:pPr>
            <a:fld id="{D37C1B27-D072-4EEE-9B83-EA3B1B8FA99C}" type="slidenum">
              <a:rPr lang="en-US" altLang="en-US" smtClean="0"/>
              <a:pPr>
                <a:defRPr/>
              </a:pPr>
              <a:t>12</a:t>
            </a:fld>
            <a:endParaRPr lang="en-US" altLang="en-US"/>
          </a:p>
        </p:txBody>
      </p:sp>
      <p:graphicFrame>
        <p:nvGraphicFramePr>
          <p:cNvPr id="5" name="Table 3">
            <a:extLst>
              <a:ext uri="{FF2B5EF4-FFF2-40B4-BE49-F238E27FC236}">
                <a16:creationId xmlns:a16="http://schemas.microsoft.com/office/drawing/2014/main" id="{B1D9B17B-7584-49DE-9B8C-3A2B396DCB06}"/>
              </a:ext>
            </a:extLst>
          </p:cNvPr>
          <p:cNvGraphicFramePr>
            <a:graphicFrameLocks noGrp="1"/>
          </p:cNvGraphicFramePr>
          <p:nvPr>
            <p:extLst>
              <p:ext uri="{D42A27DB-BD31-4B8C-83A1-F6EECF244321}">
                <p14:modId xmlns:p14="http://schemas.microsoft.com/office/powerpoint/2010/main" val="259773302"/>
              </p:ext>
            </p:extLst>
          </p:nvPr>
        </p:nvGraphicFramePr>
        <p:xfrm>
          <a:off x="819151" y="3234231"/>
          <a:ext cx="9982200" cy="1584960"/>
        </p:xfrm>
        <a:graphic>
          <a:graphicData uri="http://schemas.openxmlformats.org/drawingml/2006/table">
            <a:tbl>
              <a:tblPr firstRow="1" bandRow="1">
                <a:tableStyleId>{8EC20E35-A176-4012-BC5E-935CFFF8708E}</a:tableStyleId>
              </a:tblPr>
              <a:tblGrid>
                <a:gridCol w="4993230">
                  <a:extLst>
                    <a:ext uri="{9D8B030D-6E8A-4147-A177-3AD203B41FA5}">
                      <a16:colId xmlns:a16="http://schemas.microsoft.com/office/drawing/2014/main" val="1024661916"/>
                    </a:ext>
                  </a:extLst>
                </a:gridCol>
                <a:gridCol w="4988970">
                  <a:extLst>
                    <a:ext uri="{9D8B030D-6E8A-4147-A177-3AD203B41FA5}">
                      <a16:colId xmlns:a16="http://schemas.microsoft.com/office/drawing/2014/main" val="2554666722"/>
                    </a:ext>
                  </a:extLst>
                </a:gridCol>
              </a:tblGrid>
              <a:tr h="294435">
                <a:tc>
                  <a:txBody>
                    <a:bodyPr/>
                    <a:lstStyle/>
                    <a:p>
                      <a:pPr algn="ctr"/>
                      <a:r>
                        <a:rPr lang="en-US" sz="2000"/>
                        <a:t>Time (years)</a:t>
                      </a:r>
                      <a:endParaRPr lang="en-GB" sz="2000"/>
                    </a:p>
                  </a:txBody>
                  <a:tcPr>
                    <a:solidFill>
                      <a:schemeClr val="bg1">
                        <a:lumMod val="65000"/>
                      </a:schemeClr>
                    </a:solidFill>
                  </a:tcPr>
                </a:tc>
                <a:tc>
                  <a:txBody>
                    <a:bodyPr/>
                    <a:lstStyle/>
                    <a:p>
                      <a:pPr algn="ctr"/>
                      <a:r>
                        <a:rPr lang="en-US" sz="2000" b="1">
                          <a:solidFill>
                            <a:schemeClr val="bg1"/>
                          </a:solidFill>
                        </a:rPr>
                        <a:t>NNT</a:t>
                      </a:r>
                      <a:endParaRPr lang="en-GB" sz="2000"/>
                    </a:p>
                  </a:txBody>
                  <a:tcPr>
                    <a:solidFill>
                      <a:schemeClr val="bg1">
                        <a:lumMod val="65000"/>
                      </a:schemeClr>
                    </a:solidFill>
                  </a:tcPr>
                </a:tc>
                <a:extLst>
                  <a:ext uri="{0D108BD9-81ED-4DB2-BD59-A6C34878D82A}">
                    <a16:rowId xmlns:a16="http://schemas.microsoft.com/office/drawing/2014/main" val="358683042"/>
                  </a:ext>
                </a:extLst>
              </a:tr>
              <a:tr h="294435">
                <a:tc>
                  <a:txBody>
                    <a:bodyPr/>
                    <a:lstStyle/>
                    <a:p>
                      <a:pPr algn="ctr"/>
                      <a:r>
                        <a:rPr lang="en-US" sz="2000"/>
                        <a:t>3</a:t>
                      </a:r>
                      <a:endParaRPr lang="en-GB" sz="2000"/>
                    </a:p>
                  </a:txBody>
                  <a:tcPr/>
                </a:tc>
                <a:tc>
                  <a:txBody>
                    <a:bodyPr/>
                    <a:lstStyle/>
                    <a:p>
                      <a:pPr algn="ctr"/>
                      <a:r>
                        <a:rPr lang="en-US" sz="2000"/>
                        <a:t>106</a:t>
                      </a:r>
                      <a:endParaRPr lang="en-GB" sz="2000"/>
                    </a:p>
                  </a:txBody>
                  <a:tcPr/>
                </a:tc>
                <a:extLst>
                  <a:ext uri="{0D108BD9-81ED-4DB2-BD59-A6C34878D82A}">
                    <a16:rowId xmlns:a16="http://schemas.microsoft.com/office/drawing/2014/main" val="499659552"/>
                  </a:ext>
                </a:extLst>
              </a:tr>
              <a:tr h="294435">
                <a:tc>
                  <a:txBody>
                    <a:bodyPr/>
                    <a:lstStyle/>
                    <a:p>
                      <a:pPr algn="ctr"/>
                      <a:r>
                        <a:rPr lang="en-US" sz="2000"/>
                        <a:t>5</a:t>
                      </a:r>
                      <a:endParaRPr lang="en-GB" sz="2000"/>
                    </a:p>
                  </a:txBody>
                  <a:tcPr/>
                </a:tc>
                <a:tc>
                  <a:txBody>
                    <a:bodyPr/>
                    <a:lstStyle/>
                    <a:p>
                      <a:pPr algn="ctr"/>
                      <a:r>
                        <a:rPr lang="en-US" sz="2000"/>
                        <a:t>43</a:t>
                      </a:r>
                      <a:endParaRPr lang="en-GB" sz="2000"/>
                    </a:p>
                  </a:txBody>
                  <a:tcPr/>
                </a:tc>
                <a:extLst>
                  <a:ext uri="{0D108BD9-81ED-4DB2-BD59-A6C34878D82A}">
                    <a16:rowId xmlns:a16="http://schemas.microsoft.com/office/drawing/2014/main" val="2362573479"/>
                  </a:ext>
                </a:extLst>
              </a:tr>
              <a:tr h="294435">
                <a:tc>
                  <a:txBody>
                    <a:bodyPr/>
                    <a:lstStyle/>
                    <a:p>
                      <a:pPr algn="ctr"/>
                      <a:r>
                        <a:rPr lang="en-US" sz="2000"/>
                        <a:t>10</a:t>
                      </a:r>
                      <a:endParaRPr lang="en-GB" sz="2000"/>
                    </a:p>
                  </a:txBody>
                  <a:tcPr/>
                </a:tc>
                <a:tc>
                  <a:txBody>
                    <a:bodyPr/>
                    <a:lstStyle/>
                    <a:p>
                      <a:pPr algn="ctr"/>
                      <a:r>
                        <a:rPr lang="en-US" sz="2000"/>
                        <a:t>13</a:t>
                      </a:r>
                      <a:endParaRPr lang="en-GB" sz="2000"/>
                    </a:p>
                  </a:txBody>
                  <a:tcPr/>
                </a:tc>
                <a:extLst>
                  <a:ext uri="{0D108BD9-81ED-4DB2-BD59-A6C34878D82A}">
                    <a16:rowId xmlns:a16="http://schemas.microsoft.com/office/drawing/2014/main" val="1728102215"/>
                  </a:ext>
                </a:extLst>
              </a:tr>
            </a:tbl>
          </a:graphicData>
        </a:graphic>
      </p:graphicFrame>
      <p:sp>
        <p:nvSpPr>
          <p:cNvPr id="6" name="TextBox 5">
            <a:extLst>
              <a:ext uri="{FF2B5EF4-FFF2-40B4-BE49-F238E27FC236}">
                <a16:creationId xmlns:a16="http://schemas.microsoft.com/office/drawing/2014/main" id="{92DB7DB8-4834-4CE8-AE08-82552CC32ACD}"/>
              </a:ext>
            </a:extLst>
          </p:cNvPr>
          <p:cNvSpPr txBox="1"/>
          <p:nvPr/>
        </p:nvSpPr>
        <p:spPr>
          <a:xfrm>
            <a:off x="819151" y="2489734"/>
            <a:ext cx="9982200" cy="553998"/>
          </a:xfrm>
          <a:prstGeom prst="rect">
            <a:avLst/>
          </a:prstGeom>
          <a:noFill/>
        </p:spPr>
        <p:txBody>
          <a:bodyPr wrap="square" lIns="0" tIns="0" rIns="0" bIns="0" rtlCol="0">
            <a:spAutoFit/>
          </a:bodyPr>
          <a:lstStyle/>
          <a:p>
            <a:pPr>
              <a:lnSpc>
                <a:spcPct val="90000"/>
              </a:lnSpc>
            </a:pPr>
            <a:r>
              <a:rPr lang="en-US" sz="2000" b="1"/>
              <a:t>Table 2. NNT to Observe One Additional SNA/Death Outcome on a 2DR vs. 3DR by Time on ART, Based on the Observed Higher IL-6 Levels With 2DRs</a:t>
            </a:r>
          </a:p>
        </p:txBody>
      </p:sp>
      <p:sp>
        <p:nvSpPr>
          <p:cNvPr id="7" name="TextBox 6">
            <a:extLst>
              <a:ext uri="{FF2B5EF4-FFF2-40B4-BE49-F238E27FC236}">
                <a16:creationId xmlns:a16="http://schemas.microsoft.com/office/drawing/2014/main" id="{0D3E6F07-CFA6-4573-AC22-1952A2821563}"/>
              </a:ext>
            </a:extLst>
          </p:cNvPr>
          <p:cNvSpPr txBox="1"/>
          <p:nvPr/>
        </p:nvSpPr>
        <p:spPr>
          <a:xfrm>
            <a:off x="1558159" y="5157952"/>
            <a:ext cx="8799784" cy="24929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pPr>
            <a:r>
              <a:rPr lang="en-US" dirty="0"/>
              <a:t>Estimates</a:t>
            </a:r>
            <a:r>
              <a:rPr lang="en-US" dirty="0">
                <a:ea typeface="+mn-lt"/>
                <a:cs typeface="+mn-lt"/>
              </a:rPr>
              <a:t> from Markov modeling considered participant age range of 30-50 years</a:t>
            </a:r>
            <a:endParaRPr lang="en-US" dirty="0"/>
          </a:p>
        </p:txBody>
      </p:sp>
    </p:spTree>
    <p:extLst>
      <p:ext uri="{BB962C8B-B14F-4D97-AF65-F5344CB8AC3E}">
        <p14:creationId xmlns:p14="http://schemas.microsoft.com/office/powerpoint/2010/main" val="4020892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B895A-0E3A-4E91-ADE9-58386D4FC5E7}"/>
              </a:ext>
            </a:extLst>
          </p:cNvPr>
          <p:cNvSpPr>
            <a:spLocks noGrp="1"/>
          </p:cNvSpPr>
          <p:nvPr>
            <p:ph type="title"/>
          </p:nvPr>
        </p:nvSpPr>
        <p:spPr/>
        <p:txBody>
          <a:bodyPr/>
          <a:lstStyle/>
          <a:p>
            <a:r>
              <a:rPr lang="en-US"/>
              <a:t>Results</a:t>
            </a:r>
            <a:endParaRPr lang="en-GB"/>
          </a:p>
        </p:txBody>
      </p:sp>
      <p:sp>
        <p:nvSpPr>
          <p:cNvPr id="3" name="Content Placeholder 2">
            <a:extLst>
              <a:ext uri="{FF2B5EF4-FFF2-40B4-BE49-F238E27FC236}">
                <a16:creationId xmlns:a16="http://schemas.microsoft.com/office/drawing/2014/main" id="{AEDC7245-19AE-4EDD-A2A0-9D48ABBDFF6A}"/>
              </a:ext>
            </a:extLst>
          </p:cNvPr>
          <p:cNvSpPr>
            <a:spLocks noGrp="1"/>
          </p:cNvSpPr>
          <p:nvPr>
            <p:ph idx="1"/>
          </p:nvPr>
        </p:nvSpPr>
        <p:spPr/>
        <p:txBody>
          <a:bodyPr/>
          <a:lstStyle/>
          <a:p>
            <a:pPr marL="304165" indent="-304165"/>
            <a:r>
              <a:rPr lang="en-US" sz="2800"/>
              <a:t>Given that these model data suggest an important clinical impact of the elevated IL-6 levels, we estimated the cohort size required to support or refute an effect of this magnitude (</a:t>
            </a:r>
            <a:r>
              <a:rPr lang="en-US" sz="2800" b="1"/>
              <a:t>Figure 4</a:t>
            </a:r>
            <a:r>
              <a:rPr lang="en-US" sz="2800"/>
              <a:t>)</a:t>
            </a:r>
            <a:endParaRPr lang="en-US" sz="2800">
              <a:cs typeface="Times New Roman" panose="02020603050405020304" pitchFamily="18" charset="0"/>
            </a:endParaRPr>
          </a:p>
          <a:p>
            <a:pPr marL="304165" indent="-304165"/>
            <a:endParaRPr lang="en-GB">
              <a:cs typeface="Arial"/>
            </a:endParaRPr>
          </a:p>
        </p:txBody>
      </p:sp>
      <p:sp>
        <p:nvSpPr>
          <p:cNvPr id="4" name="Slide Number Placeholder 3">
            <a:extLst>
              <a:ext uri="{FF2B5EF4-FFF2-40B4-BE49-F238E27FC236}">
                <a16:creationId xmlns:a16="http://schemas.microsoft.com/office/drawing/2014/main" id="{C2BC4FC4-96FC-4A38-A18E-2FCE93AB86C1}"/>
              </a:ext>
            </a:extLst>
          </p:cNvPr>
          <p:cNvSpPr>
            <a:spLocks noGrp="1"/>
          </p:cNvSpPr>
          <p:nvPr>
            <p:ph type="sldNum" sz="quarter" idx="12"/>
          </p:nvPr>
        </p:nvSpPr>
        <p:spPr/>
        <p:txBody>
          <a:bodyPr/>
          <a:lstStyle/>
          <a:p>
            <a:pPr>
              <a:defRPr/>
            </a:pPr>
            <a:fld id="{D37C1B27-D072-4EEE-9B83-EA3B1B8FA99C}" type="slidenum">
              <a:rPr lang="en-US" altLang="en-US" smtClean="0"/>
              <a:pPr>
                <a:defRPr/>
              </a:pPr>
              <a:t>13</a:t>
            </a:fld>
            <a:endParaRPr lang="en-US" altLang="en-US"/>
          </a:p>
        </p:txBody>
      </p:sp>
      <p:sp>
        <p:nvSpPr>
          <p:cNvPr id="6" name="TextBox 5">
            <a:extLst>
              <a:ext uri="{FF2B5EF4-FFF2-40B4-BE49-F238E27FC236}">
                <a16:creationId xmlns:a16="http://schemas.microsoft.com/office/drawing/2014/main" id="{D7123869-8737-4483-8CF1-D8C29C99D54F}"/>
              </a:ext>
            </a:extLst>
          </p:cNvPr>
          <p:cNvSpPr txBox="1"/>
          <p:nvPr/>
        </p:nvSpPr>
        <p:spPr>
          <a:xfrm>
            <a:off x="842312" y="3330991"/>
            <a:ext cx="10928190" cy="249299"/>
          </a:xfrm>
          <a:prstGeom prst="rect">
            <a:avLst/>
          </a:prstGeom>
          <a:noFill/>
        </p:spPr>
        <p:txBody>
          <a:bodyPr wrap="square" lIns="0" tIns="0" rIns="0" bIns="0" rtlCol="0">
            <a:spAutoFit/>
          </a:bodyPr>
          <a:lstStyle/>
          <a:p>
            <a:pPr>
              <a:lnSpc>
                <a:spcPct val="90000"/>
              </a:lnSpc>
            </a:pPr>
            <a:r>
              <a:rPr lang="en-US" b="1"/>
              <a:t>Figure 4. Clinical Study Design and Study Size Required to Test the Hypothesis</a:t>
            </a:r>
          </a:p>
        </p:txBody>
      </p:sp>
      <p:sp>
        <p:nvSpPr>
          <p:cNvPr id="7" name="TextBox 6">
            <a:extLst>
              <a:ext uri="{FF2B5EF4-FFF2-40B4-BE49-F238E27FC236}">
                <a16:creationId xmlns:a16="http://schemas.microsoft.com/office/drawing/2014/main" id="{B34E3B89-8505-4454-9FA4-85D86646CB9B}"/>
              </a:ext>
            </a:extLst>
          </p:cNvPr>
          <p:cNvSpPr txBox="1"/>
          <p:nvPr/>
        </p:nvSpPr>
        <p:spPr>
          <a:xfrm>
            <a:off x="522977" y="6072079"/>
            <a:ext cx="10928190" cy="664797"/>
          </a:xfrm>
          <a:prstGeom prst="rect">
            <a:avLst/>
          </a:prstGeom>
          <a:solidFill>
            <a:schemeClr val="bg2">
              <a:lumMod val="10000"/>
            </a:schemeClr>
          </a:solidFill>
        </p:spPr>
        <p:txBody>
          <a:bodyPr wrap="square" lIns="0" tIns="0" rIns="0" bIns="0" rtlCol="0" anchor="t">
            <a:spAutoFit/>
          </a:bodyPr>
          <a:lstStyle/>
          <a:p>
            <a:pPr marL="285750" indent="-285750">
              <a:lnSpc>
                <a:spcPct val="90000"/>
              </a:lnSpc>
              <a:buFont typeface="Arial"/>
              <a:buChar char="•"/>
            </a:pPr>
            <a:r>
              <a:rPr lang="en-US" sz="1600">
                <a:solidFill>
                  <a:srgbClr val="FFFF00"/>
                </a:solidFill>
              </a:rPr>
              <a:t>Note:  If unequal sample sizes were used in the study (i.e., not 1:1), then different study sizes are required.  For example, </a:t>
            </a:r>
            <a:r>
              <a:rPr lang="en-US" sz="1600">
                <a:solidFill>
                  <a:srgbClr val="FFFF00"/>
                </a:solidFill>
                <a:ea typeface="+mn-lt"/>
                <a:cs typeface="+mn-lt"/>
              </a:rPr>
              <a:t>for a study including 9,000 PLWH taking a 3DR over 144 weeks, the distribution of patients would need to be about 2:1, i.e., around 5,000 PLWH taking 2DR would need to be included in the study to achieve a power of 0.8.</a:t>
            </a:r>
            <a:endParaRPr lang="en-GB" sz="6600">
              <a:solidFill>
                <a:srgbClr val="FFFF00"/>
              </a:solidFill>
              <a:cs typeface="Arial"/>
            </a:endParaRPr>
          </a:p>
        </p:txBody>
      </p:sp>
      <p:sp>
        <p:nvSpPr>
          <p:cNvPr id="8" name="Rectangle 7">
            <a:extLst>
              <a:ext uri="{FF2B5EF4-FFF2-40B4-BE49-F238E27FC236}">
                <a16:creationId xmlns:a16="http://schemas.microsoft.com/office/drawing/2014/main" id="{D6D30347-3245-442E-91B4-06AFC784ED2C}"/>
              </a:ext>
            </a:extLst>
          </p:cNvPr>
          <p:cNvSpPr/>
          <p:nvPr/>
        </p:nvSpPr>
        <p:spPr>
          <a:xfrm>
            <a:off x="268573" y="3814006"/>
            <a:ext cx="6372763" cy="2118678"/>
          </a:xfrm>
          <a:prstGeom prst="rect">
            <a:avLst/>
          </a:prstGeom>
          <a:solidFill>
            <a:srgbClr val="A23049"/>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indent="97155">
              <a:lnSpc>
                <a:spcPct val="90000"/>
              </a:lnSpc>
            </a:pPr>
            <a:r>
              <a:rPr lang="en-US" sz="1800" b="1"/>
              <a:t>Study design</a:t>
            </a:r>
            <a:endParaRPr lang="en-US"/>
          </a:p>
          <a:p>
            <a:pPr marL="1435100">
              <a:lnSpc>
                <a:spcPct val="90000"/>
              </a:lnSpc>
            </a:pPr>
            <a:endParaRPr lang="en-US" sz="1800" b="1"/>
          </a:p>
          <a:p>
            <a:pPr marL="1435100">
              <a:lnSpc>
                <a:spcPct val="90000"/>
              </a:lnSpc>
            </a:pPr>
            <a:r>
              <a:rPr lang="en-US" sz="1800"/>
              <a:t>2DR vs. 3DR (1:1) over time</a:t>
            </a:r>
            <a:endParaRPr lang="en-US" sz="1800">
              <a:cs typeface="Arial"/>
            </a:endParaRPr>
          </a:p>
          <a:p>
            <a:pPr marL="1435100">
              <a:lnSpc>
                <a:spcPct val="90000"/>
              </a:lnSpc>
            </a:pPr>
            <a:endParaRPr lang="en-US" sz="1800"/>
          </a:p>
          <a:p>
            <a:pPr marL="1435100">
              <a:lnSpc>
                <a:spcPct val="90000"/>
              </a:lnSpc>
            </a:pPr>
            <a:r>
              <a:rPr lang="en-US" sz="1800"/>
              <a:t>Two-sided; significance: 0.05; power: 80%</a:t>
            </a:r>
            <a:endParaRPr lang="en-US" sz="1800">
              <a:cs typeface="Arial"/>
            </a:endParaRPr>
          </a:p>
          <a:p>
            <a:pPr marL="1435100">
              <a:lnSpc>
                <a:spcPct val="90000"/>
              </a:lnSpc>
            </a:pPr>
            <a:endParaRPr lang="en-US" sz="1800"/>
          </a:p>
          <a:p>
            <a:pPr marL="1435100">
              <a:lnSpc>
                <a:spcPct val="90000"/>
              </a:lnSpc>
            </a:pPr>
            <a:r>
              <a:rPr lang="en-US" sz="1800"/>
              <a:t>Outcome: </a:t>
            </a:r>
            <a:r>
              <a:rPr lang="en-US"/>
              <a:t>Incidence </a:t>
            </a:r>
            <a:r>
              <a:rPr lang="en-US" sz="1800"/>
              <a:t>of </a:t>
            </a:r>
            <a:r>
              <a:rPr lang="en-US"/>
              <a:t>SNAE</a:t>
            </a:r>
            <a:r>
              <a:rPr lang="en-US" sz="1800"/>
              <a:t>/death</a:t>
            </a:r>
            <a:endParaRPr lang="en-US" sz="1800">
              <a:cs typeface="Arial"/>
            </a:endParaRPr>
          </a:p>
          <a:p>
            <a:pPr algn="ctr">
              <a:lnSpc>
                <a:spcPct val="90000"/>
              </a:lnSpc>
            </a:pPr>
            <a:endParaRPr lang="en-GB" sz="1800"/>
          </a:p>
        </p:txBody>
      </p:sp>
      <p:pic>
        <p:nvPicPr>
          <p:cNvPr id="9" name="Graphic 8">
            <a:extLst>
              <a:ext uri="{FF2B5EF4-FFF2-40B4-BE49-F238E27FC236}">
                <a16:creationId xmlns:a16="http://schemas.microsoft.com/office/drawing/2014/main" id="{D4927E4A-A937-4842-862E-9BD728A37153}"/>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1498" y="4459796"/>
            <a:ext cx="1211702" cy="1211702"/>
          </a:xfrm>
          <a:prstGeom prst="rect">
            <a:avLst/>
          </a:prstGeom>
        </p:spPr>
      </p:pic>
      <p:sp>
        <p:nvSpPr>
          <p:cNvPr id="10" name="Arrow: Right 9">
            <a:extLst>
              <a:ext uri="{FF2B5EF4-FFF2-40B4-BE49-F238E27FC236}">
                <a16:creationId xmlns:a16="http://schemas.microsoft.com/office/drawing/2014/main" id="{3490BDCE-9D23-414B-8E51-DA0FE5D48250}"/>
              </a:ext>
            </a:extLst>
          </p:cNvPr>
          <p:cNvSpPr/>
          <p:nvPr/>
        </p:nvSpPr>
        <p:spPr>
          <a:xfrm>
            <a:off x="6641336" y="4728750"/>
            <a:ext cx="715610" cy="628073"/>
          </a:xfrm>
          <a:prstGeom prst="rightArrow">
            <a:avLst/>
          </a:prstGeom>
          <a:solidFill>
            <a:schemeClr val="bg1">
              <a:lumMod val="50000"/>
            </a:schemeClr>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GB"/>
          </a:p>
        </p:txBody>
      </p:sp>
      <p:grpSp>
        <p:nvGrpSpPr>
          <p:cNvPr id="11" name="Group 10">
            <a:extLst>
              <a:ext uri="{FF2B5EF4-FFF2-40B4-BE49-F238E27FC236}">
                <a16:creationId xmlns:a16="http://schemas.microsoft.com/office/drawing/2014/main" id="{A9FB66FA-3A5C-4BD2-B37B-BFA3842CD842}"/>
              </a:ext>
            </a:extLst>
          </p:cNvPr>
          <p:cNvGrpSpPr/>
          <p:nvPr/>
        </p:nvGrpSpPr>
        <p:grpSpPr>
          <a:xfrm>
            <a:off x="7367479" y="3815939"/>
            <a:ext cx="4621321" cy="2118678"/>
            <a:chOff x="42930286" y="18207913"/>
            <a:chExt cx="4621321" cy="2357019"/>
          </a:xfrm>
        </p:grpSpPr>
        <p:sp>
          <p:nvSpPr>
            <p:cNvPr id="12" name="Rectangle 11">
              <a:extLst>
                <a:ext uri="{FF2B5EF4-FFF2-40B4-BE49-F238E27FC236}">
                  <a16:creationId xmlns:a16="http://schemas.microsoft.com/office/drawing/2014/main" id="{1A09D2D0-866F-4BC0-B38A-B5702F2FD0B9}"/>
                </a:ext>
              </a:extLst>
            </p:cNvPr>
            <p:cNvSpPr/>
            <p:nvPr/>
          </p:nvSpPr>
          <p:spPr>
            <a:xfrm>
              <a:off x="42930286" y="18207913"/>
              <a:ext cx="4621321" cy="2357019"/>
            </a:xfrm>
            <a:prstGeom prst="rect">
              <a:avLst/>
            </a:prstGeom>
            <a:solidFill>
              <a:srgbClr val="002770"/>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indent="97155">
                <a:lnSpc>
                  <a:spcPct val="90000"/>
                </a:lnSpc>
              </a:pPr>
              <a:r>
                <a:rPr lang="en-US" sz="1800" b="1"/>
                <a:t>Study size required</a:t>
              </a:r>
              <a:endParaRPr lang="en-US"/>
            </a:p>
            <a:p>
              <a:pPr marL="1435100">
                <a:lnSpc>
                  <a:spcPct val="90000"/>
                </a:lnSpc>
              </a:pPr>
              <a:endParaRPr lang="en-US" sz="1800" b="1"/>
            </a:p>
            <a:p>
              <a:pPr marL="1435100">
                <a:lnSpc>
                  <a:spcPct val="90000"/>
                </a:lnSpc>
              </a:pPr>
              <a:r>
                <a:rPr lang="en-GB" sz="1800"/>
                <a:t>144-week study: N = </a:t>
              </a:r>
              <a:r>
                <a:rPr lang="en-GB"/>
                <a:t>13,149</a:t>
              </a:r>
              <a:endParaRPr lang="en-GB" sz="1800">
                <a:cs typeface="Arial"/>
              </a:endParaRPr>
            </a:p>
            <a:p>
              <a:pPr marL="1435100">
                <a:lnSpc>
                  <a:spcPct val="90000"/>
                </a:lnSpc>
              </a:pPr>
              <a:endParaRPr lang="en-US" sz="1800"/>
            </a:p>
            <a:p>
              <a:pPr marL="1435100">
                <a:lnSpc>
                  <a:spcPct val="90000"/>
                </a:lnSpc>
              </a:pPr>
              <a:r>
                <a:rPr lang="en-GB" sz="1800"/>
                <a:t>240-week study: N = </a:t>
              </a:r>
              <a:r>
                <a:rPr lang="en-GB"/>
                <a:t>2,906</a:t>
              </a:r>
              <a:endParaRPr lang="en-GB" sz="1800">
                <a:cs typeface="Arial"/>
              </a:endParaRPr>
            </a:p>
            <a:p>
              <a:pPr marL="1435100">
                <a:lnSpc>
                  <a:spcPct val="90000"/>
                </a:lnSpc>
              </a:pPr>
              <a:endParaRPr lang="en-GB" sz="1800"/>
            </a:p>
            <a:p>
              <a:pPr marL="1435100">
                <a:lnSpc>
                  <a:spcPct val="90000"/>
                </a:lnSpc>
              </a:pPr>
              <a:r>
                <a:rPr lang="en-GB" sz="1800"/>
                <a:t>528-week study: N = </a:t>
              </a:r>
              <a:r>
                <a:rPr lang="en-GB"/>
                <a:t>324</a:t>
              </a:r>
              <a:endParaRPr lang="en-GB" sz="1800">
                <a:cs typeface="Arial"/>
              </a:endParaRPr>
            </a:p>
            <a:p>
              <a:pPr algn="ctr">
                <a:lnSpc>
                  <a:spcPct val="90000"/>
                </a:lnSpc>
              </a:pPr>
              <a:endParaRPr lang="en-GB" sz="1800"/>
            </a:p>
          </p:txBody>
        </p:sp>
        <p:pic>
          <p:nvPicPr>
            <p:cNvPr id="13" name="Graphic 12">
              <a:extLst>
                <a:ext uri="{FF2B5EF4-FFF2-40B4-BE49-F238E27FC236}">
                  <a16:creationId xmlns:a16="http://schemas.microsoft.com/office/drawing/2014/main" id="{87F0CC09-F8AD-4794-9888-70A7480A82B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3117305" y="18897729"/>
              <a:ext cx="1087242" cy="1142884"/>
            </a:xfrm>
            <a:prstGeom prst="rect">
              <a:avLst/>
            </a:prstGeom>
          </p:spPr>
        </p:pic>
      </p:grpSp>
    </p:spTree>
    <p:extLst>
      <p:ext uri="{BB962C8B-B14F-4D97-AF65-F5344CB8AC3E}">
        <p14:creationId xmlns:p14="http://schemas.microsoft.com/office/powerpoint/2010/main" val="4000751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F2326-B1D2-47EA-9B95-520ABFF028A9}"/>
              </a:ext>
            </a:extLst>
          </p:cNvPr>
          <p:cNvSpPr>
            <a:spLocks noGrp="1"/>
          </p:cNvSpPr>
          <p:nvPr>
            <p:ph type="title"/>
          </p:nvPr>
        </p:nvSpPr>
        <p:spPr/>
        <p:txBody>
          <a:bodyPr/>
          <a:lstStyle/>
          <a:p>
            <a:r>
              <a:rPr lang="en-US">
                <a:cs typeface="Arial"/>
              </a:rPr>
              <a:t>Limitations</a:t>
            </a:r>
            <a:endParaRPr lang="en-US"/>
          </a:p>
        </p:txBody>
      </p:sp>
      <p:sp>
        <p:nvSpPr>
          <p:cNvPr id="3" name="Content Placeholder 2">
            <a:extLst>
              <a:ext uri="{FF2B5EF4-FFF2-40B4-BE49-F238E27FC236}">
                <a16:creationId xmlns:a16="http://schemas.microsoft.com/office/drawing/2014/main" id="{5676FD66-7E3A-4399-B232-15FD65DCE612}"/>
              </a:ext>
            </a:extLst>
          </p:cNvPr>
          <p:cNvSpPr>
            <a:spLocks noGrp="1"/>
          </p:cNvSpPr>
          <p:nvPr>
            <p:ph idx="1"/>
          </p:nvPr>
        </p:nvSpPr>
        <p:spPr/>
        <p:txBody>
          <a:bodyPr/>
          <a:lstStyle/>
          <a:p>
            <a:pPr marL="0" indent="0">
              <a:lnSpc>
                <a:spcPct val="100000"/>
              </a:lnSpc>
              <a:spcBef>
                <a:spcPts val="0"/>
              </a:spcBef>
              <a:spcAft>
                <a:spcPts val="600"/>
              </a:spcAft>
              <a:buNone/>
            </a:pPr>
            <a:endParaRPr lang="en-US" sz="2650">
              <a:ea typeface="+mn-lt"/>
              <a:cs typeface="+mn-lt"/>
            </a:endParaRPr>
          </a:p>
          <a:p>
            <a:pPr marL="821055" lvl="1" indent="-457200">
              <a:lnSpc>
                <a:spcPct val="100000"/>
              </a:lnSpc>
              <a:spcBef>
                <a:spcPts val="0"/>
              </a:spcBef>
              <a:spcAft>
                <a:spcPts val="600"/>
              </a:spcAft>
              <a:buFont typeface="Arial,Sans-Serif" panose="05000000000000000000" pitchFamily="2" charset="2"/>
              <a:buChar char="•"/>
            </a:pPr>
            <a:r>
              <a:rPr lang="en-US" sz="2650" dirty="0">
                <a:ea typeface="+mn-lt"/>
                <a:cs typeface="+mn-lt"/>
              </a:rPr>
              <a:t>Only changes to IL-6 were modeled</a:t>
            </a:r>
          </a:p>
          <a:p>
            <a:pPr marL="821055" lvl="1" indent="-457200">
              <a:lnSpc>
                <a:spcPct val="100000"/>
              </a:lnSpc>
              <a:spcBef>
                <a:spcPts val="0"/>
              </a:spcBef>
              <a:spcAft>
                <a:spcPts val="600"/>
              </a:spcAft>
              <a:buFont typeface="Arial,Sans-Serif" panose="05000000000000000000" pitchFamily="2" charset="2"/>
              <a:buChar char="•"/>
            </a:pPr>
            <a:r>
              <a:rPr lang="en-US" sz="2650" dirty="0">
                <a:ea typeface="+mn-lt"/>
                <a:cs typeface="+mn-lt"/>
              </a:rPr>
              <a:t>These results are not generalizable beyond the ARV regimens studied in TANGO and AIR</a:t>
            </a:r>
          </a:p>
          <a:p>
            <a:pPr marL="1125855" lvl="2" indent="-457200">
              <a:lnSpc>
                <a:spcPct val="100000"/>
              </a:lnSpc>
              <a:spcBef>
                <a:spcPts val="0"/>
              </a:spcBef>
              <a:spcAft>
                <a:spcPts val="600"/>
              </a:spcAft>
              <a:buFont typeface="Arial,Sans-Serif" panose="05000000000000000000" pitchFamily="2" charset="2"/>
              <a:buChar char="•"/>
            </a:pPr>
            <a:r>
              <a:rPr lang="en-US" sz="1800" dirty="0">
                <a:cs typeface="Arial"/>
              </a:rPr>
              <a:t>More recent two drug regimens, e.g., long acting injectables, have longer half-lives and other differences which may affect the risk of inflammation over time</a:t>
            </a:r>
          </a:p>
          <a:p>
            <a:pPr marL="821055" lvl="1" indent="-457200">
              <a:lnSpc>
                <a:spcPct val="100000"/>
              </a:lnSpc>
              <a:spcBef>
                <a:spcPts val="0"/>
              </a:spcBef>
              <a:spcAft>
                <a:spcPts val="600"/>
              </a:spcAft>
              <a:buFont typeface="Arial,Sans-Serif" panose="05000000000000000000" pitchFamily="2" charset="2"/>
              <a:buChar char="•"/>
            </a:pPr>
            <a:r>
              <a:rPr lang="en-US" sz="2650" dirty="0">
                <a:ea typeface="+mn-lt"/>
                <a:cs typeface="+mn-lt"/>
              </a:rPr>
              <a:t>While guidelines</a:t>
            </a:r>
            <a:r>
              <a:rPr lang="en-US" sz="2650" baseline="30000" dirty="0">
                <a:ea typeface="+mn-lt"/>
                <a:cs typeface="+mn-lt"/>
              </a:rPr>
              <a:t>1,2</a:t>
            </a:r>
            <a:r>
              <a:rPr lang="en-US" sz="2650" dirty="0">
                <a:ea typeface="+mn-lt"/>
                <a:cs typeface="+mn-lt"/>
              </a:rPr>
              <a:t> acknowledge the importance of inflammation in PLWH, they cannot provide specific recommendations for the measurement, prevention or treatment of inflammation given a lack of adequately powered trials which address this question</a:t>
            </a:r>
            <a:endParaRPr lang="en-US" dirty="0"/>
          </a:p>
        </p:txBody>
      </p:sp>
      <p:sp>
        <p:nvSpPr>
          <p:cNvPr id="4" name="Slide Number Placeholder 3">
            <a:extLst>
              <a:ext uri="{FF2B5EF4-FFF2-40B4-BE49-F238E27FC236}">
                <a16:creationId xmlns:a16="http://schemas.microsoft.com/office/drawing/2014/main" id="{FEB57E86-1C4F-4921-9F52-572DD4EB04BB}"/>
              </a:ext>
            </a:extLst>
          </p:cNvPr>
          <p:cNvSpPr>
            <a:spLocks noGrp="1"/>
          </p:cNvSpPr>
          <p:nvPr>
            <p:ph type="sldNum" sz="quarter" idx="12"/>
          </p:nvPr>
        </p:nvSpPr>
        <p:spPr/>
        <p:txBody>
          <a:bodyPr/>
          <a:lstStyle/>
          <a:p>
            <a:pPr>
              <a:defRPr/>
            </a:pPr>
            <a:fld id="{D37C1B27-D072-4EEE-9B83-EA3B1B8FA99C}" type="slidenum">
              <a:rPr lang="en-US" altLang="en-US"/>
              <a:pPr>
                <a:defRPr/>
              </a:pPr>
              <a:t>14</a:t>
            </a:fld>
            <a:endParaRPr lang="en-US" altLang="en-US"/>
          </a:p>
        </p:txBody>
      </p:sp>
    </p:spTree>
    <p:extLst>
      <p:ext uri="{BB962C8B-B14F-4D97-AF65-F5344CB8AC3E}">
        <p14:creationId xmlns:p14="http://schemas.microsoft.com/office/powerpoint/2010/main" val="3795863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C5FD7-EB1F-4158-BCD3-21DDDB4C9C8C}"/>
              </a:ext>
            </a:extLst>
          </p:cNvPr>
          <p:cNvSpPr>
            <a:spLocks noGrp="1"/>
          </p:cNvSpPr>
          <p:nvPr>
            <p:ph type="title"/>
          </p:nvPr>
        </p:nvSpPr>
        <p:spPr/>
        <p:txBody>
          <a:bodyPr/>
          <a:lstStyle/>
          <a:p>
            <a:r>
              <a:rPr lang="en-US"/>
              <a:t>Guidelines </a:t>
            </a:r>
            <a:endParaRPr lang="en-GB"/>
          </a:p>
        </p:txBody>
      </p:sp>
      <p:sp>
        <p:nvSpPr>
          <p:cNvPr id="3" name="Content Placeholder 2">
            <a:extLst>
              <a:ext uri="{FF2B5EF4-FFF2-40B4-BE49-F238E27FC236}">
                <a16:creationId xmlns:a16="http://schemas.microsoft.com/office/drawing/2014/main" id="{6E7E820C-9029-4163-A45F-FD45B2B137A7}"/>
              </a:ext>
            </a:extLst>
          </p:cNvPr>
          <p:cNvSpPr>
            <a:spLocks noGrp="1"/>
          </p:cNvSpPr>
          <p:nvPr>
            <p:ph idx="1"/>
          </p:nvPr>
        </p:nvSpPr>
        <p:spPr/>
        <p:txBody>
          <a:bodyPr/>
          <a:lstStyle/>
          <a:p>
            <a:r>
              <a:rPr lang="en-US" sz="2400"/>
              <a:t>Current guidelines on inflammation are summarized in </a:t>
            </a:r>
            <a:r>
              <a:rPr lang="en-US" sz="2400" b="1"/>
              <a:t>Table 3</a:t>
            </a:r>
            <a:endParaRPr lang="en-US" sz="2400">
              <a:cs typeface="Times New Roman" panose="02020603050405020304" pitchFamily="18" charset="0"/>
            </a:endParaRPr>
          </a:p>
          <a:p>
            <a:endParaRPr lang="en-GB" sz="2000"/>
          </a:p>
        </p:txBody>
      </p:sp>
      <p:sp>
        <p:nvSpPr>
          <p:cNvPr id="4" name="Slide Number Placeholder 3">
            <a:extLst>
              <a:ext uri="{FF2B5EF4-FFF2-40B4-BE49-F238E27FC236}">
                <a16:creationId xmlns:a16="http://schemas.microsoft.com/office/drawing/2014/main" id="{B078F14B-4406-4054-9918-EF292394AE96}"/>
              </a:ext>
            </a:extLst>
          </p:cNvPr>
          <p:cNvSpPr>
            <a:spLocks noGrp="1"/>
          </p:cNvSpPr>
          <p:nvPr>
            <p:ph type="sldNum" sz="quarter" idx="12"/>
          </p:nvPr>
        </p:nvSpPr>
        <p:spPr/>
        <p:txBody>
          <a:bodyPr/>
          <a:lstStyle/>
          <a:p>
            <a:pPr>
              <a:defRPr/>
            </a:pPr>
            <a:fld id="{D37C1B27-D072-4EEE-9B83-EA3B1B8FA99C}" type="slidenum">
              <a:rPr lang="en-US" altLang="en-US" smtClean="0"/>
              <a:pPr>
                <a:defRPr/>
              </a:pPr>
              <a:t>15</a:t>
            </a:fld>
            <a:endParaRPr lang="en-US" altLang="en-US"/>
          </a:p>
        </p:txBody>
      </p:sp>
      <p:sp>
        <p:nvSpPr>
          <p:cNvPr id="5" name="TextBox 4">
            <a:extLst>
              <a:ext uri="{FF2B5EF4-FFF2-40B4-BE49-F238E27FC236}">
                <a16:creationId xmlns:a16="http://schemas.microsoft.com/office/drawing/2014/main" id="{06D15370-B04A-4DD2-BBB4-3A2FAFE836E5}"/>
              </a:ext>
            </a:extLst>
          </p:cNvPr>
          <p:cNvSpPr txBox="1"/>
          <p:nvPr/>
        </p:nvSpPr>
        <p:spPr>
          <a:xfrm>
            <a:off x="609600" y="2278446"/>
            <a:ext cx="11086790" cy="332399"/>
          </a:xfrm>
          <a:prstGeom prst="rect">
            <a:avLst/>
          </a:prstGeom>
          <a:noFill/>
        </p:spPr>
        <p:txBody>
          <a:bodyPr wrap="square" lIns="0" tIns="0" rIns="0" bIns="0" rtlCol="0" anchor="t">
            <a:spAutoFit/>
          </a:bodyPr>
          <a:lstStyle/>
          <a:p>
            <a:pPr>
              <a:lnSpc>
                <a:spcPct val="90000"/>
              </a:lnSpc>
            </a:pPr>
            <a:r>
              <a:rPr lang="en-US" sz="2400" b="1"/>
              <a:t>Table 3. International Guidelines on Inflammation and Immune activation</a:t>
            </a:r>
          </a:p>
        </p:txBody>
      </p:sp>
      <p:graphicFrame>
        <p:nvGraphicFramePr>
          <p:cNvPr id="6" name="Table 3">
            <a:extLst>
              <a:ext uri="{FF2B5EF4-FFF2-40B4-BE49-F238E27FC236}">
                <a16:creationId xmlns:a16="http://schemas.microsoft.com/office/drawing/2014/main" id="{1A643BDF-1F46-4CDE-9046-6FAADBD2D4D6}"/>
              </a:ext>
            </a:extLst>
          </p:cNvPr>
          <p:cNvGraphicFramePr>
            <a:graphicFrameLocks noGrp="1"/>
          </p:cNvGraphicFramePr>
          <p:nvPr>
            <p:extLst>
              <p:ext uri="{D42A27DB-BD31-4B8C-83A1-F6EECF244321}">
                <p14:modId xmlns:p14="http://schemas.microsoft.com/office/powerpoint/2010/main" val="1002296008"/>
              </p:ext>
            </p:extLst>
          </p:nvPr>
        </p:nvGraphicFramePr>
        <p:xfrm>
          <a:off x="609601" y="2896828"/>
          <a:ext cx="10972799" cy="3635657"/>
        </p:xfrm>
        <a:graphic>
          <a:graphicData uri="http://schemas.openxmlformats.org/drawingml/2006/table">
            <a:tbl>
              <a:tblPr firstRow="1" bandRow="1">
                <a:tableStyleId>{8EC20E35-A176-4012-BC5E-935CFFF8708E}</a:tableStyleId>
              </a:tblPr>
              <a:tblGrid>
                <a:gridCol w="5420881">
                  <a:extLst>
                    <a:ext uri="{9D8B030D-6E8A-4147-A177-3AD203B41FA5}">
                      <a16:colId xmlns:a16="http://schemas.microsoft.com/office/drawing/2014/main" val="1024661916"/>
                    </a:ext>
                  </a:extLst>
                </a:gridCol>
                <a:gridCol w="5551918">
                  <a:extLst>
                    <a:ext uri="{9D8B030D-6E8A-4147-A177-3AD203B41FA5}">
                      <a16:colId xmlns:a16="http://schemas.microsoft.com/office/drawing/2014/main" val="2554666722"/>
                    </a:ext>
                  </a:extLst>
                </a:gridCol>
              </a:tblGrid>
              <a:tr h="526697">
                <a:tc>
                  <a:txBody>
                    <a:bodyPr/>
                    <a:lstStyle/>
                    <a:p>
                      <a:pPr algn="ctr"/>
                      <a:r>
                        <a:rPr lang="en-US" sz="2800"/>
                        <a:t>DHHS 2021</a:t>
                      </a:r>
                      <a:r>
                        <a:rPr lang="en-US" sz="2800" baseline="30000"/>
                        <a:t>1</a:t>
                      </a:r>
                      <a:endParaRPr lang="en-GB" sz="2800"/>
                    </a:p>
                  </a:txBody>
                  <a:tcPr>
                    <a:solidFill>
                      <a:schemeClr val="bg1">
                        <a:lumMod val="65000"/>
                      </a:schemeClr>
                    </a:solidFill>
                  </a:tcPr>
                </a:tc>
                <a:tc>
                  <a:txBody>
                    <a:bodyPr/>
                    <a:lstStyle/>
                    <a:p>
                      <a:pPr algn="ctr"/>
                      <a:r>
                        <a:rPr lang="en-US" sz="2800" b="1">
                          <a:solidFill>
                            <a:schemeClr val="bg1"/>
                          </a:solidFill>
                        </a:rPr>
                        <a:t>EACS 2020</a:t>
                      </a:r>
                      <a:r>
                        <a:rPr lang="en-US" sz="2800" b="1" baseline="30000">
                          <a:solidFill>
                            <a:schemeClr val="bg1"/>
                          </a:solidFill>
                        </a:rPr>
                        <a:t>2</a:t>
                      </a:r>
                      <a:endParaRPr lang="en-GB" sz="2800"/>
                    </a:p>
                  </a:txBody>
                  <a:tcPr>
                    <a:solidFill>
                      <a:schemeClr val="bg1">
                        <a:lumMod val="65000"/>
                      </a:schemeClr>
                    </a:solidFill>
                  </a:tcPr>
                </a:tc>
                <a:extLst>
                  <a:ext uri="{0D108BD9-81ED-4DB2-BD59-A6C34878D82A}">
                    <a16:rowId xmlns:a16="http://schemas.microsoft.com/office/drawing/2014/main" val="358683042"/>
                  </a:ext>
                </a:extLst>
              </a:tr>
              <a:tr h="1084375">
                <a:tc>
                  <a:txBody>
                    <a:bodyPr/>
                    <a:lstStyle/>
                    <a:p>
                      <a:pPr marL="0" marR="0" lvl="0" indent="0" algn="ctr" defTabSz="3286604" rtl="0" eaLnBrk="1" fontAlgn="auto" latinLnBrk="0" hangingPunct="1">
                        <a:lnSpc>
                          <a:spcPct val="100000"/>
                        </a:lnSpc>
                        <a:spcBef>
                          <a:spcPts val="0"/>
                        </a:spcBef>
                        <a:spcAft>
                          <a:spcPts val="0"/>
                        </a:spcAft>
                        <a:buClrTx/>
                        <a:buSzTx/>
                        <a:buFontTx/>
                        <a:buNone/>
                        <a:tabLst/>
                        <a:defRPr/>
                      </a:pPr>
                      <a:r>
                        <a:rPr lang="en-CA" sz="1600">
                          <a:effectLst/>
                          <a:latin typeface="Arial"/>
                          <a:cs typeface="Arial"/>
                        </a:rPr>
                        <a:t>“Persistently low CD4 cell counts and immune activation are each associated with increased AIDS- and non–</a:t>
                      </a:r>
                      <a:r>
                        <a:rPr lang="en-CA" sz="1600">
                          <a:solidFill>
                            <a:srgbClr val="211D1E"/>
                          </a:solidFill>
                          <a:effectLst/>
                          <a:latin typeface="Arial"/>
                          <a:cs typeface="Arial"/>
                        </a:rPr>
                        <a:t>AIDS-related morbidity and mortality among individuals with ART-mediated viral suppression”</a:t>
                      </a:r>
                      <a:endParaRPr lang="en-CA" sz="1600">
                        <a:effectLst/>
                        <a:latin typeface="Arial"/>
                        <a:cs typeface="Arial"/>
                      </a:endParaRPr>
                    </a:p>
                    <a:p>
                      <a:pPr algn="ctr"/>
                      <a:endParaRPr lang="en-GB" sz="160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a:solidFill>
                            <a:schemeClr val="dk1"/>
                          </a:solidFill>
                          <a:effectLst/>
                          <a:latin typeface="Arial"/>
                          <a:ea typeface="+mn-ea"/>
                          <a:cs typeface="Arial"/>
                        </a:rPr>
                        <a:t>“Potential contributors to comorbidity pathogenesis include a higher prevalence of </a:t>
                      </a:r>
                      <a:r>
                        <a:rPr lang="en-US" sz="1600" kern="1200" err="1">
                          <a:solidFill>
                            <a:schemeClr val="dk1"/>
                          </a:solidFill>
                          <a:effectLst/>
                          <a:latin typeface="Arial"/>
                          <a:ea typeface="+mn-ea"/>
                          <a:cs typeface="Arial"/>
                        </a:rPr>
                        <a:t>recognised</a:t>
                      </a:r>
                      <a:r>
                        <a:rPr lang="en-US" sz="1600" kern="1200">
                          <a:solidFill>
                            <a:schemeClr val="dk1"/>
                          </a:solidFill>
                          <a:effectLst/>
                          <a:latin typeface="Arial"/>
                          <a:ea typeface="+mn-ea"/>
                          <a:cs typeface="Arial"/>
                        </a:rPr>
                        <a:t> risk factors, potential toxicities from ART exposure, and HIV infection (or coinfections with CMV and HCV) contributing to immune dysfunction/dysregulation, chronic immune activation and inflammation”</a:t>
                      </a:r>
                    </a:p>
                  </a:txBody>
                  <a:tcPr/>
                </a:tc>
                <a:extLst>
                  <a:ext uri="{0D108BD9-81ED-4DB2-BD59-A6C34878D82A}">
                    <a16:rowId xmlns:a16="http://schemas.microsoft.com/office/drawing/2014/main" val="499659552"/>
                  </a:ext>
                </a:extLst>
              </a:tr>
              <a:tr h="1084375">
                <a:tc>
                  <a:txBody>
                    <a:bodyPr/>
                    <a:lstStyle/>
                    <a:p>
                      <a:pPr marL="0" marR="0" lvl="0" indent="0" algn="ctr" defTabSz="3286604" rtl="0" eaLnBrk="1" fontAlgn="auto" latinLnBrk="0" hangingPunct="1">
                        <a:lnSpc>
                          <a:spcPct val="100000"/>
                        </a:lnSpc>
                        <a:spcBef>
                          <a:spcPts val="0"/>
                        </a:spcBef>
                        <a:spcAft>
                          <a:spcPts val="0"/>
                        </a:spcAft>
                        <a:buClrTx/>
                        <a:buSzTx/>
                        <a:buFontTx/>
                        <a:buNone/>
                        <a:tabLst/>
                        <a:defRPr/>
                      </a:pPr>
                      <a:r>
                        <a:rPr lang="en-US" sz="1600" b="0">
                          <a:latin typeface="Arial"/>
                          <a:cs typeface="Arial"/>
                        </a:rPr>
                        <a:t>“Interventions designed to increase CD4 cell counts and/or decrease immune activation are not recommended outside of a clinical trial, because no current interventions have been proven to decrease morbidity or mortality during ART‐mediated viral suppression”</a:t>
                      </a:r>
                    </a:p>
                  </a:txBody>
                  <a:tcPr/>
                </a:tc>
                <a:tc>
                  <a:txBody>
                    <a:bodyPr/>
                    <a:lstStyle/>
                    <a:p>
                      <a:pPr algn="ctr"/>
                      <a:r>
                        <a:rPr lang="en-CA" sz="1600" kern="1200">
                          <a:solidFill>
                            <a:schemeClr val="dk1"/>
                          </a:solidFill>
                          <a:effectLst/>
                          <a:latin typeface="Arial"/>
                          <a:ea typeface="+mn-ea"/>
                          <a:cs typeface="Arial"/>
                        </a:rPr>
                        <a:t>“CD4/CD8 ratio is a stronger predictor of serious outcomes vs. CD4 count”</a:t>
                      </a:r>
                      <a:endParaRPr lang="en-US" sz="1600" kern="1200">
                        <a:solidFill>
                          <a:schemeClr val="dk1"/>
                        </a:solidFill>
                        <a:effectLst/>
                        <a:latin typeface="Arial"/>
                        <a:ea typeface="+mn-ea"/>
                        <a:cs typeface="Arial"/>
                      </a:endParaRPr>
                    </a:p>
                  </a:txBody>
                  <a:tcPr/>
                </a:tc>
                <a:extLst>
                  <a:ext uri="{0D108BD9-81ED-4DB2-BD59-A6C34878D82A}">
                    <a16:rowId xmlns:a16="http://schemas.microsoft.com/office/drawing/2014/main" val="2362573479"/>
                  </a:ext>
                </a:extLst>
              </a:tr>
            </a:tbl>
          </a:graphicData>
        </a:graphic>
      </p:graphicFrame>
    </p:spTree>
    <p:extLst>
      <p:ext uri="{BB962C8B-B14F-4D97-AF65-F5344CB8AC3E}">
        <p14:creationId xmlns:p14="http://schemas.microsoft.com/office/powerpoint/2010/main" val="15062310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160F8-3DC2-4FEE-BF57-53A93035C751}"/>
              </a:ext>
            </a:extLst>
          </p:cNvPr>
          <p:cNvSpPr>
            <a:spLocks noGrp="1"/>
          </p:cNvSpPr>
          <p:nvPr>
            <p:ph type="title"/>
          </p:nvPr>
        </p:nvSpPr>
        <p:spPr/>
        <p:txBody>
          <a:bodyPr/>
          <a:lstStyle/>
          <a:p>
            <a:r>
              <a:rPr lang="en-US"/>
              <a:t>Conclusions</a:t>
            </a:r>
            <a:endParaRPr lang="en-GB"/>
          </a:p>
        </p:txBody>
      </p:sp>
      <p:sp>
        <p:nvSpPr>
          <p:cNvPr id="3" name="Content Placeholder 2">
            <a:extLst>
              <a:ext uri="{FF2B5EF4-FFF2-40B4-BE49-F238E27FC236}">
                <a16:creationId xmlns:a16="http://schemas.microsoft.com/office/drawing/2014/main" id="{EF5CC9D5-05CA-4A0C-A8E1-C0F61CC741CE}"/>
              </a:ext>
            </a:extLst>
          </p:cNvPr>
          <p:cNvSpPr>
            <a:spLocks noGrp="1"/>
          </p:cNvSpPr>
          <p:nvPr>
            <p:ph idx="1"/>
          </p:nvPr>
        </p:nvSpPr>
        <p:spPr>
          <a:xfrm>
            <a:off x="609600" y="1389888"/>
            <a:ext cx="10972800" cy="5181600"/>
          </a:xfrm>
        </p:spPr>
        <p:txBody>
          <a:bodyPr/>
          <a:lstStyle/>
          <a:p>
            <a:pPr>
              <a:lnSpc>
                <a:spcPct val="100000"/>
              </a:lnSpc>
              <a:spcBef>
                <a:spcPts val="0"/>
              </a:spcBef>
              <a:spcAft>
                <a:spcPts val="600"/>
              </a:spcAft>
            </a:pPr>
            <a:r>
              <a:rPr lang="en-US" sz="2000" dirty="0"/>
              <a:t>Over the long term, higher inflammation may negatively impact clinical outcomes for PLWH</a:t>
            </a:r>
          </a:p>
          <a:p>
            <a:pPr>
              <a:lnSpc>
                <a:spcPct val="100000"/>
              </a:lnSpc>
              <a:spcBef>
                <a:spcPts val="0"/>
              </a:spcBef>
              <a:spcAft>
                <a:spcPts val="600"/>
              </a:spcAft>
            </a:pPr>
            <a:r>
              <a:rPr lang="en-US" sz="2000" dirty="0"/>
              <a:t>Levels of inflammatory markers, including IL-6, have been reported to differ after a switch between antiviral classes as well as from some current 3DRs to some current oral 2DRs</a:t>
            </a:r>
            <a:endParaRPr lang="en-US" sz="2000" dirty="0">
              <a:cs typeface="Arial"/>
            </a:endParaRPr>
          </a:p>
          <a:p>
            <a:pPr>
              <a:lnSpc>
                <a:spcPct val="100000"/>
              </a:lnSpc>
              <a:spcBef>
                <a:spcPts val="0"/>
              </a:spcBef>
              <a:spcAft>
                <a:spcPts val="600"/>
              </a:spcAft>
            </a:pPr>
            <a:r>
              <a:rPr lang="en-US" sz="2000" dirty="0"/>
              <a:t>Our Markov model suggests that the IL-6 elevation observed with the switch from some 3DRs to some 2DRs may increase the risk of serious non-AIDS events and/or death in PLWH</a:t>
            </a:r>
            <a:endParaRPr lang="en-US" sz="2000" dirty="0">
              <a:cs typeface="Arial"/>
            </a:endParaRPr>
          </a:p>
          <a:p>
            <a:pPr marL="436042" indent="-342900">
              <a:lnSpc>
                <a:spcPct val="100000"/>
              </a:lnSpc>
              <a:spcBef>
                <a:spcPts val="0"/>
              </a:spcBef>
              <a:spcAft>
                <a:spcPts val="600"/>
              </a:spcAft>
              <a:buSzPct val="80000"/>
            </a:pPr>
            <a:r>
              <a:rPr lang="en-US" sz="2000" dirty="0"/>
              <a:t>The IL-6 differences observed with the switch would be expected to result in one additional SNAE/death event for every 43 people (age 30-50) treated for 5 years</a:t>
            </a:r>
            <a:endParaRPr lang="en-US" sz="2000" dirty="0">
              <a:cs typeface="Arial"/>
            </a:endParaRPr>
          </a:p>
          <a:p>
            <a:pPr marL="436042" indent="-342900">
              <a:lnSpc>
                <a:spcPct val="100000"/>
              </a:lnSpc>
              <a:spcBef>
                <a:spcPts val="0"/>
              </a:spcBef>
              <a:spcAft>
                <a:spcPts val="600"/>
              </a:spcAft>
              <a:buSzPct val="80000"/>
            </a:pPr>
            <a:r>
              <a:rPr lang="en-US" sz="2000" dirty="0"/>
              <a:t>Further studies are warranted to confirm the </a:t>
            </a:r>
            <a:r>
              <a:rPr lang="en-US" sz="2000"/>
              <a:t>observed differences  </a:t>
            </a:r>
            <a:endParaRPr lang="en-US" sz="2000" dirty="0"/>
          </a:p>
          <a:p>
            <a:pPr marL="800100" lvl="1" indent="-342900">
              <a:lnSpc>
                <a:spcPct val="100000"/>
              </a:lnSpc>
              <a:spcBef>
                <a:spcPts val="0"/>
              </a:spcBef>
              <a:spcAft>
                <a:spcPts val="600"/>
              </a:spcAft>
              <a:buSzPct val="80000"/>
            </a:pPr>
            <a:r>
              <a:rPr lang="en-US" sz="2000" dirty="0"/>
              <a:t>If confirmed, long-term clinical studies may help optimize care given the concerns raised here  </a:t>
            </a:r>
            <a:endParaRPr lang="en-US" sz="2000" dirty="0">
              <a:cs typeface="Arial"/>
            </a:endParaRPr>
          </a:p>
          <a:p>
            <a:pPr lvl="1">
              <a:lnSpc>
                <a:spcPct val="100000"/>
              </a:lnSpc>
              <a:spcBef>
                <a:spcPts val="0"/>
              </a:spcBef>
              <a:spcAft>
                <a:spcPts val="600"/>
              </a:spcAft>
            </a:pPr>
            <a:r>
              <a:rPr lang="en-US" sz="2000" dirty="0"/>
              <a:t>A 240-week study with approximately 2900 participants would be required to evaluate this clinically </a:t>
            </a:r>
            <a:endParaRPr lang="en-US" sz="2000" dirty="0">
              <a:cs typeface="Arial"/>
            </a:endParaRPr>
          </a:p>
          <a:p>
            <a:pPr marL="304165" indent="-304165">
              <a:lnSpc>
                <a:spcPct val="100000"/>
              </a:lnSpc>
              <a:spcBef>
                <a:spcPts val="0"/>
              </a:spcBef>
              <a:spcAft>
                <a:spcPts val="600"/>
              </a:spcAft>
            </a:pPr>
            <a:endParaRPr lang="en-GB" sz="2000" dirty="0">
              <a:cs typeface="Arial"/>
            </a:endParaRPr>
          </a:p>
        </p:txBody>
      </p:sp>
      <p:sp>
        <p:nvSpPr>
          <p:cNvPr id="4" name="Slide Number Placeholder 3">
            <a:extLst>
              <a:ext uri="{FF2B5EF4-FFF2-40B4-BE49-F238E27FC236}">
                <a16:creationId xmlns:a16="http://schemas.microsoft.com/office/drawing/2014/main" id="{41D6237B-F4B3-493A-B16D-C8F4CA69BBAE}"/>
              </a:ext>
            </a:extLst>
          </p:cNvPr>
          <p:cNvSpPr>
            <a:spLocks noGrp="1"/>
          </p:cNvSpPr>
          <p:nvPr>
            <p:ph type="sldNum" sz="quarter" idx="12"/>
          </p:nvPr>
        </p:nvSpPr>
        <p:spPr/>
        <p:txBody>
          <a:bodyPr/>
          <a:lstStyle/>
          <a:p>
            <a:pPr>
              <a:defRPr/>
            </a:pPr>
            <a:fld id="{D37C1B27-D072-4EEE-9B83-EA3B1B8FA99C}" type="slidenum">
              <a:rPr lang="en-US" altLang="en-US" smtClean="0"/>
              <a:pPr>
                <a:defRPr/>
              </a:pPr>
              <a:t>16</a:t>
            </a:fld>
            <a:endParaRPr lang="en-US" altLang="en-US"/>
          </a:p>
        </p:txBody>
      </p:sp>
    </p:spTree>
    <p:extLst>
      <p:ext uri="{BB962C8B-B14F-4D97-AF65-F5344CB8AC3E}">
        <p14:creationId xmlns:p14="http://schemas.microsoft.com/office/powerpoint/2010/main" val="3963558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A2EFE-007D-433C-9DA8-6589110FB809}"/>
              </a:ext>
            </a:extLst>
          </p:cNvPr>
          <p:cNvSpPr>
            <a:spLocks noGrp="1"/>
          </p:cNvSpPr>
          <p:nvPr>
            <p:ph type="title"/>
          </p:nvPr>
        </p:nvSpPr>
        <p:spPr/>
        <p:txBody>
          <a:bodyPr/>
          <a:lstStyle/>
          <a:p>
            <a:r>
              <a:rPr lang="en-GB"/>
              <a:t>References</a:t>
            </a:r>
          </a:p>
        </p:txBody>
      </p:sp>
      <p:sp>
        <p:nvSpPr>
          <p:cNvPr id="3" name="Content Placeholder 2">
            <a:extLst>
              <a:ext uri="{FF2B5EF4-FFF2-40B4-BE49-F238E27FC236}">
                <a16:creationId xmlns:a16="http://schemas.microsoft.com/office/drawing/2014/main" id="{1743591B-FEA9-4576-B56A-019110F46C81}"/>
              </a:ext>
            </a:extLst>
          </p:cNvPr>
          <p:cNvSpPr>
            <a:spLocks noGrp="1"/>
          </p:cNvSpPr>
          <p:nvPr>
            <p:ph idx="1"/>
          </p:nvPr>
        </p:nvSpPr>
        <p:spPr>
          <a:xfrm>
            <a:off x="609600" y="1524000"/>
            <a:ext cx="10972800" cy="5022631"/>
          </a:xfrm>
        </p:spPr>
        <p:txBody>
          <a:bodyPr/>
          <a:lstStyle/>
          <a:p>
            <a:pPr marL="457200" indent="-457200">
              <a:buFont typeface="+mj-lt"/>
              <a:buAutoNum type="arabicPeriod"/>
            </a:pPr>
            <a:r>
              <a:rPr lang="en-US" sz="1600">
                <a:solidFill>
                  <a:schemeClr val="bg2">
                    <a:lumMod val="10000"/>
                  </a:schemeClr>
                </a:solidFill>
              </a:rPr>
              <a:t>DHHS Guidelines</a:t>
            </a:r>
            <a:r>
              <a:rPr kumimoji="0" lang="en-US" altLang="en-US" sz="1600" b="0" i="0" u="none" strike="noStrike" kern="0" cap="none" spc="0" normalizeH="0" baseline="0" noProof="0">
                <a:ln>
                  <a:noFill/>
                </a:ln>
                <a:effectLst/>
                <a:uLnTx/>
                <a:uFillTx/>
                <a:latin typeface="Arial"/>
                <a:cs typeface="Arial"/>
              </a:rPr>
              <a:t> for the Use of Antiretroviral Agents in Adults and Adolescents with HIV. June 2021.</a:t>
            </a:r>
            <a:r>
              <a:rPr kumimoji="0" lang="en-US" altLang="en-US" sz="1600" b="0" i="0" u="none" strike="noStrike" kern="0" cap="none" spc="0" normalizeH="0" baseline="0" noProof="0">
                <a:ln>
                  <a:noFill/>
                </a:ln>
                <a:solidFill>
                  <a:schemeClr val="bg2">
                    <a:lumMod val="10000"/>
                  </a:schemeClr>
                </a:solidFill>
                <a:effectLst/>
                <a:uLnTx/>
                <a:uFillTx/>
                <a:latin typeface="Arial"/>
                <a:cs typeface="Arial"/>
              </a:rPr>
              <a:t> </a:t>
            </a:r>
            <a:r>
              <a:rPr lang="en-US" sz="1600">
                <a:solidFill>
                  <a:schemeClr val="bg2">
                    <a:lumMod val="10000"/>
                  </a:schemeClr>
                </a:solidFill>
                <a:hlinkClick r:id="rId2">
                  <a:extLst>
                    <a:ext uri="{A12FA001-AC4F-418D-AE19-62706E023703}">
                      <ahyp:hlinkClr xmlns:ahyp="http://schemas.microsoft.com/office/drawing/2018/hyperlinkcolor" val="tx"/>
                    </a:ext>
                  </a:extLst>
                </a:hlinkClick>
              </a:rPr>
              <a:t>https://clinicalinfo.hiv.gov/sites/default/files/guidelines/documents/AdultandAdolescentGL.pdf</a:t>
            </a:r>
            <a:r>
              <a:rPr lang="en-US" sz="1600">
                <a:solidFill>
                  <a:schemeClr val="bg2">
                    <a:lumMod val="10000"/>
                  </a:schemeClr>
                </a:solidFill>
              </a:rPr>
              <a:t> (accessed Sep 2021)</a:t>
            </a:r>
          </a:p>
          <a:p>
            <a:pPr marL="457200" indent="-457200">
              <a:buFont typeface="+mj-lt"/>
              <a:buAutoNum type="arabicPeriod"/>
            </a:pPr>
            <a:r>
              <a:rPr lang="en-US" sz="1600">
                <a:solidFill>
                  <a:schemeClr val="bg2">
                    <a:lumMod val="10000"/>
                  </a:schemeClr>
                </a:solidFill>
              </a:rPr>
              <a:t>EACS Guidelines v</a:t>
            </a:r>
            <a:r>
              <a:rPr kumimoji="0" lang="en-US" altLang="en-US" sz="1600" b="0" i="0" u="none" strike="noStrike" kern="1200" cap="none" spc="0" normalizeH="0" baseline="0" noProof="0">
                <a:ln>
                  <a:noFill/>
                </a:ln>
                <a:effectLst/>
                <a:uLnTx/>
                <a:uFillTx/>
                <a:latin typeface="Arial"/>
                <a:cs typeface="Arial"/>
              </a:rPr>
              <a:t>ersion 10.1, Oct 2020.</a:t>
            </a:r>
            <a:r>
              <a:rPr kumimoji="0" lang="en-US" altLang="en-US" sz="1600" b="0" i="0" u="none" strike="noStrike" kern="1200" cap="none" spc="0" normalizeH="0" baseline="0" noProof="0">
                <a:ln>
                  <a:noFill/>
                </a:ln>
                <a:solidFill>
                  <a:schemeClr val="bg2">
                    <a:lumMod val="10000"/>
                  </a:schemeClr>
                </a:solidFill>
                <a:effectLst/>
                <a:uLnTx/>
                <a:uFillTx/>
                <a:latin typeface="Arial"/>
                <a:cs typeface="Arial"/>
              </a:rPr>
              <a:t> </a:t>
            </a:r>
            <a:r>
              <a:rPr lang="en-US" sz="1600">
                <a:solidFill>
                  <a:schemeClr val="bg2">
                    <a:lumMod val="10000"/>
                  </a:schemeClr>
                </a:solidFill>
                <a:hlinkClick r:id="rId3">
                  <a:extLst>
                    <a:ext uri="{A12FA001-AC4F-418D-AE19-62706E023703}">
                      <ahyp:hlinkClr xmlns:ahyp="http://schemas.microsoft.com/office/drawing/2018/hyperlinkcolor" val="tx"/>
                    </a:ext>
                  </a:extLst>
                </a:hlinkClick>
              </a:rPr>
              <a:t>https://www.eacsociety.org/media/guidelines-10.1_30032021_1.pdf</a:t>
            </a:r>
            <a:r>
              <a:rPr lang="en-US" sz="1600">
                <a:solidFill>
                  <a:schemeClr val="bg2">
                    <a:lumMod val="10000"/>
                  </a:schemeClr>
                </a:solidFill>
              </a:rPr>
              <a:t> (accessed Sep 2021)</a:t>
            </a:r>
            <a:endParaRPr lang="en-US" sz="1600">
              <a:solidFill>
                <a:schemeClr val="bg2">
                  <a:lumMod val="10000"/>
                </a:schemeClr>
              </a:solidFill>
              <a:cs typeface="Arial"/>
            </a:endParaRPr>
          </a:p>
          <a:p>
            <a:pPr marL="457200" indent="-457200">
              <a:buFont typeface="+mj-lt"/>
              <a:buAutoNum type="arabicPeriod"/>
            </a:pPr>
            <a:r>
              <a:rPr lang="en-US" sz="1600">
                <a:solidFill>
                  <a:schemeClr val="bg2">
                    <a:lumMod val="10000"/>
                  </a:schemeClr>
                </a:solidFill>
              </a:rPr>
              <a:t>van Wyk JJ, et al. Clin Infect Dis 2020;71:</a:t>
            </a:r>
            <a:r>
              <a:rPr lang="en-US" sz="1600">
                <a:effectLst/>
                <a:ea typeface="Calibri" panose="020F0502020204030204" pitchFamily="34" charset="0"/>
                <a:cs typeface="Times New Roman"/>
              </a:rPr>
              <a:t>1920-1929</a:t>
            </a:r>
          </a:p>
          <a:p>
            <a:pPr marL="457200" indent="-457200">
              <a:buFont typeface="+mj-lt"/>
              <a:buAutoNum type="arabicPeriod"/>
            </a:pPr>
            <a:r>
              <a:rPr kumimoji="0" lang="en-US" sz="1600" b="0" i="0" u="none" strike="noStrike" kern="1200" cap="none" spc="0" normalizeH="0" baseline="0" noProof="0">
                <a:ln>
                  <a:noFill/>
                </a:ln>
                <a:effectLst/>
                <a:uLnTx/>
                <a:uFillTx/>
                <a:latin typeface="Arial"/>
              </a:rPr>
              <a:t>Wang R, et al. IAS 2021;OAB0301</a:t>
            </a:r>
            <a:endParaRPr lang="en-US" sz="1600" b="0" i="0" u="none" strike="noStrike" kern="1200" cap="none" spc="0" normalizeH="0" baseline="0" noProof="0">
              <a:ln>
                <a:noFill/>
              </a:ln>
              <a:effectLst/>
              <a:uLnTx/>
              <a:uFillTx/>
              <a:latin typeface="Arial"/>
              <a:cs typeface="Arial"/>
            </a:endParaRPr>
          </a:p>
          <a:p>
            <a:pPr marL="457200" indent="-457200">
              <a:buFont typeface="+mj-lt"/>
              <a:buAutoNum type="arabicPeriod"/>
            </a:pPr>
            <a:r>
              <a:rPr kumimoji="0" lang="en-US" sz="1600" b="0" i="0" u="none" strike="noStrike" kern="1200" cap="none" spc="0" normalizeH="0" baseline="0" noProof="0" err="1">
                <a:ln>
                  <a:noFill/>
                </a:ln>
                <a:effectLst/>
                <a:uLnTx/>
                <a:uFillTx/>
                <a:latin typeface="Arial"/>
              </a:rPr>
              <a:t>Osiyemi</a:t>
            </a:r>
            <a:r>
              <a:rPr kumimoji="0" lang="en-US" sz="1600" b="0" i="0" u="none" strike="noStrike" kern="1200" cap="none" spc="0" normalizeH="0" baseline="0" noProof="0">
                <a:ln>
                  <a:noFill/>
                </a:ln>
                <a:effectLst/>
                <a:uLnTx/>
                <a:uFillTx/>
                <a:latin typeface="Arial"/>
              </a:rPr>
              <a:t> O, et al. ID Week 2021; 900</a:t>
            </a:r>
            <a:endParaRPr lang="en-US" sz="1600" b="0" i="0" u="none" strike="noStrike" kern="1200" cap="none" spc="0" normalizeH="0" baseline="0" noProof="0">
              <a:ln>
                <a:noFill/>
              </a:ln>
              <a:effectLst/>
              <a:uLnTx/>
              <a:uFillTx/>
              <a:latin typeface="Arial"/>
              <a:cs typeface="Arial"/>
            </a:endParaRPr>
          </a:p>
          <a:p>
            <a:pPr marL="457200" indent="-457200">
              <a:buFont typeface="+mj-lt"/>
              <a:buAutoNum type="arabicPeriod"/>
            </a:pPr>
            <a:r>
              <a:rPr kumimoji="0" lang="en-US" sz="1600" b="0" i="0" u="none" strike="noStrike" kern="1200" cap="none" spc="0" normalizeH="0" baseline="0" noProof="0" err="1">
                <a:ln>
                  <a:noFill/>
                </a:ln>
                <a:effectLst/>
                <a:uLnTx/>
                <a:uFillTx/>
                <a:latin typeface="Arial"/>
              </a:rPr>
              <a:t>Llibre</a:t>
            </a:r>
            <a:r>
              <a:rPr kumimoji="0" lang="en-US" sz="1600" b="0" i="0" u="none" strike="noStrike" kern="1200" cap="none" spc="0" normalizeH="0" baseline="0" noProof="0">
                <a:ln>
                  <a:noFill/>
                </a:ln>
                <a:effectLst/>
                <a:uLnTx/>
                <a:uFillTx/>
                <a:latin typeface="Arial"/>
              </a:rPr>
              <a:t> JM, et al. IAS 2021;OALB0303</a:t>
            </a:r>
            <a:endParaRPr lang="en-US" sz="1600" b="0" i="0" u="none" strike="noStrike" kern="1200" cap="none" spc="0" normalizeH="0" baseline="0" noProof="0">
              <a:ln>
                <a:noFill/>
              </a:ln>
              <a:effectLst/>
              <a:uLnTx/>
              <a:uFillTx/>
              <a:latin typeface="Arial"/>
              <a:cs typeface="Arial"/>
            </a:endParaRPr>
          </a:p>
          <a:p>
            <a:pPr marL="457200" indent="-457200">
              <a:buFont typeface="+mj-lt"/>
              <a:buAutoNum type="arabicPeriod"/>
            </a:pPr>
            <a:r>
              <a:rPr kumimoji="0" lang="en-US" sz="1600" b="0" i="0" u="none" strike="noStrike" kern="1200" cap="none" spc="0" normalizeH="0" baseline="0" noProof="0">
                <a:ln>
                  <a:noFill/>
                </a:ln>
                <a:effectLst/>
                <a:uLnTx/>
                <a:uFillTx/>
                <a:latin typeface="Arial"/>
              </a:rPr>
              <a:t>Serrano-Villar S, et al. AIDS 2020;OAB0304</a:t>
            </a:r>
            <a:endParaRPr lang="en-US" sz="1600" b="0" i="0" u="none" strike="noStrike" kern="1200" cap="none" spc="0" normalizeH="0" baseline="0" noProof="0">
              <a:ln>
                <a:noFill/>
              </a:ln>
              <a:effectLst/>
              <a:uLnTx/>
              <a:uFillTx/>
              <a:latin typeface="Arial"/>
              <a:cs typeface="Arial"/>
            </a:endParaRPr>
          </a:p>
          <a:p>
            <a:pPr marL="457200" indent="-457200">
              <a:buFont typeface="+mj-lt"/>
              <a:buAutoNum type="arabicPeriod"/>
            </a:pPr>
            <a:r>
              <a:rPr lang="en-GB" sz="1600" b="0" i="0">
                <a:solidFill>
                  <a:srgbClr val="212121"/>
                </a:solidFill>
                <a:effectLst/>
              </a:rPr>
              <a:t>Martínez E, et al. AIDS 2012;26:2315</a:t>
            </a:r>
            <a:r>
              <a:rPr lang="en-US" sz="1600" b="0" i="0">
                <a:solidFill>
                  <a:srgbClr val="212121"/>
                </a:solidFill>
                <a:cs typeface="Times New Roman"/>
              </a:rPr>
              <a:t>-23</a:t>
            </a:r>
            <a:r>
              <a:rPr lang="en-US" sz="1600">
                <a:effectLst/>
                <a:ea typeface="Calibri" panose="020F0502020204030204" pitchFamily="34" charset="0"/>
                <a:cs typeface="Times New Roman"/>
              </a:rPr>
              <a:t>26</a:t>
            </a:r>
          </a:p>
          <a:p>
            <a:pPr marL="457200" indent="-457200">
              <a:buFont typeface="+mj-lt"/>
              <a:buAutoNum type="arabicPeriod"/>
            </a:pPr>
            <a:r>
              <a:rPr kumimoji="0" lang="en-US" sz="1600" b="0" i="0" u="none" strike="noStrike" kern="1200" cap="none" spc="0" normalizeH="0" baseline="0" noProof="0">
                <a:ln>
                  <a:noFill/>
                </a:ln>
                <a:effectLst/>
                <a:uLnTx/>
                <a:uFillTx/>
                <a:latin typeface="Arial"/>
              </a:rPr>
              <a:t>Trottier B, et al</a:t>
            </a:r>
            <a:r>
              <a:rPr kumimoji="0" lang="en-GB" sz="1600" b="0" i="0" u="none" strike="noStrike" kern="1200" cap="none" spc="0" normalizeH="0" baseline="0" noProof="0">
                <a:ln>
                  <a:noFill/>
                </a:ln>
                <a:effectLst/>
                <a:uLnTx/>
                <a:uFillTx/>
                <a:latin typeface="Calibri"/>
                <a:cs typeface="Calibri"/>
              </a:rPr>
              <a:t>. </a:t>
            </a:r>
            <a:r>
              <a:rPr kumimoji="0" lang="en-GB" sz="1600" b="0" i="0" u="none" strike="noStrike" kern="1200" cap="none" spc="0" normalizeH="0" baseline="0" noProof="0" err="1">
                <a:ln>
                  <a:noFill/>
                </a:ln>
                <a:effectLst/>
                <a:uLnTx/>
                <a:uFillTx/>
                <a:cs typeface="Calibri"/>
              </a:rPr>
              <a:t>Antivir</a:t>
            </a:r>
            <a:r>
              <a:rPr kumimoji="0" lang="en-GB" sz="1600" b="0" i="0" u="none" strike="noStrike" kern="1200" cap="none" spc="0" normalizeH="0" baseline="0" noProof="0">
                <a:ln>
                  <a:noFill/>
                </a:ln>
                <a:effectLst/>
                <a:uLnTx/>
                <a:uFillTx/>
                <a:cs typeface="Calibri"/>
              </a:rPr>
              <a:t> Ther 2017;22:295</a:t>
            </a:r>
            <a:r>
              <a:rPr kumimoji="0" lang="en-US" sz="1600" b="0" i="0" u="none" strike="noStrike" kern="1200" cap="none" spc="0" normalizeH="0" baseline="0" noProof="0">
                <a:ln>
                  <a:noFill/>
                </a:ln>
                <a:uLnTx/>
                <a:uFillTx/>
                <a:cs typeface="Times New Roman"/>
              </a:rPr>
              <a:t>-</a:t>
            </a:r>
            <a:r>
              <a:rPr kumimoji="0" lang="en-GB" sz="1600" b="0" i="0" u="none" strike="noStrike" kern="1200" cap="none" spc="0" normalizeH="0" baseline="0" noProof="0">
                <a:ln>
                  <a:noFill/>
                </a:ln>
                <a:effectLst/>
                <a:uLnTx/>
                <a:uFillTx/>
                <a:cs typeface="Calibri"/>
              </a:rPr>
              <a:t>305</a:t>
            </a:r>
            <a:endParaRPr lang="en-GB" sz="1600" b="0" i="0" u="none" strike="noStrike" kern="1200" cap="none" spc="0" normalizeH="0" baseline="0" noProof="0">
              <a:ln>
                <a:noFill/>
              </a:ln>
              <a:effectLst/>
              <a:uLnTx/>
              <a:uFillTx/>
              <a:cs typeface="Calibri"/>
            </a:endParaRPr>
          </a:p>
          <a:p>
            <a:pPr marL="457200" indent="-457200">
              <a:buFont typeface="+mj-lt"/>
              <a:buAutoNum type="arabicPeriod"/>
            </a:pPr>
            <a:r>
              <a:rPr lang="en-US" sz="1600">
                <a:solidFill>
                  <a:schemeClr val="bg2">
                    <a:lumMod val="10000"/>
                  </a:schemeClr>
                </a:solidFill>
              </a:rPr>
              <a:t>Grund B, et al. </a:t>
            </a:r>
            <a:r>
              <a:rPr lang="en-US" sz="1600" err="1">
                <a:solidFill>
                  <a:schemeClr val="bg2">
                    <a:lumMod val="10000"/>
                  </a:schemeClr>
                </a:solidFill>
              </a:rPr>
              <a:t>PLoS</a:t>
            </a:r>
            <a:r>
              <a:rPr lang="en-US" sz="1600">
                <a:solidFill>
                  <a:schemeClr val="bg2">
                    <a:lumMod val="10000"/>
                  </a:schemeClr>
                </a:solidFill>
              </a:rPr>
              <a:t> One 2016;11:e0155100</a:t>
            </a:r>
            <a:endParaRPr lang="en-US" sz="1600">
              <a:solidFill>
                <a:schemeClr val="bg2">
                  <a:lumMod val="10000"/>
                </a:schemeClr>
              </a:solidFill>
              <a:cs typeface="Arial"/>
            </a:endParaRPr>
          </a:p>
          <a:p>
            <a:pPr marL="342900" indent="-342900">
              <a:buAutoNum type="arabicPeriod"/>
            </a:pPr>
            <a:r>
              <a:rPr lang="en-US" sz="1600">
                <a:solidFill>
                  <a:schemeClr val="bg2">
                    <a:lumMod val="10000"/>
                  </a:schemeClr>
                </a:solidFill>
                <a:cs typeface="Arial"/>
              </a:rPr>
              <a:t>  Hileman CO et al.  </a:t>
            </a:r>
            <a:r>
              <a:rPr lang="en-US" sz="1600" err="1">
                <a:ea typeface="+mn-lt"/>
                <a:cs typeface="+mn-lt"/>
              </a:rPr>
              <a:t>Curr</a:t>
            </a:r>
            <a:r>
              <a:rPr lang="en-US" sz="1600">
                <a:ea typeface="+mn-lt"/>
                <a:cs typeface="+mn-lt"/>
              </a:rPr>
              <a:t> HIV/AIDS Rep (2017) 14:93–100</a:t>
            </a:r>
            <a:endParaRPr lang="en-US" sz="1600">
              <a:solidFill>
                <a:schemeClr val="bg2">
                  <a:lumMod val="10000"/>
                </a:schemeClr>
              </a:solidFill>
              <a:cs typeface="Arial"/>
            </a:endParaRPr>
          </a:p>
          <a:p>
            <a:pPr marL="457200" indent="-457200">
              <a:buAutoNum type="arabicPeriod"/>
            </a:pPr>
            <a:endParaRPr lang="en-US" sz="1600">
              <a:solidFill>
                <a:schemeClr val="bg2">
                  <a:lumMod val="10000"/>
                </a:schemeClr>
              </a:solidFill>
              <a:cs typeface="Arial"/>
            </a:endParaRPr>
          </a:p>
        </p:txBody>
      </p:sp>
      <p:sp>
        <p:nvSpPr>
          <p:cNvPr id="4" name="Slide Number Placeholder 3">
            <a:extLst>
              <a:ext uri="{FF2B5EF4-FFF2-40B4-BE49-F238E27FC236}">
                <a16:creationId xmlns:a16="http://schemas.microsoft.com/office/drawing/2014/main" id="{E1CB15D4-0861-42D7-8D29-9C5C3CDEB95C}"/>
              </a:ext>
            </a:extLst>
          </p:cNvPr>
          <p:cNvSpPr>
            <a:spLocks noGrp="1"/>
          </p:cNvSpPr>
          <p:nvPr>
            <p:ph type="sldNum" sz="quarter" idx="12"/>
          </p:nvPr>
        </p:nvSpPr>
        <p:spPr/>
        <p:txBody>
          <a:bodyPr/>
          <a:lstStyle/>
          <a:p>
            <a:pPr>
              <a:defRPr/>
            </a:pPr>
            <a:fld id="{D37C1B27-D072-4EEE-9B83-EA3B1B8FA99C}" type="slidenum">
              <a:rPr lang="en-US" altLang="en-US" smtClean="0"/>
              <a:pPr>
                <a:defRPr/>
              </a:pPr>
              <a:t>17</a:t>
            </a:fld>
            <a:endParaRPr lang="en-US" altLang="en-US"/>
          </a:p>
        </p:txBody>
      </p:sp>
    </p:spTree>
    <p:extLst>
      <p:ext uri="{BB962C8B-B14F-4D97-AF65-F5344CB8AC3E}">
        <p14:creationId xmlns:p14="http://schemas.microsoft.com/office/powerpoint/2010/main" val="4692317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6B1E6-063F-4814-84D3-5B29AE489D34}"/>
              </a:ext>
            </a:extLst>
          </p:cNvPr>
          <p:cNvSpPr>
            <a:spLocks noGrp="1"/>
          </p:cNvSpPr>
          <p:nvPr>
            <p:ph type="title"/>
          </p:nvPr>
        </p:nvSpPr>
        <p:spPr/>
        <p:txBody>
          <a:bodyPr/>
          <a:lstStyle/>
          <a:p>
            <a:r>
              <a:rPr lang="en-GB"/>
              <a:t>Acknowledgements</a:t>
            </a:r>
          </a:p>
        </p:txBody>
      </p:sp>
      <p:sp>
        <p:nvSpPr>
          <p:cNvPr id="3" name="Content Placeholder 2">
            <a:extLst>
              <a:ext uri="{FF2B5EF4-FFF2-40B4-BE49-F238E27FC236}">
                <a16:creationId xmlns:a16="http://schemas.microsoft.com/office/drawing/2014/main" id="{DA938398-D630-4660-9FE3-B3BCB7EE32CD}"/>
              </a:ext>
            </a:extLst>
          </p:cNvPr>
          <p:cNvSpPr>
            <a:spLocks noGrp="1"/>
          </p:cNvSpPr>
          <p:nvPr>
            <p:ph idx="1"/>
          </p:nvPr>
        </p:nvSpPr>
        <p:spPr/>
        <p:txBody>
          <a:bodyPr/>
          <a:lstStyle/>
          <a:p>
            <a:r>
              <a:rPr lang="en-GB" sz="2000">
                <a:solidFill>
                  <a:schemeClr val="bg2">
                    <a:lumMod val="10000"/>
                  </a:schemeClr>
                </a:solidFill>
              </a:rPr>
              <a:t>This is a collaborative work, funded by Gilead Sciences. We thank the investigators and participants who provided data for the original studies. </a:t>
            </a:r>
          </a:p>
          <a:p>
            <a:r>
              <a:rPr lang="en-GB" sz="2000">
                <a:solidFill>
                  <a:schemeClr val="bg2">
                    <a:lumMod val="10000"/>
                  </a:schemeClr>
                </a:solidFill>
              </a:rPr>
              <a:t>Medical writing support was provided by Emma McConnell, PhD (Aspire Scientific Limited), and funded by Gilead</a:t>
            </a:r>
            <a:endParaRPr lang="en-GB" sz="2400"/>
          </a:p>
          <a:p>
            <a:endParaRPr lang="en-GB" sz="2400"/>
          </a:p>
        </p:txBody>
      </p:sp>
      <p:sp>
        <p:nvSpPr>
          <p:cNvPr id="4" name="Slide Number Placeholder 3">
            <a:extLst>
              <a:ext uri="{FF2B5EF4-FFF2-40B4-BE49-F238E27FC236}">
                <a16:creationId xmlns:a16="http://schemas.microsoft.com/office/drawing/2014/main" id="{6887C2CA-0E25-4C0B-BBAA-EA3B638D8869}"/>
              </a:ext>
            </a:extLst>
          </p:cNvPr>
          <p:cNvSpPr>
            <a:spLocks noGrp="1"/>
          </p:cNvSpPr>
          <p:nvPr>
            <p:ph type="sldNum" sz="quarter" idx="12"/>
          </p:nvPr>
        </p:nvSpPr>
        <p:spPr/>
        <p:txBody>
          <a:bodyPr/>
          <a:lstStyle/>
          <a:p>
            <a:pPr>
              <a:defRPr/>
            </a:pPr>
            <a:fld id="{D37C1B27-D072-4EEE-9B83-EA3B1B8FA99C}" type="slidenum">
              <a:rPr lang="en-US" altLang="en-US" smtClean="0"/>
              <a:pPr>
                <a:defRPr/>
              </a:pPr>
              <a:t>18</a:t>
            </a:fld>
            <a:endParaRPr lang="en-US" altLang="en-US"/>
          </a:p>
        </p:txBody>
      </p:sp>
    </p:spTree>
    <p:extLst>
      <p:ext uri="{BB962C8B-B14F-4D97-AF65-F5344CB8AC3E}">
        <p14:creationId xmlns:p14="http://schemas.microsoft.com/office/powerpoint/2010/main" val="3152653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C24FB-5A68-43C6-B691-02923FFD11AE}"/>
              </a:ext>
            </a:extLst>
          </p:cNvPr>
          <p:cNvSpPr>
            <a:spLocks noGrp="1"/>
          </p:cNvSpPr>
          <p:nvPr>
            <p:ph type="title"/>
          </p:nvPr>
        </p:nvSpPr>
        <p:spPr/>
        <p:txBody>
          <a:bodyPr/>
          <a:lstStyle/>
          <a:p>
            <a:r>
              <a:rPr lang="en-US"/>
              <a:t>Introduction (1 of 3)</a:t>
            </a:r>
            <a:endParaRPr lang="en-GB"/>
          </a:p>
        </p:txBody>
      </p:sp>
      <p:sp>
        <p:nvSpPr>
          <p:cNvPr id="3" name="Content Placeholder 2">
            <a:extLst>
              <a:ext uri="{FF2B5EF4-FFF2-40B4-BE49-F238E27FC236}">
                <a16:creationId xmlns:a16="http://schemas.microsoft.com/office/drawing/2014/main" id="{DC408414-881A-4059-BA31-EA3928C6DB25}"/>
              </a:ext>
            </a:extLst>
          </p:cNvPr>
          <p:cNvSpPr>
            <a:spLocks noGrp="1"/>
          </p:cNvSpPr>
          <p:nvPr>
            <p:ph idx="1"/>
          </p:nvPr>
        </p:nvSpPr>
        <p:spPr/>
        <p:txBody>
          <a:bodyPr/>
          <a:lstStyle/>
          <a:p>
            <a:pPr marL="365125" lvl="1" indent="-365125">
              <a:spcAft>
                <a:spcPts val="400"/>
              </a:spcAft>
              <a:buFont typeface="Arial" panose="020B0604020202020204" pitchFamily="34" charset="0"/>
              <a:buChar char="•"/>
            </a:pPr>
            <a:r>
              <a:rPr lang="en-US" sz="2000"/>
              <a:t>Guidelines recommend a variety of two- or three-drug antiretroviral (ARV) regimens (2DRs/3DRs) for treating people living with HIV (PLWH)</a:t>
            </a:r>
            <a:r>
              <a:rPr lang="en-US" sz="2000" baseline="30000"/>
              <a:t>1,2</a:t>
            </a:r>
          </a:p>
          <a:p>
            <a:pPr marL="819150" lvl="2" indent="-457200">
              <a:spcAft>
                <a:spcPts val="400"/>
              </a:spcAft>
              <a:buFont typeface="Arial" panose="020B0604020202020204" pitchFamily="34" charset="0"/>
              <a:buChar char="‒"/>
            </a:pPr>
            <a:r>
              <a:rPr lang="en-US" sz="2000"/>
              <a:t>Although guideline-recommended 2DRs and 3DRs are virologically effective, further information is warranted about possible differentiating factors</a:t>
            </a:r>
            <a:endParaRPr lang="en-US" sz="2000">
              <a:cs typeface="Arial"/>
            </a:endParaRPr>
          </a:p>
          <a:p>
            <a:pPr marL="365125" lvl="1" indent="-365125">
              <a:spcAft>
                <a:spcPts val="400"/>
              </a:spcAft>
              <a:buFont typeface="Arial" panose="020B0604020202020204" pitchFamily="34" charset="0"/>
              <a:buChar char="•"/>
            </a:pPr>
            <a:r>
              <a:rPr lang="en-US" sz="2000">
                <a:effectLst/>
                <a:ea typeface="Calibri" panose="020F0502020204030204" pitchFamily="34" charset="0"/>
                <a:cs typeface="Times New Roman"/>
              </a:rPr>
              <a:t>In some instances, inflammatory markers, </a:t>
            </a:r>
            <a:r>
              <a:rPr lang="en-US" sz="2000">
                <a:ea typeface="Calibri" panose="020F0502020204030204" pitchFamily="34" charset="0"/>
                <a:cs typeface="Times New Roman"/>
              </a:rPr>
              <a:t>including</a:t>
            </a:r>
            <a:r>
              <a:rPr lang="en-US" sz="2000">
                <a:effectLst/>
                <a:ea typeface="Calibri" panose="020F0502020204030204" pitchFamily="34" charset="0"/>
                <a:cs typeface="Times New Roman"/>
              </a:rPr>
              <a:t> interleukin-6 (IL-6), differ</a:t>
            </a:r>
            <a:r>
              <a:rPr lang="en-US" sz="2000">
                <a:ea typeface="Calibri" panose="020F0502020204030204" pitchFamily="34" charset="0"/>
                <a:cs typeface="Times New Roman"/>
              </a:rPr>
              <a:t> among</a:t>
            </a:r>
            <a:r>
              <a:rPr lang="en-US" sz="2000">
                <a:effectLst/>
                <a:ea typeface="Calibri" panose="020F0502020204030204" pitchFamily="34" charset="0"/>
                <a:cs typeface="Times New Roman"/>
              </a:rPr>
              <a:t> some </a:t>
            </a:r>
            <a:r>
              <a:rPr lang="en-US" sz="2000">
                <a:ea typeface="Calibri" panose="020F0502020204030204" pitchFamily="34" charset="0"/>
                <a:cs typeface="Times New Roman"/>
              </a:rPr>
              <a:t>oral 2DRs</a:t>
            </a:r>
            <a:r>
              <a:rPr lang="en-US" sz="2000">
                <a:effectLst/>
                <a:ea typeface="Calibri" panose="020F0502020204030204" pitchFamily="34" charset="0"/>
                <a:cs typeface="Times New Roman"/>
              </a:rPr>
              <a:t> and 3DRs</a:t>
            </a:r>
            <a:r>
              <a:rPr lang="en-US" sz="2000" baseline="30000">
                <a:effectLst/>
                <a:ea typeface="Calibri" panose="020F0502020204030204" pitchFamily="34" charset="0"/>
                <a:cs typeface="Times New Roman"/>
              </a:rPr>
              <a:t>3–5 </a:t>
            </a:r>
            <a:r>
              <a:rPr lang="en-US" sz="2000">
                <a:effectLst/>
                <a:ea typeface="Calibri" panose="020F0502020204030204" pitchFamily="34" charset="0"/>
                <a:cs typeface="Times New Roman"/>
              </a:rPr>
              <a:t>(</a:t>
            </a:r>
            <a:r>
              <a:rPr lang="en-US" sz="2000" b="1">
                <a:effectLst/>
                <a:ea typeface="Calibri" panose="020F0502020204030204" pitchFamily="34" charset="0"/>
                <a:cs typeface="Times New Roman"/>
              </a:rPr>
              <a:t>Table 1</a:t>
            </a:r>
            <a:r>
              <a:rPr lang="en-US" sz="2000">
                <a:effectLst/>
                <a:ea typeface="Calibri" panose="020F0502020204030204" pitchFamily="34" charset="0"/>
                <a:cs typeface="Times New Roman"/>
              </a:rPr>
              <a:t>)</a:t>
            </a:r>
          </a:p>
          <a:p>
            <a:pPr marL="304165" indent="-304165"/>
            <a:endParaRPr lang="en-GB" sz="1800">
              <a:cs typeface="Arial"/>
            </a:endParaRPr>
          </a:p>
        </p:txBody>
      </p:sp>
      <p:sp>
        <p:nvSpPr>
          <p:cNvPr id="4" name="Slide Number Placeholder 3">
            <a:extLst>
              <a:ext uri="{FF2B5EF4-FFF2-40B4-BE49-F238E27FC236}">
                <a16:creationId xmlns:a16="http://schemas.microsoft.com/office/drawing/2014/main" id="{E693C8AD-3E0C-4BA4-9911-9B8F847F3851}"/>
              </a:ext>
            </a:extLst>
          </p:cNvPr>
          <p:cNvSpPr>
            <a:spLocks noGrp="1"/>
          </p:cNvSpPr>
          <p:nvPr>
            <p:ph type="sldNum" sz="quarter" idx="12"/>
          </p:nvPr>
        </p:nvSpPr>
        <p:spPr/>
        <p:txBody>
          <a:bodyPr/>
          <a:lstStyle/>
          <a:p>
            <a:pPr>
              <a:defRPr/>
            </a:pPr>
            <a:fld id="{D37C1B27-D072-4EEE-9B83-EA3B1B8FA99C}" type="slidenum">
              <a:rPr lang="en-US" altLang="en-US" smtClean="0"/>
              <a:pPr>
                <a:defRPr/>
              </a:pPr>
              <a:t>2</a:t>
            </a:fld>
            <a:endParaRPr lang="en-US" altLang="en-US"/>
          </a:p>
        </p:txBody>
      </p:sp>
      <p:graphicFrame>
        <p:nvGraphicFramePr>
          <p:cNvPr id="7" name="Table 3">
            <a:extLst>
              <a:ext uri="{FF2B5EF4-FFF2-40B4-BE49-F238E27FC236}">
                <a16:creationId xmlns:a16="http://schemas.microsoft.com/office/drawing/2014/main" id="{C97933E9-99A7-46A8-A811-3B7F1820E5DA}"/>
              </a:ext>
            </a:extLst>
          </p:cNvPr>
          <p:cNvGraphicFramePr>
            <a:graphicFrameLocks noGrp="1"/>
          </p:cNvGraphicFramePr>
          <p:nvPr>
            <p:extLst>
              <p:ext uri="{D42A27DB-BD31-4B8C-83A1-F6EECF244321}">
                <p14:modId xmlns:p14="http://schemas.microsoft.com/office/powerpoint/2010/main" val="4094083476"/>
              </p:ext>
            </p:extLst>
          </p:nvPr>
        </p:nvGraphicFramePr>
        <p:xfrm>
          <a:off x="621566" y="4493302"/>
          <a:ext cx="10786663" cy="1512142"/>
        </p:xfrm>
        <a:graphic>
          <a:graphicData uri="http://schemas.openxmlformats.org/drawingml/2006/table">
            <a:tbl>
              <a:tblPr firstRow="1" bandRow="1">
                <a:tableStyleId>{8EC20E35-A176-4012-BC5E-935CFFF8708E}</a:tableStyleId>
              </a:tblPr>
              <a:tblGrid>
                <a:gridCol w="1173282">
                  <a:extLst>
                    <a:ext uri="{9D8B030D-6E8A-4147-A177-3AD203B41FA5}">
                      <a16:colId xmlns:a16="http://schemas.microsoft.com/office/drawing/2014/main" val="1024661916"/>
                    </a:ext>
                  </a:extLst>
                </a:gridCol>
                <a:gridCol w="3600446">
                  <a:extLst>
                    <a:ext uri="{9D8B030D-6E8A-4147-A177-3AD203B41FA5}">
                      <a16:colId xmlns:a16="http://schemas.microsoft.com/office/drawing/2014/main" val="2363348707"/>
                    </a:ext>
                  </a:extLst>
                </a:gridCol>
                <a:gridCol w="6012935">
                  <a:extLst>
                    <a:ext uri="{9D8B030D-6E8A-4147-A177-3AD203B41FA5}">
                      <a16:colId xmlns:a16="http://schemas.microsoft.com/office/drawing/2014/main" val="184590230"/>
                    </a:ext>
                  </a:extLst>
                </a:gridCol>
              </a:tblGrid>
              <a:tr h="402613">
                <a:tc>
                  <a:txBody>
                    <a:bodyPr/>
                    <a:lstStyle/>
                    <a:p>
                      <a:pPr algn="ctr"/>
                      <a:r>
                        <a:rPr lang="en-US" sz="1200"/>
                        <a:t>Study</a:t>
                      </a:r>
                      <a:endParaRPr lang="en-GB" sz="1200"/>
                    </a:p>
                  </a:txBody>
                  <a:tcPr>
                    <a:solidFill>
                      <a:schemeClr val="bg1">
                        <a:lumMod val="65000"/>
                      </a:schemeClr>
                    </a:solidFill>
                  </a:tcPr>
                </a:tc>
                <a:tc>
                  <a:txBody>
                    <a:bodyPr/>
                    <a:lstStyle/>
                    <a:p>
                      <a:pPr algn="ctr"/>
                      <a:r>
                        <a:rPr lang="en-US" sz="1200"/>
                        <a:t>Switch</a:t>
                      </a:r>
                      <a:endParaRPr lang="en-GB" sz="1200"/>
                    </a:p>
                  </a:txBody>
                  <a:tcPr>
                    <a:solidFill>
                      <a:schemeClr val="bg1">
                        <a:lumMod val="65000"/>
                      </a:schemeClr>
                    </a:solidFill>
                  </a:tcPr>
                </a:tc>
                <a:tc>
                  <a:txBody>
                    <a:bodyPr/>
                    <a:lstStyle/>
                    <a:p>
                      <a:pPr algn="ctr"/>
                      <a:r>
                        <a:rPr lang="en-US" sz="1200"/>
                        <a:t>Change in IL-6 level after switching from 3DR to 2DR</a:t>
                      </a:r>
                      <a:endParaRPr lang="en-GB" sz="1200"/>
                    </a:p>
                  </a:txBody>
                  <a:tcPr>
                    <a:solidFill>
                      <a:schemeClr val="bg1">
                        <a:lumMod val="65000"/>
                      </a:schemeClr>
                    </a:solidFill>
                  </a:tcPr>
                </a:tc>
                <a:extLst>
                  <a:ext uri="{0D108BD9-81ED-4DB2-BD59-A6C34878D82A}">
                    <a16:rowId xmlns:a16="http://schemas.microsoft.com/office/drawing/2014/main" val="358683042"/>
                  </a:ext>
                </a:extLst>
              </a:tr>
              <a:tr h="652329">
                <a:tc>
                  <a:txBody>
                    <a:bodyPr/>
                    <a:lstStyle/>
                    <a:p>
                      <a:pPr algn="ctr"/>
                      <a:r>
                        <a:rPr lang="en-US" sz="1200"/>
                        <a:t>TANGO</a:t>
                      </a:r>
                      <a:endParaRPr lang="en-GB" sz="1200"/>
                    </a:p>
                  </a:txBody>
                  <a:tcPr/>
                </a:tc>
                <a:tc>
                  <a:txBody>
                    <a:bodyPr/>
                    <a:lstStyle/>
                    <a:p>
                      <a:pPr algn="ctr"/>
                      <a:r>
                        <a:rPr lang="en-US" sz="1200"/>
                        <a:t>Switch to DTG/3TC vs. continuing a TAF-based regimen</a:t>
                      </a:r>
                      <a:endParaRPr lang="en-GB" sz="1200"/>
                    </a:p>
                  </a:txBody>
                  <a:tcPr/>
                </a:tc>
                <a:tc>
                  <a:txBody>
                    <a:bodyPr/>
                    <a:lstStyle/>
                    <a:p>
                      <a:pPr algn="ctr"/>
                      <a:r>
                        <a:rPr lang="en-US" sz="1200"/>
                        <a:t>Week 48: Statistically significant difference favoring 3DR (</a:t>
                      </a:r>
                      <a:r>
                        <a:rPr lang="en-US" sz="1200" i="1"/>
                        <a:t>P </a:t>
                      </a:r>
                      <a:r>
                        <a:rPr lang="en-US" sz="1200"/>
                        <a:t>= 0.006)</a:t>
                      </a:r>
                      <a:r>
                        <a:rPr lang="en-US" sz="1200" baseline="30000"/>
                        <a:t>3</a:t>
                      </a:r>
                      <a:br>
                        <a:rPr lang="en-US" sz="1200"/>
                      </a:br>
                      <a:r>
                        <a:rPr lang="en-US" sz="1200"/>
                        <a:t>Week 96: N</a:t>
                      </a:r>
                      <a:r>
                        <a:rPr lang="en-US" sz="1200">
                          <a:effectLst/>
                          <a:ea typeface="Calibri" panose="020F0502020204030204" pitchFamily="34" charset="0"/>
                          <a:cs typeface="Times New Roman" panose="02020603050405020304" pitchFamily="18" charset="0"/>
                        </a:rPr>
                        <a:t>umerical difference but not statistically significant</a:t>
                      </a:r>
                      <a:r>
                        <a:rPr lang="en-US" sz="1200" baseline="30000">
                          <a:effectLst/>
                          <a:ea typeface="Calibri" panose="020F0502020204030204" pitchFamily="34" charset="0"/>
                          <a:cs typeface="Times New Roman" panose="02020603050405020304" pitchFamily="18" charset="0"/>
                        </a:rPr>
                        <a:t>4</a:t>
                      </a:r>
                    </a:p>
                    <a:p>
                      <a:pPr algn="ctr"/>
                      <a:r>
                        <a:rPr lang="en-US" sz="1200" baseline="0">
                          <a:effectLst/>
                          <a:cs typeface="Times New Roman" panose="02020603050405020304" pitchFamily="18" charset="0"/>
                        </a:rPr>
                        <a:t>Week 144: Statistically significant difference favoring 3DR (</a:t>
                      </a:r>
                      <a:r>
                        <a:rPr lang="en-US" sz="1200" i="1" baseline="0">
                          <a:effectLst/>
                          <a:cs typeface="Times New Roman" panose="02020603050405020304" pitchFamily="18" charset="0"/>
                        </a:rPr>
                        <a:t>P</a:t>
                      </a:r>
                      <a:r>
                        <a:rPr lang="en-US" sz="1200" baseline="0">
                          <a:effectLst/>
                          <a:cs typeface="Times New Roman" panose="02020603050405020304" pitchFamily="18" charset="0"/>
                        </a:rPr>
                        <a:t> = 0.039)</a:t>
                      </a:r>
                      <a:r>
                        <a:rPr lang="en-US" sz="1200" baseline="30000">
                          <a:effectLst/>
                          <a:cs typeface="Times New Roman" panose="02020603050405020304" pitchFamily="18" charset="0"/>
                        </a:rPr>
                        <a:t>5</a:t>
                      </a:r>
                      <a:endParaRPr lang="en-GB" sz="1200" baseline="0"/>
                    </a:p>
                  </a:txBody>
                  <a:tcPr/>
                </a:tc>
                <a:extLst>
                  <a:ext uri="{0D108BD9-81ED-4DB2-BD59-A6C34878D82A}">
                    <a16:rowId xmlns:a16="http://schemas.microsoft.com/office/drawing/2014/main" val="2685506556"/>
                  </a:ext>
                </a:extLst>
              </a:tr>
              <a:tr h="402613">
                <a:tc>
                  <a:txBody>
                    <a:bodyPr/>
                    <a:lstStyle/>
                    <a:p>
                      <a:pPr algn="ctr"/>
                      <a:r>
                        <a:rPr lang="en-US" sz="1200"/>
                        <a:t>SALSA</a:t>
                      </a:r>
                      <a:endParaRPr lang="en-GB" sz="1200"/>
                    </a:p>
                  </a:txBody>
                  <a:tcPr/>
                </a:tc>
                <a:tc>
                  <a:txBody>
                    <a:bodyPr/>
                    <a:lstStyle/>
                    <a:p>
                      <a:pPr marL="0" marR="0" lvl="0" indent="0" algn="ctr" defTabSz="3286604" rtl="0" eaLnBrk="1" fontAlgn="auto" latinLnBrk="0" hangingPunct="1">
                        <a:lnSpc>
                          <a:spcPct val="100000"/>
                        </a:lnSpc>
                        <a:spcBef>
                          <a:spcPts val="0"/>
                        </a:spcBef>
                        <a:spcAft>
                          <a:spcPts val="0"/>
                        </a:spcAft>
                        <a:buClrTx/>
                        <a:buSzTx/>
                        <a:buFontTx/>
                        <a:buNone/>
                        <a:tabLst/>
                        <a:defRPr/>
                      </a:pPr>
                      <a:r>
                        <a:rPr lang="en-US" sz="1200"/>
                        <a:t>Switch to DTG/3TC vs. continuing a variety of 3DRs</a:t>
                      </a:r>
                      <a:endParaRPr lang="en-GB" sz="1200"/>
                    </a:p>
                  </a:txBody>
                  <a:tcPr/>
                </a:tc>
                <a:tc>
                  <a:txBody>
                    <a:bodyPr/>
                    <a:lstStyle/>
                    <a:p>
                      <a:pPr algn="ctr"/>
                      <a:r>
                        <a:rPr lang="en-US" sz="1200" baseline="0"/>
                        <a:t>No difference over 48 weeks of treatment</a:t>
                      </a:r>
                      <a:r>
                        <a:rPr lang="en-US" sz="1200" baseline="30000"/>
                        <a:t>6</a:t>
                      </a:r>
                      <a:endParaRPr lang="en-GB" sz="1200" baseline="30000"/>
                    </a:p>
                  </a:txBody>
                  <a:tcPr/>
                </a:tc>
                <a:extLst>
                  <a:ext uri="{0D108BD9-81ED-4DB2-BD59-A6C34878D82A}">
                    <a16:rowId xmlns:a16="http://schemas.microsoft.com/office/drawing/2014/main" val="2362573479"/>
                  </a:ext>
                </a:extLst>
              </a:tr>
            </a:tbl>
          </a:graphicData>
        </a:graphic>
      </p:graphicFrame>
      <p:sp>
        <p:nvSpPr>
          <p:cNvPr id="8" name="TextBox 7">
            <a:extLst>
              <a:ext uri="{FF2B5EF4-FFF2-40B4-BE49-F238E27FC236}">
                <a16:creationId xmlns:a16="http://schemas.microsoft.com/office/drawing/2014/main" id="{B0C2A36C-528E-4A7F-B065-939F4E3F1E4A}"/>
              </a:ext>
            </a:extLst>
          </p:cNvPr>
          <p:cNvSpPr txBox="1"/>
          <p:nvPr/>
        </p:nvSpPr>
        <p:spPr>
          <a:xfrm>
            <a:off x="609600" y="3808845"/>
            <a:ext cx="10892623" cy="276999"/>
          </a:xfrm>
          <a:prstGeom prst="rect">
            <a:avLst/>
          </a:prstGeom>
          <a:noFill/>
        </p:spPr>
        <p:txBody>
          <a:bodyPr wrap="square" lIns="0" tIns="0" rIns="0" bIns="0" rtlCol="0">
            <a:spAutoFit/>
          </a:bodyPr>
          <a:lstStyle/>
          <a:p>
            <a:pPr>
              <a:lnSpc>
                <a:spcPct val="90000"/>
              </a:lnSpc>
            </a:pPr>
            <a:r>
              <a:rPr lang="en-US" sz="2000" b="1"/>
              <a:t>Table 1. IL-6 Levels in 2DRs and 3DRs in the TANGO and SALSA Studies </a:t>
            </a:r>
          </a:p>
        </p:txBody>
      </p:sp>
    </p:spTree>
    <p:extLst>
      <p:ext uri="{BB962C8B-B14F-4D97-AF65-F5344CB8AC3E}">
        <p14:creationId xmlns:p14="http://schemas.microsoft.com/office/powerpoint/2010/main" val="3266587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A4284-21A8-4D96-A373-042DFC2915A3}"/>
              </a:ext>
            </a:extLst>
          </p:cNvPr>
          <p:cNvSpPr>
            <a:spLocks noGrp="1"/>
          </p:cNvSpPr>
          <p:nvPr>
            <p:ph type="title"/>
          </p:nvPr>
        </p:nvSpPr>
        <p:spPr/>
        <p:txBody>
          <a:bodyPr/>
          <a:lstStyle/>
          <a:p>
            <a:r>
              <a:rPr lang="en-US"/>
              <a:t>Introduction (2 of 3)</a:t>
            </a:r>
            <a:endParaRPr lang="en-GB"/>
          </a:p>
        </p:txBody>
      </p:sp>
      <p:sp>
        <p:nvSpPr>
          <p:cNvPr id="3" name="Content Placeholder 2">
            <a:extLst>
              <a:ext uri="{FF2B5EF4-FFF2-40B4-BE49-F238E27FC236}">
                <a16:creationId xmlns:a16="http://schemas.microsoft.com/office/drawing/2014/main" id="{7E7256B0-D5D7-4950-A1CA-529C576937A1}"/>
              </a:ext>
            </a:extLst>
          </p:cNvPr>
          <p:cNvSpPr>
            <a:spLocks noGrp="1"/>
          </p:cNvSpPr>
          <p:nvPr>
            <p:ph idx="1"/>
          </p:nvPr>
        </p:nvSpPr>
        <p:spPr>
          <a:xfrm>
            <a:off x="609600" y="1524000"/>
            <a:ext cx="5660571" cy="4648200"/>
          </a:xfrm>
        </p:spPr>
        <p:txBody>
          <a:bodyPr/>
          <a:lstStyle/>
          <a:p>
            <a:pPr marL="365125" lvl="1" indent="-365125">
              <a:spcAft>
                <a:spcPts val="400"/>
              </a:spcAft>
              <a:buFont typeface="Arial" panose="020B0604020202020204" pitchFamily="34" charset="0"/>
              <a:buChar char="•"/>
            </a:pPr>
            <a:r>
              <a:rPr lang="en-US" sz="2000"/>
              <a:t>In the AIR study, significant differences between oral 2 and 3DR in IL-6 levels, favoring lower levels on 3DR, increased over years</a:t>
            </a:r>
            <a:r>
              <a:rPr lang="en-US" sz="2000" baseline="30000"/>
              <a:t>7 </a:t>
            </a:r>
            <a:r>
              <a:rPr lang="en-US" sz="2000"/>
              <a:t>(</a:t>
            </a:r>
            <a:r>
              <a:rPr lang="en-US" sz="2000" b="1"/>
              <a:t>Figure 1</a:t>
            </a:r>
            <a:r>
              <a:rPr lang="en-US" sz="2000"/>
              <a:t>)</a:t>
            </a:r>
          </a:p>
          <a:p>
            <a:pPr marL="819150" lvl="2" indent="-457200">
              <a:spcAft>
                <a:spcPts val="400"/>
              </a:spcAft>
              <a:buFont typeface="Arial" panose="020B0604020202020204" pitchFamily="34" charset="0"/>
              <a:buChar char="‒"/>
            </a:pPr>
            <a:r>
              <a:rPr lang="en-US" sz="2000"/>
              <a:t>Similar findings were seen with </a:t>
            </a:r>
            <a:br>
              <a:rPr lang="en-US" sz="2000"/>
            </a:br>
            <a:r>
              <a:rPr lang="en-US" sz="2000"/>
              <a:t>D-dimer and C-reactive protein</a:t>
            </a:r>
            <a:endParaRPr lang="en-US" sz="2000">
              <a:cs typeface="Arial"/>
            </a:endParaRPr>
          </a:p>
          <a:p>
            <a:pPr marL="365125" lvl="1" indent="-365125">
              <a:spcAft>
                <a:spcPts val="400"/>
              </a:spcAft>
              <a:buFont typeface="Arial" panose="020B0604020202020204" pitchFamily="34" charset="0"/>
              <a:buChar char="•"/>
            </a:pPr>
            <a:r>
              <a:rPr lang="en-US" sz="2000">
                <a:effectLst/>
                <a:ea typeface="Calibri" panose="020F0502020204030204" pitchFamily="34" charset="0"/>
                <a:cs typeface="Times New Roman"/>
              </a:rPr>
              <a:t>Changes in inflammatory markers may depend on the </a:t>
            </a:r>
            <a:r>
              <a:rPr lang="en-US" sz="2000">
                <a:ea typeface="Calibri" panose="020F0502020204030204" pitchFamily="34" charset="0"/>
                <a:cs typeface="Times New Roman"/>
              </a:rPr>
              <a:t>antiretrovirals</a:t>
            </a:r>
            <a:r>
              <a:rPr lang="en-US" sz="2000">
                <a:effectLst/>
                <a:ea typeface="Calibri" panose="020F0502020204030204" pitchFamily="34" charset="0"/>
                <a:cs typeface="Times New Roman"/>
              </a:rPr>
              <a:t> used</a:t>
            </a:r>
            <a:r>
              <a:rPr lang="en-US" sz="2000" baseline="30000">
                <a:effectLst/>
                <a:ea typeface="Calibri" panose="020F0502020204030204" pitchFamily="34" charset="0"/>
                <a:cs typeface="Times New Roman"/>
              </a:rPr>
              <a:t>8,9</a:t>
            </a:r>
          </a:p>
          <a:p>
            <a:pPr marL="819150" lvl="2" indent="-457200">
              <a:spcAft>
                <a:spcPts val="400"/>
              </a:spcAft>
              <a:buFont typeface="Arial" panose="020B0604020202020204" pitchFamily="34" charset="0"/>
              <a:buChar char="‒"/>
            </a:pPr>
            <a:r>
              <a:rPr lang="en-US" sz="2000"/>
              <a:t>SALSA included changes from multiple third agents to DTG which may reduce IL-6 levels</a:t>
            </a:r>
            <a:r>
              <a:rPr lang="en-US" sz="2000" baseline="30000"/>
              <a:t>11</a:t>
            </a:r>
            <a:r>
              <a:rPr lang="en-US" sz="2000"/>
              <a:t>, as well as changes from a 3DR to a 2DR, which may increase IL-6 levels</a:t>
            </a:r>
            <a:endParaRPr lang="en-US" sz="2000">
              <a:cs typeface="Arial"/>
            </a:endParaRPr>
          </a:p>
          <a:p>
            <a:pPr marL="819150" lvl="2" indent="-457200">
              <a:spcAft>
                <a:spcPts val="400"/>
              </a:spcAft>
              <a:buFont typeface="Arial" panose="020B0604020202020204" pitchFamily="34" charset="0"/>
              <a:buChar char="‒"/>
            </a:pPr>
            <a:r>
              <a:rPr lang="en-US" sz="2000"/>
              <a:t>These opposing directions of change may have contributed to the observed results</a:t>
            </a:r>
            <a:endParaRPr lang="en-US" sz="2000">
              <a:cs typeface="Arial"/>
            </a:endParaRPr>
          </a:p>
          <a:p>
            <a:pPr marL="304165" indent="-304165"/>
            <a:endParaRPr lang="en-GB" sz="1800">
              <a:cs typeface="Arial"/>
            </a:endParaRPr>
          </a:p>
        </p:txBody>
      </p:sp>
      <p:sp>
        <p:nvSpPr>
          <p:cNvPr id="4" name="Slide Number Placeholder 3">
            <a:extLst>
              <a:ext uri="{FF2B5EF4-FFF2-40B4-BE49-F238E27FC236}">
                <a16:creationId xmlns:a16="http://schemas.microsoft.com/office/drawing/2014/main" id="{17559E5C-8FFC-420D-AB8E-10BFEE64541E}"/>
              </a:ext>
            </a:extLst>
          </p:cNvPr>
          <p:cNvSpPr>
            <a:spLocks noGrp="1"/>
          </p:cNvSpPr>
          <p:nvPr>
            <p:ph type="sldNum" sz="quarter" idx="12"/>
          </p:nvPr>
        </p:nvSpPr>
        <p:spPr/>
        <p:txBody>
          <a:bodyPr/>
          <a:lstStyle/>
          <a:p>
            <a:pPr>
              <a:defRPr/>
            </a:pPr>
            <a:fld id="{D37C1B27-D072-4EEE-9B83-EA3B1B8FA99C}" type="slidenum">
              <a:rPr lang="en-US" altLang="en-US" smtClean="0"/>
              <a:pPr>
                <a:defRPr/>
              </a:pPr>
              <a:t>3</a:t>
            </a:fld>
            <a:endParaRPr lang="en-US" altLang="en-US"/>
          </a:p>
        </p:txBody>
      </p:sp>
      <p:pic>
        <p:nvPicPr>
          <p:cNvPr id="7" name="Picture 6">
            <a:extLst>
              <a:ext uri="{FF2B5EF4-FFF2-40B4-BE49-F238E27FC236}">
                <a16:creationId xmlns:a16="http://schemas.microsoft.com/office/drawing/2014/main" id="{C84EF159-3174-45ED-82B5-308E18603C32}"/>
              </a:ext>
            </a:extLst>
          </p:cNvPr>
          <p:cNvPicPr>
            <a:picLocks noChangeAspect="1"/>
          </p:cNvPicPr>
          <p:nvPr/>
        </p:nvPicPr>
        <p:blipFill>
          <a:blip r:embed="rId2"/>
          <a:stretch>
            <a:fillRect/>
          </a:stretch>
        </p:blipFill>
        <p:spPr>
          <a:xfrm>
            <a:off x="6515787" y="1524000"/>
            <a:ext cx="5521539" cy="4278278"/>
          </a:xfrm>
          <a:prstGeom prst="rect">
            <a:avLst/>
          </a:prstGeom>
        </p:spPr>
      </p:pic>
    </p:spTree>
    <p:extLst>
      <p:ext uri="{BB962C8B-B14F-4D97-AF65-F5344CB8AC3E}">
        <p14:creationId xmlns:p14="http://schemas.microsoft.com/office/powerpoint/2010/main" val="6090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49AED-B779-4249-BD74-53460E21B81A}"/>
              </a:ext>
            </a:extLst>
          </p:cNvPr>
          <p:cNvSpPr>
            <a:spLocks noGrp="1"/>
          </p:cNvSpPr>
          <p:nvPr>
            <p:ph type="title"/>
          </p:nvPr>
        </p:nvSpPr>
        <p:spPr/>
        <p:txBody>
          <a:bodyPr/>
          <a:lstStyle/>
          <a:p>
            <a:r>
              <a:rPr lang="en-US"/>
              <a:t>Introduction (3 of 3)</a:t>
            </a:r>
            <a:endParaRPr lang="en-GB"/>
          </a:p>
        </p:txBody>
      </p:sp>
      <p:sp>
        <p:nvSpPr>
          <p:cNvPr id="3" name="Content Placeholder 2">
            <a:extLst>
              <a:ext uri="{FF2B5EF4-FFF2-40B4-BE49-F238E27FC236}">
                <a16:creationId xmlns:a16="http://schemas.microsoft.com/office/drawing/2014/main" id="{633CF186-8116-4320-A47A-073E6B47C66B}"/>
              </a:ext>
            </a:extLst>
          </p:cNvPr>
          <p:cNvSpPr>
            <a:spLocks noGrp="1"/>
          </p:cNvSpPr>
          <p:nvPr>
            <p:ph idx="1"/>
          </p:nvPr>
        </p:nvSpPr>
        <p:spPr>
          <a:xfrm>
            <a:off x="609600" y="1504293"/>
            <a:ext cx="5626100" cy="5163165"/>
          </a:xfrm>
        </p:spPr>
        <p:txBody>
          <a:bodyPr/>
          <a:lstStyle/>
          <a:p>
            <a:pPr marL="365125" lvl="1" indent="-365125">
              <a:spcAft>
                <a:spcPts val="400"/>
              </a:spcAft>
              <a:buFont typeface="Arial" panose="020B0604020202020204" pitchFamily="34" charset="0"/>
              <a:buChar char="•"/>
            </a:pPr>
            <a:r>
              <a:rPr lang="en-US" sz="2400"/>
              <a:t>Previous analysis of PLWH on suppressive oral ART in three studies performed by the INSIGHT trials network showed that elevated inflammatory markers, in particular IL-6 and D-dimer, are associated with a higher risk of serious non-AIDS events (SNAEs: cardiovascular, hepatic or renal event, malignancy) and death</a:t>
            </a:r>
            <a:r>
              <a:rPr lang="en-US" sz="2400" baseline="30000"/>
              <a:t>10</a:t>
            </a:r>
          </a:p>
          <a:p>
            <a:pPr marL="819150" lvl="2" indent="-457200">
              <a:spcAft>
                <a:spcPts val="400"/>
              </a:spcAft>
              <a:buFont typeface="Arial" panose="020B0604020202020204" pitchFamily="34" charset="0"/>
              <a:buChar char="‒"/>
            </a:pPr>
            <a:r>
              <a:rPr lang="en-US" sz="2400"/>
              <a:t>Modelling</a:t>
            </a:r>
            <a:r>
              <a:rPr lang="en-US" sz="2400" baseline="30000"/>
              <a:t>10</a:t>
            </a:r>
            <a:r>
              <a:rPr lang="en-US" sz="2400"/>
              <a:t> predicts that a 16% increase in IL-6 level may increase the risk of SNA/death by about 16% (</a:t>
            </a:r>
            <a:r>
              <a:rPr lang="en-US" sz="2400" b="1"/>
              <a:t>Figure 2</a:t>
            </a:r>
            <a:r>
              <a:rPr lang="en-US" sz="2400"/>
              <a:t>)</a:t>
            </a:r>
            <a:endParaRPr lang="en-GB" sz="2400"/>
          </a:p>
          <a:p>
            <a:pPr marL="1123950" lvl="3" indent="-457200">
              <a:spcAft>
                <a:spcPts val="400"/>
              </a:spcAft>
              <a:buFont typeface="Arial" panose="020B0604020202020204" pitchFamily="34" charset="0"/>
              <a:buChar char="‒"/>
            </a:pPr>
            <a:r>
              <a:rPr lang="en-US" sz="1800">
                <a:cs typeface="Arial"/>
              </a:rPr>
              <a:t>TANGO week 48</a:t>
            </a:r>
            <a:r>
              <a:rPr lang="en-US" sz="1800" baseline="30000">
                <a:cs typeface="Arial"/>
              </a:rPr>
              <a:t>3 </a:t>
            </a:r>
            <a:r>
              <a:rPr lang="en-US" sz="1800">
                <a:cs typeface="Arial"/>
              </a:rPr>
              <a:t>reported a 16% difference in IL-6 between the arms favoring 3DR </a:t>
            </a:r>
          </a:p>
          <a:p>
            <a:pPr marL="304165" indent="-304165"/>
            <a:endParaRPr lang="en-GB" sz="2000">
              <a:cs typeface="Arial"/>
            </a:endParaRPr>
          </a:p>
        </p:txBody>
      </p:sp>
      <p:sp>
        <p:nvSpPr>
          <p:cNvPr id="4" name="Slide Number Placeholder 3">
            <a:extLst>
              <a:ext uri="{FF2B5EF4-FFF2-40B4-BE49-F238E27FC236}">
                <a16:creationId xmlns:a16="http://schemas.microsoft.com/office/drawing/2014/main" id="{3B2C6428-DA39-4611-8047-4FCAD8F8D47C}"/>
              </a:ext>
            </a:extLst>
          </p:cNvPr>
          <p:cNvSpPr>
            <a:spLocks noGrp="1"/>
          </p:cNvSpPr>
          <p:nvPr>
            <p:ph type="sldNum" sz="quarter" idx="12"/>
          </p:nvPr>
        </p:nvSpPr>
        <p:spPr/>
        <p:txBody>
          <a:bodyPr/>
          <a:lstStyle/>
          <a:p>
            <a:pPr>
              <a:defRPr/>
            </a:pPr>
            <a:fld id="{D37C1B27-D072-4EEE-9B83-EA3B1B8FA99C}" type="slidenum">
              <a:rPr lang="en-US" altLang="en-US" smtClean="0"/>
              <a:pPr>
                <a:defRPr/>
              </a:pPr>
              <a:t>4</a:t>
            </a:fld>
            <a:endParaRPr lang="en-US" altLang="en-US"/>
          </a:p>
        </p:txBody>
      </p:sp>
      <p:pic>
        <p:nvPicPr>
          <p:cNvPr id="7" name="Picture 6">
            <a:extLst>
              <a:ext uri="{FF2B5EF4-FFF2-40B4-BE49-F238E27FC236}">
                <a16:creationId xmlns:a16="http://schemas.microsoft.com/office/drawing/2014/main" id="{E4938C28-7284-432C-B7D5-B9C599EC2E3B}"/>
              </a:ext>
            </a:extLst>
          </p:cNvPr>
          <p:cNvPicPr>
            <a:picLocks noChangeAspect="1"/>
          </p:cNvPicPr>
          <p:nvPr/>
        </p:nvPicPr>
        <p:blipFill>
          <a:blip r:embed="rId2"/>
          <a:stretch>
            <a:fillRect/>
          </a:stretch>
        </p:blipFill>
        <p:spPr>
          <a:xfrm>
            <a:off x="6523834" y="1490333"/>
            <a:ext cx="5425081" cy="4513303"/>
          </a:xfrm>
          <a:prstGeom prst="rect">
            <a:avLst/>
          </a:prstGeom>
        </p:spPr>
      </p:pic>
    </p:spTree>
    <p:extLst>
      <p:ext uri="{BB962C8B-B14F-4D97-AF65-F5344CB8AC3E}">
        <p14:creationId xmlns:p14="http://schemas.microsoft.com/office/powerpoint/2010/main" val="2031047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A60C2-D477-4BB1-90BE-C46AD9A38287}"/>
              </a:ext>
            </a:extLst>
          </p:cNvPr>
          <p:cNvSpPr>
            <a:spLocks noGrp="1"/>
          </p:cNvSpPr>
          <p:nvPr>
            <p:ph type="title"/>
          </p:nvPr>
        </p:nvSpPr>
        <p:spPr/>
        <p:txBody>
          <a:bodyPr/>
          <a:lstStyle/>
          <a:p>
            <a:r>
              <a:rPr lang="en-US"/>
              <a:t>Aims</a:t>
            </a:r>
            <a:endParaRPr lang="en-GB"/>
          </a:p>
        </p:txBody>
      </p:sp>
      <p:sp>
        <p:nvSpPr>
          <p:cNvPr id="3" name="Content Placeholder 2">
            <a:extLst>
              <a:ext uri="{FF2B5EF4-FFF2-40B4-BE49-F238E27FC236}">
                <a16:creationId xmlns:a16="http://schemas.microsoft.com/office/drawing/2014/main" id="{0EB19CDA-DB2B-40C4-ABF4-AA57A0D6882D}"/>
              </a:ext>
            </a:extLst>
          </p:cNvPr>
          <p:cNvSpPr>
            <a:spLocks noGrp="1"/>
          </p:cNvSpPr>
          <p:nvPr>
            <p:ph idx="1"/>
          </p:nvPr>
        </p:nvSpPr>
        <p:spPr/>
        <p:txBody>
          <a:bodyPr/>
          <a:lstStyle/>
          <a:p>
            <a:pPr marL="304165" indent="-304165"/>
            <a:r>
              <a:rPr lang="en-US" sz="2800"/>
              <a:t>To mathematically model whether the differences in IL-6 levels associated with remaining on a 3DR, versus switching to a regimen with a higher IL-6, as seen with data from some current oral 2DRs, may affect clinical outcomes (SNAE/death) </a:t>
            </a:r>
            <a:r>
              <a:rPr lang="en-US" sz="2800">
                <a:ea typeface="+mn-lt"/>
                <a:cs typeface="+mn-lt"/>
              </a:rPr>
              <a:t>in virologically suppressed PLWH</a:t>
            </a:r>
            <a:endParaRPr lang="en-US"/>
          </a:p>
          <a:p>
            <a:pPr marL="668655" lvl="1" indent="-304165"/>
            <a:r>
              <a:rPr lang="en-US" sz="1900"/>
              <a:t>The model inputs for IL-6 differences uses data from the TANGO and AIR studies</a:t>
            </a:r>
            <a:endParaRPr lang="en-US" sz="1900">
              <a:cs typeface="Arial"/>
            </a:endParaRPr>
          </a:p>
          <a:p>
            <a:pPr marL="304165" indent="-304165"/>
            <a:endParaRPr lang="en-GB">
              <a:cs typeface="Arial"/>
            </a:endParaRPr>
          </a:p>
        </p:txBody>
      </p:sp>
      <p:sp>
        <p:nvSpPr>
          <p:cNvPr id="4" name="Slide Number Placeholder 3">
            <a:extLst>
              <a:ext uri="{FF2B5EF4-FFF2-40B4-BE49-F238E27FC236}">
                <a16:creationId xmlns:a16="http://schemas.microsoft.com/office/drawing/2014/main" id="{385EC63E-074E-4D14-880B-A46902004251}"/>
              </a:ext>
            </a:extLst>
          </p:cNvPr>
          <p:cNvSpPr>
            <a:spLocks noGrp="1"/>
          </p:cNvSpPr>
          <p:nvPr>
            <p:ph type="sldNum" sz="quarter" idx="12"/>
          </p:nvPr>
        </p:nvSpPr>
        <p:spPr/>
        <p:txBody>
          <a:bodyPr/>
          <a:lstStyle/>
          <a:p>
            <a:pPr>
              <a:defRPr/>
            </a:pPr>
            <a:fld id="{D37C1B27-D072-4EEE-9B83-EA3B1B8FA99C}" type="slidenum">
              <a:rPr lang="en-US" altLang="en-US" smtClean="0"/>
              <a:pPr>
                <a:defRPr/>
              </a:pPr>
              <a:t>5</a:t>
            </a:fld>
            <a:endParaRPr lang="en-US" altLang="en-US"/>
          </a:p>
        </p:txBody>
      </p:sp>
    </p:spTree>
    <p:extLst>
      <p:ext uri="{BB962C8B-B14F-4D97-AF65-F5344CB8AC3E}">
        <p14:creationId xmlns:p14="http://schemas.microsoft.com/office/powerpoint/2010/main" val="442579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9F79C-16D8-4EAC-8F0B-AA18CE241596}"/>
              </a:ext>
            </a:extLst>
          </p:cNvPr>
          <p:cNvSpPr>
            <a:spLocks noGrp="1"/>
          </p:cNvSpPr>
          <p:nvPr>
            <p:ph type="title"/>
          </p:nvPr>
        </p:nvSpPr>
        <p:spPr/>
        <p:txBody>
          <a:bodyPr/>
          <a:lstStyle/>
          <a:p>
            <a:r>
              <a:rPr lang="en-US"/>
              <a:t>Methods (1 of 4)</a:t>
            </a:r>
            <a:endParaRPr lang="en-GB"/>
          </a:p>
        </p:txBody>
      </p:sp>
      <p:sp>
        <p:nvSpPr>
          <p:cNvPr id="3" name="Content Placeholder 2">
            <a:extLst>
              <a:ext uri="{FF2B5EF4-FFF2-40B4-BE49-F238E27FC236}">
                <a16:creationId xmlns:a16="http://schemas.microsoft.com/office/drawing/2014/main" id="{60B766BF-4402-432D-9A90-F734BF52ED47}"/>
              </a:ext>
            </a:extLst>
          </p:cNvPr>
          <p:cNvSpPr>
            <a:spLocks noGrp="1"/>
          </p:cNvSpPr>
          <p:nvPr>
            <p:ph idx="1"/>
          </p:nvPr>
        </p:nvSpPr>
        <p:spPr/>
        <p:txBody>
          <a:bodyPr/>
          <a:lstStyle/>
          <a:p>
            <a:pPr marL="365125" lvl="1" indent="-365125">
              <a:spcAft>
                <a:spcPts val="400"/>
              </a:spcAft>
              <a:buFont typeface="Arial" panose="020B0604020202020204" pitchFamily="34" charset="0"/>
              <a:buChar char="•"/>
            </a:pPr>
            <a:r>
              <a:rPr lang="en-US" sz="2000" dirty="0"/>
              <a:t>A</a:t>
            </a:r>
            <a:r>
              <a:rPr lang="en-US" sz="2000" dirty="0">
                <a:effectLst/>
                <a:ea typeface="Calibri" panose="020F0502020204030204" pitchFamily="34" charset="0"/>
                <a:cs typeface="Times New Roman"/>
              </a:rPr>
              <a:t> Markov model was created using observed differences of higher IL-6 levels in the TANGO</a:t>
            </a:r>
            <a:r>
              <a:rPr lang="en-US" sz="2000" baseline="30000" dirty="0">
                <a:effectLst/>
                <a:ea typeface="Calibri" panose="020F0502020204030204" pitchFamily="34" charset="0"/>
                <a:cs typeface="Times New Roman"/>
              </a:rPr>
              <a:t>3</a:t>
            </a:r>
            <a:r>
              <a:rPr lang="en-US" sz="2000" dirty="0">
                <a:effectLst/>
                <a:ea typeface="Calibri" panose="020F0502020204030204" pitchFamily="34" charset="0"/>
                <a:cs typeface="Times New Roman"/>
              </a:rPr>
              <a:t> and AIR</a:t>
            </a:r>
            <a:r>
              <a:rPr lang="en-US" sz="2000" baseline="30000" dirty="0">
                <a:effectLst/>
                <a:ea typeface="Calibri" panose="020F0502020204030204" pitchFamily="34" charset="0"/>
                <a:cs typeface="Times New Roman"/>
              </a:rPr>
              <a:t>6 </a:t>
            </a:r>
            <a:r>
              <a:rPr lang="en-US" sz="2000" dirty="0">
                <a:effectLst/>
                <a:ea typeface="Calibri" panose="020F0502020204030204" pitchFamily="34" charset="0"/>
                <a:cs typeface="Times New Roman"/>
              </a:rPr>
              <a:t>studies in virologically suppressed PLWH switching from a </a:t>
            </a:r>
            <a:r>
              <a:rPr lang="en-US" sz="2000" dirty="0">
                <a:ea typeface="Calibri" panose="020F0502020204030204" pitchFamily="34" charset="0"/>
                <a:cs typeface="Times New Roman"/>
              </a:rPr>
              <a:t>3DR</a:t>
            </a:r>
            <a:r>
              <a:rPr lang="en-US" sz="2000" dirty="0">
                <a:effectLst/>
                <a:ea typeface="Calibri" panose="020F0502020204030204" pitchFamily="34" charset="0"/>
                <a:cs typeface="Times New Roman"/>
              </a:rPr>
              <a:t> to a 2DR</a:t>
            </a:r>
          </a:p>
          <a:p>
            <a:pPr marL="819150" lvl="2" indent="-457200">
              <a:spcAft>
                <a:spcPts val="400"/>
              </a:spcAft>
              <a:buFont typeface="Arial" panose="020B0604020202020204" pitchFamily="34" charset="0"/>
              <a:buChar char="‒"/>
            </a:pPr>
            <a:r>
              <a:rPr lang="en-US" sz="2000" dirty="0"/>
              <a:t>We developed a model based on observed variation in IL-6 (trajectories over time)</a:t>
            </a:r>
            <a:endParaRPr lang="en-US" sz="2000" dirty="0">
              <a:cs typeface="Arial"/>
            </a:endParaRPr>
          </a:p>
          <a:p>
            <a:pPr marL="819150" lvl="2" indent="-457200">
              <a:spcAft>
                <a:spcPts val="400"/>
              </a:spcAft>
              <a:buFont typeface="Arial" panose="020B0604020202020204" pitchFamily="34" charset="0"/>
              <a:buChar char="‒"/>
            </a:pPr>
            <a:r>
              <a:rPr lang="en-US" sz="2000" dirty="0"/>
              <a:t>The model used TANGO data for the first 3 years and AIR data for &gt; 3 years</a:t>
            </a:r>
            <a:endParaRPr lang="en-US" sz="2000" dirty="0">
              <a:cs typeface="Arial"/>
            </a:endParaRPr>
          </a:p>
          <a:p>
            <a:pPr marL="1123315" lvl="3" indent="-457200">
              <a:spcAft>
                <a:spcPts val="400"/>
              </a:spcAft>
              <a:buFont typeface="Arial" panose="020B0604020202020204" pitchFamily="34" charset="0"/>
              <a:buChar char="‒"/>
            </a:pPr>
            <a:r>
              <a:rPr lang="en-US" sz="1600" dirty="0"/>
              <a:t>This is updated from the model reported in our abstract, which did not have access to TANGO data after week 48</a:t>
            </a:r>
            <a:endParaRPr lang="en-US" sz="1600" dirty="0">
              <a:cs typeface="Arial"/>
            </a:endParaRPr>
          </a:p>
          <a:p>
            <a:pPr marL="819150" lvl="2" indent="-457200">
              <a:spcAft>
                <a:spcPts val="400"/>
              </a:spcAft>
              <a:buFont typeface="Arial" panose="020B0604020202020204" pitchFamily="34" charset="0"/>
              <a:buChar char="‒"/>
            </a:pPr>
            <a:r>
              <a:rPr lang="en-US" sz="2000" dirty="0">
                <a:ea typeface="+mn-lt"/>
                <a:cs typeface="+mn-lt"/>
              </a:rPr>
              <a:t>At entry in the model, </a:t>
            </a:r>
            <a:r>
              <a:rPr lang="en-US" sz="2000" dirty="0"/>
              <a:t>age was set at 39 years</a:t>
            </a:r>
            <a:r>
              <a:rPr lang="en-US" sz="2000" baseline="30000" dirty="0"/>
              <a:t>10</a:t>
            </a:r>
            <a:r>
              <a:rPr lang="en-US" sz="2000" dirty="0"/>
              <a:t> and baseline IL-6 levels were divided by quartiles based on the distribution in the AIR study</a:t>
            </a:r>
            <a:r>
              <a:rPr lang="en-US" sz="2000" baseline="30000" dirty="0"/>
              <a:t>7</a:t>
            </a:r>
            <a:r>
              <a:rPr lang="en-US" sz="2000" dirty="0"/>
              <a:t> cohort</a:t>
            </a:r>
            <a:endParaRPr lang="en-US" sz="2000" dirty="0">
              <a:cs typeface="Arial"/>
            </a:endParaRPr>
          </a:p>
          <a:p>
            <a:pPr marL="819150" lvl="2" indent="-457200">
              <a:spcAft>
                <a:spcPts val="400"/>
              </a:spcAft>
              <a:buFont typeface="Arial" panose="020B0604020202020204" pitchFamily="34" charset="0"/>
              <a:buChar char="‒"/>
            </a:pPr>
            <a:r>
              <a:rPr lang="en-US" sz="2000" dirty="0"/>
              <a:t>The model output was based on published analyses from the INSIGHT trials network, which defined the predicted change in risk of SNAE/death by changes in IL-6 concentration based on data from 3,766 individuals from the virologically suppressed arms of the SMART, ESPRIT and SILCAAT studies</a:t>
            </a:r>
            <a:r>
              <a:rPr lang="en-US" sz="2000" baseline="30000" dirty="0"/>
              <a:t>10</a:t>
            </a:r>
            <a:endParaRPr lang="en-US" sz="2000" dirty="0"/>
          </a:p>
          <a:p>
            <a:pPr marL="304165" indent="-304165"/>
            <a:endParaRPr lang="en-GB" sz="1800">
              <a:cs typeface="Arial"/>
            </a:endParaRPr>
          </a:p>
        </p:txBody>
      </p:sp>
      <p:sp>
        <p:nvSpPr>
          <p:cNvPr id="4" name="Slide Number Placeholder 3">
            <a:extLst>
              <a:ext uri="{FF2B5EF4-FFF2-40B4-BE49-F238E27FC236}">
                <a16:creationId xmlns:a16="http://schemas.microsoft.com/office/drawing/2014/main" id="{19D8348A-9691-4010-B27C-E9D8E8B038E7}"/>
              </a:ext>
            </a:extLst>
          </p:cNvPr>
          <p:cNvSpPr>
            <a:spLocks noGrp="1"/>
          </p:cNvSpPr>
          <p:nvPr>
            <p:ph type="sldNum" sz="quarter" idx="12"/>
          </p:nvPr>
        </p:nvSpPr>
        <p:spPr/>
        <p:txBody>
          <a:bodyPr/>
          <a:lstStyle/>
          <a:p>
            <a:pPr>
              <a:defRPr/>
            </a:pPr>
            <a:fld id="{D37C1B27-D072-4EEE-9B83-EA3B1B8FA99C}" type="slidenum">
              <a:rPr lang="en-US" altLang="en-US" smtClean="0"/>
              <a:pPr>
                <a:defRPr/>
              </a:pPr>
              <a:t>6</a:t>
            </a:fld>
            <a:endParaRPr lang="en-US" altLang="en-US"/>
          </a:p>
        </p:txBody>
      </p:sp>
    </p:spTree>
    <p:extLst>
      <p:ext uri="{BB962C8B-B14F-4D97-AF65-F5344CB8AC3E}">
        <p14:creationId xmlns:p14="http://schemas.microsoft.com/office/powerpoint/2010/main" val="1794757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99833-772A-461B-9891-776FA735B564}"/>
              </a:ext>
            </a:extLst>
          </p:cNvPr>
          <p:cNvSpPr>
            <a:spLocks noGrp="1"/>
          </p:cNvSpPr>
          <p:nvPr>
            <p:ph type="title"/>
          </p:nvPr>
        </p:nvSpPr>
        <p:spPr/>
        <p:txBody>
          <a:bodyPr/>
          <a:lstStyle/>
          <a:p>
            <a:r>
              <a:rPr lang="en-US"/>
              <a:t>Methods (2 of 4)</a:t>
            </a:r>
            <a:endParaRPr lang="en-GB"/>
          </a:p>
        </p:txBody>
      </p:sp>
      <p:sp>
        <p:nvSpPr>
          <p:cNvPr id="7" name="Rounded Rectangle 10">
            <a:extLst>
              <a:ext uri="{FF2B5EF4-FFF2-40B4-BE49-F238E27FC236}">
                <a16:creationId xmlns:a16="http://schemas.microsoft.com/office/drawing/2014/main" id="{5E33E7C1-E709-41D0-961D-F661C22D627A}"/>
              </a:ext>
            </a:extLst>
          </p:cNvPr>
          <p:cNvSpPr/>
          <p:nvPr/>
        </p:nvSpPr>
        <p:spPr>
          <a:xfrm>
            <a:off x="2006113" y="4297960"/>
            <a:ext cx="7239000" cy="990600"/>
          </a:xfrm>
          <a:prstGeom prst="roundRect">
            <a:avLst/>
          </a:prstGeom>
          <a:solidFill>
            <a:schemeClr val="bg1">
              <a:lumMod val="75000"/>
            </a:schemeClr>
          </a:solidFill>
          <a:ln>
            <a:solidFill>
              <a:srgbClr val="404D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800" err="1">
              <a:solidFill>
                <a:srgbClr val="A23049"/>
              </a:solidFill>
            </a:endParaRPr>
          </a:p>
        </p:txBody>
      </p:sp>
      <p:sp>
        <p:nvSpPr>
          <p:cNvPr id="9" name="TextBox 8">
            <a:extLst>
              <a:ext uri="{FF2B5EF4-FFF2-40B4-BE49-F238E27FC236}">
                <a16:creationId xmlns:a16="http://schemas.microsoft.com/office/drawing/2014/main" id="{239F3E60-9B3E-4B7B-ADE3-F0611E083854}"/>
              </a:ext>
            </a:extLst>
          </p:cNvPr>
          <p:cNvSpPr txBox="1"/>
          <p:nvPr/>
        </p:nvSpPr>
        <p:spPr>
          <a:xfrm>
            <a:off x="1567543" y="1949885"/>
            <a:ext cx="8419079" cy="1846659"/>
          </a:xfrm>
          <a:prstGeom prst="rect">
            <a:avLst/>
          </a:prstGeom>
          <a:noFill/>
        </p:spPr>
        <p:txBody>
          <a:bodyPr wrap="square" lIns="0" tIns="0" rIns="0" bIns="0" rtlCol="0" anchor="t">
            <a:spAutoFit/>
          </a:bodyPr>
          <a:lstStyle/>
          <a:p>
            <a:pPr marL="0" lvl="1" algn="ctr">
              <a:spcAft>
                <a:spcPts val="400"/>
              </a:spcAft>
            </a:pPr>
            <a:r>
              <a:rPr lang="en-GB" sz="2400">
                <a:solidFill>
                  <a:srgbClr val="000000"/>
                </a:solidFill>
                <a:ea typeface="Calibri" panose="020F0502020204030204" pitchFamily="34" charset="0"/>
                <a:cs typeface="Times New Roman"/>
              </a:rPr>
              <a:t>Markov modelling provides a standard framework for predicting clinical outcomes in terms of transitions between states based on the current state occupied by an individual. Per year, an individual can cycle through the model with no events, a SNAE, and/or death</a:t>
            </a:r>
            <a:endParaRPr lang="en-US" sz="2400">
              <a:ea typeface="Calibri" panose="020F0502020204030204" pitchFamily="34" charset="0"/>
              <a:cs typeface="Times New Roman"/>
            </a:endParaRPr>
          </a:p>
        </p:txBody>
      </p:sp>
      <p:sp>
        <p:nvSpPr>
          <p:cNvPr id="29" name="Rounded Rectangle 6">
            <a:extLst>
              <a:ext uri="{FF2B5EF4-FFF2-40B4-BE49-F238E27FC236}">
                <a16:creationId xmlns:a16="http://schemas.microsoft.com/office/drawing/2014/main" id="{A16402FE-12DD-4165-BD4A-82A46680E0E7}"/>
              </a:ext>
            </a:extLst>
          </p:cNvPr>
          <p:cNvSpPr/>
          <p:nvPr/>
        </p:nvSpPr>
        <p:spPr>
          <a:xfrm>
            <a:off x="2234713" y="4526560"/>
            <a:ext cx="1524000" cy="533400"/>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a:solidFill>
                  <a:srgbClr val="A23049"/>
                </a:solidFill>
              </a:rPr>
              <a:t>Low</a:t>
            </a:r>
          </a:p>
        </p:txBody>
      </p:sp>
      <p:sp>
        <p:nvSpPr>
          <p:cNvPr id="30" name="Rounded Rectangle 7">
            <a:extLst>
              <a:ext uri="{FF2B5EF4-FFF2-40B4-BE49-F238E27FC236}">
                <a16:creationId xmlns:a16="http://schemas.microsoft.com/office/drawing/2014/main" id="{BBB900CA-ADC7-4071-8D17-C3B2A54C35D4}"/>
              </a:ext>
            </a:extLst>
          </p:cNvPr>
          <p:cNvSpPr/>
          <p:nvPr/>
        </p:nvSpPr>
        <p:spPr>
          <a:xfrm>
            <a:off x="3987313" y="4527362"/>
            <a:ext cx="1524000" cy="533400"/>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a:solidFill>
                  <a:srgbClr val="A23049"/>
                </a:solidFill>
              </a:rPr>
              <a:t>Low-med</a:t>
            </a:r>
          </a:p>
        </p:txBody>
      </p:sp>
      <p:sp>
        <p:nvSpPr>
          <p:cNvPr id="31" name="Rounded Rectangle 8">
            <a:extLst>
              <a:ext uri="{FF2B5EF4-FFF2-40B4-BE49-F238E27FC236}">
                <a16:creationId xmlns:a16="http://schemas.microsoft.com/office/drawing/2014/main" id="{5988A616-96CD-49FA-89C1-0248C78AA812}"/>
              </a:ext>
            </a:extLst>
          </p:cNvPr>
          <p:cNvSpPr/>
          <p:nvPr/>
        </p:nvSpPr>
        <p:spPr>
          <a:xfrm>
            <a:off x="5739913" y="4536987"/>
            <a:ext cx="1524000" cy="533400"/>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a:solidFill>
                  <a:srgbClr val="A23049"/>
                </a:solidFill>
              </a:rPr>
              <a:t>Med-high</a:t>
            </a:r>
          </a:p>
        </p:txBody>
      </p:sp>
      <p:sp>
        <p:nvSpPr>
          <p:cNvPr id="32" name="Rounded Rectangle 9">
            <a:extLst>
              <a:ext uri="{FF2B5EF4-FFF2-40B4-BE49-F238E27FC236}">
                <a16:creationId xmlns:a16="http://schemas.microsoft.com/office/drawing/2014/main" id="{8111352A-3951-4FA2-A50B-341D2EBD523F}"/>
              </a:ext>
            </a:extLst>
          </p:cNvPr>
          <p:cNvSpPr/>
          <p:nvPr/>
        </p:nvSpPr>
        <p:spPr>
          <a:xfrm>
            <a:off x="7493315" y="4536987"/>
            <a:ext cx="1524000" cy="533400"/>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a:solidFill>
                  <a:srgbClr val="A23049"/>
                </a:solidFill>
              </a:rPr>
              <a:t>High</a:t>
            </a:r>
          </a:p>
        </p:txBody>
      </p:sp>
      <p:sp>
        <p:nvSpPr>
          <p:cNvPr id="33" name="TextBox 32">
            <a:extLst>
              <a:ext uri="{FF2B5EF4-FFF2-40B4-BE49-F238E27FC236}">
                <a16:creationId xmlns:a16="http://schemas.microsoft.com/office/drawing/2014/main" id="{106E3BFD-DC16-4D52-A0C1-F211D86CA334}"/>
              </a:ext>
            </a:extLst>
          </p:cNvPr>
          <p:cNvSpPr txBox="1"/>
          <p:nvPr/>
        </p:nvSpPr>
        <p:spPr>
          <a:xfrm>
            <a:off x="2086302" y="3874389"/>
            <a:ext cx="3255818" cy="400110"/>
          </a:xfrm>
          <a:prstGeom prst="rect">
            <a:avLst/>
          </a:prstGeom>
          <a:noFill/>
        </p:spPr>
        <p:txBody>
          <a:bodyPr wrap="square" lIns="91440" tIns="45720" rIns="91440" bIns="45720" rtlCol="0" anchor="t">
            <a:spAutoFit/>
          </a:bodyPr>
          <a:lstStyle/>
          <a:p>
            <a:r>
              <a:rPr lang="en-US" sz="2000">
                <a:solidFill>
                  <a:srgbClr val="404D6B"/>
                </a:solidFill>
              </a:rPr>
              <a:t>IL-6 categories (quartiles)</a:t>
            </a:r>
          </a:p>
        </p:txBody>
      </p:sp>
      <p:cxnSp>
        <p:nvCxnSpPr>
          <p:cNvPr id="34" name="Straight Arrow Connector 33">
            <a:extLst>
              <a:ext uri="{FF2B5EF4-FFF2-40B4-BE49-F238E27FC236}">
                <a16:creationId xmlns:a16="http://schemas.microsoft.com/office/drawing/2014/main" id="{89AC4237-37CD-4377-82A7-C6BBE2DB7D86}"/>
              </a:ext>
            </a:extLst>
          </p:cNvPr>
          <p:cNvCxnSpPr>
            <a:stCxn id="29" idx="3"/>
            <a:endCxn id="30" idx="1"/>
          </p:cNvCxnSpPr>
          <p:nvPr/>
        </p:nvCxnSpPr>
        <p:spPr>
          <a:xfrm>
            <a:off x="3758713" y="4793260"/>
            <a:ext cx="228600" cy="802"/>
          </a:xfrm>
          <a:prstGeom prst="straightConnector1">
            <a:avLst/>
          </a:prstGeom>
          <a:ln>
            <a:solidFill>
              <a:srgbClr val="A23049"/>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4111EC0E-4AC8-4C0E-907B-85F840DB0BCE}"/>
              </a:ext>
            </a:extLst>
          </p:cNvPr>
          <p:cNvCxnSpPr>
            <a:cxnSpLocks/>
            <a:stCxn id="30" idx="3"/>
            <a:endCxn id="31" idx="1"/>
          </p:cNvCxnSpPr>
          <p:nvPr/>
        </p:nvCxnSpPr>
        <p:spPr>
          <a:xfrm>
            <a:off x="5511313" y="4794062"/>
            <a:ext cx="228600" cy="0"/>
          </a:xfrm>
          <a:prstGeom prst="straightConnector1">
            <a:avLst/>
          </a:prstGeom>
          <a:ln>
            <a:solidFill>
              <a:srgbClr val="A23049"/>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A7E00C96-77A4-42AD-B33E-A1661D5D58DC}"/>
              </a:ext>
            </a:extLst>
          </p:cNvPr>
          <p:cNvCxnSpPr/>
          <p:nvPr/>
        </p:nvCxnSpPr>
        <p:spPr>
          <a:xfrm>
            <a:off x="7263913" y="4803687"/>
            <a:ext cx="228600" cy="802"/>
          </a:xfrm>
          <a:prstGeom prst="straightConnector1">
            <a:avLst/>
          </a:prstGeom>
          <a:ln>
            <a:solidFill>
              <a:srgbClr val="A23049"/>
            </a:solidFill>
            <a:tailEnd type="triangle"/>
          </a:ln>
        </p:spPr>
        <p:style>
          <a:lnRef idx="1">
            <a:schemeClr val="accent1"/>
          </a:lnRef>
          <a:fillRef idx="0">
            <a:schemeClr val="accent1"/>
          </a:fillRef>
          <a:effectRef idx="0">
            <a:schemeClr val="accent1"/>
          </a:effectRef>
          <a:fontRef idx="minor">
            <a:schemeClr val="tx1"/>
          </a:fontRef>
        </p:style>
      </p:cxnSp>
      <p:sp>
        <p:nvSpPr>
          <p:cNvPr id="37" name="Rounded Rectangle 20">
            <a:extLst>
              <a:ext uri="{FF2B5EF4-FFF2-40B4-BE49-F238E27FC236}">
                <a16:creationId xmlns:a16="http://schemas.microsoft.com/office/drawing/2014/main" id="{8855DCDF-79A9-46C5-AAAC-16D461A15D54}"/>
              </a:ext>
            </a:extLst>
          </p:cNvPr>
          <p:cNvSpPr/>
          <p:nvPr/>
        </p:nvSpPr>
        <p:spPr>
          <a:xfrm>
            <a:off x="2234713" y="5707659"/>
            <a:ext cx="1524000" cy="632341"/>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a:solidFill>
                  <a:srgbClr val="404D6B"/>
                </a:solidFill>
              </a:rPr>
              <a:t>SNAE/</a:t>
            </a:r>
            <a:br>
              <a:rPr lang="en-US" sz="2000" b="1">
                <a:solidFill>
                  <a:srgbClr val="404D6B"/>
                </a:solidFill>
              </a:rPr>
            </a:br>
            <a:r>
              <a:rPr lang="en-US" sz="2000" b="1">
                <a:solidFill>
                  <a:srgbClr val="404D6B"/>
                </a:solidFill>
              </a:rPr>
              <a:t>death</a:t>
            </a:r>
          </a:p>
        </p:txBody>
      </p:sp>
      <p:sp>
        <p:nvSpPr>
          <p:cNvPr id="38" name="Rounded Rectangle 21">
            <a:extLst>
              <a:ext uri="{FF2B5EF4-FFF2-40B4-BE49-F238E27FC236}">
                <a16:creationId xmlns:a16="http://schemas.microsoft.com/office/drawing/2014/main" id="{E7394906-1CF1-4AA6-AF18-92A52EA53711}"/>
              </a:ext>
            </a:extLst>
          </p:cNvPr>
          <p:cNvSpPr/>
          <p:nvPr/>
        </p:nvSpPr>
        <p:spPr>
          <a:xfrm>
            <a:off x="3987313" y="5707659"/>
            <a:ext cx="1524000" cy="632341"/>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a:solidFill>
                  <a:srgbClr val="404D6B"/>
                </a:solidFill>
              </a:rPr>
              <a:t>Death</a:t>
            </a:r>
          </a:p>
        </p:txBody>
      </p:sp>
      <p:cxnSp>
        <p:nvCxnSpPr>
          <p:cNvPr id="39" name="Straight Arrow Connector 38">
            <a:extLst>
              <a:ext uri="{FF2B5EF4-FFF2-40B4-BE49-F238E27FC236}">
                <a16:creationId xmlns:a16="http://schemas.microsoft.com/office/drawing/2014/main" id="{F008963C-9C6C-425C-9444-60DAE0CBAC25}"/>
              </a:ext>
            </a:extLst>
          </p:cNvPr>
          <p:cNvCxnSpPr>
            <a:cxnSpLocks/>
            <a:endCxn id="37" idx="0"/>
          </p:cNvCxnSpPr>
          <p:nvPr/>
        </p:nvCxnSpPr>
        <p:spPr>
          <a:xfrm>
            <a:off x="2996713" y="5298085"/>
            <a:ext cx="0" cy="409574"/>
          </a:xfrm>
          <a:prstGeom prst="straightConnector1">
            <a:avLst/>
          </a:prstGeom>
          <a:ln>
            <a:solidFill>
              <a:srgbClr val="404D6B"/>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98FE7E7E-2B32-41EB-AE95-135759FD61A5}"/>
              </a:ext>
            </a:extLst>
          </p:cNvPr>
          <p:cNvCxnSpPr>
            <a:cxnSpLocks/>
            <a:stCxn id="37" idx="3"/>
            <a:endCxn id="38" idx="1"/>
          </p:cNvCxnSpPr>
          <p:nvPr/>
        </p:nvCxnSpPr>
        <p:spPr>
          <a:xfrm>
            <a:off x="3758713" y="6023830"/>
            <a:ext cx="228600" cy="0"/>
          </a:xfrm>
          <a:prstGeom prst="straightConnector1">
            <a:avLst/>
          </a:prstGeom>
          <a:ln>
            <a:solidFill>
              <a:srgbClr val="404D6B"/>
            </a:solidFill>
            <a:tailEnd type="triangle"/>
          </a:ln>
        </p:spPr>
        <p:style>
          <a:lnRef idx="1">
            <a:schemeClr val="accent1"/>
          </a:lnRef>
          <a:fillRef idx="0">
            <a:schemeClr val="accent1"/>
          </a:fillRef>
          <a:effectRef idx="0">
            <a:schemeClr val="accent1"/>
          </a:effectRef>
          <a:fontRef idx="minor">
            <a:schemeClr val="tx1"/>
          </a:fontRef>
        </p:style>
      </p:cxnSp>
      <p:cxnSp>
        <p:nvCxnSpPr>
          <p:cNvPr id="41" name="Curved Connector 38">
            <a:extLst>
              <a:ext uri="{FF2B5EF4-FFF2-40B4-BE49-F238E27FC236}">
                <a16:creationId xmlns:a16="http://schemas.microsoft.com/office/drawing/2014/main" id="{981DC2D3-87C1-40C9-97D8-6487A617B128}"/>
              </a:ext>
            </a:extLst>
          </p:cNvPr>
          <p:cNvCxnSpPr>
            <a:stCxn id="29" idx="1"/>
            <a:endCxn id="29" idx="2"/>
          </p:cNvCxnSpPr>
          <p:nvPr/>
        </p:nvCxnSpPr>
        <p:spPr>
          <a:xfrm rot="10800000" flipH="1" flipV="1">
            <a:off x="2234713" y="4793260"/>
            <a:ext cx="762000" cy="266700"/>
          </a:xfrm>
          <a:prstGeom prst="curvedConnector4">
            <a:avLst>
              <a:gd name="adj1" fmla="val -16105"/>
              <a:gd name="adj2" fmla="val 156842"/>
            </a:avLst>
          </a:prstGeom>
          <a:ln>
            <a:solidFill>
              <a:srgbClr val="A23049"/>
            </a:solidFill>
            <a:tailEnd type="triangle"/>
          </a:ln>
        </p:spPr>
        <p:style>
          <a:lnRef idx="1">
            <a:schemeClr val="accent1"/>
          </a:lnRef>
          <a:fillRef idx="0">
            <a:schemeClr val="accent1"/>
          </a:fillRef>
          <a:effectRef idx="0">
            <a:schemeClr val="accent1"/>
          </a:effectRef>
          <a:fontRef idx="minor">
            <a:schemeClr val="tx1"/>
          </a:fontRef>
        </p:style>
      </p:cxnSp>
      <p:cxnSp>
        <p:nvCxnSpPr>
          <p:cNvPr id="42" name="Curved Connector 41">
            <a:extLst>
              <a:ext uri="{FF2B5EF4-FFF2-40B4-BE49-F238E27FC236}">
                <a16:creationId xmlns:a16="http://schemas.microsoft.com/office/drawing/2014/main" id="{B4A128C2-9B89-4DEA-AAA4-80FE0F65ED73}"/>
              </a:ext>
            </a:extLst>
          </p:cNvPr>
          <p:cNvCxnSpPr/>
          <p:nvPr/>
        </p:nvCxnSpPr>
        <p:spPr>
          <a:xfrm rot="10800000" flipH="1" flipV="1">
            <a:off x="3986511" y="4803687"/>
            <a:ext cx="762000" cy="266700"/>
          </a:xfrm>
          <a:prstGeom prst="curvedConnector4">
            <a:avLst>
              <a:gd name="adj1" fmla="val -16105"/>
              <a:gd name="adj2" fmla="val 156842"/>
            </a:avLst>
          </a:prstGeom>
          <a:ln>
            <a:solidFill>
              <a:srgbClr val="A23049"/>
            </a:solidFill>
            <a:tailEnd type="triangle"/>
          </a:ln>
        </p:spPr>
        <p:style>
          <a:lnRef idx="1">
            <a:schemeClr val="accent1"/>
          </a:lnRef>
          <a:fillRef idx="0">
            <a:schemeClr val="accent1"/>
          </a:fillRef>
          <a:effectRef idx="0">
            <a:schemeClr val="accent1"/>
          </a:effectRef>
          <a:fontRef idx="minor">
            <a:schemeClr val="tx1"/>
          </a:fontRef>
        </p:style>
      </p:cxnSp>
      <p:cxnSp>
        <p:nvCxnSpPr>
          <p:cNvPr id="43" name="Curved Connector 42">
            <a:extLst>
              <a:ext uri="{FF2B5EF4-FFF2-40B4-BE49-F238E27FC236}">
                <a16:creationId xmlns:a16="http://schemas.microsoft.com/office/drawing/2014/main" id="{26DDF6DE-3841-4369-99F4-C11C065D725B}"/>
              </a:ext>
            </a:extLst>
          </p:cNvPr>
          <p:cNvCxnSpPr/>
          <p:nvPr/>
        </p:nvCxnSpPr>
        <p:spPr>
          <a:xfrm rot="10800000" flipH="1" flipV="1">
            <a:off x="5738308" y="4803687"/>
            <a:ext cx="762000" cy="266700"/>
          </a:xfrm>
          <a:prstGeom prst="curvedConnector4">
            <a:avLst>
              <a:gd name="adj1" fmla="val -16105"/>
              <a:gd name="adj2" fmla="val 156842"/>
            </a:avLst>
          </a:prstGeom>
          <a:ln>
            <a:solidFill>
              <a:srgbClr val="A23049"/>
            </a:solidFill>
            <a:tailEnd type="triangle"/>
          </a:ln>
        </p:spPr>
        <p:style>
          <a:lnRef idx="1">
            <a:schemeClr val="accent1"/>
          </a:lnRef>
          <a:fillRef idx="0">
            <a:schemeClr val="accent1"/>
          </a:fillRef>
          <a:effectRef idx="0">
            <a:schemeClr val="accent1"/>
          </a:effectRef>
          <a:fontRef idx="minor">
            <a:schemeClr val="tx1"/>
          </a:fontRef>
        </p:style>
      </p:cxnSp>
      <p:cxnSp>
        <p:nvCxnSpPr>
          <p:cNvPr id="44" name="Curved Connector 43">
            <a:extLst>
              <a:ext uri="{FF2B5EF4-FFF2-40B4-BE49-F238E27FC236}">
                <a16:creationId xmlns:a16="http://schemas.microsoft.com/office/drawing/2014/main" id="{77BF307E-4CD4-4EAD-AFCF-2CB0CFA4B188}"/>
              </a:ext>
            </a:extLst>
          </p:cNvPr>
          <p:cNvCxnSpPr/>
          <p:nvPr/>
        </p:nvCxnSpPr>
        <p:spPr>
          <a:xfrm rot="10800000" flipH="1" flipV="1">
            <a:off x="7498928" y="4793260"/>
            <a:ext cx="762000" cy="266700"/>
          </a:xfrm>
          <a:prstGeom prst="curvedConnector4">
            <a:avLst>
              <a:gd name="adj1" fmla="val -16105"/>
              <a:gd name="adj2" fmla="val 156842"/>
            </a:avLst>
          </a:prstGeom>
          <a:ln>
            <a:solidFill>
              <a:srgbClr val="A23049"/>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20970E18-1924-4441-864C-7F5C8869440B}"/>
              </a:ext>
            </a:extLst>
          </p:cNvPr>
          <p:cNvCxnSpPr>
            <a:cxnSpLocks/>
          </p:cNvCxnSpPr>
          <p:nvPr/>
        </p:nvCxnSpPr>
        <p:spPr>
          <a:xfrm flipH="1">
            <a:off x="3757910" y="4721672"/>
            <a:ext cx="228600" cy="802"/>
          </a:xfrm>
          <a:prstGeom prst="straightConnector1">
            <a:avLst/>
          </a:prstGeom>
          <a:ln>
            <a:solidFill>
              <a:srgbClr val="A23049"/>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AE534801-2CFB-4183-8A65-4C4B201AA801}"/>
              </a:ext>
            </a:extLst>
          </p:cNvPr>
          <p:cNvCxnSpPr>
            <a:cxnSpLocks/>
          </p:cNvCxnSpPr>
          <p:nvPr/>
        </p:nvCxnSpPr>
        <p:spPr>
          <a:xfrm flipH="1">
            <a:off x="5510511" y="4721672"/>
            <a:ext cx="228600" cy="802"/>
          </a:xfrm>
          <a:prstGeom prst="straightConnector1">
            <a:avLst/>
          </a:prstGeom>
          <a:ln>
            <a:solidFill>
              <a:srgbClr val="A23049"/>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906382CC-6436-4411-AE60-ED428F973D5C}"/>
              </a:ext>
            </a:extLst>
          </p:cNvPr>
          <p:cNvCxnSpPr>
            <a:cxnSpLocks/>
          </p:cNvCxnSpPr>
          <p:nvPr/>
        </p:nvCxnSpPr>
        <p:spPr>
          <a:xfrm flipH="1">
            <a:off x="7243459" y="4720870"/>
            <a:ext cx="228600" cy="802"/>
          </a:xfrm>
          <a:prstGeom prst="straightConnector1">
            <a:avLst/>
          </a:prstGeom>
          <a:ln>
            <a:solidFill>
              <a:srgbClr val="A23049"/>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5842734A-2766-4BDA-A259-410E8D7EBDCE}"/>
              </a:ext>
            </a:extLst>
          </p:cNvPr>
          <p:cNvCxnSpPr>
            <a:cxnSpLocks/>
          </p:cNvCxnSpPr>
          <p:nvPr/>
        </p:nvCxnSpPr>
        <p:spPr>
          <a:xfrm>
            <a:off x="4748511" y="5298085"/>
            <a:ext cx="0" cy="409575"/>
          </a:xfrm>
          <a:prstGeom prst="straightConnector1">
            <a:avLst/>
          </a:prstGeom>
          <a:ln>
            <a:solidFill>
              <a:srgbClr val="404D6B"/>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FC8B0E11-F8B8-4208-AE2C-E179AE9C8AEE}"/>
              </a:ext>
            </a:extLst>
          </p:cNvPr>
          <p:cNvCxnSpPr>
            <a:cxnSpLocks/>
          </p:cNvCxnSpPr>
          <p:nvPr/>
        </p:nvCxnSpPr>
        <p:spPr>
          <a:xfrm flipV="1">
            <a:off x="2920513" y="5288560"/>
            <a:ext cx="0" cy="409575"/>
          </a:xfrm>
          <a:prstGeom prst="straightConnector1">
            <a:avLst/>
          </a:prstGeom>
          <a:ln>
            <a:solidFill>
              <a:srgbClr val="404D6B"/>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5562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7FAC5-3AB5-4210-A34E-206913B782B6}"/>
              </a:ext>
            </a:extLst>
          </p:cNvPr>
          <p:cNvSpPr>
            <a:spLocks noGrp="1"/>
          </p:cNvSpPr>
          <p:nvPr>
            <p:ph type="title"/>
          </p:nvPr>
        </p:nvSpPr>
        <p:spPr/>
        <p:txBody>
          <a:bodyPr/>
          <a:lstStyle/>
          <a:p>
            <a:r>
              <a:rPr lang="en-US"/>
              <a:t>Methods (3 of 4)</a:t>
            </a:r>
            <a:endParaRPr lang="en-GB"/>
          </a:p>
        </p:txBody>
      </p:sp>
      <p:sp>
        <p:nvSpPr>
          <p:cNvPr id="4" name="Slide Number Placeholder 3">
            <a:extLst>
              <a:ext uri="{FF2B5EF4-FFF2-40B4-BE49-F238E27FC236}">
                <a16:creationId xmlns:a16="http://schemas.microsoft.com/office/drawing/2014/main" id="{5B9F8042-493C-4710-B073-4281AE300D22}"/>
              </a:ext>
            </a:extLst>
          </p:cNvPr>
          <p:cNvSpPr>
            <a:spLocks noGrp="1"/>
          </p:cNvSpPr>
          <p:nvPr>
            <p:ph type="sldNum" sz="quarter" idx="12"/>
          </p:nvPr>
        </p:nvSpPr>
        <p:spPr/>
        <p:txBody>
          <a:bodyPr/>
          <a:lstStyle/>
          <a:p>
            <a:pPr>
              <a:defRPr/>
            </a:pPr>
            <a:fld id="{D37C1B27-D072-4EEE-9B83-EA3B1B8FA99C}" type="slidenum">
              <a:rPr lang="en-US" altLang="en-US" smtClean="0"/>
              <a:pPr>
                <a:defRPr/>
              </a:pPr>
              <a:t>8</a:t>
            </a:fld>
            <a:endParaRPr lang="en-US" altLang="en-US"/>
          </a:p>
        </p:txBody>
      </p:sp>
      <p:sp>
        <p:nvSpPr>
          <p:cNvPr id="6" name="TextBox 5">
            <a:extLst>
              <a:ext uri="{FF2B5EF4-FFF2-40B4-BE49-F238E27FC236}">
                <a16:creationId xmlns:a16="http://schemas.microsoft.com/office/drawing/2014/main" id="{71E2C8D8-0424-422D-9B77-08D23ADFACE2}"/>
              </a:ext>
            </a:extLst>
          </p:cNvPr>
          <p:cNvSpPr txBox="1"/>
          <p:nvPr/>
        </p:nvSpPr>
        <p:spPr>
          <a:xfrm>
            <a:off x="3094012" y="5775742"/>
            <a:ext cx="6328178" cy="387798"/>
          </a:xfrm>
          <a:prstGeom prst="rect">
            <a:avLst/>
          </a:prstGeom>
          <a:noFill/>
        </p:spPr>
        <p:txBody>
          <a:bodyPr wrap="square" lIns="0" tIns="0" rIns="0" bIns="0" rtlCol="0">
            <a:spAutoFit/>
          </a:bodyPr>
          <a:lstStyle/>
          <a:p>
            <a:pPr>
              <a:lnSpc>
                <a:spcPct val="90000"/>
              </a:lnSpc>
            </a:pPr>
            <a:r>
              <a:rPr lang="en-US" sz="1400" i="1"/>
              <a:t>Note: Graph is illustrative only of the overall trends inputted into the model, and not intended to reflect the exact data points that were inputted</a:t>
            </a:r>
            <a:endParaRPr lang="en-GB" sz="6000" i="1"/>
          </a:p>
        </p:txBody>
      </p:sp>
      <p:cxnSp>
        <p:nvCxnSpPr>
          <p:cNvPr id="7" name="Straight Arrow Connector 6">
            <a:extLst>
              <a:ext uri="{FF2B5EF4-FFF2-40B4-BE49-F238E27FC236}">
                <a16:creationId xmlns:a16="http://schemas.microsoft.com/office/drawing/2014/main" id="{AB6FE5BB-0700-41B5-A265-E3F8C8471A74}"/>
              </a:ext>
            </a:extLst>
          </p:cNvPr>
          <p:cNvCxnSpPr/>
          <p:nvPr/>
        </p:nvCxnSpPr>
        <p:spPr>
          <a:xfrm flipV="1">
            <a:off x="3719819" y="3195555"/>
            <a:ext cx="0" cy="1606076"/>
          </a:xfrm>
          <a:prstGeom prst="straightConnector1">
            <a:avLst/>
          </a:prstGeom>
          <a:ln w="76200">
            <a:solidFill>
              <a:schemeClr val="bg2">
                <a:lumMod val="50000"/>
              </a:schemeClr>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6A12C9F6-4A24-44CD-98F3-A3ACD6842CC0}"/>
              </a:ext>
            </a:extLst>
          </p:cNvPr>
          <p:cNvCxnSpPr>
            <a:cxnSpLocks/>
          </p:cNvCxnSpPr>
          <p:nvPr/>
        </p:nvCxnSpPr>
        <p:spPr>
          <a:xfrm>
            <a:off x="3678049" y="4805361"/>
            <a:ext cx="4962109" cy="27830"/>
          </a:xfrm>
          <a:prstGeom prst="straightConnector1">
            <a:avLst/>
          </a:prstGeom>
          <a:ln w="76200">
            <a:solidFill>
              <a:schemeClr val="bg2">
                <a:lumMod val="50000"/>
              </a:schemeClr>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A2068845-86B9-4C5E-AAE8-4AE2EEDC74E0}"/>
              </a:ext>
            </a:extLst>
          </p:cNvPr>
          <p:cNvSpPr txBox="1"/>
          <p:nvPr/>
        </p:nvSpPr>
        <p:spPr>
          <a:xfrm>
            <a:off x="5878513" y="5364980"/>
            <a:ext cx="593304" cy="276999"/>
          </a:xfrm>
          <a:prstGeom prst="rect">
            <a:avLst/>
          </a:prstGeom>
          <a:noFill/>
        </p:spPr>
        <p:txBody>
          <a:bodyPr wrap="none" lIns="0" tIns="0" rIns="0" bIns="0" rtlCol="0">
            <a:spAutoFit/>
          </a:bodyPr>
          <a:lstStyle/>
          <a:p>
            <a:pPr>
              <a:lnSpc>
                <a:spcPct val="90000"/>
              </a:lnSpc>
            </a:pPr>
            <a:r>
              <a:rPr lang="en-US" sz="2000" b="1"/>
              <a:t>Time</a:t>
            </a:r>
            <a:endParaRPr lang="en-GB" sz="8000" b="1"/>
          </a:p>
        </p:txBody>
      </p:sp>
      <p:sp>
        <p:nvSpPr>
          <p:cNvPr id="10" name="TextBox 9">
            <a:extLst>
              <a:ext uri="{FF2B5EF4-FFF2-40B4-BE49-F238E27FC236}">
                <a16:creationId xmlns:a16="http://schemas.microsoft.com/office/drawing/2014/main" id="{3387DF60-CD82-42BD-89D6-B6B3901BD982}"/>
              </a:ext>
            </a:extLst>
          </p:cNvPr>
          <p:cNvSpPr txBox="1"/>
          <p:nvPr/>
        </p:nvSpPr>
        <p:spPr>
          <a:xfrm>
            <a:off x="3107430" y="3922812"/>
            <a:ext cx="455253" cy="276999"/>
          </a:xfrm>
          <a:prstGeom prst="rect">
            <a:avLst/>
          </a:prstGeom>
          <a:noFill/>
        </p:spPr>
        <p:txBody>
          <a:bodyPr wrap="none" lIns="0" tIns="0" rIns="0" bIns="0" rtlCol="0">
            <a:spAutoFit/>
          </a:bodyPr>
          <a:lstStyle/>
          <a:p>
            <a:pPr>
              <a:lnSpc>
                <a:spcPct val="90000"/>
              </a:lnSpc>
            </a:pPr>
            <a:r>
              <a:rPr lang="en-US" sz="2000" b="1"/>
              <a:t>IL-6</a:t>
            </a:r>
            <a:endParaRPr lang="en-GB" sz="8000" b="1"/>
          </a:p>
        </p:txBody>
      </p:sp>
      <p:sp>
        <p:nvSpPr>
          <p:cNvPr id="11" name="TextBox 10">
            <a:extLst>
              <a:ext uri="{FF2B5EF4-FFF2-40B4-BE49-F238E27FC236}">
                <a16:creationId xmlns:a16="http://schemas.microsoft.com/office/drawing/2014/main" id="{DD29AA2F-D6B6-45D3-AB75-54A858E0AD67}"/>
              </a:ext>
            </a:extLst>
          </p:cNvPr>
          <p:cNvSpPr txBox="1"/>
          <p:nvPr/>
        </p:nvSpPr>
        <p:spPr>
          <a:xfrm>
            <a:off x="4455030" y="4971133"/>
            <a:ext cx="805798" cy="221599"/>
          </a:xfrm>
          <a:prstGeom prst="rect">
            <a:avLst/>
          </a:prstGeom>
          <a:noFill/>
        </p:spPr>
        <p:txBody>
          <a:bodyPr wrap="none" lIns="0" tIns="0" rIns="0" bIns="0" rtlCol="0">
            <a:spAutoFit/>
          </a:bodyPr>
          <a:lstStyle/>
          <a:p>
            <a:pPr>
              <a:lnSpc>
                <a:spcPct val="90000"/>
              </a:lnSpc>
            </a:pPr>
            <a:r>
              <a:rPr lang="en-US" sz="1600"/>
              <a:t>Week 48</a:t>
            </a:r>
            <a:endParaRPr lang="en-GB" sz="6600"/>
          </a:p>
        </p:txBody>
      </p:sp>
      <p:sp>
        <p:nvSpPr>
          <p:cNvPr id="12" name="TextBox 11">
            <a:extLst>
              <a:ext uri="{FF2B5EF4-FFF2-40B4-BE49-F238E27FC236}">
                <a16:creationId xmlns:a16="http://schemas.microsoft.com/office/drawing/2014/main" id="{66755034-89B2-4100-A132-8EC04ACE7E5C}"/>
              </a:ext>
            </a:extLst>
          </p:cNvPr>
          <p:cNvSpPr txBox="1"/>
          <p:nvPr/>
        </p:nvSpPr>
        <p:spPr>
          <a:xfrm>
            <a:off x="5536279" y="4972971"/>
            <a:ext cx="805798" cy="221599"/>
          </a:xfrm>
          <a:prstGeom prst="rect">
            <a:avLst/>
          </a:prstGeom>
          <a:noFill/>
        </p:spPr>
        <p:txBody>
          <a:bodyPr wrap="none" lIns="0" tIns="0" rIns="0" bIns="0" rtlCol="0">
            <a:spAutoFit/>
          </a:bodyPr>
          <a:lstStyle/>
          <a:p>
            <a:pPr>
              <a:lnSpc>
                <a:spcPct val="90000"/>
              </a:lnSpc>
            </a:pPr>
            <a:r>
              <a:rPr lang="en-US" sz="1600"/>
              <a:t>Week 96</a:t>
            </a:r>
            <a:endParaRPr lang="en-GB" sz="6600"/>
          </a:p>
        </p:txBody>
      </p:sp>
      <p:sp>
        <p:nvSpPr>
          <p:cNvPr id="13" name="TextBox 12">
            <a:extLst>
              <a:ext uri="{FF2B5EF4-FFF2-40B4-BE49-F238E27FC236}">
                <a16:creationId xmlns:a16="http://schemas.microsoft.com/office/drawing/2014/main" id="{FD30A116-447E-46C4-A0B7-48B041CB3C9B}"/>
              </a:ext>
            </a:extLst>
          </p:cNvPr>
          <p:cNvSpPr txBox="1"/>
          <p:nvPr/>
        </p:nvSpPr>
        <p:spPr>
          <a:xfrm>
            <a:off x="6674085" y="4963107"/>
            <a:ext cx="919611" cy="221599"/>
          </a:xfrm>
          <a:prstGeom prst="rect">
            <a:avLst/>
          </a:prstGeom>
          <a:noFill/>
        </p:spPr>
        <p:txBody>
          <a:bodyPr wrap="none" lIns="0" tIns="0" rIns="0" bIns="0" rtlCol="0">
            <a:spAutoFit/>
          </a:bodyPr>
          <a:lstStyle/>
          <a:p>
            <a:pPr>
              <a:lnSpc>
                <a:spcPct val="90000"/>
              </a:lnSpc>
            </a:pPr>
            <a:r>
              <a:rPr lang="en-US" sz="1600"/>
              <a:t>Week 144</a:t>
            </a:r>
            <a:endParaRPr lang="en-GB" sz="6600"/>
          </a:p>
        </p:txBody>
      </p:sp>
      <p:cxnSp>
        <p:nvCxnSpPr>
          <p:cNvPr id="14" name="Straight Connector 13">
            <a:extLst>
              <a:ext uri="{FF2B5EF4-FFF2-40B4-BE49-F238E27FC236}">
                <a16:creationId xmlns:a16="http://schemas.microsoft.com/office/drawing/2014/main" id="{423B5CA2-38E9-459F-B7FF-669F7F0D8B91}"/>
              </a:ext>
            </a:extLst>
          </p:cNvPr>
          <p:cNvCxnSpPr/>
          <p:nvPr/>
        </p:nvCxnSpPr>
        <p:spPr>
          <a:xfrm>
            <a:off x="4853678" y="4801631"/>
            <a:ext cx="0" cy="129433"/>
          </a:xfrm>
          <a:prstGeom prst="line">
            <a:avLst/>
          </a:prstGeom>
          <a:ln w="57150">
            <a:solidFill>
              <a:schemeClr val="bg1">
                <a:lumMod val="50000"/>
              </a:schemeClr>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721214BB-306F-431A-BADB-B8089A770166}"/>
              </a:ext>
            </a:extLst>
          </p:cNvPr>
          <p:cNvCxnSpPr/>
          <p:nvPr/>
        </p:nvCxnSpPr>
        <p:spPr>
          <a:xfrm>
            <a:off x="5953320" y="4825459"/>
            <a:ext cx="0" cy="129433"/>
          </a:xfrm>
          <a:prstGeom prst="line">
            <a:avLst/>
          </a:prstGeom>
          <a:ln w="57150">
            <a:solidFill>
              <a:schemeClr val="bg1">
                <a:lumMod val="50000"/>
              </a:schemeClr>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FCB60EBE-D936-4299-AAD4-4C65DAAAEFC1}"/>
              </a:ext>
            </a:extLst>
          </p:cNvPr>
          <p:cNvCxnSpPr>
            <a:cxnSpLocks/>
          </p:cNvCxnSpPr>
          <p:nvPr/>
        </p:nvCxnSpPr>
        <p:spPr>
          <a:xfrm>
            <a:off x="7005283" y="4817297"/>
            <a:ext cx="0" cy="129433"/>
          </a:xfrm>
          <a:prstGeom prst="line">
            <a:avLst/>
          </a:prstGeom>
          <a:ln w="57150">
            <a:solidFill>
              <a:schemeClr val="bg1">
                <a:lumMod val="50000"/>
              </a:schemeClr>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7" name="TextBox 16">
            <a:extLst>
              <a:ext uri="{FF2B5EF4-FFF2-40B4-BE49-F238E27FC236}">
                <a16:creationId xmlns:a16="http://schemas.microsoft.com/office/drawing/2014/main" id="{303DB704-F427-4F13-B61E-3C07ED741080}"/>
              </a:ext>
            </a:extLst>
          </p:cNvPr>
          <p:cNvSpPr txBox="1"/>
          <p:nvPr/>
        </p:nvSpPr>
        <p:spPr>
          <a:xfrm>
            <a:off x="8636590" y="3732509"/>
            <a:ext cx="514564" cy="276999"/>
          </a:xfrm>
          <a:prstGeom prst="rect">
            <a:avLst/>
          </a:prstGeom>
          <a:noFill/>
        </p:spPr>
        <p:txBody>
          <a:bodyPr wrap="none" lIns="0" tIns="0" rIns="0" bIns="0" rtlCol="0">
            <a:spAutoFit/>
          </a:bodyPr>
          <a:lstStyle/>
          <a:p>
            <a:pPr>
              <a:lnSpc>
                <a:spcPct val="90000"/>
              </a:lnSpc>
            </a:pPr>
            <a:r>
              <a:rPr lang="en-US" sz="2000">
                <a:solidFill>
                  <a:srgbClr val="C00000"/>
                </a:solidFill>
              </a:rPr>
              <a:t>2DR</a:t>
            </a:r>
            <a:endParaRPr lang="en-GB" sz="8000">
              <a:solidFill>
                <a:srgbClr val="C00000"/>
              </a:solidFill>
            </a:endParaRPr>
          </a:p>
        </p:txBody>
      </p:sp>
      <p:sp>
        <p:nvSpPr>
          <p:cNvPr id="18" name="TextBox 17">
            <a:extLst>
              <a:ext uri="{FF2B5EF4-FFF2-40B4-BE49-F238E27FC236}">
                <a16:creationId xmlns:a16="http://schemas.microsoft.com/office/drawing/2014/main" id="{D3A27B3C-F902-4788-91DF-82303AD34DF6}"/>
              </a:ext>
            </a:extLst>
          </p:cNvPr>
          <p:cNvSpPr txBox="1"/>
          <p:nvPr/>
        </p:nvSpPr>
        <p:spPr>
          <a:xfrm>
            <a:off x="8680491" y="4207942"/>
            <a:ext cx="514564" cy="276999"/>
          </a:xfrm>
          <a:prstGeom prst="rect">
            <a:avLst/>
          </a:prstGeom>
          <a:noFill/>
        </p:spPr>
        <p:txBody>
          <a:bodyPr wrap="none" lIns="0" tIns="0" rIns="0" bIns="0" rtlCol="0">
            <a:spAutoFit/>
          </a:bodyPr>
          <a:lstStyle/>
          <a:p>
            <a:pPr>
              <a:lnSpc>
                <a:spcPct val="90000"/>
              </a:lnSpc>
            </a:pPr>
            <a:r>
              <a:rPr lang="en-US" sz="2000">
                <a:solidFill>
                  <a:srgbClr val="1897C1"/>
                </a:solidFill>
              </a:rPr>
              <a:t>3DR</a:t>
            </a:r>
            <a:endParaRPr lang="en-GB" sz="8000">
              <a:solidFill>
                <a:srgbClr val="1897C1"/>
              </a:solidFill>
            </a:endParaRPr>
          </a:p>
        </p:txBody>
      </p:sp>
      <p:sp>
        <p:nvSpPr>
          <p:cNvPr id="19" name="TextBox 18">
            <a:extLst>
              <a:ext uri="{FF2B5EF4-FFF2-40B4-BE49-F238E27FC236}">
                <a16:creationId xmlns:a16="http://schemas.microsoft.com/office/drawing/2014/main" id="{AFB650CB-0C99-4E47-BB86-DB586B550752}"/>
              </a:ext>
            </a:extLst>
          </p:cNvPr>
          <p:cNvSpPr txBox="1"/>
          <p:nvPr/>
        </p:nvSpPr>
        <p:spPr>
          <a:xfrm>
            <a:off x="3164820" y="1524000"/>
            <a:ext cx="6354514" cy="1477328"/>
          </a:xfrm>
          <a:prstGeom prst="rect">
            <a:avLst/>
          </a:prstGeom>
          <a:noFill/>
        </p:spPr>
        <p:txBody>
          <a:bodyPr wrap="square" lIns="0" tIns="0" rIns="0" bIns="0" rtlCol="0">
            <a:spAutoFit/>
          </a:bodyPr>
          <a:lstStyle/>
          <a:p>
            <a:pPr marL="0" lvl="1" algn="ctr">
              <a:spcAft>
                <a:spcPts val="400"/>
              </a:spcAft>
            </a:pPr>
            <a:r>
              <a:rPr lang="en-GB" sz="2400">
                <a:solidFill>
                  <a:srgbClr val="000000"/>
                </a:solidFill>
                <a:ea typeface="Calibri" panose="020F0502020204030204" pitchFamily="34" charset="0"/>
                <a:cs typeface="Times New Roman" panose="02020603050405020304" pitchFamily="18" charset="0"/>
              </a:rPr>
              <a:t>Approximate time course of changes in IL-6 concentration that went into the Markov model (</a:t>
            </a:r>
            <a:r>
              <a:rPr lang="en-US" sz="2400">
                <a:solidFill>
                  <a:srgbClr val="000000"/>
                </a:solidFill>
                <a:ea typeface="Calibri" panose="020F0502020204030204" pitchFamily="34" charset="0"/>
                <a:cs typeface="Times New Roman" panose="02020603050405020304" pitchFamily="18" charset="0"/>
              </a:rPr>
              <a:t>based on changes in IL-6 seen in TANGO Week 48, 96, 144 and AIR data)</a:t>
            </a:r>
            <a:endParaRPr lang="en-US" sz="2400">
              <a:ea typeface="Calibri" panose="020F0502020204030204" pitchFamily="34" charset="0"/>
              <a:cs typeface="Times New Roman" panose="02020603050405020304" pitchFamily="18" charset="0"/>
            </a:endParaRPr>
          </a:p>
        </p:txBody>
      </p:sp>
      <p:sp>
        <p:nvSpPr>
          <p:cNvPr id="20" name="Freeform: Shape 19">
            <a:extLst>
              <a:ext uri="{FF2B5EF4-FFF2-40B4-BE49-F238E27FC236}">
                <a16:creationId xmlns:a16="http://schemas.microsoft.com/office/drawing/2014/main" id="{4C780921-85A6-4FBF-9940-5F0CCA22B1C0}"/>
              </a:ext>
            </a:extLst>
          </p:cNvPr>
          <p:cNvSpPr/>
          <p:nvPr/>
        </p:nvSpPr>
        <p:spPr>
          <a:xfrm>
            <a:off x="3774265" y="4132902"/>
            <a:ext cx="3193701" cy="178905"/>
          </a:xfrm>
          <a:custGeom>
            <a:avLst/>
            <a:gdLst>
              <a:gd name="connsiteX0" fmla="*/ 4408998 w 4408998"/>
              <a:gd name="connsiteY0" fmla="*/ 83489 h 178905"/>
              <a:gd name="connsiteX1" fmla="*/ 2918129 w 4408998"/>
              <a:gd name="connsiteY1" fmla="*/ 0 h 178905"/>
              <a:gd name="connsiteX2" fmla="*/ 1431235 w 4408998"/>
              <a:gd name="connsiteY2" fmla="*/ 178905 h 178905"/>
              <a:gd name="connsiteX3" fmla="*/ 0 w 4408998"/>
              <a:gd name="connsiteY3" fmla="*/ 43732 h 178905"/>
            </a:gdLst>
            <a:ahLst/>
            <a:cxnLst>
              <a:cxn ang="0">
                <a:pos x="connsiteX0" y="connsiteY0"/>
              </a:cxn>
              <a:cxn ang="0">
                <a:pos x="connsiteX1" y="connsiteY1"/>
              </a:cxn>
              <a:cxn ang="0">
                <a:pos x="connsiteX2" y="connsiteY2"/>
              </a:cxn>
              <a:cxn ang="0">
                <a:pos x="connsiteX3" y="connsiteY3"/>
              </a:cxn>
            </a:cxnLst>
            <a:rect l="l" t="t" r="r" b="b"/>
            <a:pathLst>
              <a:path w="4408998" h="178905">
                <a:moveTo>
                  <a:pt x="4408998" y="83489"/>
                </a:moveTo>
                <a:lnTo>
                  <a:pt x="2918129" y="0"/>
                </a:lnTo>
                <a:lnTo>
                  <a:pt x="1431235" y="178905"/>
                </a:lnTo>
                <a:lnTo>
                  <a:pt x="0" y="43732"/>
                </a:lnTo>
              </a:path>
            </a:pathLst>
          </a:custGeom>
          <a:noFill/>
          <a:ln w="19050" cap="sq">
            <a:solidFill>
              <a:srgbClr val="1897C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Freeform: Shape 20">
            <a:extLst>
              <a:ext uri="{FF2B5EF4-FFF2-40B4-BE49-F238E27FC236}">
                <a16:creationId xmlns:a16="http://schemas.microsoft.com/office/drawing/2014/main" id="{F6CEBEB5-05A9-484E-8306-08113FBEB14B}"/>
              </a:ext>
            </a:extLst>
          </p:cNvPr>
          <p:cNvSpPr/>
          <p:nvPr/>
        </p:nvSpPr>
        <p:spPr>
          <a:xfrm>
            <a:off x="3744940" y="4077243"/>
            <a:ext cx="3216739" cy="111318"/>
          </a:xfrm>
          <a:custGeom>
            <a:avLst/>
            <a:gdLst>
              <a:gd name="connsiteX0" fmla="*/ 4440803 w 4440803"/>
              <a:gd name="connsiteY0" fmla="*/ 31805 h 111318"/>
              <a:gd name="connsiteX1" fmla="*/ 2957885 w 4440803"/>
              <a:gd name="connsiteY1" fmla="*/ 0 h 111318"/>
              <a:gd name="connsiteX2" fmla="*/ 1482918 w 4440803"/>
              <a:gd name="connsiteY2" fmla="*/ 111318 h 111318"/>
              <a:gd name="connsiteX3" fmla="*/ 0 w 4440803"/>
              <a:gd name="connsiteY3" fmla="*/ 91440 h 111318"/>
            </a:gdLst>
            <a:ahLst/>
            <a:cxnLst>
              <a:cxn ang="0">
                <a:pos x="connsiteX0" y="connsiteY0"/>
              </a:cxn>
              <a:cxn ang="0">
                <a:pos x="connsiteX1" y="connsiteY1"/>
              </a:cxn>
              <a:cxn ang="0">
                <a:pos x="connsiteX2" y="connsiteY2"/>
              </a:cxn>
              <a:cxn ang="0">
                <a:pos x="connsiteX3" y="connsiteY3"/>
              </a:cxn>
            </a:cxnLst>
            <a:rect l="l" t="t" r="r" b="b"/>
            <a:pathLst>
              <a:path w="4440803" h="111318">
                <a:moveTo>
                  <a:pt x="4440803" y="31805"/>
                </a:moveTo>
                <a:lnTo>
                  <a:pt x="2957885" y="0"/>
                </a:lnTo>
                <a:lnTo>
                  <a:pt x="1482918" y="111318"/>
                </a:lnTo>
                <a:lnTo>
                  <a:pt x="0" y="91440"/>
                </a:lnTo>
              </a:path>
            </a:pathLst>
          </a:custGeom>
          <a:noFill/>
          <a:ln w="19050" cap="sq">
            <a:solidFill>
              <a:srgbClr val="C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2" name="Straight Connector 21">
            <a:extLst>
              <a:ext uri="{FF2B5EF4-FFF2-40B4-BE49-F238E27FC236}">
                <a16:creationId xmlns:a16="http://schemas.microsoft.com/office/drawing/2014/main" id="{2C9A2101-A07A-4FE6-8204-625FE65DF8EA}"/>
              </a:ext>
            </a:extLst>
          </p:cNvPr>
          <p:cNvCxnSpPr>
            <a:cxnSpLocks/>
          </p:cNvCxnSpPr>
          <p:nvPr/>
        </p:nvCxnSpPr>
        <p:spPr>
          <a:xfrm>
            <a:off x="3736163" y="4078787"/>
            <a:ext cx="6262" cy="0"/>
          </a:xfrm>
          <a:prstGeom prst="line">
            <a:avLst/>
          </a:prstGeom>
          <a:ln w="9525" cap="sq">
            <a:solidFill>
              <a:srgbClr val="868686"/>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4570DBB-1B83-4EF6-968B-33C27FF1274E}"/>
              </a:ext>
            </a:extLst>
          </p:cNvPr>
          <p:cNvCxnSpPr>
            <a:cxnSpLocks/>
          </p:cNvCxnSpPr>
          <p:nvPr/>
        </p:nvCxnSpPr>
        <p:spPr>
          <a:xfrm>
            <a:off x="3736163" y="4262104"/>
            <a:ext cx="6262" cy="0"/>
          </a:xfrm>
          <a:prstGeom prst="line">
            <a:avLst/>
          </a:prstGeom>
          <a:ln w="9525" cap="sq">
            <a:solidFill>
              <a:srgbClr val="868686"/>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29A3CD43-CC7A-48BB-A601-7954A0F42AA7}"/>
              </a:ext>
            </a:extLst>
          </p:cNvPr>
          <p:cNvCxnSpPr>
            <a:cxnSpLocks/>
          </p:cNvCxnSpPr>
          <p:nvPr/>
        </p:nvCxnSpPr>
        <p:spPr>
          <a:xfrm flipV="1">
            <a:off x="6961679" y="3989150"/>
            <a:ext cx="1375745" cy="118510"/>
          </a:xfrm>
          <a:prstGeom prst="line">
            <a:avLst/>
          </a:prstGeom>
          <a:ln w="19050">
            <a:solidFill>
              <a:srgbClr val="C00000"/>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B310148-FE72-4B21-9F90-6B3C32563748}"/>
              </a:ext>
            </a:extLst>
          </p:cNvPr>
          <p:cNvCxnSpPr>
            <a:cxnSpLocks/>
            <a:stCxn id="20" idx="0"/>
          </p:cNvCxnSpPr>
          <p:nvPr/>
        </p:nvCxnSpPr>
        <p:spPr>
          <a:xfrm>
            <a:off x="6967966" y="4216391"/>
            <a:ext cx="1369458" cy="75915"/>
          </a:xfrm>
          <a:prstGeom prst="line">
            <a:avLst/>
          </a:prstGeom>
          <a:ln w="19050">
            <a:solidFill>
              <a:srgbClr val="1897C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8771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6E5F1-D224-4AC2-9C0C-1AFC0D48D508}"/>
              </a:ext>
            </a:extLst>
          </p:cNvPr>
          <p:cNvSpPr>
            <a:spLocks noGrp="1"/>
          </p:cNvSpPr>
          <p:nvPr>
            <p:ph type="title"/>
          </p:nvPr>
        </p:nvSpPr>
        <p:spPr/>
        <p:txBody>
          <a:bodyPr/>
          <a:lstStyle/>
          <a:p>
            <a:r>
              <a:rPr lang="en-US"/>
              <a:t>Methods (4 of 4)</a:t>
            </a:r>
            <a:endParaRPr lang="en-GB"/>
          </a:p>
        </p:txBody>
      </p:sp>
      <p:sp>
        <p:nvSpPr>
          <p:cNvPr id="3" name="Content Placeholder 2">
            <a:extLst>
              <a:ext uri="{FF2B5EF4-FFF2-40B4-BE49-F238E27FC236}">
                <a16:creationId xmlns:a16="http://schemas.microsoft.com/office/drawing/2014/main" id="{EB2450B2-D14B-4CCC-BEA8-0896E11E9102}"/>
              </a:ext>
            </a:extLst>
          </p:cNvPr>
          <p:cNvSpPr>
            <a:spLocks noGrp="1"/>
          </p:cNvSpPr>
          <p:nvPr>
            <p:ph idx="1"/>
          </p:nvPr>
        </p:nvSpPr>
        <p:spPr/>
        <p:txBody>
          <a:bodyPr/>
          <a:lstStyle/>
          <a:p>
            <a:pPr marL="365125" lvl="1" indent="-365125" defTabSz="4503300" eaLnBrk="1" fontAlgn="auto" hangingPunct="1">
              <a:lnSpc>
                <a:spcPct val="100000"/>
              </a:lnSpc>
              <a:spcBef>
                <a:spcPts val="0"/>
              </a:spcBef>
              <a:spcAft>
                <a:spcPts val="400"/>
              </a:spcAft>
              <a:buClrTx/>
              <a:buSzTx/>
              <a:buFont typeface="Arial" panose="020B0604020202020204" pitchFamily="34" charset="0"/>
              <a:buChar char="•"/>
              <a:defRPr/>
            </a:pPr>
            <a:r>
              <a:rPr kumimoji="0" lang="en-US" sz="2400" b="1" i="0" u="none" strike="noStrike" kern="1200" cap="none" spc="0" normalizeH="0" baseline="0" noProof="0">
                <a:ln>
                  <a:noFill/>
                </a:ln>
                <a:solidFill>
                  <a:schemeClr val="accent3">
                    <a:lumMod val="50000"/>
                  </a:schemeClr>
                </a:solidFill>
                <a:effectLst/>
                <a:uLnTx/>
                <a:uFillTx/>
                <a:latin typeface="Arial"/>
                <a:ea typeface="Calibri" panose="020F0502020204030204" pitchFamily="34" charset="0"/>
                <a:cs typeface="Times New Roman"/>
              </a:rPr>
              <a:t>The primary endpoint of our study was the number needed to treat (NNT) that </a:t>
            </a:r>
            <a:r>
              <a:rPr lang="en-US" sz="2400" b="1">
                <a:solidFill>
                  <a:schemeClr val="accent3">
                    <a:lumMod val="50000"/>
                  </a:schemeClr>
                </a:solidFill>
                <a:latin typeface="Arial"/>
                <a:ea typeface="Calibri" panose="020F0502020204030204" pitchFamily="34" charset="0"/>
                <a:cs typeface="Times New Roman"/>
              </a:rPr>
              <a:t>the model</a:t>
            </a:r>
            <a:r>
              <a:rPr kumimoji="0" lang="en-US" sz="2400" b="1" i="0" u="none" strike="noStrike" kern="1200" cap="none" spc="0" normalizeH="0" baseline="0" noProof="0">
                <a:ln>
                  <a:noFill/>
                </a:ln>
                <a:solidFill>
                  <a:schemeClr val="accent3">
                    <a:lumMod val="50000"/>
                  </a:schemeClr>
                </a:solidFill>
                <a:effectLst/>
                <a:uLnTx/>
                <a:uFillTx/>
                <a:latin typeface="Arial"/>
                <a:ea typeface="Calibri" panose="020F0502020204030204" pitchFamily="34" charset="0"/>
                <a:cs typeface="Times New Roman"/>
              </a:rPr>
              <a:t> </a:t>
            </a:r>
            <a:r>
              <a:rPr lang="en-US" sz="2400" b="1">
                <a:solidFill>
                  <a:schemeClr val="accent3">
                    <a:lumMod val="50000"/>
                  </a:schemeClr>
                </a:solidFill>
                <a:latin typeface="Arial"/>
                <a:ea typeface="Calibri" panose="020F0502020204030204" pitchFamily="34" charset="0"/>
                <a:cs typeface="Times New Roman"/>
              </a:rPr>
              <a:t>predicts would</a:t>
            </a:r>
            <a:r>
              <a:rPr kumimoji="0" lang="en-US" sz="2400" b="1" i="0" u="none" strike="noStrike" kern="1200" cap="none" spc="0" normalizeH="0" baseline="0" noProof="0">
                <a:ln>
                  <a:noFill/>
                </a:ln>
                <a:solidFill>
                  <a:schemeClr val="accent3">
                    <a:lumMod val="50000"/>
                  </a:schemeClr>
                </a:solidFill>
                <a:effectLst/>
                <a:uLnTx/>
                <a:uFillTx/>
                <a:latin typeface="Arial"/>
                <a:ea typeface="Calibri" panose="020F0502020204030204" pitchFamily="34" charset="0"/>
                <a:cs typeface="Times New Roman"/>
              </a:rPr>
              <a:t> result in one additional SNAE/death based on the observed changes to IL-6</a:t>
            </a:r>
          </a:p>
          <a:p>
            <a:pPr marL="365125" lvl="1" indent="-365125" defTabSz="4503300" eaLnBrk="1" fontAlgn="auto" hangingPunct="1">
              <a:lnSpc>
                <a:spcPct val="100000"/>
              </a:lnSpc>
              <a:spcBef>
                <a:spcPts val="0"/>
              </a:spcBef>
              <a:spcAft>
                <a:spcPts val="400"/>
              </a:spcAft>
              <a:buClrTx/>
              <a:buSzTx/>
              <a:buFont typeface="Arial" panose="020B0604020202020204" pitchFamily="34" charset="0"/>
              <a:buChar char="•"/>
              <a:defRPr/>
            </a:pPr>
            <a:r>
              <a:rPr kumimoji="0" lang="en-US" sz="2400" b="0" i="0" u="none" strike="noStrike" kern="1200" cap="none" spc="0" normalizeH="0" baseline="0" noProof="0">
                <a:ln>
                  <a:noFill/>
                </a:ln>
                <a:effectLst/>
                <a:uLnTx/>
                <a:uFillTx/>
                <a:latin typeface="Arial"/>
                <a:cs typeface="Times New Roman"/>
              </a:rPr>
              <a:t>We also estimated the size of </a:t>
            </a:r>
            <a:r>
              <a:rPr lang="en-US" sz="2400">
                <a:latin typeface="Arial"/>
                <a:cs typeface="Times New Roman"/>
              </a:rPr>
              <a:t>a</a:t>
            </a:r>
            <a:r>
              <a:rPr kumimoji="0" lang="en-US" sz="2400" b="0" i="0" u="none" strike="noStrike" kern="1200" cap="none" spc="0" normalizeH="0" baseline="0" noProof="0">
                <a:ln>
                  <a:noFill/>
                </a:ln>
                <a:effectLst/>
                <a:uLnTx/>
                <a:uFillTx/>
                <a:latin typeface="Arial"/>
                <a:cs typeface="Times New Roman"/>
              </a:rPr>
              <a:t> clinical cohort, including a randomized clinical trial, that would be needed to </a:t>
            </a:r>
            <a:r>
              <a:rPr lang="en-US" sz="2400">
                <a:latin typeface="Arial"/>
                <a:cs typeface="Times New Roman"/>
              </a:rPr>
              <a:t>support or refute</a:t>
            </a:r>
            <a:r>
              <a:rPr kumimoji="0" lang="en-US" sz="2400" b="0" i="0" u="none" strike="noStrike" kern="1200" cap="none" spc="0" normalizeH="0" baseline="0" noProof="0">
                <a:ln>
                  <a:noFill/>
                </a:ln>
                <a:effectLst/>
                <a:uLnTx/>
                <a:uFillTx/>
                <a:latin typeface="Arial"/>
                <a:cs typeface="Times New Roman"/>
              </a:rPr>
              <a:t> this effect</a:t>
            </a:r>
            <a:r>
              <a:rPr lang="en-US" sz="2400">
                <a:latin typeface="Arial"/>
                <a:cs typeface="Times New Roman"/>
              </a:rPr>
              <a:t> </a:t>
            </a:r>
            <a:endParaRPr lang="en-US" sz="2400" b="0" i="0" u="none" strike="noStrike" kern="1200" cap="none" spc="0" normalizeH="0" baseline="0" noProof="0">
              <a:ln>
                <a:noFill/>
              </a:ln>
              <a:effectLst/>
              <a:uLnTx/>
              <a:uFillTx/>
              <a:latin typeface="Arial"/>
              <a:cs typeface="Times New Roman" panose="02020603050405020304" pitchFamily="18" charset="0"/>
            </a:endParaRPr>
          </a:p>
          <a:p>
            <a:pPr marL="304165" indent="-304165"/>
            <a:endParaRPr lang="en-GB" sz="2400">
              <a:cs typeface="Arial"/>
            </a:endParaRPr>
          </a:p>
        </p:txBody>
      </p:sp>
      <p:sp>
        <p:nvSpPr>
          <p:cNvPr id="4" name="Slide Number Placeholder 3">
            <a:extLst>
              <a:ext uri="{FF2B5EF4-FFF2-40B4-BE49-F238E27FC236}">
                <a16:creationId xmlns:a16="http://schemas.microsoft.com/office/drawing/2014/main" id="{13F96FA6-AA26-477B-8BA4-85CF2126EEB1}"/>
              </a:ext>
            </a:extLst>
          </p:cNvPr>
          <p:cNvSpPr>
            <a:spLocks noGrp="1"/>
          </p:cNvSpPr>
          <p:nvPr>
            <p:ph type="sldNum" sz="quarter" idx="12"/>
          </p:nvPr>
        </p:nvSpPr>
        <p:spPr/>
        <p:txBody>
          <a:bodyPr/>
          <a:lstStyle/>
          <a:p>
            <a:pPr>
              <a:defRPr/>
            </a:pPr>
            <a:fld id="{D37C1B27-D072-4EEE-9B83-EA3B1B8FA99C}" type="slidenum">
              <a:rPr lang="en-US" altLang="en-US" smtClean="0"/>
              <a:pPr>
                <a:defRPr/>
              </a:pPr>
              <a:t>9</a:t>
            </a:fld>
            <a:endParaRPr lang="en-US" altLang="en-US"/>
          </a:p>
        </p:txBody>
      </p:sp>
    </p:spTree>
    <p:extLst>
      <p:ext uri="{BB962C8B-B14F-4D97-AF65-F5344CB8AC3E}">
        <p14:creationId xmlns:p14="http://schemas.microsoft.com/office/powerpoint/2010/main" val="2570480801"/>
      </p:ext>
    </p:extLst>
  </p:cSld>
  <p:clrMapOvr>
    <a:masterClrMapping/>
  </p:clrMapOvr>
</p:sld>
</file>

<file path=ppt/theme/theme1.xml><?xml version="1.0" encoding="utf-8"?>
<a:theme xmlns:a="http://schemas.openxmlformats.org/drawingml/2006/main" name="blank">
  <a:themeElements>
    <a:clrScheme name="Product colors">
      <a:dk1>
        <a:sysClr val="windowText" lastClr="000000"/>
      </a:dk1>
      <a:lt1>
        <a:sysClr val="window" lastClr="FFFFFF"/>
      </a:lt1>
      <a:dk2>
        <a:srgbClr val="C80F2E"/>
      </a:dk2>
      <a:lt2>
        <a:srgbClr val="E2E2E2"/>
      </a:lt2>
      <a:accent1>
        <a:srgbClr val="C80F2E"/>
      </a:accent1>
      <a:accent2>
        <a:srgbClr val="717074"/>
      </a:accent2>
      <a:accent3>
        <a:srgbClr val="34A7D4"/>
      </a:accent3>
      <a:accent4>
        <a:srgbClr val="F69954"/>
      </a:accent4>
      <a:accent5>
        <a:srgbClr val="22864A"/>
      </a:accent5>
      <a:accent6>
        <a:srgbClr val="F3761A"/>
      </a:accent6>
      <a:hlink>
        <a:srgbClr val="0972C9"/>
      </a:hlink>
      <a:folHlink>
        <a:srgbClr val="0972C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9050">
          <a:solidFill>
            <a:schemeClr val="accent1"/>
          </a:solidFill>
          <a:miter lim="800000"/>
        </a:ln>
      </a:spPr>
      <a:bodyPr rtlCol="0" anchor="ctr"/>
      <a:lstStyle>
        <a:defPPr algn="ctr">
          <a:lnSpc>
            <a:spcPct val="90000"/>
          </a:lnSpc>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bg2">
              <a:lumMod val="50000"/>
            </a:schemeClr>
          </a:solidFill>
          <a:miter lim="800000"/>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nSpc>
            <a:spcPct val="90000"/>
          </a:lnSpc>
          <a:defRPr dirty="0" smtClean="0"/>
        </a:defPPr>
      </a:lstStyle>
    </a:txDef>
  </a:objectDefaults>
  <a:extraClrSchemeLst/>
  <a:custClrLst>
    <a:custClr name="R127 G127 B127">
      <a:srgbClr val="7F7F7F"/>
    </a:custClr>
    <a:custClr name="R0 G196 B42">
      <a:srgbClr val="00C42A"/>
    </a:custClr>
    <a:custClr name="R0 G22 B66">
      <a:srgbClr val="002774"/>
    </a:custClr>
    <a:custClr name="R41 G96 B4">
      <a:srgbClr val="296004"/>
    </a:custClr>
    <a:custClr name="R0 G192 B60">
      <a:srgbClr val="00C0A0"/>
    </a:custClr>
    <a:custClr name="R202 G32 B85">
      <a:srgbClr val="C23C82"/>
    </a:custClr>
    <a:custClr name="R9 G114 B201">
      <a:srgbClr val="0972C9"/>
    </a:custClr>
    <a:custClr name="R6 G158 B35">
      <a:srgbClr val="069E23"/>
    </a:custClr>
    <a:custClr name="R160 G50 B250">
      <a:srgbClr val="A032FA"/>
    </a:custClr>
  </a:custClrLst>
  <a:extLst>
    <a:ext uri="{05A4C25C-085E-4340-85A3-A5531E510DB2}">
      <thm15:themeFamily xmlns:thm15="http://schemas.microsoft.com/office/thememl/2012/main" name="Gilead HIV TemplateV6.potx" id="{88B0C9EA-49A4-4B8F-80AC-673A8C15F9AB}" vid="{1220EA46-7CB4-4D13-8E8B-CCBD94359894}"/>
    </a:ext>
  </a:extLst>
</a:theme>
</file>

<file path=ppt/theme/theme2.xml><?xml version="1.0" encoding="utf-8"?>
<a:theme xmlns:a="http://schemas.openxmlformats.org/drawingml/2006/main" name="1_blank">
  <a:themeElements>
    <a:clrScheme name="Gilead">
      <a:dk1>
        <a:srgbClr val="000000"/>
      </a:dk1>
      <a:lt1>
        <a:srgbClr val="FFFFFF"/>
      </a:lt1>
      <a:dk2>
        <a:srgbClr val="595958"/>
      </a:dk2>
      <a:lt2>
        <a:srgbClr val="F5F5F5"/>
      </a:lt2>
      <a:accent1>
        <a:srgbClr val="C50F3C"/>
      </a:accent1>
      <a:accent2>
        <a:srgbClr val="FFC72A"/>
      </a:accent2>
      <a:accent3>
        <a:srgbClr val="71A951"/>
      </a:accent3>
      <a:accent4>
        <a:srgbClr val="614C7B"/>
      </a:accent4>
      <a:accent5>
        <a:srgbClr val="001F60"/>
      </a:accent5>
      <a:accent6>
        <a:srgbClr val="A8A8A8"/>
      </a:accent6>
      <a:hlink>
        <a:srgbClr val="656565"/>
      </a:hlink>
      <a:folHlink>
        <a:srgbClr val="65656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9050">
          <a:solidFill>
            <a:schemeClr val="accent1"/>
          </a:solidFill>
          <a:miter lim="800000"/>
        </a:ln>
      </a:spPr>
      <a:bodyPr rtlCol="0" anchor="ctr"/>
      <a:lstStyle>
        <a:defPPr algn="ctr">
          <a:lnSpc>
            <a:spcPct val="90000"/>
          </a:lnSpc>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bg2">
              <a:lumMod val="50000"/>
            </a:schemeClr>
          </a:solidFill>
          <a:miter lim="800000"/>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nSpc>
            <a:spcPct val="90000"/>
          </a:lnSpc>
          <a:defRPr dirty="0" smtClean="0"/>
        </a:defPPr>
      </a:lstStyle>
    </a:txDef>
  </a:objectDefaults>
  <a:extraClrSchemeLst/>
  <a:custClrLst>
    <a:custClr name="R94 G186 B32">
      <a:srgbClr val="5EBA20"/>
    </a:custClr>
    <a:custClr name="R252 G138 B44">
      <a:srgbClr val="FC8A2C"/>
    </a:custClr>
    <a:custClr name="R148 G100 B29">
      <a:srgbClr val="94641D"/>
    </a:custClr>
    <a:custClr name="R99 G56 B162">
      <a:srgbClr val="6338A2"/>
    </a:custClr>
    <a:custClr name="R202 G32 B85">
      <a:srgbClr val="CA2055"/>
    </a:custClr>
    <a:custClr name="R41 G96 B4">
      <a:srgbClr val="296004"/>
    </a:custClr>
    <a:custClr name="R167 G164 B97">
      <a:srgbClr val="A7A461"/>
    </a:custClr>
    <a:custClr name="R109 G107 B4">
      <a:srgbClr val="6D6B04"/>
    </a:custClr>
    <a:custClr name="R14 G172 B108">
      <a:srgbClr val="0EAC6C"/>
    </a:custClr>
    <a:custClr name="R224 G82 B82">
      <a:srgbClr val="E05252"/>
    </a:custClr>
  </a:custClr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1956</Words>
  <Application>Microsoft Macintosh PowerPoint</Application>
  <PresentationFormat>Widescreen</PresentationFormat>
  <Paragraphs>152</Paragraphs>
  <Slides>18</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Arial</vt:lpstr>
      <vt:lpstr>Arial,Sans-Serif</vt:lpstr>
      <vt:lpstr>Calibri</vt:lpstr>
      <vt:lpstr>Times New Roman</vt:lpstr>
      <vt:lpstr>Wingdings</vt:lpstr>
      <vt:lpstr>blank</vt:lpstr>
      <vt:lpstr>1_blank</vt:lpstr>
      <vt:lpstr>The potential clinical impact of the observed differences in IL-6, a marker of inflammation, associated with some antiretroviral regimens </vt:lpstr>
      <vt:lpstr>Introduction (1 of 3)</vt:lpstr>
      <vt:lpstr>Introduction (2 of 3)</vt:lpstr>
      <vt:lpstr>Introduction (3 of 3)</vt:lpstr>
      <vt:lpstr>Aims</vt:lpstr>
      <vt:lpstr>Methods (1 of 4)</vt:lpstr>
      <vt:lpstr>Methods (2 of 4)</vt:lpstr>
      <vt:lpstr>Methods (3 of 4)</vt:lpstr>
      <vt:lpstr>Methods (4 of 4)</vt:lpstr>
      <vt:lpstr>Results</vt:lpstr>
      <vt:lpstr>Results:  Number Needed to Treat (NNT)</vt:lpstr>
      <vt:lpstr>Results</vt:lpstr>
      <vt:lpstr>Results</vt:lpstr>
      <vt:lpstr>Limitations</vt:lpstr>
      <vt:lpstr>Guidelines </vt:lpstr>
      <vt:lpstr>Conclusions</vt:lpstr>
      <vt:lpstr>References</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B/F/TAF Phase IV ISR/Collaborative Protocols Safety: Systemic/Cellular/Mitochondrial effects/2DC</dc:title>
  <dc:creator>Ian McNicholl</dc:creator>
  <cp:lastModifiedBy>Cal Cohen</cp:lastModifiedBy>
  <cp:revision>38</cp:revision>
  <dcterms:created xsi:type="dcterms:W3CDTF">2021-05-25T20:55:43Z</dcterms:created>
  <dcterms:modified xsi:type="dcterms:W3CDTF">2021-10-12T19:08:37Z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18c1083-8924-401d-97ae-40f5eed0fcd8_Enabled">
    <vt:lpwstr>true</vt:lpwstr>
  </property>
  <property fmtid="{D5CDD505-2E9C-101B-9397-08002B2CF9AE}" pid="3" name="MSIP_Label_418c1083-8924-401d-97ae-40f5eed0fcd8_SetDate">
    <vt:lpwstr>2021-09-21T22:19:47Z</vt:lpwstr>
  </property>
  <property fmtid="{D5CDD505-2E9C-101B-9397-08002B2CF9AE}" pid="4" name="MSIP_Label_418c1083-8924-401d-97ae-40f5eed0fcd8_Method">
    <vt:lpwstr>Privileged</vt:lpwstr>
  </property>
  <property fmtid="{D5CDD505-2E9C-101B-9397-08002B2CF9AE}" pid="5" name="MSIP_Label_418c1083-8924-401d-97ae-40f5eed0fcd8_Name">
    <vt:lpwstr>418c1083-8924-401d-97ae-40f5eed0fcd8</vt:lpwstr>
  </property>
  <property fmtid="{D5CDD505-2E9C-101B-9397-08002B2CF9AE}" pid="6" name="MSIP_Label_418c1083-8924-401d-97ae-40f5eed0fcd8_SiteId">
    <vt:lpwstr>a5a8bcaa-3292-41e6-b735-5e8b21f4dbfd</vt:lpwstr>
  </property>
  <property fmtid="{D5CDD505-2E9C-101B-9397-08002B2CF9AE}" pid="7" name="MSIP_Label_418c1083-8924-401d-97ae-40f5eed0fcd8_ActionId">
    <vt:lpwstr>2954ebf1-c2fd-4820-bdf7-7e4c4f05cd5b</vt:lpwstr>
  </property>
  <property fmtid="{D5CDD505-2E9C-101B-9397-08002B2CF9AE}" pid="8" name="MSIP_Label_418c1083-8924-401d-97ae-40f5eed0fcd8_ContentBits">
    <vt:lpwstr>0</vt:lpwstr>
  </property>
</Properties>
</file>