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4"/>
  </p:sldMasterIdLst>
  <p:notesMasterIdLst>
    <p:notesMasterId r:id="rId16"/>
  </p:notesMasterIdLst>
  <p:handoutMasterIdLst>
    <p:handoutMasterId r:id="rId17"/>
  </p:handoutMasterIdLst>
  <p:sldIdLst>
    <p:sldId id="2141411655" r:id="rId5"/>
    <p:sldId id="2141411672" r:id="rId6"/>
    <p:sldId id="2141411684" r:id="rId7"/>
    <p:sldId id="476" r:id="rId8"/>
    <p:sldId id="2141411671" r:id="rId9"/>
    <p:sldId id="2141411685" r:id="rId10"/>
    <p:sldId id="2141411682" r:id="rId11"/>
    <p:sldId id="484" r:id="rId12"/>
    <p:sldId id="2141411686" r:id="rId13"/>
    <p:sldId id="2141411661" r:id="rId14"/>
    <p:sldId id="21414116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nny Cai" initials="JC" lastIdx="5" clrIdx="6">
    <p:extLst>
      <p:ext uri="{19B8F6BF-5375-455C-9EA6-DF929625EA0E}">
        <p15:presenceInfo xmlns:p15="http://schemas.microsoft.com/office/powerpoint/2012/main" userId="S::jenny.cai1@gilead.com::547d169f-6de1-431f-9e71-ebf70411d7b6" providerId="AD"/>
      </p:ext>
    </p:extLst>
  </p:cmAuthor>
  <p:cmAuthor id="1" name="Elena Vendrame" initials="EV" lastIdx="2" clrIdx="0">
    <p:extLst>
      <p:ext uri="{19B8F6BF-5375-455C-9EA6-DF929625EA0E}">
        <p15:presenceInfo xmlns:p15="http://schemas.microsoft.com/office/powerpoint/2012/main" userId="S::elena.vendrame@gilead.com::c08aac69-a9a8-4583-8e01-d0719e00ecc0" providerId="AD"/>
      </p:ext>
    </p:extLst>
  </p:cmAuthor>
  <p:cmAuthor id="2" name="Devi SenGupta" initials="DS" lastIdx="1" clrIdx="1">
    <p:extLst>
      <p:ext uri="{19B8F6BF-5375-455C-9EA6-DF929625EA0E}">
        <p15:presenceInfo xmlns:p15="http://schemas.microsoft.com/office/powerpoint/2012/main" userId="S-1-5-21-790525478-854245398-839522115-163782" providerId="AD"/>
      </p:ext>
    </p:extLst>
  </p:cmAuthor>
  <p:cmAuthor id="3" name="Christiaan de Vries" initials="CdV" lastIdx="2" clrIdx="2">
    <p:extLst>
      <p:ext uri="{19B8F6BF-5375-455C-9EA6-DF929625EA0E}">
        <p15:presenceInfo xmlns:p15="http://schemas.microsoft.com/office/powerpoint/2012/main" userId="S::christiaan.devries@gilead.com::61050b2d-ee72-47a5-bff0-8ecd430a1433" providerId="AD"/>
      </p:ext>
    </p:extLst>
  </p:cmAuthor>
  <p:cmAuthor id="4" name="Jinfeng Liu" initials="JL" lastIdx="8" clrIdx="3">
    <p:extLst>
      <p:ext uri="{19B8F6BF-5375-455C-9EA6-DF929625EA0E}">
        <p15:presenceInfo xmlns:p15="http://schemas.microsoft.com/office/powerpoint/2012/main" userId="S::Jinfeng.Liu@gilead.com::f5f11e0d-2ad0-4b23-b762-36a4332d10ca" providerId="AD"/>
      </p:ext>
    </p:extLst>
  </p:cmAuthor>
  <p:cmAuthor id="5" name="Justin (Zongbo) Shang (Contractor)" initials="J(" lastIdx="2" clrIdx="4">
    <p:extLst>
      <p:ext uri="{19B8F6BF-5375-455C-9EA6-DF929625EA0E}">
        <p15:presenceInfo xmlns:p15="http://schemas.microsoft.com/office/powerpoint/2012/main" userId="S-1-5-21-790525478-854245398-839522115-6211665" providerId="AD"/>
      </p:ext>
    </p:extLst>
  </p:cmAuthor>
  <p:cmAuthor id="6" name="Jinfeng Liu" initials="JL [2]" lastIdx="1" clrIdx="5">
    <p:extLst>
      <p:ext uri="{19B8F6BF-5375-455C-9EA6-DF929625EA0E}">
        <p15:presenceInfo xmlns:p15="http://schemas.microsoft.com/office/powerpoint/2012/main" userId="S-1-5-21-790525478-854245398-839522115-54820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4D4C"/>
    <a:srgbClr val="17586B"/>
    <a:srgbClr val="D8C7E5"/>
    <a:srgbClr val="F5EDDF"/>
    <a:srgbClr val="EADEC5"/>
    <a:srgbClr val="EAEAEA"/>
    <a:srgbClr val="EC1D25"/>
    <a:srgbClr val="174889"/>
    <a:srgbClr val="5B91D7"/>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2" autoAdjust="0"/>
    <p:restoredTop sz="97493" autoAdjust="0"/>
  </p:normalViewPr>
  <p:slideViewPr>
    <p:cSldViewPr snapToGrid="0">
      <p:cViewPr varScale="1">
        <p:scale>
          <a:sx n="75" d="100"/>
          <a:sy n="75" d="100"/>
        </p:scale>
        <p:origin x="422" y="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se, Sarah" userId="dce16e29-7e73-49b8-b55c-51f1fd03f886" providerId="ADAL" clId="{02D48983-1E8D-428A-B4F7-D142631CDD85}"/>
    <pc:docChg chg="custSel modSld">
      <pc:chgData name="Tse, Sarah" userId="dce16e29-7e73-49b8-b55c-51f1fd03f886" providerId="ADAL" clId="{02D48983-1E8D-428A-B4F7-D142631CDD85}" dt="2021-10-12T20:25:19.811" v="0" actId="478"/>
      <pc:docMkLst>
        <pc:docMk/>
      </pc:docMkLst>
      <pc:sldChg chg="delSp mod">
        <pc:chgData name="Tse, Sarah" userId="dce16e29-7e73-49b8-b55c-51f1fd03f886" providerId="ADAL" clId="{02D48983-1E8D-428A-B4F7-D142631CDD85}" dt="2021-10-12T20:25:19.811" v="0" actId="478"/>
        <pc:sldMkLst>
          <pc:docMk/>
          <pc:sldMk cId="1660510426" sldId="476"/>
        </pc:sldMkLst>
        <pc:spChg chg="del">
          <ac:chgData name="Tse, Sarah" userId="dce16e29-7e73-49b8-b55c-51f1fd03f886" providerId="ADAL" clId="{02D48983-1E8D-428A-B4F7-D142631CDD85}" dt="2021-10-12T20:25:19.811" v="0" actId="478"/>
          <ac:spMkLst>
            <pc:docMk/>
            <pc:sldMk cId="1660510426" sldId="476"/>
            <ac:spMk id="3" creationId="{A21DED5D-65F0-4B6C-88A5-F34875C96D00}"/>
          </ac:spMkLst>
        </pc:spChg>
      </pc:sldChg>
    </pc:docChg>
  </pc:docChgLst>
</pc:chgInfo>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3EF7EA-3C31-4957-A493-5644FEAC74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C105AA6-D45A-462B-B52B-C5C5C48730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32F0C5-CBB8-4F6B-826C-D8D0FDD30251}" type="datetimeFigureOut">
              <a:rPr lang="en-US" smtClean="0"/>
              <a:t>10/14/2021</a:t>
            </a:fld>
            <a:endParaRPr lang="en-US" dirty="0"/>
          </a:p>
        </p:txBody>
      </p:sp>
      <p:sp>
        <p:nvSpPr>
          <p:cNvPr id="4" name="Footer Placeholder 3">
            <a:extLst>
              <a:ext uri="{FF2B5EF4-FFF2-40B4-BE49-F238E27FC236}">
                <a16:creationId xmlns:a16="http://schemas.microsoft.com/office/drawing/2014/main" id="{2C0C32CF-90B1-47A5-BC3A-ECE977F032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1BC712A-C93A-4C91-A456-4D03FFC5238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007830-FDA3-478B-881E-DC8B5C9F4560}" type="slidenum">
              <a:rPr lang="en-US" smtClean="0"/>
              <a:t>‹#›</a:t>
            </a:fld>
            <a:endParaRPr lang="en-US" dirty="0"/>
          </a:p>
        </p:txBody>
      </p:sp>
    </p:spTree>
    <p:extLst>
      <p:ext uri="{BB962C8B-B14F-4D97-AF65-F5344CB8AC3E}">
        <p14:creationId xmlns:p14="http://schemas.microsoft.com/office/powerpoint/2010/main" val="41205630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AB3876-E91C-4092-9ABF-7A0E500C173B}" type="datetimeFigureOut">
              <a:rPr lang="en-US" smtClean="0"/>
              <a:t>10/14/2021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AE83FF-8FA2-4D61-AE97-1DCCFDA8F7A2}" type="slidenum">
              <a:rPr lang="en-US" smtClean="0"/>
              <a:t>‹#›</a:t>
            </a:fld>
            <a:endParaRPr lang="en-US" dirty="0"/>
          </a:p>
        </p:txBody>
      </p:sp>
    </p:spTree>
    <p:extLst>
      <p:ext uri="{BB962C8B-B14F-4D97-AF65-F5344CB8AC3E}">
        <p14:creationId xmlns:p14="http://schemas.microsoft.com/office/powerpoint/2010/main" val="382665339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82859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ED25A0-E09D-4763-8474-FE73E6A3CF3B}" type="slidenum">
              <a:rPr lang="en-US" smtClean="0"/>
              <a:pPr>
                <a:defRPr/>
              </a:pPr>
              <a:t>11</a:t>
            </a:fld>
            <a:endParaRPr lang="en-US" dirty="0"/>
          </a:p>
        </p:txBody>
      </p:sp>
    </p:spTree>
    <p:extLst>
      <p:ext uri="{BB962C8B-B14F-4D97-AF65-F5344CB8AC3E}">
        <p14:creationId xmlns:p14="http://schemas.microsoft.com/office/powerpoint/2010/main" val="2815312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4680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txBox="1">
            <a:spLocks noGrp="1" noChangeArrowheads="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CORE_Efficacy_Safety_Feb-14_SLB.ppt</a:t>
            </a:r>
          </a:p>
        </p:txBody>
      </p:sp>
      <p:sp>
        <p:nvSpPr>
          <p:cNvPr id="11267" name="Rectangle 3"/>
          <p:cNvSpPr txBox="1">
            <a:spLocks noGrp="1" noChangeArrowheads="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60E82A0-58AA-204B-8261-9ED6B86E768D}" type="datetime1">
              <a:rPr lang="en-US" altLang="en-US" sz="1100">
                <a:solidFill>
                  <a:srgbClr val="000000"/>
                </a:solidFill>
                <a:ea typeface="MS PGothic" charset="-128"/>
              </a:rPr>
              <a:pPr algn="r" eaLnBrk="1" hangingPunct="1">
                <a:spcBef>
                  <a:spcPct val="0"/>
                </a:spcBef>
              </a:pPr>
              <a:t>10/14/2021</a:t>
            </a:fld>
            <a:endParaRPr lang="en-US" altLang="en-US" sz="1100" dirty="0">
              <a:solidFill>
                <a:srgbClr val="000000"/>
              </a:solidFill>
              <a:ea typeface="MS PGothic" charset="-128"/>
            </a:endParaRPr>
          </a:p>
        </p:txBody>
      </p:sp>
      <p:sp>
        <p:nvSpPr>
          <p:cNvPr id="11268" name="Rectangle 6"/>
          <p:cNvSpPr txBox="1">
            <a:spLocks noGrp="1" noChangeArrowheads="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Gilead</a:t>
            </a:r>
          </a:p>
        </p:txBody>
      </p:sp>
      <p:sp>
        <p:nvSpPr>
          <p:cNvPr id="11269"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E369E3-AAA3-6D46-902C-344F4387EA67}" type="slidenum">
              <a:rPr lang="en-US" altLang="en-US" sz="1100">
                <a:solidFill>
                  <a:srgbClr val="000000"/>
                </a:solidFill>
                <a:ea typeface="MS PGothic" charset="-128"/>
              </a:rPr>
              <a:pPr algn="r" eaLnBrk="1" hangingPunct="1">
                <a:spcBef>
                  <a:spcPct val="0"/>
                </a:spcBef>
              </a:pPr>
              <a:t>4</a:t>
            </a:fld>
            <a:endParaRPr lang="en-US" altLang="en-US" sz="1100" dirty="0">
              <a:solidFill>
                <a:srgbClr val="000000"/>
              </a:solidFill>
              <a:ea typeface="MS PGothic" charset="-128"/>
            </a:endParaRPr>
          </a:p>
        </p:txBody>
      </p:sp>
      <p:sp>
        <p:nvSpPr>
          <p:cNvPr id="11270" name="Rectangle 2"/>
          <p:cNvSpPr>
            <a:spLocks noGrp="1" noRot="1" noChangeAspect="1" noTextEdit="1"/>
          </p:cNvSpPr>
          <p:nvPr>
            <p:ph type="sldImg"/>
          </p:nvPr>
        </p:nvSpPr>
        <p:spPr bwMode="auto">
          <a:xfrm>
            <a:off x="411163" y="695325"/>
            <a:ext cx="6196012"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91879" name="Rectangle 3"/>
          <p:cNvSpPr>
            <a:spLocks noGrp="1"/>
          </p:cNvSpPr>
          <p:nvPr>
            <p:ph type="body" idx="1"/>
          </p:nvPr>
        </p:nvSpPr>
        <p:spPr bwMode="auto">
          <a:xfrm>
            <a:off x="933450" y="4416425"/>
            <a:ext cx="5143500" cy="41814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089" tIns="46546" rIns="93089" bIns="46546" numCol="1" anchor="t" anchorCtr="0" compatLnSpc="1">
            <a:prstTxWarp prst="textNoShape">
              <a:avLst/>
            </a:prstTxWarp>
          </a:bodyPr>
          <a:lstStyle/>
          <a:p>
            <a:pPr eaLnBrk="1" fontAlgn="auto" hangingPunct="1">
              <a:spcBef>
                <a:spcPts val="0"/>
              </a:spcBef>
              <a:spcAft>
                <a:spcPts val="0"/>
              </a:spcAft>
              <a:defRPr/>
            </a:pPr>
            <a:endParaRPr lang="en-GB" altLang="en-US" sz="900" dirty="0">
              <a:latin typeface="+mj-lt"/>
            </a:endParaRPr>
          </a:p>
        </p:txBody>
      </p:sp>
      <p:sp>
        <p:nvSpPr>
          <p:cNvPr id="2" name="Slide Number Placeholder 1">
            <a:extLst>
              <a:ext uri="{FF2B5EF4-FFF2-40B4-BE49-F238E27FC236}">
                <a16:creationId xmlns:a16="http://schemas.microsoft.com/office/drawing/2014/main" id="{1C62BF2E-8A27-4191-9770-87E98ACE7107}"/>
              </a:ext>
            </a:extLst>
          </p:cNvPr>
          <p:cNvSpPr>
            <a:spLocks noGrp="1"/>
          </p:cNvSpPr>
          <p:nvPr>
            <p:ph type="sldNum" sz="quarter" idx="5"/>
          </p:nvPr>
        </p:nvSpPr>
        <p:spPr/>
        <p:txBody>
          <a:bodyPr/>
          <a:lstStyle/>
          <a:p>
            <a:fld id="{9F4FBC3A-A12C-40F9-BB8D-BC30C7901396}" type="slidenum">
              <a:rPr lang="en-US" smtClean="0"/>
              <a:t>4</a:t>
            </a:fld>
            <a:endParaRPr lang="en-US" dirty="0"/>
          </a:p>
        </p:txBody>
      </p:sp>
    </p:spTree>
    <p:extLst>
      <p:ext uri="{BB962C8B-B14F-4D97-AF65-F5344CB8AC3E}">
        <p14:creationId xmlns:p14="http://schemas.microsoft.com/office/powerpoint/2010/main" val="176179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20059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2586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690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65657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3780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69099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1" y="167642"/>
            <a:ext cx="10565728" cy="787400"/>
          </a:xfrm>
          <a:noFill/>
        </p:spPr>
        <p:txBody>
          <a:bodyPr/>
          <a:lstStyle>
            <a:lvl1pPr>
              <a:defRPr sz="2800"/>
            </a:lvl1pPr>
          </a:lstStyle>
          <a:p>
            <a:r>
              <a:rPr lang="en-US"/>
              <a:t>Click to edit Master title style</a:t>
            </a:r>
          </a:p>
        </p:txBody>
      </p:sp>
      <p:sp>
        <p:nvSpPr>
          <p:cNvPr id="3" name="Content Placeholder 2"/>
          <p:cNvSpPr>
            <a:spLocks noGrp="1"/>
          </p:cNvSpPr>
          <p:nvPr>
            <p:ph idx="1"/>
          </p:nvPr>
        </p:nvSpPr>
        <p:spPr>
          <a:xfrm>
            <a:off x="812801" y="1676400"/>
            <a:ext cx="10565728" cy="4419600"/>
          </a:xfrm>
        </p:spPr>
        <p:txBody>
          <a:bodyPr/>
          <a:lstStyle>
            <a:lvl1pPr>
              <a:spcBef>
                <a:spcPts val="600"/>
              </a:spcBef>
              <a:defRPr sz="2200"/>
            </a:lvl1pPr>
            <a:lvl2pPr>
              <a:spcBef>
                <a:spcPts val="600"/>
              </a:spcBef>
              <a:defRPr sz="2000"/>
            </a:lvl2pPr>
            <a:lvl3pPr>
              <a:spcBef>
                <a:spcPts val="600"/>
              </a:spcBef>
              <a:defRPr/>
            </a:lvl3pPr>
            <a:lvl4pPr>
              <a:spcBef>
                <a:spcPts val="600"/>
              </a:spcBef>
              <a:defRPr sz="1600"/>
            </a:lvl4pPr>
            <a:lvl5pPr>
              <a:spcBef>
                <a:spcPts val="60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5"/>
          <p:cNvSpPr>
            <a:spLocks noGrp="1"/>
          </p:cNvSpPr>
          <p:nvPr>
            <p:ph type="body" sz="quarter" idx="11"/>
          </p:nvPr>
        </p:nvSpPr>
        <p:spPr>
          <a:xfrm>
            <a:off x="812802" y="6520934"/>
            <a:ext cx="10565726" cy="184666"/>
          </a:xfrm>
        </p:spPr>
        <p:txBody>
          <a:bodyPr tIns="0" rIns="0" bIns="0" anchor="b">
            <a:spAutoFit/>
          </a:bodyPr>
          <a:lstStyle>
            <a:lvl1pPr marL="0" indent="0">
              <a:spcBef>
                <a:spcPts val="0"/>
              </a:spcBef>
              <a:buNone/>
              <a:defRPr sz="1200"/>
            </a:lvl1pPr>
          </a:lstStyle>
          <a:p>
            <a:pPr lvl="0"/>
            <a:r>
              <a:rPr lang="en-US"/>
              <a:t>Click to edit Master text styles</a:t>
            </a:r>
          </a:p>
        </p:txBody>
      </p:sp>
      <p:sp>
        <p:nvSpPr>
          <p:cNvPr id="8" name="Slide Number Placeholder 1"/>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200" b="0" baseline="0">
                <a:solidFill>
                  <a:srgbClr val="000000">
                    <a:tint val="75000"/>
                  </a:srgbClr>
                </a:solidFill>
              </a:defRPr>
            </a:lvl1pPr>
          </a:lstStyle>
          <a:p>
            <a:pPr>
              <a:defRPr/>
            </a:pPr>
            <a:fld id="{2BE16F37-D63B-443C-96C0-C234F1098F79}" type="slidenum">
              <a:rPr lang="en-US" smtClean="0"/>
              <a:pPr>
                <a:defRPr/>
              </a:pPr>
              <a:t>‹#›</a:t>
            </a:fld>
            <a:endParaRPr lang="en-US" dirty="0"/>
          </a:p>
        </p:txBody>
      </p:sp>
    </p:spTree>
    <p:extLst>
      <p:ext uri="{BB962C8B-B14F-4D97-AF65-F5344CB8AC3E}">
        <p14:creationId xmlns:p14="http://schemas.microsoft.com/office/powerpoint/2010/main" val="150409176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1" y="167642"/>
            <a:ext cx="10565728" cy="787400"/>
          </a:xfrm>
          <a:noFill/>
        </p:spPr>
        <p:txBody>
          <a:bodyPr/>
          <a:lstStyle>
            <a:lvl1pPr>
              <a:defRPr sz="2800"/>
            </a:lvl1pPr>
          </a:lstStyle>
          <a:p>
            <a:r>
              <a:rPr lang="en-US"/>
              <a:t>Click to edit Master title style</a:t>
            </a:r>
          </a:p>
        </p:txBody>
      </p:sp>
      <p:sp>
        <p:nvSpPr>
          <p:cNvPr id="7" name="Text Placeholder 5"/>
          <p:cNvSpPr>
            <a:spLocks noGrp="1"/>
          </p:cNvSpPr>
          <p:nvPr>
            <p:ph type="body" sz="quarter" idx="11"/>
          </p:nvPr>
        </p:nvSpPr>
        <p:spPr>
          <a:xfrm>
            <a:off x="812802" y="6520934"/>
            <a:ext cx="10565726" cy="184666"/>
          </a:xfrm>
        </p:spPr>
        <p:txBody>
          <a:bodyPr tIns="0" rIns="0" bIns="0" anchor="b">
            <a:spAutoFit/>
          </a:bodyPr>
          <a:lstStyle>
            <a:lvl1pPr marL="0" indent="0">
              <a:spcBef>
                <a:spcPts val="0"/>
              </a:spcBef>
              <a:buNone/>
              <a:defRPr sz="1200"/>
            </a:lvl1pPr>
          </a:lstStyle>
          <a:p>
            <a:pPr lvl="0"/>
            <a:r>
              <a:rPr lang="en-US"/>
              <a:t>Click to edit Master text styles</a:t>
            </a:r>
          </a:p>
        </p:txBody>
      </p:sp>
      <p:sp>
        <p:nvSpPr>
          <p:cNvPr id="8" name="Slide Number Placeholder 1"/>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200" b="0" baseline="0">
                <a:solidFill>
                  <a:srgbClr val="000000">
                    <a:tint val="75000"/>
                  </a:srgbClr>
                </a:solidFill>
              </a:defRPr>
            </a:lvl1pPr>
          </a:lstStyle>
          <a:p>
            <a:pPr>
              <a:defRPr/>
            </a:pPr>
            <a:fld id="{2BE16F37-D63B-443C-96C0-C234F1098F79}" type="slidenum">
              <a:rPr lang="en-US" smtClean="0"/>
              <a:pPr>
                <a:defRPr/>
              </a:pPr>
              <a:t>‹#›</a:t>
            </a:fld>
            <a:endParaRPr lang="en-US" dirty="0"/>
          </a:p>
        </p:txBody>
      </p:sp>
    </p:spTree>
    <p:extLst>
      <p:ext uri="{BB962C8B-B14F-4D97-AF65-F5344CB8AC3E}">
        <p14:creationId xmlns:p14="http://schemas.microsoft.com/office/powerpoint/2010/main" val="376007318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5" name="Rectangle 4"/>
          <p:cNvSpPr/>
          <p:nvPr/>
        </p:nvSpPr>
        <p:spPr bwMode="auto">
          <a:xfrm>
            <a:off x="-14816" y="0"/>
            <a:ext cx="12221633" cy="6858000"/>
          </a:xfrm>
          <a:prstGeom prst="rect">
            <a:avLst/>
          </a:prstGeom>
          <a:solidFill>
            <a:schemeClr val="bg1"/>
          </a:solidFill>
          <a:ln w="9525" cap="flat" cmpd="sng" algn="ctr">
            <a:noFill/>
            <a:prstDash val="solid"/>
            <a:round/>
            <a:headEnd type="none" w="med" len="med"/>
            <a:tailEnd type="none" w="med" len="med"/>
          </a:ln>
          <a:effectLst/>
        </p:spPr>
        <p:txBody>
          <a:bodyPr/>
          <a:lstStyle/>
          <a:p>
            <a:pPr fontAlgn="base">
              <a:spcBef>
                <a:spcPct val="0"/>
              </a:spcBef>
              <a:spcAft>
                <a:spcPct val="25000"/>
              </a:spcAft>
              <a:buFontTx/>
              <a:buChar char="•"/>
              <a:defRPr/>
            </a:pPr>
            <a:endParaRPr lang="en-US" sz="2160" b="1" baseline="-25000" dirty="0">
              <a:solidFill>
                <a:srgbClr val="000000"/>
              </a:solidFill>
              <a:cs typeface="Arial" pitchFamily="34" charset="0"/>
            </a:endParaRPr>
          </a:p>
        </p:txBody>
      </p:sp>
      <p:sp>
        <p:nvSpPr>
          <p:cNvPr id="6" name="Rectangle 2"/>
          <p:cNvSpPr>
            <a:spLocks noChangeArrowheads="1"/>
          </p:cNvSpPr>
          <p:nvPr/>
        </p:nvSpPr>
        <p:spPr bwMode="auto">
          <a:xfrm>
            <a:off x="-17992" y="3581402"/>
            <a:ext cx="12227984" cy="3278188"/>
          </a:xfrm>
          <a:prstGeom prst="rect">
            <a:avLst/>
          </a:prstGeom>
          <a:solidFill>
            <a:srgbClr val="DDDDDD"/>
          </a:solidFill>
          <a:ln w="0" algn="ctr">
            <a:noFill/>
            <a:miter lim="800000"/>
            <a:headEnd/>
            <a:tailEnd/>
          </a:ln>
        </p:spPr>
        <p:txBody>
          <a:bodyPr wrap="none" lIns="0" tIns="0" rIns="0" bIns="0" anchor="ctr"/>
          <a:lstStyle/>
          <a:p>
            <a:pPr algn="ctr" fontAlgn="base">
              <a:spcBef>
                <a:spcPct val="0"/>
              </a:spcBef>
              <a:spcAft>
                <a:spcPct val="25000"/>
              </a:spcAft>
              <a:defRPr/>
            </a:pPr>
            <a:endParaRPr lang="en-GB" sz="2160" b="1" dirty="0">
              <a:solidFill>
                <a:srgbClr val="000000"/>
              </a:solidFill>
              <a:cs typeface="Arial" pitchFamily="34" charset="0"/>
            </a:endParaRPr>
          </a:p>
        </p:txBody>
      </p:sp>
      <p:sp>
        <p:nvSpPr>
          <p:cNvPr id="7" name="Line 7"/>
          <p:cNvSpPr>
            <a:spLocks noChangeShapeType="1"/>
          </p:cNvSpPr>
          <p:nvPr/>
        </p:nvSpPr>
        <p:spPr bwMode="auto">
          <a:xfrm>
            <a:off x="-17992" y="3429000"/>
            <a:ext cx="12227984" cy="0"/>
          </a:xfrm>
          <a:prstGeom prst="line">
            <a:avLst/>
          </a:prstGeom>
          <a:noFill/>
          <a:ln w="57150">
            <a:solidFill>
              <a:srgbClr val="B2B2B2"/>
            </a:solidFill>
            <a:round/>
            <a:headEnd/>
            <a:tailEnd/>
          </a:ln>
        </p:spPr>
        <p:txBody>
          <a:bodyPr/>
          <a:lstStyle/>
          <a:p>
            <a:pPr fontAlgn="base">
              <a:spcBef>
                <a:spcPct val="0"/>
              </a:spcBef>
              <a:spcAft>
                <a:spcPct val="0"/>
              </a:spcAft>
              <a:defRPr/>
            </a:pPr>
            <a:endParaRPr lang="en-US" sz="2160" b="1" dirty="0">
              <a:solidFill>
                <a:srgbClr val="000000"/>
              </a:solidFill>
              <a:cs typeface="Arial" pitchFamily="34" charset="0"/>
            </a:endParaRPr>
          </a:p>
        </p:txBody>
      </p:sp>
      <p:sp>
        <p:nvSpPr>
          <p:cNvPr id="8" name="Line 8"/>
          <p:cNvSpPr>
            <a:spLocks noChangeShapeType="1"/>
          </p:cNvSpPr>
          <p:nvPr/>
        </p:nvSpPr>
        <p:spPr bwMode="auto">
          <a:xfrm>
            <a:off x="-17992" y="3516313"/>
            <a:ext cx="12227984" cy="0"/>
          </a:xfrm>
          <a:prstGeom prst="line">
            <a:avLst/>
          </a:prstGeom>
          <a:noFill/>
          <a:ln w="57150">
            <a:solidFill>
              <a:srgbClr val="A50021"/>
            </a:solidFill>
            <a:round/>
            <a:headEnd/>
            <a:tailEnd/>
          </a:ln>
        </p:spPr>
        <p:txBody>
          <a:bodyPr/>
          <a:lstStyle/>
          <a:p>
            <a:pPr fontAlgn="base">
              <a:spcBef>
                <a:spcPct val="0"/>
              </a:spcBef>
              <a:spcAft>
                <a:spcPct val="0"/>
              </a:spcAft>
              <a:defRPr/>
            </a:pPr>
            <a:endParaRPr lang="en-US" sz="2160" b="1" dirty="0">
              <a:solidFill>
                <a:srgbClr val="000000"/>
              </a:solidFill>
              <a:cs typeface="Arial" pitchFamily="34" charset="0"/>
            </a:endParaRPr>
          </a:p>
        </p:txBody>
      </p:sp>
      <p:sp>
        <p:nvSpPr>
          <p:cNvPr id="2" name="Title 1"/>
          <p:cNvSpPr>
            <a:spLocks noGrp="1"/>
          </p:cNvSpPr>
          <p:nvPr>
            <p:ph type="ctrTitle"/>
          </p:nvPr>
        </p:nvSpPr>
        <p:spPr>
          <a:xfrm>
            <a:off x="812800" y="457200"/>
            <a:ext cx="10566400" cy="2816352"/>
          </a:xfrm>
        </p:spPr>
        <p:txBody>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812800" y="4114800"/>
            <a:ext cx="10566400" cy="609600"/>
          </a:xfrm>
        </p:spPr>
        <p:txBody>
          <a:bodyPr/>
          <a:lstStyle>
            <a:lvl1pPr marL="0" indent="0" algn="ctr">
              <a:buNone/>
              <a:defRPr sz="1800" b="1"/>
            </a:lvl1pPr>
            <a:lvl2pPr marL="411480" indent="0" algn="ctr">
              <a:buNone/>
              <a:defRPr/>
            </a:lvl2pPr>
            <a:lvl3pPr marL="822960" indent="0" algn="ctr">
              <a:buNone/>
              <a:defRPr/>
            </a:lvl3pPr>
            <a:lvl4pPr marL="1234440" indent="0" algn="ctr">
              <a:buNone/>
              <a:defRPr/>
            </a:lvl4pPr>
            <a:lvl5pPr marL="1645920" indent="0" algn="ctr">
              <a:buNone/>
              <a:defRPr/>
            </a:lvl5pPr>
            <a:lvl6pPr marL="2057400" indent="0" algn="ctr">
              <a:buNone/>
              <a:defRPr/>
            </a:lvl6pPr>
            <a:lvl7pPr marL="2468880" indent="0" algn="ctr">
              <a:buNone/>
              <a:defRPr/>
            </a:lvl7pPr>
            <a:lvl8pPr marL="2880360" indent="0" algn="ctr">
              <a:buNone/>
              <a:defRPr/>
            </a:lvl8pPr>
            <a:lvl9pPr marL="3291840" indent="0" algn="ctr">
              <a:buNone/>
              <a:defRPr/>
            </a:lvl9pPr>
          </a:lstStyle>
          <a:p>
            <a:r>
              <a:rPr lang="en-US" dirty="0"/>
              <a:t>Click to edit Master subtitle style</a:t>
            </a:r>
          </a:p>
        </p:txBody>
      </p:sp>
      <p:sp>
        <p:nvSpPr>
          <p:cNvPr id="11" name="Text Placeholder 10"/>
          <p:cNvSpPr>
            <a:spLocks noGrp="1"/>
          </p:cNvSpPr>
          <p:nvPr>
            <p:ph type="body" sz="quarter" idx="11"/>
          </p:nvPr>
        </p:nvSpPr>
        <p:spPr>
          <a:xfrm>
            <a:off x="812800" y="5029200"/>
            <a:ext cx="10566400" cy="914400"/>
          </a:xfrm>
        </p:spPr>
        <p:txBody>
          <a:bodyPr/>
          <a:lstStyle>
            <a:lvl1pPr marL="0" indent="0" algn="ctr">
              <a:buNone/>
              <a:defRPr sz="1600"/>
            </a:lvl1pPr>
          </a:lstStyle>
          <a:p>
            <a:pPr lvl="0"/>
            <a:r>
              <a:rPr lang="en-US" dirty="0"/>
              <a:t>Click to edit Master text styles</a:t>
            </a:r>
          </a:p>
        </p:txBody>
      </p:sp>
    </p:spTree>
    <p:extLst>
      <p:ext uri="{BB962C8B-B14F-4D97-AF65-F5344CB8AC3E}">
        <p14:creationId xmlns:p14="http://schemas.microsoft.com/office/powerpoint/2010/main" val="30168110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2801" y="165100"/>
            <a:ext cx="10566400" cy="787400"/>
          </a:xfrm>
          <a:prstGeom prst="rect">
            <a:avLst/>
          </a:prstGeom>
          <a:solidFill>
            <a:schemeClr val="bg1"/>
          </a:solidFill>
          <a:ln w="9525">
            <a:noFill/>
            <a:miter lim="800000"/>
            <a:headEnd/>
            <a:tailEnd/>
          </a:ln>
        </p:spPr>
        <p:txBody>
          <a:bodyPr vert="horz" wrap="square" lIns="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12801" y="1676400"/>
            <a:ext cx="10566400" cy="4419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87204" name="Line 4"/>
          <p:cNvSpPr>
            <a:spLocks noChangeShapeType="1"/>
          </p:cNvSpPr>
          <p:nvPr/>
        </p:nvSpPr>
        <p:spPr bwMode="auto">
          <a:xfrm>
            <a:off x="812801" y="1066800"/>
            <a:ext cx="10566400" cy="0"/>
          </a:xfrm>
          <a:prstGeom prst="line">
            <a:avLst/>
          </a:prstGeom>
          <a:noFill/>
          <a:ln w="53975">
            <a:solidFill>
              <a:srgbClr val="969696"/>
            </a:solidFill>
            <a:round/>
            <a:headEnd/>
            <a:tailEnd/>
          </a:ln>
          <a:effectLst/>
        </p:spPr>
        <p:txBody>
          <a:bodyPr wrap="none" anchor="ctr"/>
          <a:lstStyle/>
          <a:p>
            <a:pPr fontAlgn="base">
              <a:spcBef>
                <a:spcPct val="0"/>
              </a:spcBef>
              <a:spcAft>
                <a:spcPct val="25000"/>
              </a:spcAft>
              <a:buFontTx/>
              <a:buChar char="•"/>
              <a:defRPr/>
            </a:pPr>
            <a:endParaRPr lang="en-US" sz="3240" b="1" baseline="-25000" dirty="0">
              <a:solidFill>
                <a:srgbClr val="000000"/>
              </a:solidFill>
            </a:endParaRPr>
          </a:p>
        </p:txBody>
      </p:sp>
      <p:sp>
        <p:nvSpPr>
          <p:cNvPr id="1587225" name="Line 25"/>
          <p:cNvSpPr>
            <a:spLocks noChangeShapeType="1"/>
          </p:cNvSpPr>
          <p:nvPr/>
        </p:nvSpPr>
        <p:spPr bwMode="auto">
          <a:xfrm>
            <a:off x="812800" y="1143000"/>
            <a:ext cx="10566400" cy="0"/>
          </a:xfrm>
          <a:prstGeom prst="line">
            <a:avLst/>
          </a:prstGeom>
          <a:noFill/>
          <a:ln w="53975">
            <a:solidFill>
              <a:srgbClr val="A50021"/>
            </a:solidFill>
            <a:round/>
            <a:headEnd/>
            <a:tailEnd/>
          </a:ln>
          <a:effectLst/>
        </p:spPr>
        <p:txBody>
          <a:bodyPr wrap="none" anchor="ctr"/>
          <a:lstStyle/>
          <a:p>
            <a:pPr fontAlgn="base">
              <a:spcBef>
                <a:spcPct val="0"/>
              </a:spcBef>
              <a:spcAft>
                <a:spcPct val="25000"/>
              </a:spcAft>
              <a:buFontTx/>
              <a:buChar char="•"/>
              <a:defRPr/>
            </a:pPr>
            <a:endParaRPr lang="en-US" sz="3240" b="1" baseline="-25000" dirty="0">
              <a:solidFill>
                <a:srgbClr val="000000"/>
              </a:solidFill>
            </a:endParaRPr>
          </a:p>
        </p:txBody>
      </p:sp>
      <p:sp>
        <p:nvSpPr>
          <p:cNvPr id="2" name="Slide Number Placeholder 1"/>
          <p:cNvSpPr>
            <a:spLocks noGrp="1"/>
          </p:cNvSpPr>
          <p:nvPr>
            <p:ph type="sldNum" sz="quarter" idx="4"/>
          </p:nvPr>
        </p:nvSpPr>
        <p:spPr>
          <a:xfrm>
            <a:off x="9313334" y="6492883"/>
            <a:ext cx="2844800" cy="365125"/>
          </a:xfrm>
          <a:prstGeom prst="rect">
            <a:avLst/>
          </a:prstGeom>
        </p:spPr>
        <p:txBody>
          <a:bodyPr vert="horz" lIns="91440" tIns="45720" rIns="91440" bIns="45720" rtlCol="0" anchor="ctr"/>
          <a:lstStyle>
            <a:lvl1pPr algn="r">
              <a:defRPr sz="1080" b="1" baseline="-25000">
                <a:solidFill>
                  <a:srgbClr val="000000">
                    <a:tint val="75000"/>
                  </a:srgbClr>
                </a:solidFill>
                <a:latin typeface="+mn-lt"/>
              </a:defRPr>
            </a:lvl1pPr>
          </a:lstStyle>
          <a:p>
            <a:pPr fontAlgn="base">
              <a:spcBef>
                <a:spcPct val="0"/>
              </a:spcBef>
              <a:spcAft>
                <a:spcPct val="0"/>
              </a:spcAft>
              <a:defRPr/>
            </a:pPr>
            <a:fld id="{C4B6E519-2B19-4FD1-9DB5-C3407DF9395F}" type="slidenum">
              <a:rPr lang="en-US"/>
              <a:pPr fontAlgn="base">
                <a:spcBef>
                  <a:spcPct val="0"/>
                </a:spcBef>
                <a:spcAft>
                  <a:spcPct val="0"/>
                </a:spcAft>
                <a:defRPr/>
              </a:pPr>
              <a:t>‹#›</a:t>
            </a:fld>
            <a:endParaRPr lang="en-US" dirty="0"/>
          </a:p>
        </p:txBody>
      </p:sp>
      <p:sp>
        <p:nvSpPr>
          <p:cNvPr id="7" name="TextBox 6"/>
          <p:cNvSpPr txBox="1"/>
          <p:nvPr/>
        </p:nvSpPr>
        <p:spPr>
          <a:xfrm>
            <a:off x="914400" y="6497638"/>
            <a:ext cx="9144000" cy="258532"/>
          </a:xfrm>
          <a:prstGeom prst="rect">
            <a:avLst/>
          </a:prstGeom>
          <a:noFill/>
        </p:spPr>
        <p:txBody>
          <a:bodyPr>
            <a:spAutoFit/>
          </a:bodyPr>
          <a:lstStyle/>
          <a:p>
            <a:pPr fontAlgn="base">
              <a:spcBef>
                <a:spcPct val="0"/>
              </a:spcBef>
              <a:spcAft>
                <a:spcPct val="0"/>
              </a:spcAft>
              <a:defRPr/>
            </a:pPr>
            <a:endParaRPr lang="en-US" sz="1080" b="1" dirty="0">
              <a:solidFill>
                <a:srgbClr val="000000"/>
              </a:solidFill>
            </a:endParaRPr>
          </a:p>
        </p:txBody>
      </p:sp>
      <p:sp>
        <p:nvSpPr>
          <p:cNvPr id="4" name="TextBox 3"/>
          <p:cNvSpPr txBox="1"/>
          <p:nvPr/>
        </p:nvSpPr>
        <p:spPr>
          <a:xfrm>
            <a:off x="914400" y="6407155"/>
            <a:ext cx="8229600" cy="366713"/>
          </a:xfrm>
          <a:prstGeom prst="rect">
            <a:avLst/>
          </a:prstGeom>
          <a:noFill/>
        </p:spPr>
        <p:txBody>
          <a:bodyPr anchor="b"/>
          <a:lstStyle/>
          <a:p>
            <a:pPr fontAlgn="base">
              <a:spcBef>
                <a:spcPct val="0"/>
              </a:spcBef>
              <a:spcAft>
                <a:spcPct val="0"/>
              </a:spcAft>
              <a:defRPr/>
            </a:pPr>
            <a:endParaRPr lang="en-US" sz="1080" dirty="0">
              <a:solidFill>
                <a:srgbClr val="000000"/>
              </a:solidFill>
            </a:endParaRPr>
          </a:p>
        </p:txBody>
      </p:sp>
    </p:spTree>
    <p:extLst>
      <p:ext uri="{BB962C8B-B14F-4D97-AF65-F5344CB8AC3E}">
        <p14:creationId xmlns:p14="http://schemas.microsoft.com/office/powerpoint/2010/main" val="332860229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hf hdr="0" ftr="0" dt="0"/>
  <p:txStyles>
    <p:titleStyle>
      <a:lvl1pPr algn="l" rtl="0" eaLnBrk="1" fontAlgn="base" hangingPunct="1">
        <a:spcBef>
          <a:spcPct val="0"/>
        </a:spcBef>
        <a:spcAft>
          <a:spcPct val="0"/>
        </a:spcAft>
        <a:defRPr sz="3200" b="1">
          <a:solidFill>
            <a:schemeClr val="tx1"/>
          </a:solidFill>
          <a:latin typeface="+mj-lt"/>
          <a:ea typeface="+mj-ea"/>
          <a:cs typeface="+mj-cs"/>
        </a:defRPr>
      </a:lvl1pPr>
      <a:lvl2pPr algn="l" rtl="0" eaLnBrk="1" fontAlgn="base" hangingPunct="1">
        <a:spcBef>
          <a:spcPct val="0"/>
        </a:spcBef>
        <a:spcAft>
          <a:spcPct val="0"/>
        </a:spcAft>
        <a:defRPr sz="2520" b="1">
          <a:solidFill>
            <a:schemeClr val="tx1"/>
          </a:solidFill>
          <a:latin typeface="Arial" charset="0"/>
        </a:defRPr>
      </a:lvl2pPr>
      <a:lvl3pPr algn="l" rtl="0" eaLnBrk="1" fontAlgn="base" hangingPunct="1">
        <a:spcBef>
          <a:spcPct val="0"/>
        </a:spcBef>
        <a:spcAft>
          <a:spcPct val="0"/>
        </a:spcAft>
        <a:defRPr sz="2520" b="1">
          <a:solidFill>
            <a:schemeClr val="tx1"/>
          </a:solidFill>
          <a:latin typeface="Arial" charset="0"/>
        </a:defRPr>
      </a:lvl3pPr>
      <a:lvl4pPr algn="l" rtl="0" eaLnBrk="1" fontAlgn="base" hangingPunct="1">
        <a:spcBef>
          <a:spcPct val="0"/>
        </a:spcBef>
        <a:spcAft>
          <a:spcPct val="0"/>
        </a:spcAft>
        <a:defRPr sz="2520" b="1">
          <a:solidFill>
            <a:schemeClr val="tx1"/>
          </a:solidFill>
          <a:latin typeface="Arial" charset="0"/>
        </a:defRPr>
      </a:lvl4pPr>
      <a:lvl5pPr algn="l" rtl="0" eaLnBrk="1" fontAlgn="base" hangingPunct="1">
        <a:spcBef>
          <a:spcPct val="0"/>
        </a:spcBef>
        <a:spcAft>
          <a:spcPct val="0"/>
        </a:spcAft>
        <a:defRPr sz="2520" b="1">
          <a:solidFill>
            <a:schemeClr val="tx1"/>
          </a:solidFill>
          <a:latin typeface="Arial" charset="0"/>
        </a:defRPr>
      </a:lvl5pPr>
      <a:lvl6pPr marL="411480" algn="l" rtl="0" eaLnBrk="1" fontAlgn="base" hangingPunct="1">
        <a:spcBef>
          <a:spcPct val="0"/>
        </a:spcBef>
        <a:spcAft>
          <a:spcPct val="0"/>
        </a:spcAft>
        <a:defRPr sz="2880" b="1">
          <a:solidFill>
            <a:schemeClr val="tx1"/>
          </a:solidFill>
          <a:latin typeface="Arial" charset="0"/>
        </a:defRPr>
      </a:lvl6pPr>
      <a:lvl7pPr marL="822960" algn="l" rtl="0" eaLnBrk="1" fontAlgn="base" hangingPunct="1">
        <a:spcBef>
          <a:spcPct val="0"/>
        </a:spcBef>
        <a:spcAft>
          <a:spcPct val="0"/>
        </a:spcAft>
        <a:defRPr sz="2880" b="1">
          <a:solidFill>
            <a:schemeClr val="tx1"/>
          </a:solidFill>
          <a:latin typeface="Arial" charset="0"/>
        </a:defRPr>
      </a:lvl7pPr>
      <a:lvl8pPr marL="1234440" algn="l" rtl="0" eaLnBrk="1" fontAlgn="base" hangingPunct="1">
        <a:spcBef>
          <a:spcPct val="0"/>
        </a:spcBef>
        <a:spcAft>
          <a:spcPct val="0"/>
        </a:spcAft>
        <a:defRPr sz="2880" b="1">
          <a:solidFill>
            <a:schemeClr val="tx1"/>
          </a:solidFill>
          <a:latin typeface="Arial" charset="0"/>
        </a:defRPr>
      </a:lvl8pPr>
      <a:lvl9pPr marL="1645920" algn="l" rtl="0" eaLnBrk="1" fontAlgn="base" hangingPunct="1">
        <a:spcBef>
          <a:spcPct val="0"/>
        </a:spcBef>
        <a:spcAft>
          <a:spcPct val="0"/>
        </a:spcAft>
        <a:defRPr sz="2880" b="1">
          <a:solidFill>
            <a:schemeClr val="tx1"/>
          </a:solidFill>
          <a:latin typeface="Arial" charset="0"/>
        </a:defRPr>
      </a:lvl9pPr>
    </p:titleStyle>
    <p:bodyStyle>
      <a:lvl1pPr marL="308610" indent="-308610" algn="l" rtl="0" eaLnBrk="1" fontAlgn="base" hangingPunct="1">
        <a:spcBef>
          <a:spcPct val="20000"/>
        </a:spcBef>
        <a:spcAft>
          <a:spcPct val="0"/>
        </a:spcAft>
        <a:buClr>
          <a:srgbClr val="990000"/>
        </a:buClr>
        <a:buFont typeface="Symbol" pitchFamily="18" charset="2"/>
        <a:buChar char="¨"/>
        <a:defRPr sz="2160">
          <a:solidFill>
            <a:schemeClr val="tx1"/>
          </a:solidFill>
          <a:latin typeface="+mn-lt"/>
          <a:ea typeface="+mn-ea"/>
          <a:cs typeface="+mn-cs"/>
        </a:defRPr>
      </a:lvl1pPr>
      <a:lvl2pPr marL="668656" indent="-257176" algn="l" rtl="0" eaLnBrk="1" fontAlgn="base" hangingPunct="1">
        <a:spcBef>
          <a:spcPct val="20000"/>
        </a:spcBef>
        <a:spcAft>
          <a:spcPct val="0"/>
        </a:spcAft>
        <a:buChar char="–"/>
        <a:defRPr sz="1980">
          <a:solidFill>
            <a:schemeClr val="tx1"/>
          </a:solidFill>
          <a:latin typeface="+mn-lt"/>
        </a:defRPr>
      </a:lvl2pPr>
      <a:lvl3pPr marL="1028700" indent="-205740" algn="l" rtl="0" eaLnBrk="1" fontAlgn="base" hangingPunct="1">
        <a:spcBef>
          <a:spcPct val="20000"/>
        </a:spcBef>
        <a:spcAft>
          <a:spcPct val="0"/>
        </a:spcAft>
        <a:buChar char="•"/>
        <a:defRPr sz="1800">
          <a:solidFill>
            <a:schemeClr val="tx1"/>
          </a:solidFill>
          <a:latin typeface="+mn-lt"/>
        </a:defRPr>
      </a:lvl3pPr>
      <a:lvl4pPr marL="1440180" indent="-205740" algn="l" rtl="0" eaLnBrk="1" fontAlgn="base" hangingPunct="1">
        <a:spcBef>
          <a:spcPct val="20000"/>
        </a:spcBef>
        <a:spcAft>
          <a:spcPct val="0"/>
        </a:spcAft>
        <a:buChar char="–"/>
        <a:defRPr>
          <a:solidFill>
            <a:schemeClr val="tx1"/>
          </a:solidFill>
          <a:latin typeface="+mn-lt"/>
        </a:defRPr>
      </a:lvl4pPr>
      <a:lvl5pPr marL="1851660" indent="-205740" algn="l" rtl="0" eaLnBrk="1" fontAlgn="base" hangingPunct="1">
        <a:spcBef>
          <a:spcPct val="20000"/>
        </a:spcBef>
        <a:spcAft>
          <a:spcPct val="0"/>
        </a:spcAft>
        <a:buChar char="»"/>
        <a:defRPr sz="1440">
          <a:solidFill>
            <a:schemeClr val="tx1"/>
          </a:solidFill>
          <a:latin typeface="+mn-lt"/>
        </a:defRPr>
      </a:lvl5pPr>
      <a:lvl6pPr marL="2263140" indent="-205740" algn="l" rtl="0" eaLnBrk="1" fontAlgn="base" hangingPunct="1">
        <a:spcBef>
          <a:spcPct val="20000"/>
        </a:spcBef>
        <a:spcAft>
          <a:spcPct val="0"/>
        </a:spcAft>
        <a:buChar char="»"/>
        <a:defRPr sz="1440">
          <a:solidFill>
            <a:schemeClr val="tx1"/>
          </a:solidFill>
          <a:latin typeface="+mn-lt"/>
        </a:defRPr>
      </a:lvl6pPr>
      <a:lvl7pPr marL="2674620" indent="-205740" algn="l" rtl="0" eaLnBrk="1" fontAlgn="base" hangingPunct="1">
        <a:spcBef>
          <a:spcPct val="20000"/>
        </a:spcBef>
        <a:spcAft>
          <a:spcPct val="0"/>
        </a:spcAft>
        <a:buChar char="»"/>
        <a:defRPr sz="1440">
          <a:solidFill>
            <a:schemeClr val="tx1"/>
          </a:solidFill>
          <a:latin typeface="+mn-lt"/>
        </a:defRPr>
      </a:lvl7pPr>
      <a:lvl8pPr marL="3086100" indent="-205740" algn="l" rtl="0" eaLnBrk="1" fontAlgn="base" hangingPunct="1">
        <a:spcBef>
          <a:spcPct val="20000"/>
        </a:spcBef>
        <a:spcAft>
          <a:spcPct val="0"/>
        </a:spcAft>
        <a:buChar char="»"/>
        <a:defRPr sz="1440">
          <a:solidFill>
            <a:schemeClr val="tx1"/>
          </a:solidFill>
          <a:latin typeface="+mn-lt"/>
        </a:defRPr>
      </a:lvl8pPr>
      <a:lvl9pPr marL="3497580" indent="-205740" algn="l" rtl="0" eaLnBrk="1" fontAlgn="base" hangingPunct="1">
        <a:spcBef>
          <a:spcPct val="20000"/>
        </a:spcBef>
        <a:spcAft>
          <a:spcPct val="0"/>
        </a:spcAft>
        <a:buChar char="»"/>
        <a:defRPr sz="1440">
          <a:solidFill>
            <a:schemeClr val="tx1"/>
          </a:solidFill>
          <a:latin typeface="+mn-lt"/>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4.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 Id="rId9"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28A73-F1B8-4A6B-9FF1-1B2D3EE18AF8}"/>
              </a:ext>
            </a:extLst>
          </p:cNvPr>
          <p:cNvSpPr>
            <a:spLocks noGrp="1"/>
          </p:cNvSpPr>
          <p:nvPr>
            <p:ph type="ctrTitle"/>
          </p:nvPr>
        </p:nvSpPr>
        <p:spPr>
          <a:xfrm>
            <a:off x="1199092" y="457200"/>
            <a:ext cx="9793816" cy="2816352"/>
          </a:xfrm>
        </p:spPr>
        <p:txBody>
          <a:bodyPr>
            <a:normAutofit/>
          </a:bodyPr>
          <a:lstStyle/>
          <a:p>
            <a:pPr marL="0" marR="0">
              <a:spcBef>
                <a:spcPts val="0"/>
              </a:spcBef>
              <a:spcAft>
                <a:spcPts val="0"/>
              </a:spcAft>
            </a:pPr>
            <a:r>
              <a:rPr lang="en-US" sz="3200" b="1" dirty="0">
                <a:latin typeface="Arial" panose="020B0604020202020204" pitchFamily="34" charset="0"/>
                <a:ea typeface="Calibri" panose="020F0502020204030204" pitchFamily="34" charset="0"/>
              </a:rPr>
              <a:t>Pre-ATI Immune Biomarkers Associated With Time to HIV Rebound in HIV Controllers</a:t>
            </a:r>
            <a:endParaRPr lang="en-US" sz="3200" dirty="0">
              <a:latin typeface="Times New Roman" panose="02020603050405020304" pitchFamily="18" charset="0"/>
              <a:ea typeface="Calibri" panose="020F0502020204030204" pitchFamily="34" charset="0"/>
            </a:endParaRPr>
          </a:p>
        </p:txBody>
      </p:sp>
      <p:sp>
        <p:nvSpPr>
          <p:cNvPr id="5" name="Subtitle 4">
            <a:extLst>
              <a:ext uri="{FF2B5EF4-FFF2-40B4-BE49-F238E27FC236}">
                <a16:creationId xmlns:a16="http://schemas.microsoft.com/office/drawing/2014/main" id="{C1A5977E-0A49-4CBA-B9C1-274C6BE0B3A4}"/>
              </a:ext>
            </a:extLst>
          </p:cNvPr>
          <p:cNvSpPr>
            <a:spLocks noGrp="1"/>
          </p:cNvSpPr>
          <p:nvPr>
            <p:ph type="subTitle" idx="1"/>
          </p:nvPr>
        </p:nvSpPr>
        <p:spPr>
          <a:xfrm>
            <a:off x="812800" y="4114800"/>
            <a:ext cx="10566400" cy="609600"/>
          </a:xfrm>
        </p:spPr>
        <p:txBody>
          <a:bodyPr anchor="ctr"/>
          <a:lstStyle/>
          <a:p>
            <a:pPr>
              <a:lnSpc>
                <a:spcPct val="115000"/>
              </a:lnSpc>
            </a:pPr>
            <a:r>
              <a:rPr lang="en-US" sz="1800" dirty="0">
                <a:latin typeface="+mn-lt"/>
                <a:ea typeface="Calibri" panose="020F0502020204030204" pitchFamily="34" charset="0"/>
              </a:rPr>
              <a:t>Elena Vendrame, Gesham Magombedze, Yanhui Cai, Steven G. Deeks, Liao Zhang, Susan Guo, Zongbo Shang, Devi SenGupta, Jeffrey J. Wallin</a:t>
            </a:r>
          </a:p>
        </p:txBody>
      </p:sp>
      <p:sp>
        <p:nvSpPr>
          <p:cNvPr id="3" name="Text Placeholder 2">
            <a:extLst>
              <a:ext uri="{FF2B5EF4-FFF2-40B4-BE49-F238E27FC236}">
                <a16:creationId xmlns:a16="http://schemas.microsoft.com/office/drawing/2014/main" id="{4295BB58-BF5E-4394-B8B5-40682B286534}"/>
              </a:ext>
            </a:extLst>
          </p:cNvPr>
          <p:cNvSpPr>
            <a:spLocks noGrp="1"/>
          </p:cNvSpPr>
          <p:nvPr>
            <p:ph type="body" sz="quarter" idx="11"/>
          </p:nvPr>
        </p:nvSpPr>
        <p:spPr>
          <a:xfrm>
            <a:off x="812800" y="5029200"/>
            <a:ext cx="10566400" cy="914400"/>
          </a:xfrm>
        </p:spPr>
        <p:txBody>
          <a:bodyPr/>
          <a:lstStyle/>
          <a:p>
            <a:r>
              <a:rPr lang="en-US" dirty="0"/>
              <a:t>Gilead Sciences, Inc., Foster City, California, USA</a:t>
            </a:r>
          </a:p>
        </p:txBody>
      </p:sp>
      <p:sp>
        <p:nvSpPr>
          <p:cNvPr id="6" name="TextBox 5">
            <a:extLst>
              <a:ext uri="{FF2B5EF4-FFF2-40B4-BE49-F238E27FC236}">
                <a16:creationId xmlns:a16="http://schemas.microsoft.com/office/drawing/2014/main" id="{4CEA86F2-72E9-479B-888F-1E37D9AFDC2C}"/>
              </a:ext>
            </a:extLst>
          </p:cNvPr>
          <p:cNvSpPr txBox="1"/>
          <p:nvPr/>
        </p:nvSpPr>
        <p:spPr>
          <a:xfrm>
            <a:off x="2580583" y="6550223"/>
            <a:ext cx="7030835" cy="307777"/>
          </a:xfrm>
          <a:prstGeom prst="rect">
            <a:avLst/>
          </a:prstGeom>
          <a:noFill/>
        </p:spPr>
        <p:txBody>
          <a:bodyPr wrap="none" lIns="91440" tIns="45720" rIns="91440" bIns="45720" rtlCol="0" anchor="ctr">
            <a:spAutoFit/>
          </a:bodyPr>
          <a:lstStyle/>
          <a:p>
            <a:pPr algn="l"/>
            <a:r>
              <a:rPr lang="en-US" sz="1400" b="1" dirty="0">
                <a:solidFill>
                  <a:srgbClr val="000000"/>
                </a:solidFill>
              </a:rPr>
              <a:t>18th European AIDS Conference, October 27–30, 2021, London, UK: Poster PE2/1</a:t>
            </a:r>
          </a:p>
        </p:txBody>
      </p:sp>
    </p:spTree>
    <p:extLst>
      <p:ext uri="{BB962C8B-B14F-4D97-AF65-F5344CB8AC3E}">
        <p14:creationId xmlns:p14="http://schemas.microsoft.com/office/powerpoint/2010/main" val="161097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0CD0E-E7A7-4CDA-8602-34E594D37A2C}"/>
              </a:ext>
            </a:extLst>
          </p:cNvPr>
          <p:cNvSpPr>
            <a:spLocks noGrp="1"/>
          </p:cNvSpPr>
          <p:nvPr>
            <p:ph type="title"/>
          </p:nvPr>
        </p:nvSpPr>
        <p:spPr>
          <a:xfrm>
            <a:off x="812801" y="167642"/>
            <a:ext cx="10565728" cy="787400"/>
          </a:xfrm>
        </p:spPr>
        <p:txBody>
          <a:bodyPr/>
          <a:lstStyle/>
          <a:p>
            <a:r>
              <a:rPr lang="en-US" dirty="0"/>
              <a:t>Conclusions</a:t>
            </a:r>
          </a:p>
        </p:txBody>
      </p:sp>
      <p:sp>
        <p:nvSpPr>
          <p:cNvPr id="3" name="Content Placeholder 2">
            <a:extLst>
              <a:ext uri="{FF2B5EF4-FFF2-40B4-BE49-F238E27FC236}">
                <a16:creationId xmlns:a16="http://schemas.microsoft.com/office/drawing/2014/main" id="{9B7BFBF8-833F-4CE2-9F6F-822D45DFA63B}"/>
              </a:ext>
            </a:extLst>
          </p:cNvPr>
          <p:cNvSpPr>
            <a:spLocks noGrp="1"/>
          </p:cNvSpPr>
          <p:nvPr>
            <p:ph idx="1"/>
          </p:nvPr>
        </p:nvSpPr>
        <p:spPr>
          <a:xfrm>
            <a:off x="812800" y="1356360"/>
            <a:ext cx="10566400" cy="4739640"/>
          </a:xfrm>
          <a:solidFill>
            <a:schemeClr val="bg1"/>
          </a:solidFill>
        </p:spPr>
        <p:txBody>
          <a:bodyPr/>
          <a:lstStyle/>
          <a:p>
            <a:pPr>
              <a:spcBef>
                <a:spcPts val="1200"/>
              </a:spcBef>
            </a:pPr>
            <a:r>
              <a:rPr lang="en-US" sz="1800" dirty="0"/>
              <a:t>Among 23 HIV vir</a:t>
            </a:r>
            <a:r>
              <a:rPr lang="en-US" sz="1800" b="1" dirty="0">
                <a:latin typeface="Arial" panose="020B0604020202020204" pitchFamily="34" charset="0"/>
                <a:ea typeface="Calibri" panose="020F0502020204030204" pitchFamily="34" charset="0"/>
              </a:rPr>
              <a:t>emic</a:t>
            </a:r>
            <a:r>
              <a:rPr lang="en-US" sz="1800" dirty="0"/>
              <a:t> controllers who completed Study GS-US-382-3961, 5 (22%) were identified as PTC according to their plasma HIV-1 RNA during ATI (independent of treatment assignment)</a:t>
            </a:r>
          </a:p>
          <a:p>
            <a:pPr>
              <a:spcBef>
                <a:spcPts val="1200"/>
              </a:spcBef>
            </a:pPr>
            <a:r>
              <a:rPr lang="en-US" sz="1800" dirty="0"/>
              <a:t>There were 3 biomarkers at the pre-ATI time point found to be higher in the non-PTC vs PTC group: plasma ITAC, and CD8</a:t>
            </a:r>
            <a:r>
              <a:rPr lang="en-US" sz="1800" baseline="30000" dirty="0"/>
              <a:t>+</a:t>
            </a:r>
            <a:r>
              <a:rPr lang="en-US" sz="1800" dirty="0"/>
              <a:t>CD69</a:t>
            </a:r>
            <a:r>
              <a:rPr lang="en-US" sz="1800" baseline="30000" dirty="0"/>
              <a:t>+</a:t>
            </a:r>
            <a:r>
              <a:rPr lang="en-US" sz="1800" dirty="0"/>
              <a:t> and CD4</a:t>
            </a:r>
            <a:r>
              <a:rPr lang="en-US" sz="1800" baseline="30000" dirty="0"/>
              <a:t>+</a:t>
            </a:r>
            <a:r>
              <a:rPr lang="en-US" sz="1800" dirty="0"/>
              <a:t>HLA-DR</a:t>
            </a:r>
            <a:r>
              <a:rPr lang="en-US" sz="1800" baseline="30000" dirty="0"/>
              <a:t>+</a:t>
            </a:r>
            <a:r>
              <a:rPr lang="en-US" sz="1800" dirty="0"/>
              <a:t>CD38</a:t>
            </a:r>
            <a:r>
              <a:rPr lang="en-US" sz="1800" baseline="30000" dirty="0"/>
              <a:t>+</a:t>
            </a:r>
            <a:r>
              <a:rPr lang="en-US" sz="1800" dirty="0"/>
              <a:t> T cells  </a:t>
            </a:r>
          </a:p>
          <a:p>
            <a:pPr>
              <a:spcBef>
                <a:spcPts val="1200"/>
              </a:spcBef>
            </a:pPr>
            <a:r>
              <a:rPr lang="en-US" sz="1800" dirty="0"/>
              <a:t>A higher frequency of CD8</a:t>
            </a:r>
            <a:r>
              <a:rPr lang="en-US" sz="1800" baseline="30000" dirty="0"/>
              <a:t>+</a:t>
            </a:r>
            <a:r>
              <a:rPr lang="en-US" sz="1800" dirty="0"/>
              <a:t>CD69</a:t>
            </a:r>
            <a:r>
              <a:rPr lang="en-US" sz="1800" baseline="30000" dirty="0"/>
              <a:t>+</a:t>
            </a:r>
            <a:r>
              <a:rPr lang="en-US" sz="1800" dirty="0"/>
              <a:t> T cells at pre-ATI was associated with a shorter time to HIV rebound</a:t>
            </a:r>
          </a:p>
          <a:p>
            <a:pPr>
              <a:spcBef>
                <a:spcPts val="1200"/>
              </a:spcBef>
            </a:pPr>
            <a:r>
              <a:rPr lang="en-US" sz="1800" dirty="0"/>
              <a:t>These data suggest that higher immune activation pre-ATI may be linked to greater HIV replication and results in faster HIV rebound</a:t>
            </a:r>
          </a:p>
          <a:p>
            <a:pPr>
              <a:spcBef>
                <a:spcPts val="1200"/>
              </a:spcBef>
            </a:pPr>
            <a:r>
              <a:rPr lang="en-US" sz="1800" dirty="0"/>
              <a:t>Interventions aimed at sustained post-treatment control may ultimately require a balanced enhancement of innate and adaptive immune responses, likely only achievable with combination treatments</a:t>
            </a:r>
            <a:endParaRPr lang="en-US" sz="1600" dirty="0"/>
          </a:p>
          <a:p>
            <a:pPr>
              <a:spcBef>
                <a:spcPts val="1200"/>
              </a:spcBef>
            </a:pPr>
            <a:r>
              <a:rPr lang="en-US" sz="1800" dirty="0"/>
              <a:t>This analysis was limited by the small number of participants, and further studies with larger independent cohorts are needed to validate the biomarkers that were found to be associated with time to HIV rebound and post-treatment control</a:t>
            </a:r>
          </a:p>
        </p:txBody>
      </p:sp>
      <p:sp>
        <p:nvSpPr>
          <p:cNvPr id="6" name="Slide Number Placeholder 1">
            <a:extLst>
              <a:ext uri="{FF2B5EF4-FFF2-40B4-BE49-F238E27FC236}">
                <a16:creationId xmlns:a16="http://schemas.microsoft.com/office/drawing/2014/main" id="{C4E84F3A-C502-46EE-81CA-05B4F51D6B45}"/>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mtClean="0"/>
              <a:pPr>
                <a:defRPr/>
              </a:pPr>
              <a:t>10</a:t>
            </a:fld>
            <a:endParaRPr lang="en-US" dirty="0"/>
          </a:p>
        </p:txBody>
      </p:sp>
    </p:spTree>
    <p:extLst>
      <p:ext uri="{BB962C8B-B14F-4D97-AF65-F5344CB8AC3E}">
        <p14:creationId xmlns:p14="http://schemas.microsoft.com/office/powerpoint/2010/main" val="2491392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Acknowledgments</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E39290F-2BB2-4A7D-9AEA-8213B68E84CB}"/>
              </a:ext>
            </a:extLst>
          </p:cNvPr>
          <p:cNvSpPr>
            <a:spLocks noGrp="1"/>
          </p:cNvSpPr>
          <p:nvPr>
            <p:ph idx="1"/>
          </p:nvPr>
        </p:nvSpPr>
        <p:spPr/>
        <p:txBody>
          <a:bodyPr/>
          <a:lstStyle/>
          <a:p>
            <a:pPr marL="0" lvl="0" indent="0">
              <a:spcBef>
                <a:spcPts val="600"/>
              </a:spcBef>
              <a:spcAft>
                <a:spcPts val="1200"/>
              </a:spcAft>
              <a:buClr>
                <a:srgbClr val="C00000"/>
              </a:buClr>
              <a:buNone/>
            </a:pPr>
            <a:r>
              <a:rPr lang="en-US" altLang="en-US" sz="1800" kern="1200" spc="0" dirty="0">
                <a:latin typeface="Arial" panose="020B0604020202020204" pitchFamily="34" charset="0"/>
              </a:rPr>
              <a:t>We extend our thanks and appreciation to the participants, their partners and families, the study teams, and the study investigators: </a:t>
            </a:r>
            <a:r>
              <a:rPr lang="en-US" altLang="en-US" sz="1800" b="1" kern="1200" dirty="0">
                <a:latin typeface="Arial" panose="020B0604020202020204" pitchFamily="34" charset="0"/>
                <a:cs typeface="Arial" panose="020B0604020202020204" pitchFamily="34" charset="0"/>
              </a:rPr>
              <a:t>Principal Investigator: </a:t>
            </a:r>
            <a:r>
              <a:rPr lang="en-US" altLang="en-US" sz="1800" kern="1200" dirty="0">
                <a:latin typeface="Arial" panose="020B0604020202020204" pitchFamily="34" charset="0"/>
                <a:cs typeface="Arial" panose="020B0604020202020204" pitchFamily="34" charset="0"/>
              </a:rPr>
              <a:t>Steven Deeks; </a:t>
            </a:r>
            <a:r>
              <a:rPr lang="en-US" altLang="en-US" sz="1800" b="1" kern="1200" dirty="0">
                <a:latin typeface="Arial" panose="020B0604020202020204" pitchFamily="34" charset="0"/>
                <a:cs typeface="Arial" panose="020B0604020202020204" pitchFamily="34" charset="0"/>
              </a:rPr>
              <a:t>Clinical Investigators: </a:t>
            </a:r>
            <a:r>
              <a:rPr lang="en-US" sz="1800" kern="1200" dirty="0">
                <a:latin typeface="Arial" panose="020B0604020202020204" pitchFamily="34" charset="0"/>
                <a:cs typeface="Arial" panose="020B0604020202020204" pitchFamily="34" charset="0"/>
              </a:rPr>
              <a:t>Moti Ramgopal, Cynthia Brinson, Edwin DeJesus, Anthony Mills, Peter Shalit; </a:t>
            </a:r>
            <a:r>
              <a:rPr lang="en-US" altLang="en-US" sz="1800" b="1" kern="1200" dirty="0">
                <a:latin typeface="Arial" panose="020B0604020202020204" pitchFamily="34" charset="0"/>
                <a:cs typeface="Arial" panose="020B0604020202020204" pitchFamily="34" charset="0"/>
              </a:rPr>
              <a:t>Biomarker Analysis: </a:t>
            </a:r>
            <a:r>
              <a:rPr lang="en-US" altLang="en-US" sz="1800" i="1" kern="1200" dirty="0">
                <a:latin typeface="Arial" panose="020B0604020202020204" pitchFamily="34" charset="0"/>
                <a:cs typeface="Arial" panose="020B0604020202020204" pitchFamily="34" charset="0"/>
              </a:rPr>
              <a:t>UCSF Core Immunology Lab</a:t>
            </a:r>
            <a:r>
              <a:rPr lang="en-US" altLang="en-US" sz="1800" kern="1200" dirty="0">
                <a:latin typeface="Arial" panose="020B0604020202020204" pitchFamily="34" charset="0"/>
                <a:cs typeface="Arial" panose="020B0604020202020204" pitchFamily="34" charset="0"/>
              </a:rPr>
              <a:t>: Norman Jone, Valerie Girling; </a:t>
            </a:r>
            <a:r>
              <a:rPr lang="en-US" altLang="en-US" sz="1800" i="1" kern="1200" dirty="0">
                <a:latin typeface="Arial" panose="020B0604020202020204" pitchFamily="34" charset="0"/>
                <a:cs typeface="Arial" panose="020B0604020202020204" pitchFamily="34" charset="0"/>
              </a:rPr>
              <a:t>Gilead:</a:t>
            </a:r>
            <a:r>
              <a:rPr lang="en-US" altLang="en-US" sz="1800" kern="1200" dirty="0">
                <a:latin typeface="Arial" panose="020B0604020202020204" pitchFamily="34" charset="0"/>
                <a:cs typeface="Arial" panose="020B0604020202020204" pitchFamily="34" charset="0"/>
              </a:rPr>
              <a:t> Liao Zhang, Gesham Magombedze, Yanhui Cai, Peter Shweh, Donovan Verrill, Steven Pan, Susan Guo, Zongbo Shang, Ondrej Podlaha, Vlad Malkov, Jinfeng Liu, Romas Geleziunas, Elena Vendrame, Devi SenGupta, Jeffrey J. Wallin. These studies were funded by Gilead Sciences, Inc.</a:t>
            </a:r>
          </a:p>
        </p:txBody>
      </p:sp>
      <p:sp>
        <p:nvSpPr>
          <p:cNvPr id="4" name="Text Placeholder 3">
            <a:extLst>
              <a:ext uri="{FF2B5EF4-FFF2-40B4-BE49-F238E27FC236}">
                <a16:creationId xmlns:a16="http://schemas.microsoft.com/office/drawing/2014/main" id="{5CA19AD2-0BF9-44AC-80CC-82D68D79E70C}"/>
              </a:ext>
            </a:extLst>
          </p:cNvPr>
          <p:cNvSpPr>
            <a:spLocks noGrp="1"/>
          </p:cNvSpPr>
          <p:nvPr>
            <p:ph type="body" sz="quarter" idx="11"/>
          </p:nvPr>
        </p:nvSpPr>
        <p:spPr/>
        <p:txBody>
          <a:bodyPr/>
          <a:lstStyle/>
          <a:p>
            <a:endParaRPr lang="en-US" dirty="0"/>
          </a:p>
        </p:txBody>
      </p:sp>
      <p:sp>
        <p:nvSpPr>
          <p:cNvPr id="8" name="Slide Number Placeholder 1">
            <a:extLst>
              <a:ext uri="{FF2B5EF4-FFF2-40B4-BE49-F238E27FC236}">
                <a16:creationId xmlns:a16="http://schemas.microsoft.com/office/drawing/2014/main" id="{338EA0CF-C4C3-42B3-81B7-D4656AD072C7}"/>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mtClean="0"/>
              <a:pPr>
                <a:defRPr/>
              </a:pPr>
              <a:t>11</a:t>
            </a:fld>
            <a:endParaRPr lang="en-US" dirty="0"/>
          </a:p>
        </p:txBody>
      </p:sp>
    </p:spTree>
    <p:extLst>
      <p:ext uri="{BB962C8B-B14F-4D97-AF65-F5344CB8AC3E}">
        <p14:creationId xmlns:p14="http://schemas.microsoft.com/office/powerpoint/2010/main" val="1951309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9644D-0C3A-48FC-95F2-609FAE666649}"/>
              </a:ext>
            </a:extLst>
          </p:cNvPr>
          <p:cNvSpPr>
            <a:spLocks noGrp="1"/>
          </p:cNvSpPr>
          <p:nvPr>
            <p:ph type="title"/>
          </p:nvPr>
        </p:nvSpPr>
        <p:spPr>
          <a:xfrm>
            <a:off x="812801" y="167642"/>
            <a:ext cx="10565728" cy="787400"/>
          </a:xfrm>
        </p:spPr>
        <p:txBody>
          <a:bodyPr/>
          <a:lstStyle/>
          <a:p>
            <a:r>
              <a:rPr lang="en-US" dirty="0"/>
              <a:t>Introduction</a:t>
            </a:r>
          </a:p>
        </p:txBody>
      </p:sp>
      <p:sp>
        <p:nvSpPr>
          <p:cNvPr id="3" name="Content Placeholder 2">
            <a:extLst>
              <a:ext uri="{FF2B5EF4-FFF2-40B4-BE49-F238E27FC236}">
                <a16:creationId xmlns:a16="http://schemas.microsoft.com/office/drawing/2014/main" id="{14CD50D6-EC35-492B-A8DE-555F7CBFE7AE}"/>
              </a:ext>
            </a:extLst>
          </p:cNvPr>
          <p:cNvSpPr>
            <a:spLocks noGrp="1"/>
          </p:cNvSpPr>
          <p:nvPr>
            <p:ph idx="1"/>
          </p:nvPr>
        </p:nvSpPr>
        <p:spPr>
          <a:xfrm>
            <a:off x="812801" y="1676400"/>
            <a:ext cx="10565728" cy="4555093"/>
          </a:xfrm>
        </p:spPr>
        <p:txBody>
          <a:bodyPr>
            <a:spAutoFit/>
          </a:bodyPr>
          <a:lstStyle/>
          <a:p>
            <a:pPr>
              <a:spcBef>
                <a:spcPts val="1200"/>
              </a:spcBef>
            </a:pPr>
            <a:r>
              <a:rPr lang="en-US" sz="2000" dirty="0"/>
              <a:t>HIV post-treatment controllers (PTCs) are people with HIV who can maintain low levels of viremia after antiretroviral therapy (ART) cessation</a:t>
            </a:r>
          </a:p>
          <a:p>
            <a:pPr>
              <a:spcBef>
                <a:spcPts val="1200"/>
              </a:spcBef>
            </a:pPr>
            <a:r>
              <a:rPr lang="en-US" sz="2000" dirty="0"/>
              <a:t>Identifying biomarkers of post-treatment control could greatly aid the development of a cure for HIV, as it may decrease the need to interrupt ART to assess the efficacy of an intervention</a:t>
            </a:r>
          </a:p>
          <a:p>
            <a:pPr>
              <a:spcBef>
                <a:spcPts val="1200"/>
              </a:spcBef>
            </a:pPr>
            <a:r>
              <a:rPr lang="en-US" sz="2000" dirty="0"/>
              <a:t>Vesatolimod (VES) is a toll-like receptor 7 (TLR7) agonist that is being developed as part of an HIV cure strategy; TLR7 agonists can enhance immune responses and potentially lead to improved HIV control in combination with other agents</a:t>
            </a:r>
          </a:p>
          <a:p>
            <a:pPr>
              <a:spcBef>
                <a:spcPts val="1200"/>
              </a:spcBef>
            </a:pPr>
            <a:r>
              <a:rPr lang="en-US" sz="2000" dirty="0"/>
              <a:t>Study GS-US-382-3961 (ClinicalTrials.gov NCT03060447) was a randomized, double-blind, placebo-controlled, Phase 1b clinical trial of VES in ART-suppressed “HIV viremic controllers”, a subset of people with HIV with history of maintaining low plasma HIV-1 RNA in the absence of ART; in this study, VES treatment resulted in a modest delay in time to HIV rebound</a:t>
            </a:r>
            <a:r>
              <a:rPr lang="en-US" sz="2000" baseline="30000" dirty="0"/>
              <a:t>1</a:t>
            </a:r>
            <a:endParaRPr lang="en-US" sz="2000" dirty="0"/>
          </a:p>
        </p:txBody>
      </p:sp>
      <p:sp>
        <p:nvSpPr>
          <p:cNvPr id="10" name="Text Placeholder 9">
            <a:extLst>
              <a:ext uri="{FF2B5EF4-FFF2-40B4-BE49-F238E27FC236}">
                <a16:creationId xmlns:a16="http://schemas.microsoft.com/office/drawing/2014/main" id="{F90926CF-A036-4361-9AC3-3BF5B26EB23E}"/>
              </a:ext>
            </a:extLst>
          </p:cNvPr>
          <p:cNvSpPr>
            <a:spLocks noGrp="1"/>
          </p:cNvSpPr>
          <p:nvPr>
            <p:ph type="body" sz="quarter" idx="11"/>
          </p:nvPr>
        </p:nvSpPr>
        <p:spPr>
          <a:xfrm>
            <a:off x="812802" y="6520934"/>
            <a:ext cx="10565726" cy="184666"/>
          </a:xfrm>
        </p:spPr>
        <p:txBody>
          <a:bodyPr/>
          <a:lstStyle/>
          <a:p>
            <a:pPr marL="0" indent="0">
              <a:buNone/>
            </a:pPr>
            <a:r>
              <a:rPr lang="en-US" sz="1200" dirty="0"/>
              <a:t>1. SenGupta D, et al. Science </a:t>
            </a:r>
            <a:r>
              <a:rPr lang="en-US" sz="1200" dirty="0" err="1"/>
              <a:t>Transl</a:t>
            </a:r>
            <a:r>
              <a:rPr lang="en-US" sz="1200" dirty="0"/>
              <a:t> Med. 2021;13:eabg3071.</a:t>
            </a:r>
          </a:p>
        </p:txBody>
      </p:sp>
      <p:sp>
        <p:nvSpPr>
          <p:cNvPr id="6" name="Slide Number Placeholder 1">
            <a:extLst>
              <a:ext uri="{FF2B5EF4-FFF2-40B4-BE49-F238E27FC236}">
                <a16:creationId xmlns:a16="http://schemas.microsoft.com/office/drawing/2014/main" id="{0FEA91F5-D265-4DB0-9FB3-0E71D7DFC0E8}"/>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2</a:t>
            </a:fld>
            <a:endParaRPr lang="en-US" sz="1200" dirty="0"/>
          </a:p>
        </p:txBody>
      </p:sp>
    </p:spTree>
    <p:extLst>
      <p:ext uri="{BB962C8B-B14F-4D97-AF65-F5344CB8AC3E}">
        <p14:creationId xmlns:p14="http://schemas.microsoft.com/office/powerpoint/2010/main" val="267083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2B390-8E5C-4952-A5F4-4CF0867C5197}"/>
              </a:ext>
            </a:extLst>
          </p:cNvPr>
          <p:cNvSpPr>
            <a:spLocks noGrp="1"/>
          </p:cNvSpPr>
          <p:nvPr>
            <p:ph type="title"/>
          </p:nvPr>
        </p:nvSpPr>
        <p:spPr/>
        <p:txBody>
          <a:bodyPr/>
          <a:lstStyle/>
          <a:p>
            <a:r>
              <a:rPr lang="en-US" dirty="0"/>
              <a:t>Objective</a:t>
            </a:r>
          </a:p>
        </p:txBody>
      </p:sp>
      <p:sp>
        <p:nvSpPr>
          <p:cNvPr id="5" name="Content Placeholder 4">
            <a:extLst>
              <a:ext uri="{FF2B5EF4-FFF2-40B4-BE49-F238E27FC236}">
                <a16:creationId xmlns:a16="http://schemas.microsoft.com/office/drawing/2014/main" id="{5E1BDA28-1A6A-4C52-AA09-6C5051EDE848}"/>
              </a:ext>
            </a:extLst>
          </p:cNvPr>
          <p:cNvSpPr>
            <a:spLocks noGrp="1"/>
          </p:cNvSpPr>
          <p:nvPr>
            <p:ph idx="1"/>
          </p:nvPr>
        </p:nvSpPr>
        <p:spPr/>
        <p:txBody>
          <a:bodyPr/>
          <a:lstStyle/>
          <a:p>
            <a:r>
              <a:rPr lang="en-US" sz="2000" dirty="0"/>
              <a:t>To identify immune biomarkers that are associated with time to HIV rebound or PTC from Study GS-US-382-3961</a:t>
            </a:r>
          </a:p>
        </p:txBody>
      </p:sp>
      <p:sp>
        <p:nvSpPr>
          <p:cNvPr id="6" name="Text Placeholder 5">
            <a:extLst>
              <a:ext uri="{FF2B5EF4-FFF2-40B4-BE49-F238E27FC236}">
                <a16:creationId xmlns:a16="http://schemas.microsoft.com/office/drawing/2014/main" id="{3F563E49-D0B3-4351-9EE6-BB13DB0CB1A8}"/>
              </a:ext>
            </a:extLst>
          </p:cNvPr>
          <p:cNvSpPr>
            <a:spLocks noGrp="1"/>
          </p:cNvSpPr>
          <p:nvPr>
            <p:ph type="body" sz="quarter" idx="11"/>
          </p:nvPr>
        </p:nvSpPr>
        <p:spPr/>
        <p:txBody>
          <a:bodyPr/>
          <a:lstStyle/>
          <a:p>
            <a:endParaRPr lang="en-US" dirty="0"/>
          </a:p>
        </p:txBody>
      </p:sp>
      <p:sp>
        <p:nvSpPr>
          <p:cNvPr id="7" name="Slide Number Placeholder 1">
            <a:extLst>
              <a:ext uri="{FF2B5EF4-FFF2-40B4-BE49-F238E27FC236}">
                <a16:creationId xmlns:a16="http://schemas.microsoft.com/office/drawing/2014/main" id="{349C0510-6BA0-4C0F-813C-3A6AFC5F5C36}"/>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3</a:t>
            </a:fld>
            <a:endParaRPr lang="en-US" sz="1200" dirty="0"/>
          </a:p>
        </p:txBody>
      </p:sp>
    </p:spTree>
    <p:extLst>
      <p:ext uri="{BB962C8B-B14F-4D97-AF65-F5344CB8AC3E}">
        <p14:creationId xmlns:p14="http://schemas.microsoft.com/office/powerpoint/2010/main" val="239648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7612F542-EAE5-4741-B638-A870FDA51555}"/>
              </a:ext>
            </a:extLst>
          </p:cNvPr>
          <p:cNvGrpSpPr/>
          <p:nvPr/>
        </p:nvGrpSpPr>
        <p:grpSpPr>
          <a:xfrm>
            <a:off x="2783812" y="1941260"/>
            <a:ext cx="1124891" cy="441566"/>
            <a:chOff x="3766624" y="1687936"/>
            <a:chExt cx="843950" cy="459936"/>
          </a:xfrm>
        </p:grpSpPr>
        <p:sp>
          <p:nvSpPr>
            <p:cNvPr id="53" name="Freeform 66">
              <a:extLst>
                <a:ext uri="{FF2B5EF4-FFF2-40B4-BE49-F238E27FC236}">
                  <a16:creationId xmlns:a16="http://schemas.microsoft.com/office/drawing/2014/main" id="{172C2A9B-E90A-43FC-BC3F-72B23BC49EAF}"/>
                </a:ext>
              </a:extLst>
            </p:cNvPr>
            <p:cNvSpPr>
              <a:spLocks/>
            </p:cNvSpPr>
            <p:nvPr/>
          </p:nvSpPr>
          <p:spPr bwMode="auto">
            <a:xfrm rot="5400000">
              <a:off x="4248531" y="1785828"/>
              <a:ext cx="459936" cy="264151"/>
            </a:xfrm>
            <a:custGeom>
              <a:avLst/>
              <a:gdLst>
                <a:gd name="T0" fmla="*/ 542765 w 2663825"/>
                <a:gd name="T1" fmla="*/ 0 h 127000"/>
                <a:gd name="T2" fmla="*/ 542765 w 2663825"/>
                <a:gd name="T3" fmla="*/ 118872 h 127000"/>
                <a:gd name="T4" fmla="*/ 0 w 2663825"/>
                <a:gd name="T5" fmla="*/ 118872 h 127000"/>
                <a:gd name="T6" fmla="*/ 0 w 2663825"/>
                <a:gd name="T7" fmla="*/ 2972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9525" cap="flat" cmpd="sng" algn="ctr">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121904" tIns="60952" rIns="121904" bIns="60952"/>
            <a:lstStyle/>
            <a:p>
              <a:pPr>
                <a:lnSpc>
                  <a:spcPct val="90000"/>
                </a:lnSpc>
                <a:defRPr/>
              </a:pPr>
              <a:endParaRPr lang="en-US" sz="1500" kern="0" dirty="0">
                <a:solidFill>
                  <a:prstClr val="black"/>
                </a:solidFill>
                <a:latin typeface="+mj-lt"/>
                <a:cs typeface="Arial" charset="0"/>
              </a:endParaRPr>
            </a:p>
          </p:txBody>
        </p:sp>
        <p:cxnSp>
          <p:nvCxnSpPr>
            <p:cNvPr id="54" name="Straight Connector 8">
              <a:extLst>
                <a:ext uri="{FF2B5EF4-FFF2-40B4-BE49-F238E27FC236}">
                  <a16:creationId xmlns:a16="http://schemas.microsoft.com/office/drawing/2014/main" id="{EE1196FC-3F13-4611-9D9E-D4211DC46E65}"/>
                </a:ext>
              </a:extLst>
            </p:cNvPr>
            <p:cNvCxnSpPr>
              <a:cxnSpLocks noChangeShapeType="1"/>
            </p:cNvCxnSpPr>
            <p:nvPr/>
          </p:nvCxnSpPr>
          <p:spPr bwMode="auto">
            <a:xfrm>
              <a:off x="3766624" y="1917904"/>
              <a:ext cx="5810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34" name="Rectangle 2">
            <a:extLst>
              <a:ext uri="{FF2B5EF4-FFF2-40B4-BE49-F238E27FC236}">
                <a16:creationId xmlns:a16="http://schemas.microsoft.com/office/drawing/2014/main" id="{46E486F8-518C-40FA-AC28-10CE09504690}"/>
              </a:ext>
            </a:extLst>
          </p:cNvPr>
          <p:cNvSpPr>
            <a:spLocks noChangeArrowheads="1"/>
          </p:cNvSpPr>
          <p:nvPr/>
        </p:nvSpPr>
        <p:spPr bwMode="auto">
          <a:xfrm>
            <a:off x="812801" y="1778409"/>
            <a:ext cx="2335247" cy="1078476"/>
          </a:xfrm>
          <a:prstGeom prst="rect">
            <a:avLst/>
          </a:prstGeom>
          <a:solidFill>
            <a:schemeClr val="bg1">
              <a:lumMod val="85000"/>
            </a:schemeClr>
          </a:solidFill>
          <a:ln w="9525" algn="ctr">
            <a:noFill/>
            <a:round/>
            <a:headEnd/>
            <a:tailEnd/>
          </a:ln>
        </p:spPr>
        <p:txBody>
          <a:bodyPr lIns="121904" tIns="60952" rIns="121904" bIns="60952" anchor="ctr"/>
          <a:lstStyle/>
          <a:p>
            <a:pPr>
              <a:defRPr/>
            </a:pPr>
            <a:r>
              <a:rPr lang="en-US" altLang="en-US" sz="1400" b="1" kern="0" dirty="0">
                <a:cs typeface="Calibri" panose="020F0502020204030204" pitchFamily="34" charset="0"/>
              </a:rPr>
              <a:t>HIV vir</a:t>
            </a:r>
            <a:r>
              <a:rPr lang="en-US" sz="1400" b="1" dirty="0">
                <a:latin typeface="Arial" panose="020B0604020202020204" pitchFamily="34" charset="0"/>
                <a:ea typeface="Calibri" panose="020F0502020204030204" pitchFamily="34" charset="0"/>
              </a:rPr>
              <a:t>emic</a:t>
            </a:r>
            <a:r>
              <a:rPr lang="en-US" altLang="en-US" sz="1400" b="1" kern="0" dirty="0">
                <a:cs typeface="Calibri" panose="020F0502020204030204" pitchFamily="34" charset="0"/>
              </a:rPr>
              <a:t> controllers on ART ≥6 </a:t>
            </a:r>
            <a:r>
              <a:rPr lang="en-US" altLang="en-US" sz="1400" b="1" kern="0" dirty="0" err="1">
                <a:cs typeface="Calibri" panose="020F0502020204030204" pitchFamily="34" charset="0"/>
              </a:rPr>
              <a:t>mo</a:t>
            </a:r>
            <a:endParaRPr lang="en-US" altLang="en-US" sz="1400" b="1" kern="0" dirty="0">
              <a:cs typeface="Calibri" panose="020F0502020204030204" pitchFamily="34" charset="0"/>
            </a:endParaRPr>
          </a:p>
          <a:p>
            <a:pPr>
              <a:defRPr/>
            </a:pPr>
            <a:r>
              <a:rPr lang="en-US" altLang="en-US" sz="1400" b="1" kern="0" dirty="0">
                <a:cs typeface="Calibri" panose="020F0502020204030204" pitchFamily="34" charset="0"/>
              </a:rPr>
              <a:t>N=25 </a:t>
            </a:r>
          </a:p>
          <a:p>
            <a:pPr>
              <a:defRPr/>
            </a:pPr>
            <a:r>
              <a:rPr lang="en-US" altLang="en-US" sz="1200" kern="0" dirty="0">
                <a:cs typeface="Calibri" panose="020F0502020204030204" pitchFamily="34" charset="0"/>
              </a:rPr>
              <a:t>Pre-ART plasma HIV-1 RNA of 50–5000 c/mL</a:t>
            </a:r>
          </a:p>
        </p:txBody>
      </p:sp>
      <p:sp>
        <p:nvSpPr>
          <p:cNvPr id="35" name="TextBox 34">
            <a:extLst>
              <a:ext uri="{FF2B5EF4-FFF2-40B4-BE49-F238E27FC236}">
                <a16:creationId xmlns:a16="http://schemas.microsoft.com/office/drawing/2014/main" id="{B588A5B5-B2B8-487A-8122-90B48B459DAD}"/>
              </a:ext>
            </a:extLst>
          </p:cNvPr>
          <p:cNvSpPr txBox="1"/>
          <p:nvPr/>
        </p:nvSpPr>
        <p:spPr>
          <a:xfrm>
            <a:off x="3178163" y="1352052"/>
            <a:ext cx="661116" cy="276999"/>
          </a:xfrm>
          <a:prstGeom prst="rect">
            <a:avLst/>
          </a:prstGeom>
          <a:noFill/>
        </p:spPr>
        <p:txBody>
          <a:bodyPr wrap="square" rtlCol="0" anchor="ctr">
            <a:spAutoFit/>
          </a:bodyPr>
          <a:lstStyle/>
          <a:p>
            <a:pPr algn="ctr"/>
            <a:r>
              <a:rPr lang="en-US" sz="1200" b="1" dirty="0">
                <a:solidFill>
                  <a:schemeClr val="tx1">
                    <a:lumMod val="50000"/>
                    <a:lumOff val="50000"/>
                  </a:schemeClr>
                </a:solidFill>
              </a:rPr>
              <a:t>Day 1</a:t>
            </a:r>
          </a:p>
        </p:txBody>
      </p:sp>
      <p:sp>
        <p:nvSpPr>
          <p:cNvPr id="36" name="TextBox 35">
            <a:extLst>
              <a:ext uri="{FF2B5EF4-FFF2-40B4-BE49-F238E27FC236}">
                <a16:creationId xmlns:a16="http://schemas.microsoft.com/office/drawing/2014/main" id="{C60DA58E-161F-4134-8910-30E4899FBE57}"/>
              </a:ext>
            </a:extLst>
          </p:cNvPr>
          <p:cNvSpPr txBox="1"/>
          <p:nvPr/>
        </p:nvSpPr>
        <p:spPr>
          <a:xfrm>
            <a:off x="5087600" y="1352052"/>
            <a:ext cx="896249" cy="276999"/>
          </a:xfrm>
          <a:prstGeom prst="rect">
            <a:avLst/>
          </a:prstGeom>
          <a:noFill/>
        </p:spPr>
        <p:txBody>
          <a:bodyPr wrap="square" rtlCol="0" anchor="ctr">
            <a:spAutoFit/>
          </a:bodyPr>
          <a:lstStyle/>
          <a:p>
            <a:pPr algn="ctr"/>
            <a:r>
              <a:rPr lang="en-US" sz="1200" b="1" dirty="0">
                <a:solidFill>
                  <a:schemeClr val="tx1">
                    <a:lumMod val="50000"/>
                    <a:lumOff val="50000"/>
                  </a:schemeClr>
                </a:solidFill>
              </a:rPr>
              <a:t>Week 20</a:t>
            </a:r>
          </a:p>
        </p:txBody>
      </p:sp>
      <p:sp>
        <p:nvSpPr>
          <p:cNvPr id="37" name="TextBox 36">
            <a:extLst>
              <a:ext uri="{FF2B5EF4-FFF2-40B4-BE49-F238E27FC236}">
                <a16:creationId xmlns:a16="http://schemas.microsoft.com/office/drawing/2014/main" id="{08320A0D-8201-4213-9FD7-144C9D117216}"/>
              </a:ext>
            </a:extLst>
          </p:cNvPr>
          <p:cNvSpPr txBox="1"/>
          <p:nvPr/>
        </p:nvSpPr>
        <p:spPr>
          <a:xfrm>
            <a:off x="5978481" y="1352052"/>
            <a:ext cx="382718" cy="276999"/>
          </a:xfrm>
          <a:prstGeom prst="rect">
            <a:avLst/>
          </a:prstGeom>
          <a:noFill/>
        </p:spPr>
        <p:txBody>
          <a:bodyPr wrap="square" rtlCol="0" anchor="ctr">
            <a:spAutoFit/>
          </a:bodyPr>
          <a:lstStyle/>
          <a:p>
            <a:pPr algn="ctr"/>
            <a:r>
              <a:rPr lang="en-US" sz="1200" b="1" dirty="0">
                <a:solidFill>
                  <a:schemeClr val="tx1">
                    <a:lumMod val="50000"/>
                    <a:lumOff val="50000"/>
                  </a:schemeClr>
                </a:solidFill>
              </a:rPr>
              <a:t>24</a:t>
            </a:r>
          </a:p>
        </p:txBody>
      </p:sp>
      <p:sp>
        <p:nvSpPr>
          <p:cNvPr id="38" name="TextBox 37">
            <a:extLst>
              <a:ext uri="{FF2B5EF4-FFF2-40B4-BE49-F238E27FC236}">
                <a16:creationId xmlns:a16="http://schemas.microsoft.com/office/drawing/2014/main" id="{A1A8C8A8-0871-433A-B6B5-E288E88A632E}"/>
              </a:ext>
            </a:extLst>
          </p:cNvPr>
          <p:cNvSpPr txBox="1"/>
          <p:nvPr/>
        </p:nvSpPr>
        <p:spPr>
          <a:xfrm>
            <a:off x="8482463" y="1352052"/>
            <a:ext cx="382718" cy="276999"/>
          </a:xfrm>
          <a:prstGeom prst="rect">
            <a:avLst/>
          </a:prstGeom>
          <a:noFill/>
        </p:spPr>
        <p:txBody>
          <a:bodyPr wrap="square" rtlCol="0" anchor="ctr">
            <a:spAutoFit/>
          </a:bodyPr>
          <a:lstStyle/>
          <a:p>
            <a:pPr algn="ctr"/>
            <a:r>
              <a:rPr lang="en-US" sz="1200" b="1" dirty="0">
                <a:solidFill>
                  <a:schemeClr val="tx1">
                    <a:lumMod val="50000"/>
                    <a:lumOff val="50000"/>
                  </a:schemeClr>
                </a:solidFill>
              </a:rPr>
              <a:t>48</a:t>
            </a:r>
          </a:p>
        </p:txBody>
      </p:sp>
      <p:sp>
        <p:nvSpPr>
          <p:cNvPr id="4" name="Rectangle 3">
            <a:extLst>
              <a:ext uri="{FF2B5EF4-FFF2-40B4-BE49-F238E27FC236}">
                <a16:creationId xmlns:a16="http://schemas.microsoft.com/office/drawing/2014/main" id="{05AFF941-1464-43D2-A85E-6D49252374FE}"/>
              </a:ext>
            </a:extLst>
          </p:cNvPr>
          <p:cNvSpPr/>
          <p:nvPr/>
        </p:nvSpPr>
        <p:spPr>
          <a:xfrm>
            <a:off x="3207426" y="2069710"/>
            <a:ext cx="247999" cy="184666"/>
          </a:xfrm>
          <a:prstGeom prst="rect">
            <a:avLst/>
          </a:prstGeom>
          <a:solidFill>
            <a:schemeClr val="bg1"/>
          </a:solidFill>
        </p:spPr>
        <p:txBody>
          <a:bodyPr wrap="square" lIns="0" tIns="0" rIns="0" bIns="0">
            <a:spAutoFit/>
          </a:bodyPr>
          <a:lstStyle/>
          <a:p>
            <a:pPr algn="ctr"/>
            <a:r>
              <a:rPr lang="en-US" altLang="en-US" sz="1200" kern="0" dirty="0">
                <a:cs typeface="Calibri" panose="020F0502020204030204" pitchFamily="34" charset="0"/>
              </a:rPr>
              <a:t>2:1</a:t>
            </a:r>
            <a:endParaRPr lang="en-US" sz="1200"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0E9A49C-D8D2-4A60-A780-DCE0314DC066}"/>
                  </a:ext>
                </a:extLst>
              </p:cNvPr>
              <p:cNvSpPr txBox="1"/>
              <p:nvPr/>
            </p:nvSpPr>
            <p:spPr>
              <a:xfrm>
                <a:off x="6173897" y="2637888"/>
                <a:ext cx="4996462" cy="1599470"/>
              </a:xfrm>
              <a:prstGeom prst="rect">
                <a:avLst/>
              </a:prstGeom>
              <a:noFill/>
            </p:spPr>
            <p:txBody>
              <a:bodyPr wrap="square" lIns="0" rIns="0" rtlCol="0">
                <a:noAutofit/>
              </a:bodyPr>
              <a:lstStyle/>
              <a:p>
                <a:pPr>
                  <a:spcAft>
                    <a:spcPts val="300"/>
                  </a:spcAft>
                </a:pPr>
                <a:r>
                  <a:rPr lang="en-US" sz="1400" b="1" dirty="0"/>
                  <a:t>Analysis Method</a:t>
                </a:r>
              </a:p>
              <a:p>
                <a:pPr marL="230188" indent="-230188">
                  <a:spcAft>
                    <a:spcPts val="300"/>
                  </a:spcAft>
                  <a:buFont typeface="+mj-lt"/>
                  <a:buAutoNum type="arabicParenR"/>
                </a:pPr>
                <a:r>
                  <a:rPr lang="en-US" sz="1200" dirty="0"/>
                  <a:t>Wilcoxon rank-sum test to compare pre-ATI biomarker levels between PTC and non-PTC groups</a:t>
                </a:r>
              </a:p>
              <a:p>
                <a:pPr marL="230188" indent="-230188">
                  <a:spcAft>
                    <a:spcPts val="300"/>
                  </a:spcAft>
                  <a:buFont typeface="+mj-lt"/>
                  <a:buAutoNum type="arabicParenR"/>
                </a:pPr>
                <a:r>
                  <a:rPr lang="en-US" sz="1200" dirty="0"/>
                  <a:t>Cox proportional-hazards model to find association between pre-ATI immune biomarkers and time to 1</a:t>
                </a:r>
                <a:r>
                  <a:rPr lang="en-US" sz="1200" baseline="30000" dirty="0"/>
                  <a:t>st</a:t>
                </a:r>
                <a:r>
                  <a:rPr lang="en-US" sz="1200" dirty="0"/>
                  <a:t> HIV rebound to plasma HIV-1 RNA of 200 or 1000 c/mL</a:t>
                </a:r>
                <a:br>
                  <a:rPr lang="en-US" sz="1200" dirty="0"/>
                </a:br>
                <a14:m>
                  <m:oMath xmlns:m="http://schemas.openxmlformats.org/officeDocument/2006/math">
                    <m:func>
                      <m:funcPr>
                        <m:ctrlPr>
                          <a:rPr lang="en-US" sz="1200" b="0" i="1" smtClean="0">
                            <a:latin typeface="Cambria Math" panose="02040503050406030204" pitchFamily="18" charset="0"/>
                          </a:rPr>
                        </m:ctrlPr>
                      </m:funcPr>
                      <m:fName>
                        <m:r>
                          <a:rPr lang="en-US" sz="1200" b="0" i="1" smtClean="0">
                            <a:latin typeface="Cambria Math" panose="02040503050406030204" pitchFamily="18" charset="0"/>
                          </a:rPr>
                          <m:t>𝑙𝑛</m:t>
                        </m:r>
                      </m:fName>
                      <m:e>
                        <m:d>
                          <m:dPr>
                            <m:ctrlPr>
                              <a:rPr lang="en-US" sz="1200" b="0" i="1" smtClean="0">
                                <a:latin typeface="Cambria Math" panose="02040503050406030204" pitchFamily="18" charset="0"/>
                              </a:rPr>
                            </m:ctrlPr>
                          </m:dPr>
                          <m:e>
                            <m:f>
                              <m:fPr>
                                <m:ctrlPr>
                                  <a:rPr lang="en-US" sz="1200" b="0" i="1" smtClean="0">
                                    <a:latin typeface="Cambria Math" panose="02040503050406030204" pitchFamily="18" charset="0"/>
                                  </a:rPr>
                                </m:ctrlPr>
                              </m:fPr>
                              <m:num>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h</m:t>
                                    </m:r>
                                  </m:e>
                                  <m:sub>
                                    <m:r>
                                      <a:rPr lang="en-US" sz="1200" b="0" i="1" smtClean="0">
                                        <a:latin typeface="Cambria Math" panose="02040503050406030204" pitchFamily="18" charset="0"/>
                                      </a:rPr>
                                      <m:t>𝑖</m:t>
                                    </m:r>
                                  </m:sub>
                                </m:sSub>
                                <m:r>
                                  <a:rPr lang="en-US" sz="1200" b="0" i="1" smtClean="0">
                                    <a:latin typeface="Cambria Math" panose="02040503050406030204" pitchFamily="18" charset="0"/>
                                  </a:rPr>
                                  <m:t>(</m:t>
                                </m:r>
                                <m:r>
                                  <a:rPr lang="en-US" sz="1200" b="0" i="1" smtClean="0">
                                    <a:latin typeface="Cambria Math" panose="02040503050406030204" pitchFamily="18" charset="0"/>
                                  </a:rPr>
                                  <m:t>𝑡</m:t>
                                </m:r>
                                <m:r>
                                  <a:rPr lang="en-US" sz="1200" b="0" i="1" smtClean="0">
                                    <a:latin typeface="Cambria Math" panose="02040503050406030204" pitchFamily="18" charset="0"/>
                                  </a:rPr>
                                  <m:t>)</m:t>
                                </m:r>
                              </m:num>
                              <m:den>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h</m:t>
                                    </m:r>
                                  </m:e>
                                  <m:sub>
                                    <m:r>
                                      <a:rPr lang="en-US" sz="1200" b="0" i="1" smtClean="0">
                                        <a:latin typeface="Cambria Math" panose="02040503050406030204" pitchFamily="18" charset="0"/>
                                      </a:rPr>
                                      <m:t>0</m:t>
                                    </m:r>
                                  </m:sub>
                                </m:sSub>
                                <m:r>
                                  <a:rPr lang="en-US" sz="1200" b="0" i="1" smtClean="0">
                                    <a:latin typeface="Cambria Math" panose="02040503050406030204" pitchFamily="18" charset="0"/>
                                  </a:rPr>
                                  <m:t>(</m:t>
                                </m:r>
                                <m:r>
                                  <a:rPr lang="en-US" sz="1200" b="0" i="1" smtClean="0">
                                    <a:latin typeface="Cambria Math" panose="02040503050406030204" pitchFamily="18" charset="0"/>
                                  </a:rPr>
                                  <m:t>𝑡</m:t>
                                </m:r>
                                <m:r>
                                  <a:rPr lang="en-US" sz="1200" b="0" i="1" smtClean="0">
                                    <a:latin typeface="Cambria Math" panose="02040503050406030204" pitchFamily="18" charset="0"/>
                                  </a:rPr>
                                  <m:t>)</m:t>
                                </m:r>
                              </m:den>
                            </m:f>
                          </m:e>
                        </m:d>
                      </m:e>
                    </m:func>
                    <m:r>
                      <a:rPr lang="en-US" sz="1200" b="0" i="1" smtClean="0">
                        <a:latin typeface="Cambria Math" panose="02040503050406030204" pitchFamily="18" charset="0"/>
                      </a:rPr>
                      <m:t>=</m:t>
                    </m:r>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ea typeface="Cambria Math" panose="02040503050406030204" pitchFamily="18" charset="0"/>
                          </a:rPr>
                          <m:t>𝛽</m:t>
                        </m:r>
                      </m:e>
                      <m:sub>
                        <m:r>
                          <a:rPr lang="en-US" sz="1200" b="0" i="1" smtClean="0">
                            <a:latin typeface="Cambria Math" panose="02040503050406030204" pitchFamily="18" charset="0"/>
                          </a:rPr>
                          <m:t>1</m:t>
                        </m:r>
                      </m:sub>
                    </m:sSub>
                    <m:sSub>
                      <m:sSubPr>
                        <m:ctrlPr>
                          <a:rPr lang="en-US" sz="1200" b="0" i="1" smtClean="0">
                            <a:latin typeface="Cambria Math" panose="02040503050406030204" pitchFamily="18" charset="0"/>
                          </a:rPr>
                        </m:ctrlPr>
                      </m:sSubPr>
                      <m:e>
                        <m:r>
                          <a:rPr lang="en-US" sz="1200" b="0" i="1" smtClean="0">
                            <a:latin typeface="Cambria Math" panose="02040503050406030204" pitchFamily="18" charset="0"/>
                          </a:rPr>
                          <m:t>𝑥</m:t>
                        </m:r>
                      </m:e>
                      <m:sub>
                        <m:r>
                          <a:rPr lang="en-US" sz="1200" b="0" i="1" smtClean="0">
                            <a:latin typeface="Cambria Math" panose="02040503050406030204" pitchFamily="18" charset="0"/>
                          </a:rPr>
                          <m:t>𝑖</m:t>
                        </m:r>
                        <m:r>
                          <a:rPr lang="en-US" sz="1200" b="0" i="1" smtClean="0">
                            <a:latin typeface="Cambria Math" panose="02040503050406030204" pitchFamily="18" charset="0"/>
                          </a:rPr>
                          <m:t>1</m:t>
                        </m:r>
                      </m:sub>
                    </m:sSub>
                    <m:r>
                      <a:rPr lang="en-US" sz="1200" b="0" i="1" smtClean="0">
                        <a:latin typeface="Cambria Math" panose="02040503050406030204" pitchFamily="18" charset="0"/>
                      </a:rPr>
                      <m:t>+</m:t>
                    </m:r>
                    <m:sSub>
                      <m:sSubPr>
                        <m:ctrlPr>
                          <a:rPr lang="en-US" sz="1200" i="1" smtClean="0">
                            <a:latin typeface="Cambria Math" panose="02040503050406030204" pitchFamily="18" charset="0"/>
                          </a:rPr>
                        </m:ctrlPr>
                      </m:sSubPr>
                      <m:e>
                        <m:r>
                          <a:rPr lang="en-US" sz="1200" i="1">
                            <a:latin typeface="Cambria Math" panose="02040503050406030204" pitchFamily="18" charset="0"/>
                            <a:ea typeface="Cambria Math" panose="02040503050406030204" pitchFamily="18" charset="0"/>
                          </a:rPr>
                          <m:t>𝛽</m:t>
                        </m:r>
                      </m:e>
                      <m:sub>
                        <m:r>
                          <a:rPr lang="en-US" sz="1200" b="0" i="1" smtClean="0">
                            <a:latin typeface="Cambria Math" panose="02040503050406030204" pitchFamily="18" charset="0"/>
                          </a:rPr>
                          <m:t>2</m:t>
                        </m:r>
                      </m:sub>
                    </m:sSub>
                    <m:sSub>
                      <m:sSubPr>
                        <m:ctrlPr>
                          <a:rPr lang="en-US" sz="1200" i="1">
                            <a:latin typeface="Cambria Math" panose="02040503050406030204" pitchFamily="18" charset="0"/>
                          </a:rPr>
                        </m:ctrlPr>
                      </m:sSubPr>
                      <m:e>
                        <m:r>
                          <a:rPr lang="en-US" sz="1200" i="1">
                            <a:latin typeface="Cambria Math" panose="02040503050406030204" pitchFamily="18" charset="0"/>
                          </a:rPr>
                          <m:t>𝑥</m:t>
                        </m:r>
                      </m:e>
                      <m:sub>
                        <m:r>
                          <a:rPr lang="en-US" sz="1200" i="1">
                            <a:latin typeface="Cambria Math" panose="02040503050406030204" pitchFamily="18" charset="0"/>
                          </a:rPr>
                          <m:t>𝑖</m:t>
                        </m:r>
                        <m:r>
                          <a:rPr lang="en-US" sz="1200" b="0" i="1" smtClean="0">
                            <a:latin typeface="Cambria Math" panose="02040503050406030204" pitchFamily="18" charset="0"/>
                          </a:rPr>
                          <m:t>2</m:t>
                        </m:r>
                      </m:sub>
                    </m:sSub>
                    <m:r>
                      <a:rPr lang="en-US" sz="1200" b="0" i="1" smtClean="0">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ea typeface="Cambria Math" panose="02040503050406030204" pitchFamily="18" charset="0"/>
                          </a:rPr>
                          <m:t>𝛽</m:t>
                        </m:r>
                      </m:e>
                      <m:sub>
                        <m:r>
                          <a:rPr lang="en-US" sz="1200" b="0" i="1" smtClean="0">
                            <a:latin typeface="Cambria Math" panose="02040503050406030204" pitchFamily="18" charset="0"/>
                          </a:rPr>
                          <m:t>𝑛</m:t>
                        </m:r>
                      </m:sub>
                    </m:sSub>
                    <m:sSub>
                      <m:sSubPr>
                        <m:ctrlPr>
                          <a:rPr lang="en-US" sz="1200" i="1">
                            <a:latin typeface="Cambria Math" panose="02040503050406030204" pitchFamily="18" charset="0"/>
                          </a:rPr>
                        </m:ctrlPr>
                      </m:sSubPr>
                      <m:e>
                        <m:r>
                          <a:rPr lang="en-US" sz="1200" i="1">
                            <a:latin typeface="Cambria Math" panose="02040503050406030204" pitchFamily="18" charset="0"/>
                          </a:rPr>
                          <m:t>𝑥</m:t>
                        </m:r>
                      </m:e>
                      <m:sub>
                        <m:r>
                          <a:rPr lang="en-US" sz="1200" i="1">
                            <a:latin typeface="Cambria Math" panose="02040503050406030204" pitchFamily="18" charset="0"/>
                          </a:rPr>
                          <m:t>𝑖</m:t>
                        </m:r>
                        <m:r>
                          <a:rPr lang="en-US" sz="1200" b="0" i="1" smtClean="0">
                            <a:latin typeface="Cambria Math" panose="02040503050406030204" pitchFamily="18" charset="0"/>
                          </a:rPr>
                          <m:t>𝑛</m:t>
                        </m:r>
                      </m:sub>
                    </m:sSub>
                  </m:oMath>
                </a14:m>
                <a:endParaRPr lang="en-US" sz="1200" dirty="0"/>
              </a:p>
            </p:txBody>
          </p:sp>
        </mc:Choice>
        <mc:Fallback xmlns="">
          <p:sp>
            <p:nvSpPr>
              <p:cNvPr id="10" name="TextBox 9">
                <a:extLst>
                  <a:ext uri="{FF2B5EF4-FFF2-40B4-BE49-F238E27FC236}">
                    <a16:creationId xmlns:a16="http://schemas.microsoft.com/office/drawing/2014/main" id="{60E9A49C-D8D2-4A60-A780-DCE0314DC066}"/>
                  </a:ext>
                </a:extLst>
              </p:cNvPr>
              <p:cNvSpPr txBox="1">
                <a:spLocks noRot="1" noChangeAspect="1" noMove="1" noResize="1" noEditPoints="1" noAdjustHandles="1" noChangeArrowheads="1" noChangeShapeType="1" noTextEdit="1"/>
              </p:cNvSpPr>
              <p:nvPr/>
            </p:nvSpPr>
            <p:spPr>
              <a:xfrm>
                <a:off x="6173897" y="2637888"/>
                <a:ext cx="4996462" cy="1599470"/>
              </a:xfrm>
              <a:prstGeom prst="rect">
                <a:avLst/>
              </a:prstGeom>
              <a:blipFill>
                <a:blip r:embed="rId3"/>
                <a:stretch>
                  <a:fillRect l="-2198" t="-763" r="-1709" b="-8015"/>
                </a:stretch>
              </a:blipFill>
            </p:spPr>
            <p:txBody>
              <a:bodyPr/>
              <a:lstStyle/>
              <a:p>
                <a:r>
                  <a:rPr lang="en-US">
                    <a:noFill/>
                  </a:rPr>
                  <a:t> </a:t>
                </a:r>
              </a:p>
            </p:txBody>
          </p:sp>
        </mc:Fallback>
      </mc:AlternateContent>
      <p:grpSp>
        <p:nvGrpSpPr>
          <p:cNvPr id="2" name="Group 1">
            <a:extLst>
              <a:ext uri="{FF2B5EF4-FFF2-40B4-BE49-F238E27FC236}">
                <a16:creationId xmlns:a16="http://schemas.microsoft.com/office/drawing/2014/main" id="{F69D34E8-CD78-41C8-A881-29A5ED67925E}"/>
              </a:ext>
            </a:extLst>
          </p:cNvPr>
          <p:cNvGrpSpPr/>
          <p:nvPr/>
        </p:nvGrpSpPr>
        <p:grpSpPr>
          <a:xfrm>
            <a:off x="3675666" y="1594741"/>
            <a:ext cx="7498080" cy="2541753"/>
            <a:chOff x="3053705" y="1594741"/>
            <a:chExt cx="8250725" cy="2541753"/>
          </a:xfrm>
        </p:grpSpPr>
        <p:grpSp>
          <p:nvGrpSpPr>
            <p:cNvPr id="39" name="Group 38">
              <a:extLst>
                <a:ext uri="{FF2B5EF4-FFF2-40B4-BE49-F238E27FC236}">
                  <a16:creationId xmlns:a16="http://schemas.microsoft.com/office/drawing/2014/main" id="{7DD2E311-97DA-47B4-9770-160BE67D00AD}"/>
                </a:ext>
              </a:extLst>
            </p:cNvPr>
            <p:cNvGrpSpPr/>
            <p:nvPr/>
          </p:nvGrpSpPr>
          <p:grpSpPr>
            <a:xfrm rot="10800000">
              <a:off x="5344034" y="1941252"/>
              <a:ext cx="1058578" cy="441565"/>
              <a:chOff x="4387110" y="1597511"/>
              <a:chExt cx="750143" cy="459935"/>
            </a:xfrm>
          </p:grpSpPr>
          <p:sp>
            <p:nvSpPr>
              <p:cNvPr id="51" name="Freeform 66">
                <a:extLst>
                  <a:ext uri="{FF2B5EF4-FFF2-40B4-BE49-F238E27FC236}">
                    <a16:creationId xmlns:a16="http://schemas.microsoft.com/office/drawing/2014/main" id="{7CF5ABD1-2BF5-47CA-A15D-E50A4D74DB2E}"/>
                  </a:ext>
                </a:extLst>
              </p:cNvPr>
              <p:cNvSpPr>
                <a:spLocks/>
              </p:cNvSpPr>
              <p:nvPr/>
            </p:nvSpPr>
            <p:spPr bwMode="auto">
              <a:xfrm rot="5400000">
                <a:off x="4822726" y="1742919"/>
                <a:ext cx="459935" cy="169119"/>
              </a:xfrm>
              <a:custGeom>
                <a:avLst/>
                <a:gdLst>
                  <a:gd name="T0" fmla="*/ 542765 w 2663825"/>
                  <a:gd name="T1" fmla="*/ 0 h 127000"/>
                  <a:gd name="T2" fmla="*/ 542765 w 2663825"/>
                  <a:gd name="T3" fmla="*/ 118872 h 127000"/>
                  <a:gd name="T4" fmla="*/ 0 w 2663825"/>
                  <a:gd name="T5" fmla="*/ 118872 h 127000"/>
                  <a:gd name="T6" fmla="*/ 0 w 2663825"/>
                  <a:gd name="T7" fmla="*/ 2972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9525" cap="flat" cmpd="sng" algn="ctr">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121904" tIns="60952" rIns="121904" bIns="60952"/>
              <a:lstStyle/>
              <a:p>
                <a:pPr>
                  <a:lnSpc>
                    <a:spcPct val="90000"/>
                  </a:lnSpc>
                  <a:defRPr/>
                </a:pPr>
                <a:endParaRPr lang="en-US" sz="1500" kern="0" dirty="0">
                  <a:solidFill>
                    <a:prstClr val="black"/>
                  </a:solidFill>
                  <a:latin typeface="+mj-lt"/>
                  <a:cs typeface="Arial" charset="0"/>
                </a:endParaRPr>
              </a:p>
            </p:txBody>
          </p:sp>
          <p:cxnSp>
            <p:nvCxnSpPr>
              <p:cNvPr id="52" name="Straight Connector 8">
                <a:extLst>
                  <a:ext uri="{FF2B5EF4-FFF2-40B4-BE49-F238E27FC236}">
                    <a16:creationId xmlns:a16="http://schemas.microsoft.com/office/drawing/2014/main" id="{05F8344B-A853-4EFE-A37A-E6DFC5B396C1}"/>
                  </a:ext>
                </a:extLst>
              </p:cNvPr>
              <p:cNvCxnSpPr>
                <a:cxnSpLocks noChangeShapeType="1"/>
              </p:cNvCxnSpPr>
              <p:nvPr/>
            </p:nvCxnSpPr>
            <p:spPr bwMode="auto">
              <a:xfrm>
                <a:off x="4387110" y="1827035"/>
                <a:ext cx="5810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40" name="Rectangle 39">
              <a:extLst>
                <a:ext uri="{FF2B5EF4-FFF2-40B4-BE49-F238E27FC236}">
                  <a16:creationId xmlns:a16="http://schemas.microsoft.com/office/drawing/2014/main" id="{5C167D16-A1D2-4470-89A6-9AA93225FFB5}"/>
                </a:ext>
              </a:extLst>
            </p:cNvPr>
            <p:cNvSpPr/>
            <p:nvPr/>
          </p:nvSpPr>
          <p:spPr bwMode="auto">
            <a:xfrm>
              <a:off x="3053705" y="1779910"/>
              <a:ext cx="2289465" cy="320040"/>
            </a:xfrm>
            <a:prstGeom prst="rect">
              <a:avLst/>
            </a:prstGeom>
            <a:solidFill>
              <a:srgbClr val="7F7F7F"/>
            </a:solidFill>
            <a:ln w="9525" cap="flat" cmpd="sng" algn="ctr">
              <a:noFill/>
              <a:prstDash val="solid"/>
            </a:ln>
            <a:effectLst/>
          </p:spPr>
          <p:txBody>
            <a:bodyPr lIns="121904" tIns="60952" rIns="121904" bIns="60952" anchor="ctr"/>
            <a:lstStyle/>
            <a:p>
              <a:pPr algn="ctr">
                <a:buSzPct val="120000"/>
                <a:defRPr/>
              </a:pPr>
              <a:r>
                <a:rPr lang="en-US" sz="1400" b="1" kern="0" dirty="0">
                  <a:solidFill>
                    <a:schemeClr val="bg1"/>
                  </a:solidFill>
                  <a:latin typeface="+mj-lt"/>
                  <a:ea typeface="MS Mincho" pitchFamily="49" charset="-128"/>
                  <a:cs typeface="Calibri" panose="020F0502020204030204" pitchFamily="34" charset="0"/>
                </a:rPr>
                <a:t>Placebo</a:t>
              </a:r>
            </a:p>
          </p:txBody>
        </p:sp>
        <p:sp>
          <p:nvSpPr>
            <p:cNvPr id="41" name="Rectangle 40">
              <a:extLst>
                <a:ext uri="{FF2B5EF4-FFF2-40B4-BE49-F238E27FC236}">
                  <a16:creationId xmlns:a16="http://schemas.microsoft.com/office/drawing/2014/main" id="{56F3A229-28F5-4ED5-9DBE-2FA7A9F0A108}"/>
                </a:ext>
              </a:extLst>
            </p:cNvPr>
            <p:cNvSpPr/>
            <p:nvPr/>
          </p:nvSpPr>
          <p:spPr bwMode="auto">
            <a:xfrm>
              <a:off x="5807884" y="1778408"/>
              <a:ext cx="2748999" cy="758621"/>
            </a:xfrm>
            <a:prstGeom prst="rect">
              <a:avLst/>
            </a:prstGeom>
            <a:solidFill>
              <a:srgbClr val="7030A0"/>
            </a:solidFill>
            <a:ln w="9525" cap="flat" cmpd="sng" algn="ctr">
              <a:noFill/>
              <a:prstDash val="solid"/>
            </a:ln>
            <a:effectLst/>
          </p:spPr>
          <p:txBody>
            <a:bodyPr lIns="0" tIns="60952" rIns="0" bIns="60952" anchor="ctr"/>
            <a:lstStyle/>
            <a:p>
              <a:pPr algn="ctr">
                <a:buClr>
                  <a:srgbClr val="990000"/>
                </a:buClr>
                <a:buSzPct val="120000"/>
                <a:defRPr/>
              </a:pPr>
              <a:r>
                <a:rPr lang="en-US" sz="1600" b="1" kern="0" dirty="0">
                  <a:solidFill>
                    <a:prstClr val="white"/>
                  </a:solidFill>
                  <a:latin typeface="+mj-lt"/>
                  <a:ea typeface="MS Mincho" pitchFamily="49" charset="-128"/>
                  <a:cs typeface="Calibri" panose="020F0502020204030204" pitchFamily="34" charset="0"/>
                </a:rPr>
                <a:t>ATI</a:t>
              </a:r>
            </a:p>
            <a:p>
              <a:pPr algn="ctr">
                <a:buClr>
                  <a:srgbClr val="990000"/>
                </a:buClr>
                <a:buSzPct val="120000"/>
                <a:defRPr/>
              </a:pPr>
              <a:r>
                <a:rPr lang="en-US" sz="1600" b="1" kern="0" dirty="0">
                  <a:solidFill>
                    <a:prstClr val="white"/>
                  </a:solidFill>
                  <a:latin typeface="+mj-lt"/>
                  <a:ea typeface="MS Mincho" pitchFamily="49" charset="-128"/>
                  <a:cs typeface="Calibri" panose="020F0502020204030204" pitchFamily="34" charset="0"/>
                </a:rPr>
                <a:t>(24+ wk)</a:t>
              </a:r>
            </a:p>
          </p:txBody>
        </p:sp>
        <p:sp>
          <p:nvSpPr>
            <p:cNvPr id="42" name="Freeform 25">
              <a:extLst>
                <a:ext uri="{FF2B5EF4-FFF2-40B4-BE49-F238E27FC236}">
                  <a16:creationId xmlns:a16="http://schemas.microsoft.com/office/drawing/2014/main" id="{51B7058F-F14F-4F02-BF0E-2E39138A53CD}"/>
                </a:ext>
              </a:extLst>
            </p:cNvPr>
            <p:cNvSpPr>
              <a:spLocks/>
            </p:cNvSpPr>
            <p:nvPr/>
          </p:nvSpPr>
          <p:spPr bwMode="auto">
            <a:xfrm>
              <a:off x="3053706" y="1594741"/>
              <a:ext cx="5497998" cy="91440"/>
            </a:xfrm>
            <a:custGeom>
              <a:avLst/>
              <a:gdLst>
                <a:gd name="T0" fmla="*/ 316236 w 2663825"/>
                <a:gd name="T1" fmla="*/ 0 h 127000"/>
                <a:gd name="T2" fmla="*/ 316236 w 2663825"/>
                <a:gd name="T3" fmla="*/ 127000 h 127000"/>
                <a:gd name="T4" fmla="*/ 0 w 2663825"/>
                <a:gd name="T5" fmla="*/ 127000 h 127000"/>
                <a:gd name="T6" fmla="*/ 0 w 2663825"/>
                <a:gd name="T7" fmla="*/ 3175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chemeClr val="bg1">
                  <a:lumMod val="65000"/>
                </a:schemeClr>
              </a:solidFill>
              <a:prstDash val="solid"/>
              <a:miter lim="800000"/>
              <a:headEnd type="none" w="med" len="med"/>
              <a:tailEnd type="non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prstClr val="black"/>
                </a:solidFill>
                <a:cs typeface="Arial" pitchFamily="34" charset="0"/>
              </a:endParaRPr>
            </a:p>
          </p:txBody>
        </p:sp>
        <p:sp>
          <p:nvSpPr>
            <p:cNvPr id="43" name="Freeform 28">
              <a:extLst>
                <a:ext uri="{FF2B5EF4-FFF2-40B4-BE49-F238E27FC236}">
                  <a16:creationId xmlns:a16="http://schemas.microsoft.com/office/drawing/2014/main" id="{AAAAAC08-6B95-4CE0-AE5C-8DC7F2C25894}"/>
                </a:ext>
              </a:extLst>
            </p:cNvPr>
            <p:cNvSpPr>
              <a:spLocks/>
            </p:cNvSpPr>
            <p:nvPr/>
          </p:nvSpPr>
          <p:spPr bwMode="auto">
            <a:xfrm>
              <a:off x="3053705" y="1594741"/>
              <a:ext cx="2748999" cy="91440"/>
            </a:xfrm>
            <a:custGeom>
              <a:avLst/>
              <a:gdLst>
                <a:gd name="T0" fmla="*/ 316236 w 2663825"/>
                <a:gd name="T1" fmla="*/ 0 h 127000"/>
                <a:gd name="T2" fmla="*/ 316236 w 2663825"/>
                <a:gd name="T3" fmla="*/ 127000 h 127000"/>
                <a:gd name="T4" fmla="*/ 0 w 2663825"/>
                <a:gd name="T5" fmla="*/ 127000 h 127000"/>
                <a:gd name="T6" fmla="*/ 0 w 2663825"/>
                <a:gd name="T7" fmla="*/ 3175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chemeClr val="bg1">
                  <a:lumMod val="65000"/>
                </a:schemeClr>
              </a:solidFill>
              <a:prstDash val="solid"/>
              <a:miter lim="800000"/>
              <a:headEnd type="none" w="med" len="med"/>
              <a:tailEnd type="non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prstClr val="black"/>
                </a:solidFill>
                <a:cs typeface="Arial" pitchFamily="34" charset="0"/>
              </a:endParaRPr>
            </a:p>
          </p:txBody>
        </p:sp>
        <p:sp>
          <p:nvSpPr>
            <p:cNvPr id="44" name="Rectangle 43">
              <a:extLst>
                <a:ext uri="{FF2B5EF4-FFF2-40B4-BE49-F238E27FC236}">
                  <a16:creationId xmlns:a16="http://schemas.microsoft.com/office/drawing/2014/main" id="{AAF0B23F-55FD-443A-9AF4-6AD0B6708417}"/>
                </a:ext>
              </a:extLst>
            </p:cNvPr>
            <p:cNvSpPr/>
            <p:nvPr/>
          </p:nvSpPr>
          <p:spPr bwMode="auto">
            <a:xfrm>
              <a:off x="3053705" y="2179466"/>
              <a:ext cx="2289465" cy="409593"/>
            </a:xfrm>
            <a:prstGeom prst="rect">
              <a:avLst/>
            </a:prstGeom>
            <a:solidFill>
              <a:schemeClr val="bg1"/>
            </a:solidFill>
            <a:ln w="9525" cap="flat" cmpd="sng" algn="ctr">
              <a:noFill/>
              <a:prstDash val="solid"/>
            </a:ln>
            <a:effectLst/>
          </p:spPr>
          <p:txBody>
            <a:bodyPr wrap="none" lIns="0" tIns="60885" rIns="0" bIns="60885" anchor="ctr"/>
            <a:lstStyle/>
            <a:p>
              <a:pPr algn="ctr">
                <a:buClr>
                  <a:srgbClr val="990000"/>
                </a:buClr>
                <a:buSzPct val="120000"/>
                <a:defRPr/>
              </a:pPr>
              <a:r>
                <a:rPr lang="en-US" sz="1400" b="1" kern="0" dirty="0">
                  <a:latin typeface="+mj-lt"/>
                  <a:ea typeface="MS Mincho" pitchFamily="49" charset="-128"/>
                  <a:cs typeface="Calibri" panose="020F0502020204030204" pitchFamily="34" charset="0"/>
                </a:rPr>
                <a:t>VES 4–8 mg qow x 10</a:t>
              </a:r>
            </a:p>
          </p:txBody>
        </p:sp>
        <p:sp>
          <p:nvSpPr>
            <p:cNvPr id="45" name="Rectangle 44">
              <a:extLst>
                <a:ext uri="{FF2B5EF4-FFF2-40B4-BE49-F238E27FC236}">
                  <a16:creationId xmlns:a16="http://schemas.microsoft.com/office/drawing/2014/main" id="{F7BEEE65-4ABA-420C-AEBF-6BE16814688E}"/>
                </a:ext>
              </a:extLst>
            </p:cNvPr>
            <p:cNvSpPr/>
            <p:nvPr/>
          </p:nvSpPr>
          <p:spPr bwMode="auto">
            <a:xfrm>
              <a:off x="3053705" y="2537029"/>
              <a:ext cx="2289465" cy="320040"/>
            </a:xfrm>
            <a:prstGeom prst="rect">
              <a:avLst/>
            </a:prstGeom>
            <a:solidFill>
              <a:srgbClr val="68D5F7"/>
            </a:solidFill>
            <a:ln w="9525" cap="flat" cmpd="sng" algn="ctr">
              <a:noFill/>
              <a:prstDash val="solid"/>
            </a:ln>
            <a:effectLst/>
          </p:spPr>
          <p:txBody>
            <a:bodyPr lIns="365760" tIns="0" rIns="0" bIns="0" anchor="ctr"/>
            <a:lstStyle/>
            <a:p>
              <a:pPr marL="0" lvl="1" indent="0">
                <a:buClr>
                  <a:srgbClr val="990000"/>
                </a:buClr>
                <a:buSzPct val="120000"/>
                <a:defRPr/>
              </a:pPr>
              <a:r>
                <a:rPr lang="en-US" sz="1400" b="1" kern="0" dirty="0">
                  <a:solidFill>
                    <a:prstClr val="white"/>
                  </a:solidFill>
                  <a:latin typeface="+mj-lt"/>
                  <a:ea typeface="MS Mincho" pitchFamily="49" charset="-128"/>
                  <a:cs typeface="Calibri" panose="020F0502020204030204" pitchFamily="34" charset="0"/>
                </a:rPr>
                <a:t>4 mg (n=2)</a:t>
              </a:r>
              <a:endParaRPr lang="en-US" sz="1400" dirty="0">
                <a:solidFill>
                  <a:schemeClr val="accent3">
                    <a:lumMod val="60000"/>
                    <a:lumOff val="40000"/>
                  </a:schemeClr>
                </a:solidFill>
                <a:latin typeface="+mj-lt"/>
                <a:cs typeface="Calibri" panose="020F0502020204030204" pitchFamily="34" charset="0"/>
              </a:endParaRPr>
            </a:p>
          </p:txBody>
        </p:sp>
        <p:sp>
          <p:nvSpPr>
            <p:cNvPr id="46" name="Rectangle 45">
              <a:extLst>
                <a:ext uri="{FF2B5EF4-FFF2-40B4-BE49-F238E27FC236}">
                  <a16:creationId xmlns:a16="http://schemas.microsoft.com/office/drawing/2014/main" id="{0C9B29C8-F709-494A-99AA-CADA660368E1}"/>
                </a:ext>
              </a:extLst>
            </p:cNvPr>
            <p:cNvSpPr/>
            <p:nvPr/>
          </p:nvSpPr>
          <p:spPr bwMode="auto">
            <a:xfrm>
              <a:off x="3053705" y="2856885"/>
              <a:ext cx="2289465" cy="320040"/>
            </a:xfrm>
            <a:prstGeom prst="rect">
              <a:avLst/>
            </a:prstGeom>
            <a:solidFill>
              <a:srgbClr val="46A4E4"/>
            </a:solidFill>
            <a:ln w="9525" cap="flat" cmpd="sng" algn="ctr">
              <a:noFill/>
              <a:prstDash val="solid"/>
            </a:ln>
            <a:effectLst/>
          </p:spPr>
          <p:txBody>
            <a:bodyPr lIns="365760" tIns="0" rIns="0" bIns="0" anchor="ctr"/>
            <a:lstStyle/>
            <a:p>
              <a:pPr marL="0" lvl="1" indent="0">
                <a:buClr>
                  <a:srgbClr val="990000"/>
                </a:buClr>
                <a:buSzPct val="120000"/>
                <a:defRPr/>
              </a:pPr>
              <a:r>
                <a:rPr lang="en-US" sz="1400" b="1" kern="0" dirty="0">
                  <a:solidFill>
                    <a:prstClr val="white"/>
                  </a:solidFill>
                  <a:latin typeface="+mj-lt"/>
                  <a:ea typeface="MS Mincho" pitchFamily="49" charset="-128"/>
                  <a:cs typeface="Calibri" panose="020F0502020204030204" pitchFamily="34" charset="0"/>
                </a:rPr>
                <a:t>4</a:t>
              </a:r>
              <a:r>
                <a:rPr lang="en-US" sz="1400" b="1" dirty="0">
                  <a:solidFill>
                    <a:schemeClr val="bg1"/>
                  </a:solidFill>
                  <a:cs typeface="Arial" panose="020B0604020202020204" pitchFamily="34" charset="0"/>
                  <a:sym typeface="Wingdings" panose="05000000000000000000" pitchFamily="2" charset="2"/>
                </a:rPr>
                <a:t>→</a:t>
              </a:r>
              <a:r>
                <a:rPr lang="en-US" sz="1400" b="1" kern="0" dirty="0">
                  <a:solidFill>
                    <a:prstClr val="white"/>
                  </a:solidFill>
                  <a:latin typeface="+mj-lt"/>
                  <a:ea typeface="MS Mincho" pitchFamily="49" charset="-128"/>
                  <a:cs typeface="Calibri" panose="020F0502020204030204" pitchFamily="34" charset="0"/>
                </a:rPr>
                <a:t>6 mg (n=4)</a:t>
              </a:r>
              <a:endParaRPr lang="en-US" sz="1400" dirty="0">
                <a:solidFill>
                  <a:schemeClr val="accent3">
                    <a:lumMod val="60000"/>
                    <a:lumOff val="40000"/>
                  </a:schemeClr>
                </a:solidFill>
                <a:latin typeface="+mj-lt"/>
                <a:cs typeface="Calibri" panose="020F0502020204030204" pitchFamily="34" charset="0"/>
              </a:endParaRPr>
            </a:p>
          </p:txBody>
        </p:sp>
        <p:sp>
          <p:nvSpPr>
            <p:cNvPr id="47" name="Rectangle 46">
              <a:extLst>
                <a:ext uri="{FF2B5EF4-FFF2-40B4-BE49-F238E27FC236}">
                  <a16:creationId xmlns:a16="http://schemas.microsoft.com/office/drawing/2014/main" id="{FDB6910D-38C4-43C8-B906-EC85C635E8A9}"/>
                </a:ext>
              </a:extLst>
            </p:cNvPr>
            <p:cNvSpPr/>
            <p:nvPr/>
          </p:nvSpPr>
          <p:spPr bwMode="auto">
            <a:xfrm>
              <a:off x="3053705" y="3496597"/>
              <a:ext cx="2289465" cy="320040"/>
            </a:xfrm>
            <a:prstGeom prst="rect">
              <a:avLst/>
            </a:prstGeom>
            <a:solidFill>
              <a:srgbClr val="0042A4"/>
            </a:solidFill>
            <a:ln w="9525" cap="flat" cmpd="sng" algn="ctr">
              <a:noFill/>
              <a:prstDash val="solid"/>
            </a:ln>
            <a:effectLst/>
          </p:spPr>
          <p:txBody>
            <a:bodyPr lIns="365760" tIns="0" rIns="0" bIns="0" anchor="ctr"/>
            <a:lstStyle/>
            <a:p>
              <a:pPr marL="0" lvl="1" indent="0">
                <a:buClr>
                  <a:srgbClr val="990000"/>
                </a:buClr>
                <a:buSzPct val="120000"/>
                <a:defRPr/>
              </a:pPr>
              <a:r>
                <a:rPr lang="en-US" sz="1400" b="1" kern="0" dirty="0">
                  <a:solidFill>
                    <a:prstClr val="white"/>
                  </a:solidFill>
                  <a:ea typeface="MS Mincho" pitchFamily="49" charset="-128"/>
                  <a:cs typeface="Calibri" panose="020F0502020204030204" pitchFamily="34" charset="0"/>
                </a:rPr>
                <a:t>6</a:t>
              </a:r>
              <a:r>
                <a:rPr lang="en-US" sz="1400" b="1" dirty="0">
                  <a:solidFill>
                    <a:schemeClr val="bg1"/>
                  </a:solidFill>
                  <a:cs typeface="Arial" panose="020B0604020202020204" pitchFamily="34" charset="0"/>
                  <a:sym typeface="Wingdings" panose="05000000000000000000" pitchFamily="2" charset="2"/>
                </a:rPr>
                <a:t>→</a:t>
              </a:r>
              <a:r>
                <a:rPr lang="en-US" sz="1400" b="1" kern="0" dirty="0">
                  <a:solidFill>
                    <a:prstClr val="white"/>
                  </a:solidFill>
                  <a:ea typeface="MS Mincho" pitchFamily="49" charset="-128"/>
                  <a:cs typeface="Calibri" panose="020F0502020204030204" pitchFamily="34" charset="0"/>
                </a:rPr>
                <a:t>8 mg (n=3)</a:t>
              </a:r>
              <a:endParaRPr lang="en-US" sz="1400" dirty="0">
                <a:solidFill>
                  <a:schemeClr val="accent3">
                    <a:lumMod val="60000"/>
                    <a:lumOff val="40000"/>
                  </a:schemeClr>
                </a:solidFill>
                <a:cs typeface="Calibri" panose="020F0502020204030204" pitchFamily="34" charset="0"/>
              </a:endParaRPr>
            </a:p>
          </p:txBody>
        </p:sp>
        <p:sp>
          <p:nvSpPr>
            <p:cNvPr id="48" name="Rectangle 47">
              <a:extLst>
                <a:ext uri="{FF2B5EF4-FFF2-40B4-BE49-F238E27FC236}">
                  <a16:creationId xmlns:a16="http://schemas.microsoft.com/office/drawing/2014/main" id="{30FB1CD6-A3F0-46F4-9671-6912808F5C2D}"/>
                </a:ext>
              </a:extLst>
            </p:cNvPr>
            <p:cNvSpPr/>
            <p:nvPr/>
          </p:nvSpPr>
          <p:spPr bwMode="auto">
            <a:xfrm>
              <a:off x="3053705" y="3816454"/>
              <a:ext cx="2289465" cy="320040"/>
            </a:xfrm>
            <a:prstGeom prst="rect">
              <a:avLst/>
            </a:prstGeom>
            <a:solidFill>
              <a:srgbClr val="002060"/>
            </a:solidFill>
            <a:ln w="9525" cap="flat" cmpd="sng" algn="ctr">
              <a:noFill/>
              <a:prstDash val="solid"/>
            </a:ln>
            <a:effectLst/>
          </p:spPr>
          <p:txBody>
            <a:bodyPr lIns="365760" tIns="0" rIns="0" bIns="0" anchor="ctr"/>
            <a:lstStyle/>
            <a:p>
              <a:pPr marL="0" lvl="1" indent="0">
                <a:buClr>
                  <a:srgbClr val="990000"/>
                </a:buClr>
                <a:buSzPct val="120000"/>
                <a:defRPr/>
              </a:pPr>
              <a:r>
                <a:rPr lang="en-US" sz="1400" b="1" kern="0" dirty="0">
                  <a:solidFill>
                    <a:prstClr val="white"/>
                  </a:solidFill>
                  <a:ea typeface="MS Mincho" pitchFamily="49" charset="-128"/>
                  <a:cs typeface="Calibri" panose="020F0502020204030204" pitchFamily="34" charset="0"/>
                </a:rPr>
                <a:t>8 mg (n=3)</a:t>
              </a:r>
              <a:endParaRPr lang="en-US" sz="1400" dirty="0">
                <a:solidFill>
                  <a:schemeClr val="accent3">
                    <a:lumMod val="60000"/>
                    <a:lumOff val="40000"/>
                  </a:schemeClr>
                </a:solidFill>
                <a:cs typeface="Calibri" panose="020F0502020204030204" pitchFamily="34" charset="0"/>
              </a:endParaRPr>
            </a:p>
          </p:txBody>
        </p:sp>
        <p:sp>
          <p:nvSpPr>
            <p:cNvPr id="49" name="Rectangle 48">
              <a:extLst>
                <a:ext uri="{FF2B5EF4-FFF2-40B4-BE49-F238E27FC236}">
                  <a16:creationId xmlns:a16="http://schemas.microsoft.com/office/drawing/2014/main" id="{69C57FD5-C8C0-46F6-8B13-2BA7975720FA}"/>
                </a:ext>
              </a:extLst>
            </p:cNvPr>
            <p:cNvSpPr/>
            <p:nvPr/>
          </p:nvSpPr>
          <p:spPr bwMode="auto">
            <a:xfrm>
              <a:off x="3053705" y="3176741"/>
              <a:ext cx="2289465" cy="320040"/>
            </a:xfrm>
            <a:prstGeom prst="rect">
              <a:avLst/>
            </a:prstGeom>
            <a:solidFill>
              <a:srgbClr val="0070C0"/>
            </a:solidFill>
            <a:ln w="9525" cap="flat" cmpd="sng" algn="ctr">
              <a:noFill/>
              <a:prstDash val="solid"/>
            </a:ln>
            <a:effectLst/>
          </p:spPr>
          <p:txBody>
            <a:bodyPr lIns="365760" tIns="0" rIns="0" bIns="0" anchor="ctr"/>
            <a:lstStyle/>
            <a:p>
              <a:pPr marL="0" lvl="1" indent="0">
                <a:buClr>
                  <a:srgbClr val="990000"/>
                </a:buClr>
                <a:buSzPct val="120000"/>
                <a:defRPr/>
              </a:pPr>
              <a:r>
                <a:rPr lang="en-US" sz="1400" b="1" kern="0" dirty="0">
                  <a:solidFill>
                    <a:prstClr val="white"/>
                  </a:solidFill>
                  <a:ea typeface="MS Mincho" pitchFamily="49" charset="-128"/>
                  <a:cs typeface="Calibri" panose="020F0502020204030204" pitchFamily="34" charset="0"/>
                </a:rPr>
                <a:t>6 mg (n=5)</a:t>
              </a:r>
              <a:endParaRPr lang="en-US" sz="1400" dirty="0">
                <a:solidFill>
                  <a:schemeClr val="accent3">
                    <a:lumMod val="60000"/>
                    <a:lumOff val="40000"/>
                  </a:schemeClr>
                </a:solidFill>
                <a:cs typeface="Calibri" panose="020F0502020204030204" pitchFamily="34" charset="0"/>
              </a:endParaRPr>
            </a:p>
          </p:txBody>
        </p:sp>
        <p:sp>
          <p:nvSpPr>
            <p:cNvPr id="50" name="Freeform 28">
              <a:extLst>
                <a:ext uri="{FF2B5EF4-FFF2-40B4-BE49-F238E27FC236}">
                  <a16:creationId xmlns:a16="http://schemas.microsoft.com/office/drawing/2014/main" id="{11FC42CC-447E-44C4-B5AE-D05719E91B74}"/>
                </a:ext>
              </a:extLst>
            </p:cNvPr>
            <p:cNvSpPr>
              <a:spLocks/>
            </p:cNvSpPr>
            <p:nvPr/>
          </p:nvSpPr>
          <p:spPr bwMode="auto">
            <a:xfrm>
              <a:off x="3053705" y="1594741"/>
              <a:ext cx="2289465" cy="91440"/>
            </a:xfrm>
            <a:custGeom>
              <a:avLst/>
              <a:gdLst>
                <a:gd name="T0" fmla="*/ 316236 w 2663825"/>
                <a:gd name="T1" fmla="*/ 0 h 127000"/>
                <a:gd name="T2" fmla="*/ 316236 w 2663825"/>
                <a:gd name="T3" fmla="*/ 127000 h 127000"/>
                <a:gd name="T4" fmla="*/ 0 w 2663825"/>
                <a:gd name="T5" fmla="*/ 127000 h 127000"/>
                <a:gd name="T6" fmla="*/ 0 w 2663825"/>
                <a:gd name="T7" fmla="*/ 3175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chemeClr val="bg1">
                  <a:lumMod val="65000"/>
                </a:schemeClr>
              </a:solidFill>
              <a:prstDash val="solid"/>
              <a:miter lim="800000"/>
              <a:headEnd type="none" w="med" len="med"/>
              <a:tailEnd type="non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prstClr val="black"/>
                </a:solidFill>
                <a:cs typeface="Arial" pitchFamily="34" charset="0"/>
              </a:endParaRPr>
            </a:p>
          </p:txBody>
        </p:sp>
        <p:sp>
          <p:nvSpPr>
            <p:cNvPr id="57" name="Rectangle 56">
              <a:extLst>
                <a:ext uri="{FF2B5EF4-FFF2-40B4-BE49-F238E27FC236}">
                  <a16:creationId xmlns:a16="http://schemas.microsoft.com/office/drawing/2014/main" id="{66EC2904-3A58-42A3-9445-7609EACCC382}"/>
                </a:ext>
              </a:extLst>
            </p:cNvPr>
            <p:cNvSpPr/>
            <p:nvPr/>
          </p:nvSpPr>
          <p:spPr>
            <a:xfrm>
              <a:off x="8551703" y="1778407"/>
              <a:ext cx="2748999" cy="758617"/>
            </a:xfrm>
            <a:prstGeom prst="rect">
              <a:avLst/>
            </a:prstGeom>
            <a:solidFill>
              <a:srgbClr val="D8C7E5"/>
            </a:solidFill>
            <a:ln w="12700">
              <a:noFill/>
            </a:ln>
          </p:spPr>
          <p:txBody>
            <a:bodyPr wrap="square">
              <a:noAutofit/>
            </a:bodyPr>
            <a:lstStyle/>
            <a:p>
              <a:r>
                <a:rPr lang="en-US" sz="1400" dirty="0"/>
                <a:t>Optional 24-wk ATI extension if low viral set point was seen after first 24 wk</a:t>
              </a:r>
            </a:p>
          </p:txBody>
        </p:sp>
        <p:sp>
          <p:nvSpPr>
            <p:cNvPr id="58" name="Freeform 28">
              <a:extLst>
                <a:ext uri="{FF2B5EF4-FFF2-40B4-BE49-F238E27FC236}">
                  <a16:creationId xmlns:a16="http://schemas.microsoft.com/office/drawing/2014/main" id="{5FA626B3-7811-4070-A7C9-B052EFD28E46}"/>
                </a:ext>
              </a:extLst>
            </p:cNvPr>
            <p:cNvSpPr>
              <a:spLocks/>
            </p:cNvSpPr>
            <p:nvPr/>
          </p:nvSpPr>
          <p:spPr bwMode="auto">
            <a:xfrm>
              <a:off x="8555431" y="1594741"/>
              <a:ext cx="2748999" cy="91440"/>
            </a:xfrm>
            <a:custGeom>
              <a:avLst/>
              <a:gdLst>
                <a:gd name="T0" fmla="*/ 316236 w 2663825"/>
                <a:gd name="T1" fmla="*/ 0 h 127000"/>
                <a:gd name="T2" fmla="*/ 316236 w 2663825"/>
                <a:gd name="T3" fmla="*/ 127000 h 127000"/>
                <a:gd name="T4" fmla="*/ 0 w 2663825"/>
                <a:gd name="T5" fmla="*/ 127000 h 127000"/>
                <a:gd name="T6" fmla="*/ 0 w 2663825"/>
                <a:gd name="T7" fmla="*/ 3175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chemeClr val="bg1">
                  <a:lumMod val="65000"/>
                </a:schemeClr>
              </a:solidFill>
              <a:prstDash val="solid"/>
              <a:miter lim="800000"/>
              <a:headEnd type="none" w="med" len="med"/>
              <a:tailEnd type="non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prstClr val="black"/>
                </a:solidFill>
                <a:cs typeface="Arial" pitchFamily="34" charset="0"/>
              </a:endParaRPr>
            </a:p>
          </p:txBody>
        </p:sp>
      </p:grpSp>
      <p:sp>
        <p:nvSpPr>
          <p:cNvPr id="59" name="TextBox 58">
            <a:extLst>
              <a:ext uri="{FF2B5EF4-FFF2-40B4-BE49-F238E27FC236}">
                <a16:creationId xmlns:a16="http://schemas.microsoft.com/office/drawing/2014/main" id="{E4327B9F-615A-465B-A8BB-70DF421C6777}"/>
              </a:ext>
            </a:extLst>
          </p:cNvPr>
          <p:cNvSpPr txBox="1"/>
          <p:nvPr/>
        </p:nvSpPr>
        <p:spPr>
          <a:xfrm>
            <a:off x="10948182" y="1352052"/>
            <a:ext cx="444352" cy="276999"/>
          </a:xfrm>
          <a:prstGeom prst="rect">
            <a:avLst/>
          </a:prstGeom>
          <a:noFill/>
        </p:spPr>
        <p:txBody>
          <a:bodyPr wrap="none" rtlCol="0" anchor="ctr">
            <a:spAutoFit/>
          </a:bodyPr>
          <a:lstStyle/>
          <a:p>
            <a:pPr algn="ctr"/>
            <a:r>
              <a:rPr lang="en-US" sz="1200" b="1" dirty="0">
                <a:solidFill>
                  <a:schemeClr val="tx1">
                    <a:lumMod val="50000"/>
                    <a:lumOff val="50000"/>
                  </a:schemeClr>
                </a:solidFill>
              </a:rPr>
              <a:t>+24</a:t>
            </a:r>
          </a:p>
        </p:txBody>
      </p:sp>
      <p:sp>
        <p:nvSpPr>
          <p:cNvPr id="5" name="Title 4">
            <a:extLst>
              <a:ext uri="{FF2B5EF4-FFF2-40B4-BE49-F238E27FC236}">
                <a16:creationId xmlns:a16="http://schemas.microsoft.com/office/drawing/2014/main" id="{5B31C7A3-FB53-458F-978D-2A0C70DA43DE}"/>
              </a:ext>
            </a:extLst>
          </p:cNvPr>
          <p:cNvSpPr>
            <a:spLocks noGrp="1"/>
          </p:cNvSpPr>
          <p:nvPr>
            <p:ph type="title"/>
          </p:nvPr>
        </p:nvSpPr>
        <p:spPr/>
        <p:txBody>
          <a:bodyPr/>
          <a:lstStyle/>
          <a:p>
            <a:r>
              <a:rPr lang="en-US" dirty="0"/>
              <a:t>Methods: Study Design</a:t>
            </a:r>
          </a:p>
        </p:txBody>
      </p:sp>
      <p:sp>
        <p:nvSpPr>
          <p:cNvPr id="6" name="Content Placeholder 5">
            <a:extLst>
              <a:ext uri="{FF2B5EF4-FFF2-40B4-BE49-F238E27FC236}">
                <a16:creationId xmlns:a16="http://schemas.microsoft.com/office/drawing/2014/main" id="{61BD06DB-FC16-4B3D-9C55-3536DD83C274}"/>
              </a:ext>
            </a:extLst>
          </p:cNvPr>
          <p:cNvSpPr>
            <a:spLocks noGrp="1"/>
          </p:cNvSpPr>
          <p:nvPr>
            <p:ph idx="1"/>
          </p:nvPr>
        </p:nvSpPr>
        <p:spPr>
          <a:xfrm>
            <a:off x="812801" y="4749509"/>
            <a:ext cx="10565728" cy="1544595"/>
          </a:xfrm>
        </p:spPr>
        <p:txBody>
          <a:bodyPr/>
          <a:lstStyle/>
          <a:p>
            <a:pPr>
              <a:spcBef>
                <a:spcPts val="1200"/>
              </a:spcBef>
            </a:pPr>
            <a:r>
              <a:rPr lang="en-US" sz="1600" dirty="0"/>
              <a:t>25 ART-treated HIV vir</a:t>
            </a:r>
            <a:r>
              <a:rPr lang="en-US" sz="1600" dirty="0">
                <a:latin typeface="Arial" panose="020B0604020202020204" pitchFamily="34" charset="0"/>
                <a:ea typeface="Calibri" panose="020F0502020204030204" pitchFamily="34" charset="0"/>
              </a:rPr>
              <a:t>emic</a:t>
            </a:r>
            <a:r>
              <a:rPr lang="en-US" sz="1600" dirty="0"/>
              <a:t> controllers were randomized 2:1 to receive VES or placebo; 17 participants received 10 doses of VES (orally q14d) and 8 received placebo, followed by an ATI for ≤48 </a:t>
            </a:r>
            <a:r>
              <a:rPr lang="en-US" sz="1600" dirty="0" err="1"/>
              <a:t>wk</a:t>
            </a:r>
            <a:endParaRPr lang="en-US" sz="1600" dirty="0"/>
          </a:p>
          <a:p>
            <a:pPr>
              <a:spcBef>
                <a:spcPts val="1200"/>
              </a:spcBef>
            </a:pPr>
            <a:r>
              <a:rPr lang="en-US" sz="1600" dirty="0"/>
              <a:t>ART was reinitiated if HIV-1 RNA was &gt;10,000 c/mL for 4 consecutive </a:t>
            </a:r>
            <a:r>
              <a:rPr lang="en-US" sz="1600" dirty="0" err="1"/>
              <a:t>wk</a:t>
            </a:r>
            <a:r>
              <a:rPr lang="en-US" sz="1600" dirty="0"/>
              <a:t>, HIV-1 RNA did not decrease to &lt;1000 c/mL within 6 </a:t>
            </a:r>
            <a:r>
              <a:rPr lang="en-US" sz="1600" dirty="0" err="1"/>
              <a:t>wk</a:t>
            </a:r>
            <a:r>
              <a:rPr lang="en-US" sz="1600" dirty="0"/>
              <a:t> of virologic rebound, cluster of differentiation (CD)–4</a:t>
            </a:r>
            <a:r>
              <a:rPr lang="en-US" sz="1600" baseline="30000" dirty="0"/>
              <a:t>+</a:t>
            </a:r>
            <a:r>
              <a:rPr lang="en-US" sz="1600" dirty="0"/>
              <a:t> cell count was confirmed to decrease by &gt;30% from pre-ATI levels, or CD4</a:t>
            </a:r>
            <a:r>
              <a:rPr lang="en-US" sz="1600" baseline="30000" dirty="0"/>
              <a:t>+</a:t>
            </a:r>
            <a:r>
              <a:rPr lang="en-US" sz="1600" dirty="0"/>
              <a:t> cell count was confirmed at &lt;350 cells/</a:t>
            </a:r>
            <a:r>
              <a:rPr lang="en-US" sz="1600" dirty="0" err="1"/>
              <a:t>μL</a:t>
            </a:r>
            <a:endParaRPr lang="en-US" sz="1600" dirty="0"/>
          </a:p>
        </p:txBody>
      </p:sp>
      <p:sp>
        <p:nvSpPr>
          <p:cNvPr id="7" name="Text Placeholder 6">
            <a:extLst>
              <a:ext uri="{FF2B5EF4-FFF2-40B4-BE49-F238E27FC236}">
                <a16:creationId xmlns:a16="http://schemas.microsoft.com/office/drawing/2014/main" id="{C8770E0A-C7A1-4424-944E-501CA5C10E1B}"/>
              </a:ext>
            </a:extLst>
          </p:cNvPr>
          <p:cNvSpPr>
            <a:spLocks noGrp="1"/>
          </p:cNvSpPr>
          <p:nvPr>
            <p:ph type="body" sz="quarter" idx="11"/>
          </p:nvPr>
        </p:nvSpPr>
        <p:spPr>
          <a:xfrm>
            <a:off x="812801" y="6520937"/>
            <a:ext cx="10722761" cy="184666"/>
          </a:xfrm>
        </p:spPr>
        <p:txBody>
          <a:bodyPr/>
          <a:lstStyle/>
          <a:p>
            <a:r>
              <a:rPr lang="en-US" dirty="0"/>
              <a:t>ATI, analytical treatment interruption. </a:t>
            </a:r>
          </a:p>
        </p:txBody>
      </p:sp>
      <p:sp>
        <p:nvSpPr>
          <p:cNvPr id="55" name="Slide Number Placeholder 1">
            <a:extLst>
              <a:ext uri="{FF2B5EF4-FFF2-40B4-BE49-F238E27FC236}">
                <a16:creationId xmlns:a16="http://schemas.microsoft.com/office/drawing/2014/main" id="{B79B44E3-E6F3-488E-B4C8-30422B1FF123}"/>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4</a:t>
            </a:fld>
            <a:endParaRPr lang="en-US" sz="1200" dirty="0"/>
          </a:p>
        </p:txBody>
      </p:sp>
    </p:spTree>
    <p:extLst>
      <p:ext uri="{BB962C8B-B14F-4D97-AF65-F5344CB8AC3E}">
        <p14:creationId xmlns:p14="http://schemas.microsoft.com/office/powerpoint/2010/main" val="16605104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AE7855-725B-47B9-9685-18BD2C4F230A}"/>
              </a:ext>
            </a:extLst>
          </p:cNvPr>
          <p:cNvSpPr>
            <a:spLocks noGrp="1"/>
          </p:cNvSpPr>
          <p:nvPr>
            <p:ph idx="1"/>
          </p:nvPr>
        </p:nvSpPr>
        <p:spPr>
          <a:xfrm>
            <a:off x="812802" y="1296538"/>
            <a:ext cx="10565728" cy="5078313"/>
          </a:xfrm>
        </p:spPr>
        <p:txBody>
          <a:bodyPr>
            <a:spAutoFit/>
          </a:bodyPr>
          <a:lstStyle/>
          <a:p>
            <a:r>
              <a:rPr lang="en-US" sz="1800" dirty="0"/>
              <a:t>PTC outcome was analyzed according to plasma HIV-1 RNA during ATI for the 23 participants who completed the ATI: PTC was defined as maintenance of plasma HIV-1 RNA ≤400 c/mL for 2/3 of time points for ≥24 wk</a:t>
            </a:r>
            <a:r>
              <a:rPr lang="en-US" sz="1800" baseline="30000" dirty="0"/>
              <a:t>1</a:t>
            </a:r>
            <a:endParaRPr lang="en-US" sz="1800" dirty="0"/>
          </a:p>
          <a:p>
            <a:r>
              <a:rPr lang="en-US" sz="1800" dirty="0"/>
              <a:t>Soluble and cell-associated immune biomarkers pre-ATI (last collection prior to ART interruption) were evaluated by flow cytometry and multiplex cytokine assay</a:t>
            </a:r>
          </a:p>
          <a:p>
            <a:r>
              <a:rPr lang="en-US" sz="1800" dirty="0"/>
              <a:t>Unbiased generalized feature selection and mathematical modeling approaches were initially considered for this analysis, but were deemed unlikely to be generalizable due to the small sample size and high likelihood of data overfitting</a:t>
            </a:r>
          </a:p>
          <a:p>
            <a:r>
              <a:rPr lang="en-US" sz="1800" dirty="0"/>
              <a:t>Pre-ATI levels of several key biomarkers (including </a:t>
            </a:r>
            <a:r>
              <a:rPr lang="en-US" sz="1800" dirty="0" err="1"/>
              <a:t>VES</a:t>
            </a:r>
            <a:r>
              <a:rPr lang="en-US" sz="1800" dirty="0"/>
              <a:t> pharmacodynamic biomarkers and immune cell activation markers) were assessed for their association with time to 1st HIV rebound to plasma HIV-1 RNA of 200 or 1000 c/mL during ATI</a:t>
            </a:r>
          </a:p>
          <a:p>
            <a:pPr lvl="1"/>
            <a:r>
              <a:rPr lang="en-US" sz="1600" dirty="0"/>
              <a:t>Frequency of cellular subsets: natural killer (NK) cells (CD16</a:t>
            </a:r>
            <a:r>
              <a:rPr lang="en-US" sz="1600" baseline="30000" dirty="0"/>
              <a:t>+</a:t>
            </a:r>
            <a:r>
              <a:rPr lang="en-US" sz="1600" dirty="0"/>
              <a:t> and CD69</a:t>
            </a:r>
            <a:r>
              <a:rPr lang="en-US" sz="1600" baseline="30000" dirty="0"/>
              <a:t>+</a:t>
            </a:r>
            <a:r>
              <a:rPr lang="en-US" sz="1600" dirty="0"/>
              <a:t>), monocytes (CD14</a:t>
            </a:r>
            <a:r>
              <a:rPr lang="en-US" sz="1600" baseline="30000" dirty="0"/>
              <a:t>+</a:t>
            </a:r>
            <a:r>
              <a:rPr lang="en-US" sz="1600" dirty="0"/>
              <a:t>CD16</a:t>
            </a:r>
            <a:r>
              <a:rPr lang="en-US" sz="1600" baseline="30000" dirty="0"/>
              <a:t>+</a:t>
            </a:r>
            <a:r>
              <a:rPr lang="en-US" sz="1600" dirty="0"/>
              <a:t>), CD8</a:t>
            </a:r>
            <a:r>
              <a:rPr lang="en-US" sz="1600" baseline="30000" dirty="0"/>
              <a:t>+</a:t>
            </a:r>
            <a:r>
              <a:rPr lang="en-US" sz="1600" dirty="0"/>
              <a:t> T cells (Ki67</a:t>
            </a:r>
            <a:r>
              <a:rPr lang="en-US" sz="1600" baseline="30000" dirty="0"/>
              <a:t>+</a:t>
            </a:r>
            <a:r>
              <a:rPr lang="en-US" sz="1600" dirty="0"/>
              <a:t>, CD69</a:t>
            </a:r>
            <a:r>
              <a:rPr lang="en-US" sz="1600" baseline="30000" dirty="0"/>
              <a:t>+</a:t>
            </a:r>
            <a:r>
              <a:rPr lang="en-US" sz="1600" dirty="0"/>
              <a:t>, CD38</a:t>
            </a:r>
            <a:r>
              <a:rPr lang="en-US" sz="1600" baseline="30000" dirty="0"/>
              <a:t>+</a:t>
            </a:r>
            <a:r>
              <a:rPr lang="en-US" sz="1600" dirty="0"/>
              <a:t>, and </a:t>
            </a:r>
            <a:r>
              <a:rPr lang="nl-NL" sz="1600" dirty="0"/>
              <a:t>human leukocyte antigen-DR isotype [</a:t>
            </a:r>
            <a:r>
              <a:rPr lang="en-US" sz="1600" dirty="0"/>
              <a:t>HLA-DR]</a:t>
            </a:r>
            <a:r>
              <a:rPr lang="en-US" sz="1600" baseline="30000" dirty="0"/>
              <a:t>+</a:t>
            </a:r>
            <a:r>
              <a:rPr lang="en-US" sz="1600" dirty="0"/>
              <a:t>CD38</a:t>
            </a:r>
            <a:r>
              <a:rPr lang="en-US" sz="1600" baseline="30000" dirty="0"/>
              <a:t>+</a:t>
            </a:r>
            <a:r>
              <a:rPr lang="en-US" sz="1600" dirty="0"/>
              <a:t>), and CD4</a:t>
            </a:r>
            <a:r>
              <a:rPr lang="en-US" sz="1600" baseline="30000" dirty="0"/>
              <a:t>+</a:t>
            </a:r>
            <a:r>
              <a:rPr lang="en-US" sz="1600" dirty="0"/>
              <a:t> T cells (Ki67</a:t>
            </a:r>
            <a:r>
              <a:rPr lang="en-US" sz="1600" baseline="30000" dirty="0"/>
              <a:t>+</a:t>
            </a:r>
            <a:r>
              <a:rPr lang="en-US" sz="1600" dirty="0"/>
              <a:t>, CD69</a:t>
            </a:r>
            <a:r>
              <a:rPr lang="en-US" sz="1600" baseline="30000" dirty="0"/>
              <a:t>+</a:t>
            </a:r>
            <a:r>
              <a:rPr lang="en-US" sz="1600" dirty="0"/>
              <a:t>, and HLA-DR</a:t>
            </a:r>
            <a:r>
              <a:rPr lang="en-US" sz="1600" baseline="30000" dirty="0"/>
              <a:t>+</a:t>
            </a:r>
            <a:r>
              <a:rPr lang="en-US" sz="1600" dirty="0"/>
              <a:t>CD38</a:t>
            </a:r>
            <a:r>
              <a:rPr lang="en-US" sz="1600" baseline="30000" dirty="0"/>
              <a:t>+</a:t>
            </a:r>
            <a:r>
              <a:rPr lang="en-US" sz="1600" dirty="0"/>
              <a:t>)</a:t>
            </a:r>
          </a:p>
          <a:p>
            <a:pPr lvl="1"/>
            <a:r>
              <a:rPr lang="en-US" sz="1600" dirty="0"/>
              <a:t>Geometric mean fluorescent intensity (</a:t>
            </a:r>
            <a:r>
              <a:rPr lang="en-US" sz="1600" dirty="0" err="1"/>
              <a:t>GMFI</a:t>
            </a:r>
            <a:r>
              <a:rPr lang="en-US" sz="1600" dirty="0"/>
              <a:t>) of CD40 and CD54 on plasmacytoid dendritic cells (</a:t>
            </a:r>
            <a:r>
              <a:rPr lang="en-US" sz="1600" dirty="0" err="1"/>
              <a:t>pDC</a:t>
            </a:r>
            <a:r>
              <a:rPr lang="en-US" sz="1600" dirty="0"/>
              <a:t>)</a:t>
            </a:r>
          </a:p>
          <a:p>
            <a:pPr lvl="1"/>
            <a:r>
              <a:rPr lang="it-IT" sz="1600" dirty="0"/>
              <a:t>Plasma cytokines: interleukin-1 receptor antagonist (IL-1RA), interferon (IFN)</a:t>
            </a:r>
            <a:r>
              <a:rPr lang="it-IT" sz="1600" dirty="0">
                <a:latin typeface="Arial" panose="020B0604020202020204" pitchFamily="34" charset="0"/>
                <a:cs typeface="Arial" panose="020B0604020202020204" pitchFamily="34" charset="0"/>
              </a:rPr>
              <a:t>–</a:t>
            </a:r>
            <a:r>
              <a:rPr lang="el-GR" sz="1600" dirty="0">
                <a:latin typeface="Arial" panose="020B0604020202020204" pitchFamily="34" charset="0"/>
                <a:cs typeface="Arial" panose="020B0604020202020204" pitchFamily="34" charset="0"/>
              </a:rPr>
              <a:t>γ</a:t>
            </a:r>
            <a:r>
              <a:rPr lang="en-US" sz="1600" dirty="0">
                <a:latin typeface="Arial" panose="020B0604020202020204" pitchFamily="34" charset="0"/>
                <a:cs typeface="Arial" panose="020B0604020202020204" pitchFamily="34" charset="0"/>
              </a:rPr>
              <a:t>-</a:t>
            </a:r>
            <a:r>
              <a:rPr lang="it-IT" sz="1600" dirty="0"/>
              <a:t>induced protein 10 (IP10), </a:t>
            </a:r>
            <a:r>
              <a:rPr lang="fr-FR" sz="1600" dirty="0" err="1"/>
              <a:t>IFN-inducible</a:t>
            </a:r>
            <a:r>
              <a:rPr lang="fr-FR" sz="1600" dirty="0"/>
              <a:t> T-</a:t>
            </a:r>
            <a:r>
              <a:rPr lang="fr-FR" sz="1600" dirty="0" err="1"/>
              <a:t>cell</a:t>
            </a:r>
            <a:r>
              <a:rPr lang="fr-FR" sz="1600" dirty="0"/>
              <a:t>-</a:t>
            </a:r>
            <a:r>
              <a:rPr lang="el-GR" sz="1600" dirty="0"/>
              <a:t>α</a:t>
            </a:r>
            <a:r>
              <a:rPr lang="fr-FR" sz="1600" dirty="0"/>
              <a:t> </a:t>
            </a:r>
            <a:r>
              <a:rPr lang="fr-FR" sz="1600" dirty="0" err="1"/>
              <a:t>chemoattractant</a:t>
            </a:r>
            <a:r>
              <a:rPr lang="fr-FR" sz="1600" dirty="0"/>
              <a:t> (</a:t>
            </a:r>
            <a:r>
              <a:rPr lang="it-IT" sz="1600" dirty="0"/>
              <a:t>ITAC), and IFN</a:t>
            </a:r>
            <a:r>
              <a:rPr lang="el-GR" sz="1600" dirty="0"/>
              <a:t>α</a:t>
            </a:r>
            <a:endParaRPr lang="it-IT" sz="1600" dirty="0"/>
          </a:p>
        </p:txBody>
      </p:sp>
      <p:sp>
        <p:nvSpPr>
          <p:cNvPr id="6" name="Title 5">
            <a:extLst>
              <a:ext uri="{FF2B5EF4-FFF2-40B4-BE49-F238E27FC236}">
                <a16:creationId xmlns:a16="http://schemas.microsoft.com/office/drawing/2014/main" id="{8041383D-4AEE-4436-879F-96975425BEC2}"/>
              </a:ext>
            </a:extLst>
          </p:cNvPr>
          <p:cNvSpPr>
            <a:spLocks noGrp="1"/>
          </p:cNvSpPr>
          <p:nvPr>
            <p:ph type="title"/>
          </p:nvPr>
        </p:nvSpPr>
        <p:spPr/>
        <p:txBody>
          <a:bodyPr/>
          <a:lstStyle/>
          <a:p>
            <a:r>
              <a:rPr lang="en-US"/>
              <a:t>Methods</a:t>
            </a:r>
            <a:endParaRPr lang="en-US" dirty="0"/>
          </a:p>
        </p:txBody>
      </p:sp>
      <p:sp>
        <p:nvSpPr>
          <p:cNvPr id="5" name="Slide Number Placeholder 1">
            <a:extLst>
              <a:ext uri="{FF2B5EF4-FFF2-40B4-BE49-F238E27FC236}">
                <a16:creationId xmlns:a16="http://schemas.microsoft.com/office/drawing/2014/main" id="{757C69C1-7DD6-455B-B0B3-EA27CF5610D6}"/>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5</a:t>
            </a:fld>
            <a:endParaRPr lang="en-US" sz="1200" dirty="0"/>
          </a:p>
        </p:txBody>
      </p:sp>
      <p:sp>
        <p:nvSpPr>
          <p:cNvPr id="10" name="Text Placeholder 9">
            <a:extLst>
              <a:ext uri="{FF2B5EF4-FFF2-40B4-BE49-F238E27FC236}">
                <a16:creationId xmlns:a16="http://schemas.microsoft.com/office/drawing/2014/main" id="{A72C3A56-91BD-4911-B951-3EE6BD8A5894}"/>
              </a:ext>
            </a:extLst>
          </p:cNvPr>
          <p:cNvSpPr>
            <a:spLocks noGrp="1"/>
          </p:cNvSpPr>
          <p:nvPr>
            <p:ph type="body" sz="quarter" idx="11"/>
          </p:nvPr>
        </p:nvSpPr>
        <p:spPr>
          <a:xfrm>
            <a:off x="812802" y="6520934"/>
            <a:ext cx="10565726" cy="184666"/>
          </a:xfrm>
        </p:spPr>
        <p:txBody>
          <a:bodyPr/>
          <a:lstStyle/>
          <a:p>
            <a:pPr marL="0" indent="0">
              <a:buNone/>
            </a:pPr>
            <a:r>
              <a:rPr lang="en-US" sz="1200" dirty="0"/>
              <a:t>1. Namazi G, et al. J Infect Dis 2018;218:1954-63.</a:t>
            </a:r>
          </a:p>
        </p:txBody>
      </p:sp>
    </p:spTree>
    <p:extLst>
      <p:ext uri="{BB962C8B-B14F-4D97-AF65-F5344CB8AC3E}">
        <p14:creationId xmlns:p14="http://schemas.microsoft.com/office/powerpoint/2010/main" val="2476665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B4DAFBD6-55E3-41D7-8DC6-2A89AFB667CC}"/>
              </a:ext>
            </a:extLst>
          </p:cNvPr>
          <p:cNvSpPr>
            <a:spLocks noGrp="1"/>
          </p:cNvSpPr>
          <p:nvPr>
            <p:ph type="title"/>
          </p:nvPr>
        </p:nvSpPr>
        <p:spPr/>
        <p:txBody>
          <a:bodyPr/>
          <a:lstStyle/>
          <a:p>
            <a:r>
              <a:rPr lang="en-US" dirty="0"/>
              <a:t>Results: HIV Post-treatment Control</a:t>
            </a:r>
            <a:r>
              <a:rPr lang="en-US" strike="sngStrike" dirty="0">
                <a:highlight>
                  <a:srgbClr val="00FFFF"/>
                </a:highlight>
              </a:rPr>
              <a:t> </a:t>
            </a:r>
            <a:endParaRPr lang="en-US" sz="2400" strike="sngStrike" dirty="0">
              <a:highlight>
                <a:srgbClr val="00FFFF"/>
              </a:highlight>
            </a:endParaRPr>
          </a:p>
        </p:txBody>
      </p:sp>
      <p:sp>
        <p:nvSpPr>
          <p:cNvPr id="3" name="Content Placeholder 2">
            <a:extLst>
              <a:ext uri="{FF2B5EF4-FFF2-40B4-BE49-F238E27FC236}">
                <a16:creationId xmlns:a16="http://schemas.microsoft.com/office/drawing/2014/main" id="{74F5223F-4170-4B4E-B252-8DA98B5E4630}"/>
              </a:ext>
            </a:extLst>
          </p:cNvPr>
          <p:cNvSpPr>
            <a:spLocks noGrp="1"/>
          </p:cNvSpPr>
          <p:nvPr>
            <p:ph idx="1"/>
          </p:nvPr>
        </p:nvSpPr>
        <p:spPr>
          <a:xfrm>
            <a:off x="812801" y="5593014"/>
            <a:ext cx="10565728" cy="1097344"/>
          </a:xfrm>
        </p:spPr>
        <p:txBody>
          <a:bodyPr/>
          <a:lstStyle/>
          <a:p>
            <a:r>
              <a:rPr lang="en-US" sz="1600" dirty="0"/>
              <a:t>3/15 VES-treated participants (20%) and 2/8 placebo-treated participants (25%) were identified as PTCs</a:t>
            </a:r>
          </a:p>
          <a:p>
            <a:r>
              <a:rPr lang="en-US" sz="1600" dirty="0"/>
              <a:t>Among the 23 participants who completed the ATI, 5 (22%) achieved a PTC phenotype and 18 were classified as non-PTC</a:t>
            </a:r>
          </a:p>
        </p:txBody>
      </p:sp>
      <p:graphicFrame>
        <p:nvGraphicFramePr>
          <p:cNvPr id="2" name="Table 1">
            <a:extLst>
              <a:ext uri="{FF2B5EF4-FFF2-40B4-BE49-F238E27FC236}">
                <a16:creationId xmlns:a16="http://schemas.microsoft.com/office/drawing/2014/main" id="{15066CA3-27DA-468A-B0EE-AC25B98A74BD}"/>
              </a:ext>
            </a:extLst>
          </p:cNvPr>
          <p:cNvGraphicFramePr>
            <a:graphicFrameLocks noGrp="1"/>
          </p:cNvGraphicFramePr>
          <p:nvPr>
            <p:extLst>
              <p:ext uri="{D42A27DB-BD31-4B8C-83A1-F6EECF244321}">
                <p14:modId xmlns:p14="http://schemas.microsoft.com/office/powerpoint/2010/main" val="430145173"/>
              </p:ext>
            </p:extLst>
          </p:nvPr>
        </p:nvGraphicFramePr>
        <p:xfrm>
          <a:off x="916463" y="4485168"/>
          <a:ext cx="2926080" cy="835152"/>
        </p:xfrm>
        <a:graphic>
          <a:graphicData uri="http://schemas.openxmlformats.org/drawingml/2006/table">
            <a:tbl>
              <a:tblPr firstRow="1" firstCol="1" bandRow="1">
                <a:tableStyleId>{073A0DAA-6AF3-43AB-8588-CEC1D06C72B9}</a:tableStyleId>
              </a:tblPr>
              <a:tblGrid>
                <a:gridCol w="731520">
                  <a:extLst>
                    <a:ext uri="{9D8B030D-6E8A-4147-A177-3AD203B41FA5}">
                      <a16:colId xmlns:a16="http://schemas.microsoft.com/office/drawing/2014/main" val="229243044"/>
                    </a:ext>
                  </a:extLst>
                </a:gridCol>
                <a:gridCol w="731520">
                  <a:extLst>
                    <a:ext uri="{9D8B030D-6E8A-4147-A177-3AD203B41FA5}">
                      <a16:colId xmlns:a16="http://schemas.microsoft.com/office/drawing/2014/main" val="2317997149"/>
                    </a:ext>
                  </a:extLst>
                </a:gridCol>
                <a:gridCol w="731520">
                  <a:extLst>
                    <a:ext uri="{9D8B030D-6E8A-4147-A177-3AD203B41FA5}">
                      <a16:colId xmlns:a16="http://schemas.microsoft.com/office/drawing/2014/main" val="3491883309"/>
                    </a:ext>
                  </a:extLst>
                </a:gridCol>
                <a:gridCol w="731520">
                  <a:extLst>
                    <a:ext uri="{9D8B030D-6E8A-4147-A177-3AD203B41FA5}">
                      <a16:colId xmlns:a16="http://schemas.microsoft.com/office/drawing/2014/main" val="642825978"/>
                    </a:ext>
                  </a:extLst>
                </a:gridCol>
              </a:tblGrid>
              <a:tr h="130916">
                <a:tc>
                  <a:txBody>
                    <a:bodyPr/>
                    <a:lstStyle/>
                    <a:p>
                      <a:pPr marL="0" marR="0" algn="l">
                        <a:spcBef>
                          <a:spcPts val="0"/>
                        </a:spcBef>
                        <a:spcAft>
                          <a:spcPts val="0"/>
                        </a:spcAft>
                      </a:pPr>
                      <a:r>
                        <a:rPr lang="en-US" sz="1100" dirty="0">
                          <a:solidFill>
                            <a:schemeClr val="tx1"/>
                          </a:solidFill>
                          <a:effectLst/>
                        </a:rPr>
                        <a:t> n</a:t>
                      </a:r>
                      <a:endParaRPr lang="en-US" sz="1100" dirty="0">
                        <a:solidFill>
                          <a:schemeClr val="tx1"/>
                        </a:solidFill>
                        <a:effectLst/>
                        <a:latin typeface="+mn-lt"/>
                        <a:ea typeface="Calibri" panose="020F0502020204030204" pitchFamily="34" charset="0"/>
                      </a:endParaRPr>
                    </a:p>
                  </a:txBody>
                  <a:tcPr marL="45720" marR="45720" marT="27432" marB="27432"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100" dirty="0">
                          <a:effectLst/>
                        </a:rPr>
                        <a:t>Placebo </a:t>
                      </a:r>
                    </a:p>
                    <a:p>
                      <a:pPr marL="0" marR="0" algn="ctr">
                        <a:spcBef>
                          <a:spcPts val="0"/>
                        </a:spcBef>
                        <a:spcAft>
                          <a:spcPts val="0"/>
                        </a:spcAft>
                      </a:pPr>
                      <a:r>
                        <a:rPr lang="en-US" sz="1100" dirty="0">
                          <a:effectLst/>
                        </a:rPr>
                        <a:t>n=8</a:t>
                      </a:r>
                      <a:endParaRPr lang="en-US" sz="1100" dirty="0">
                        <a:effectLst/>
                        <a:latin typeface="+mn-lt"/>
                        <a:ea typeface="Calibri" panose="020F0502020204030204" pitchFamily="34" charset="0"/>
                      </a:endParaRPr>
                    </a:p>
                  </a:txBody>
                  <a:tcPr marL="45720" marR="45720" marT="27432" marB="27432"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7F7F"/>
                    </a:solidFill>
                  </a:tcPr>
                </a:tc>
                <a:tc>
                  <a:txBody>
                    <a:bodyPr/>
                    <a:lstStyle/>
                    <a:p>
                      <a:pPr marL="0" marR="0" algn="ctr">
                        <a:spcBef>
                          <a:spcPts val="0"/>
                        </a:spcBef>
                        <a:spcAft>
                          <a:spcPts val="0"/>
                        </a:spcAft>
                      </a:pPr>
                      <a:r>
                        <a:rPr lang="en-US" sz="1100" dirty="0">
                          <a:effectLst/>
                        </a:rPr>
                        <a:t>VES </a:t>
                      </a:r>
                    </a:p>
                    <a:p>
                      <a:pPr marL="0" marR="0" algn="ctr">
                        <a:spcBef>
                          <a:spcPts val="0"/>
                        </a:spcBef>
                        <a:spcAft>
                          <a:spcPts val="0"/>
                        </a:spcAft>
                      </a:pPr>
                      <a:r>
                        <a:rPr lang="en-US" sz="1100" dirty="0">
                          <a:effectLst/>
                        </a:rPr>
                        <a:t>n=15</a:t>
                      </a:r>
                      <a:endParaRPr lang="en-US" sz="1100" dirty="0">
                        <a:effectLst/>
                        <a:latin typeface="+mn-lt"/>
                        <a:ea typeface="Calibri" panose="020F0502020204030204" pitchFamily="34" charset="0"/>
                      </a:endParaRPr>
                    </a:p>
                  </a:txBody>
                  <a:tcPr marL="45720" marR="45720" marT="27432" marB="27432"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5B91D7"/>
                    </a:solidFill>
                  </a:tcPr>
                </a:tc>
                <a:tc>
                  <a:txBody>
                    <a:bodyPr/>
                    <a:lstStyle/>
                    <a:p>
                      <a:pPr marL="0" marR="0" algn="ctr">
                        <a:spcBef>
                          <a:spcPts val="0"/>
                        </a:spcBef>
                        <a:spcAft>
                          <a:spcPts val="0"/>
                        </a:spcAft>
                      </a:pPr>
                      <a:r>
                        <a:rPr lang="en-US" sz="1100" dirty="0">
                          <a:effectLst/>
                        </a:rPr>
                        <a:t>Total</a:t>
                      </a:r>
                    </a:p>
                    <a:p>
                      <a:pPr marL="0" marR="0" algn="ctr">
                        <a:spcBef>
                          <a:spcPts val="0"/>
                        </a:spcBef>
                        <a:spcAft>
                          <a:spcPts val="0"/>
                        </a:spcAft>
                      </a:pPr>
                      <a:r>
                        <a:rPr lang="en-US" sz="1100" dirty="0">
                          <a:effectLst/>
                          <a:latin typeface="+mn-lt"/>
                          <a:ea typeface="Calibri" panose="020F0502020204030204" pitchFamily="34" charset="0"/>
                        </a:rPr>
                        <a:t>n=23</a:t>
                      </a:r>
                    </a:p>
                  </a:txBody>
                  <a:tcPr marL="45720" marR="45720" marT="27432" marB="27432"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4275689418"/>
                  </a:ext>
                </a:extLst>
              </a:tr>
              <a:tr h="0">
                <a:tc>
                  <a:txBody>
                    <a:bodyPr/>
                    <a:lstStyle/>
                    <a:p>
                      <a:pPr marL="0" marR="0" algn="l">
                        <a:spcBef>
                          <a:spcPts val="0"/>
                        </a:spcBef>
                        <a:spcAft>
                          <a:spcPts val="0"/>
                        </a:spcAft>
                      </a:pPr>
                      <a:r>
                        <a:rPr lang="en-US" sz="1100" dirty="0">
                          <a:effectLst/>
                        </a:rPr>
                        <a:t>PTC</a:t>
                      </a:r>
                      <a:endParaRPr lang="en-US" sz="1100" dirty="0">
                        <a:effectLst/>
                        <a:latin typeface="+mn-lt"/>
                        <a:ea typeface="Calibri" panose="020F0502020204030204" pitchFamily="34" charset="0"/>
                      </a:endParaRPr>
                    </a:p>
                  </a:txBody>
                  <a:tcPr marL="45720" marR="45720" marT="27432" marB="27432"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17586B"/>
                    </a:solidFill>
                  </a:tcPr>
                </a:tc>
                <a:tc>
                  <a:txBody>
                    <a:bodyPr/>
                    <a:lstStyle/>
                    <a:p>
                      <a:pPr marL="0" marR="0" algn="ctr">
                        <a:spcBef>
                          <a:spcPts val="0"/>
                        </a:spcBef>
                        <a:spcAft>
                          <a:spcPts val="0"/>
                        </a:spcAft>
                      </a:pPr>
                      <a:r>
                        <a:rPr lang="en-US" sz="1100" dirty="0">
                          <a:effectLst/>
                        </a:rPr>
                        <a:t>2</a:t>
                      </a:r>
                      <a:endParaRPr lang="en-US" sz="1100" dirty="0">
                        <a:effectLst/>
                        <a:latin typeface="+mn-lt"/>
                        <a:ea typeface="Calibri" panose="020F0502020204030204" pitchFamily="34" charset="0"/>
                      </a:endParaRPr>
                    </a:p>
                  </a:txBody>
                  <a:tcPr marL="45720" marR="45720" marT="27432" marB="27432" anchor="ctr">
                    <a:lnL w="12700" cmpd="sng">
                      <a:noFill/>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algn="ctr">
                        <a:spcBef>
                          <a:spcPts val="0"/>
                        </a:spcBef>
                        <a:spcAft>
                          <a:spcPts val="0"/>
                        </a:spcAft>
                      </a:pPr>
                      <a:r>
                        <a:rPr lang="en-US" sz="1100" dirty="0">
                          <a:effectLst/>
                        </a:rPr>
                        <a:t>3</a:t>
                      </a:r>
                      <a:endParaRPr lang="en-US" sz="1100" dirty="0">
                        <a:effectLst/>
                        <a:latin typeface="+mn-lt"/>
                        <a:ea typeface="Calibri" panose="020F0502020204030204" pitchFamily="34" charset="0"/>
                      </a:endParaRPr>
                    </a:p>
                  </a:txBody>
                  <a:tcPr marL="45720" marR="45720" marT="27432" marB="2743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algn="ctr">
                        <a:spcBef>
                          <a:spcPts val="0"/>
                        </a:spcBef>
                        <a:spcAft>
                          <a:spcPts val="0"/>
                        </a:spcAft>
                      </a:pPr>
                      <a:r>
                        <a:rPr lang="en-US" sz="1100" dirty="0">
                          <a:effectLst/>
                        </a:rPr>
                        <a:t>5</a:t>
                      </a:r>
                      <a:endParaRPr lang="en-US" sz="1100" dirty="0">
                        <a:effectLst/>
                        <a:latin typeface="+mn-lt"/>
                        <a:ea typeface="Calibri" panose="020F0502020204030204" pitchFamily="34" charset="0"/>
                      </a:endParaRPr>
                    </a:p>
                  </a:txBody>
                  <a:tcPr marL="45720" marR="45720" marT="27432" marB="27432" anchor="ctr">
                    <a:lnL w="12700" cap="flat" cmpd="sng" algn="ctr">
                      <a:solidFill>
                        <a:schemeClr val="bg1"/>
                      </a:solidFill>
                      <a:prstDash val="solid"/>
                      <a:round/>
                      <a:headEnd type="none" w="med" len="med"/>
                      <a:tailEnd type="none" w="med" len="med"/>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909139324"/>
                  </a:ext>
                </a:extLst>
              </a:tr>
              <a:tr h="0">
                <a:tc>
                  <a:txBody>
                    <a:bodyPr/>
                    <a:lstStyle/>
                    <a:p>
                      <a:pPr marL="0" marR="0" algn="l">
                        <a:spcBef>
                          <a:spcPts val="0"/>
                        </a:spcBef>
                        <a:spcAft>
                          <a:spcPts val="0"/>
                        </a:spcAft>
                      </a:pPr>
                      <a:r>
                        <a:rPr lang="en-US" sz="1100" dirty="0">
                          <a:effectLst/>
                        </a:rPr>
                        <a:t>Non-PTC</a:t>
                      </a:r>
                      <a:endParaRPr lang="en-US" sz="1100" dirty="0">
                        <a:effectLst/>
                        <a:latin typeface="+mn-lt"/>
                        <a:ea typeface="Calibri" panose="020F0502020204030204" pitchFamily="34" charset="0"/>
                      </a:endParaRPr>
                    </a:p>
                  </a:txBody>
                  <a:tcPr marL="45720" marR="45720" marT="27432" marB="2743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64D4C"/>
                    </a:solidFill>
                  </a:tcPr>
                </a:tc>
                <a:tc>
                  <a:txBody>
                    <a:bodyPr/>
                    <a:lstStyle/>
                    <a:p>
                      <a:pPr marL="0" marR="0" algn="ctr">
                        <a:spcBef>
                          <a:spcPts val="0"/>
                        </a:spcBef>
                        <a:spcAft>
                          <a:spcPts val="0"/>
                        </a:spcAft>
                      </a:pPr>
                      <a:r>
                        <a:rPr lang="en-US" sz="1100" dirty="0">
                          <a:effectLst/>
                        </a:rPr>
                        <a:t>6</a:t>
                      </a:r>
                      <a:endParaRPr lang="en-US" sz="1100" dirty="0">
                        <a:effectLst/>
                        <a:latin typeface="+mn-lt"/>
                        <a:ea typeface="Calibri" panose="020F0502020204030204" pitchFamily="34" charset="0"/>
                      </a:endParaRPr>
                    </a:p>
                  </a:txBody>
                  <a:tcPr marL="45720" marR="45720" marT="27432" marB="27432"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AEA"/>
                    </a:solidFill>
                  </a:tcPr>
                </a:tc>
                <a:tc>
                  <a:txBody>
                    <a:bodyPr/>
                    <a:lstStyle/>
                    <a:p>
                      <a:pPr marL="0" marR="0" algn="ctr">
                        <a:spcBef>
                          <a:spcPts val="0"/>
                        </a:spcBef>
                        <a:spcAft>
                          <a:spcPts val="0"/>
                        </a:spcAft>
                      </a:pPr>
                      <a:r>
                        <a:rPr lang="en-US" sz="1100" dirty="0">
                          <a:effectLst/>
                        </a:rPr>
                        <a:t>12</a:t>
                      </a:r>
                      <a:endParaRPr lang="en-US" sz="1100" dirty="0">
                        <a:effectLst/>
                        <a:latin typeface="+mn-lt"/>
                        <a:ea typeface="Calibri" panose="020F0502020204030204" pitchFamily="34" charset="0"/>
                      </a:endParaRPr>
                    </a:p>
                  </a:txBody>
                  <a:tcPr marL="45720" marR="45720" marT="27432" marB="2743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AEA"/>
                    </a:solidFill>
                  </a:tcPr>
                </a:tc>
                <a:tc>
                  <a:txBody>
                    <a:bodyPr/>
                    <a:lstStyle/>
                    <a:p>
                      <a:pPr marL="0" marR="0" algn="ctr">
                        <a:spcBef>
                          <a:spcPts val="0"/>
                        </a:spcBef>
                        <a:spcAft>
                          <a:spcPts val="0"/>
                        </a:spcAft>
                      </a:pPr>
                      <a:r>
                        <a:rPr lang="en-US" sz="1100" dirty="0">
                          <a:effectLst/>
                        </a:rPr>
                        <a:t>18</a:t>
                      </a:r>
                      <a:endParaRPr lang="en-US" sz="1100" dirty="0">
                        <a:effectLst/>
                        <a:latin typeface="+mn-lt"/>
                        <a:ea typeface="Calibri" panose="020F0502020204030204" pitchFamily="34" charset="0"/>
                      </a:endParaRPr>
                    </a:p>
                  </a:txBody>
                  <a:tcPr marL="45720" marR="45720" marT="27432" marB="27432"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375553048"/>
                  </a:ext>
                </a:extLst>
              </a:tr>
            </a:tbl>
          </a:graphicData>
        </a:graphic>
      </p:graphicFrame>
      <p:pic>
        <p:nvPicPr>
          <p:cNvPr id="5" name="Picture 4">
            <a:extLst>
              <a:ext uri="{FF2B5EF4-FFF2-40B4-BE49-F238E27FC236}">
                <a16:creationId xmlns:a16="http://schemas.microsoft.com/office/drawing/2014/main" id="{EDB33ED2-04F9-4C3C-ACC8-89D22E40840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7314" y="1384228"/>
            <a:ext cx="2979824" cy="3004404"/>
          </a:xfrm>
          <a:prstGeom prst="rect">
            <a:avLst/>
          </a:prstGeom>
        </p:spPr>
      </p:pic>
      <p:sp>
        <p:nvSpPr>
          <p:cNvPr id="10" name="Slide Number Placeholder 1">
            <a:extLst>
              <a:ext uri="{FF2B5EF4-FFF2-40B4-BE49-F238E27FC236}">
                <a16:creationId xmlns:a16="http://schemas.microsoft.com/office/drawing/2014/main" id="{89397757-13CE-4A5F-BA3A-B849821D38D9}"/>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6</a:t>
            </a:fld>
            <a:endParaRPr lang="en-US" sz="1200" dirty="0"/>
          </a:p>
        </p:txBody>
      </p:sp>
      <p:grpSp>
        <p:nvGrpSpPr>
          <p:cNvPr id="1237" name="Group 1236">
            <a:extLst>
              <a:ext uri="{FF2B5EF4-FFF2-40B4-BE49-F238E27FC236}">
                <a16:creationId xmlns:a16="http://schemas.microsoft.com/office/drawing/2014/main" id="{1296EF6E-7575-499F-B6FA-01AA41B377B7}"/>
              </a:ext>
            </a:extLst>
          </p:cNvPr>
          <p:cNvGrpSpPr/>
          <p:nvPr/>
        </p:nvGrpSpPr>
        <p:grpSpPr>
          <a:xfrm>
            <a:off x="4652327" y="1521840"/>
            <a:ext cx="6963213" cy="3658955"/>
            <a:chOff x="4361352" y="1521840"/>
            <a:chExt cx="6963213" cy="3658955"/>
          </a:xfrm>
        </p:grpSpPr>
        <p:sp>
          <p:nvSpPr>
            <p:cNvPr id="14" name="TextBox 13">
              <a:extLst>
                <a:ext uri="{FF2B5EF4-FFF2-40B4-BE49-F238E27FC236}">
                  <a16:creationId xmlns:a16="http://schemas.microsoft.com/office/drawing/2014/main" id="{24B3876C-9D6E-4A31-97DE-8539CDDD814F}"/>
                </a:ext>
              </a:extLst>
            </p:cNvPr>
            <p:cNvSpPr txBox="1"/>
            <p:nvPr/>
          </p:nvSpPr>
          <p:spPr>
            <a:xfrm>
              <a:off x="6679004" y="1521840"/>
              <a:ext cx="3049041" cy="338554"/>
            </a:xfrm>
            <a:prstGeom prst="rect">
              <a:avLst/>
            </a:prstGeom>
            <a:noFill/>
          </p:spPr>
          <p:txBody>
            <a:bodyPr wrap="none" rtlCol="0">
              <a:spAutoFit/>
            </a:bodyPr>
            <a:lstStyle/>
            <a:p>
              <a:pPr algn="ctr"/>
              <a:r>
                <a:rPr lang="en-US" sz="1600" b="1" dirty="0"/>
                <a:t>Plasma HIV-1 RNA During ATI</a:t>
              </a:r>
            </a:p>
          </p:txBody>
        </p:sp>
        <p:grpSp>
          <p:nvGrpSpPr>
            <p:cNvPr id="1236" name="Group 1235">
              <a:extLst>
                <a:ext uri="{FF2B5EF4-FFF2-40B4-BE49-F238E27FC236}">
                  <a16:creationId xmlns:a16="http://schemas.microsoft.com/office/drawing/2014/main" id="{04E877C0-3E9C-4B96-9FC0-83600DF40A0A}"/>
                </a:ext>
              </a:extLst>
            </p:cNvPr>
            <p:cNvGrpSpPr/>
            <p:nvPr/>
          </p:nvGrpSpPr>
          <p:grpSpPr>
            <a:xfrm>
              <a:off x="4361352" y="1908956"/>
              <a:ext cx="6963213" cy="3271839"/>
              <a:chOff x="4361352" y="1908956"/>
              <a:chExt cx="6963213" cy="3271839"/>
            </a:xfrm>
          </p:grpSpPr>
          <p:sp>
            <p:nvSpPr>
              <p:cNvPr id="1036" name="Line 616">
                <a:extLst>
                  <a:ext uri="{FF2B5EF4-FFF2-40B4-BE49-F238E27FC236}">
                    <a16:creationId xmlns:a16="http://schemas.microsoft.com/office/drawing/2014/main" id="{E74FF224-3D85-4BBD-BC52-54BAF3C01737}"/>
                  </a:ext>
                </a:extLst>
              </p:cNvPr>
              <p:cNvSpPr>
                <a:spLocks noChangeShapeType="1"/>
              </p:cNvSpPr>
              <p:nvPr/>
            </p:nvSpPr>
            <p:spPr bwMode="auto">
              <a:xfrm>
                <a:off x="5169389" y="4668032"/>
                <a:ext cx="2889250"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Line 617">
                <a:extLst>
                  <a:ext uri="{FF2B5EF4-FFF2-40B4-BE49-F238E27FC236}">
                    <a16:creationId xmlns:a16="http://schemas.microsoft.com/office/drawing/2014/main" id="{9F4B1311-11E3-49A0-AE06-F424ECC34968}"/>
                  </a:ext>
                </a:extLst>
              </p:cNvPr>
              <p:cNvSpPr>
                <a:spLocks noChangeShapeType="1"/>
              </p:cNvSpPr>
              <p:nvPr/>
            </p:nvSpPr>
            <p:spPr bwMode="auto">
              <a:xfrm>
                <a:off x="8303114" y="4668032"/>
                <a:ext cx="2894013"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Line 618">
                <a:extLst>
                  <a:ext uri="{FF2B5EF4-FFF2-40B4-BE49-F238E27FC236}">
                    <a16:creationId xmlns:a16="http://schemas.microsoft.com/office/drawing/2014/main" id="{BAE0432F-6497-4314-B49D-52DDC84CCE96}"/>
                  </a:ext>
                </a:extLst>
              </p:cNvPr>
              <p:cNvSpPr>
                <a:spLocks noChangeShapeType="1"/>
              </p:cNvSpPr>
              <p:nvPr/>
            </p:nvSpPr>
            <p:spPr bwMode="auto">
              <a:xfrm flipV="1">
                <a:off x="5169389" y="2097869"/>
                <a:ext cx="0" cy="2570163"/>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Freeform 619">
                <a:extLst>
                  <a:ext uri="{FF2B5EF4-FFF2-40B4-BE49-F238E27FC236}">
                    <a16:creationId xmlns:a16="http://schemas.microsoft.com/office/drawing/2014/main" id="{6942E688-743B-4307-AC84-5AB5C70410BF}"/>
                  </a:ext>
                </a:extLst>
              </p:cNvPr>
              <p:cNvSpPr>
                <a:spLocks/>
              </p:cNvSpPr>
              <p:nvPr/>
            </p:nvSpPr>
            <p:spPr bwMode="auto">
              <a:xfrm>
                <a:off x="5223364" y="2499507"/>
                <a:ext cx="1169988" cy="2117725"/>
              </a:xfrm>
              <a:custGeom>
                <a:avLst/>
                <a:gdLst>
                  <a:gd name="T0" fmla="*/ 0 w 737"/>
                  <a:gd name="T1" fmla="*/ 1334 h 1334"/>
                  <a:gd name="T2" fmla="*/ 14 w 737"/>
                  <a:gd name="T3" fmla="*/ 1334 h 1334"/>
                  <a:gd name="T4" fmla="*/ 32 w 737"/>
                  <a:gd name="T5" fmla="*/ 1334 h 1334"/>
                  <a:gd name="T6" fmla="*/ 40 w 737"/>
                  <a:gd name="T7" fmla="*/ 1334 h 1334"/>
                  <a:gd name="T8" fmla="*/ 64 w 737"/>
                  <a:gd name="T9" fmla="*/ 1334 h 1334"/>
                  <a:gd name="T10" fmla="*/ 76 w 737"/>
                  <a:gd name="T11" fmla="*/ 1334 h 1334"/>
                  <a:gd name="T12" fmla="*/ 94 w 737"/>
                  <a:gd name="T13" fmla="*/ 1334 h 1334"/>
                  <a:gd name="T14" fmla="*/ 112 w 737"/>
                  <a:gd name="T15" fmla="*/ 1334 h 1334"/>
                  <a:gd name="T16" fmla="*/ 130 w 737"/>
                  <a:gd name="T17" fmla="*/ 1334 h 1334"/>
                  <a:gd name="T18" fmla="*/ 140 w 737"/>
                  <a:gd name="T19" fmla="*/ 1334 h 1334"/>
                  <a:gd name="T20" fmla="*/ 162 w 737"/>
                  <a:gd name="T21" fmla="*/ 1334 h 1334"/>
                  <a:gd name="T22" fmla="*/ 174 w 737"/>
                  <a:gd name="T23" fmla="*/ 1152 h 1334"/>
                  <a:gd name="T24" fmla="*/ 188 w 737"/>
                  <a:gd name="T25" fmla="*/ 883 h 1334"/>
                  <a:gd name="T26" fmla="*/ 202 w 737"/>
                  <a:gd name="T27" fmla="*/ 694 h 1334"/>
                  <a:gd name="T28" fmla="*/ 224 w 737"/>
                  <a:gd name="T29" fmla="*/ 223 h 1334"/>
                  <a:gd name="T30" fmla="*/ 232 w 737"/>
                  <a:gd name="T31" fmla="*/ 159 h 1334"/>
                  <a:gd name="T32" fmla="*/ 264 w 737"/>
                  <a:gd name="T33" fmla="*/ 0 h 1334"/>
                  <a:gd name="T34" fmla="*/ 296 w 737"/>
                  <a:gd name="T35" fmla="*/ 141 h 1334"/>
                  <a:gd name="T36" fmla="*/ 330 w 737"/>
                  <a:gd name="T37" fmla="*/ 421 h 1334"/>
                  <a:gd name="T38" fmla="*/ 358 w 737"/>
                  <a:gd name="T39" fmla="*/ 436 h 1334"/>
                  <a:gd name="T40" fmla="*/ 394 w 737"/>
                  <a:gd name="T41" fmla="*/ 662 h 1334"/>
                  <a:gd name="T42" fmla="*/ 424 w 737"/>
                  <a:gd name="T43" fmla="*/ 656 h 1334"/>
                  <a:gd name="T44" fmla="*/ 456 w 737"/>
                  <a:gd name="T45" fmla="*/ 781 h 1334"/>
                  <a:gd name="T46" fmla="*/ 486 w 737"/>
                  <a:gd name="T47" fmla="*/ 771 h 1334"/>
                  <a:gd name="T48" fmla="*/ 518 w 737"/>
                  <a:gd name="T49" fmla="*/ 724 h 1334"/>
                  <a:gd name="T50" fmla="*/ 544 w 737"/>
                  <a:gd name="T51" fmla="*/ 781 h 1334"/>
                  <a:gd name="T52" fmla="*/ 576 w 737"/>
                  <a:gd name="T53" fmla="*/ 738 h 1334"/>
                  <a:gd name="T54" fmla="*/ 612 w 737"/>
                  <a:gd name="T55" fmla="*/ 763 h 1334"/>
                  <a:gd name="T56" fmla="*/ 642 w 737"/>
                  <a:gd name="T57" fmla="*/ 698 h 1334"/>
                  <a:gd name="T58" fmla="*/ 675 w 737"/>
                  <a:gd name="T59" fmla="*/ 754 h 1334"/>
                  <a:gd name="T60" fmla="*/ 707 w 737"/>
                  <a:gd name="T61" fmla="*/ 787 h 1334"/>
                  <a:gd name="T62" fmla="*/ 737 w 737"/>
                  <a:gd name="T63" fmla="*/ 702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37" h="1334">
                    <a:moveTo>
                      <a:pt x="0" y="1334"/>
                    </a:moveTo>
                    <a:lnTo>
                      <a:pt x="14" y="1334"/>
                    </a:lnTo>
                    <a:lnTo>
                      <a:pt x="32" y="1334"/>
                    </a:lnTo>
                    <a:lnTo>
                      <a:pt x="40" y="1334"/>
                    </a:lnTo>
                    <a:lnTo>
                      <a:pt x="64" y="1334"/>
                    </a:lnTo>
                    <a:lnTo>
                      <a:pt x="76" y="1334"/>
                    </a:lnTo>
                    <a:lnTo>
                      <a:pt x="94" y="1334"/>
                    </a:lnTo>
                    <a:lnTo>
                      <a:pt x="112" y="1334"/>
                    </a:lnTo>
                    <a:lnTo>
                      <a:pt x="130" y="1334"/>
                    </a:lnTo>
                    <a:lnTo>
                      <a:pt x="140" y="1334"/>
                    </a:lnTo>
                    <a:lnTo>
                      <a:pt x="162" y="1334"/>
                    </a:lnTo>
                    <a:lnTo>
                      <a:pt x="174" y="1152"/>
                    </a:lnTo>
                    <a:lnTo>
                      <a:pt x="188" y="883"/>
                    </a:lnTo>
                    <a:lnTo>
                      <a:pt x="202" y="694"/>
                    </a:lnTo>
                    <a:lnTo>
                      <a:pt x="224" y="223"/>
                    </a:lnTo>
                    <a:lnTo>
                      <a:pt x="232" y="159"/>
                    </a:lnTo>
                    <a:lnTo>
                      <a:pt x="264" y="0"/>
                    </a:lnTo>
                    <a:lnTo>
                      <a:pt x="296" y="141"/>
                    </a:lnTo>
                    <a:lnTo>
                      <a:pt x="330" y="421"/>
                    </a:lnTo>
                    <a:lnTo>
                      <a:pt x="358" y="436"/>
                    </a:lnTo>
                    <a:lnTo>
                      <a:pt x="394" y="662"/>
                    </a:lnTo>
                    <a:lnTo>
                      <a:pt x="424" y="656"/>
                    </a:lnTo>
                    <a:lnTo>
                      <a:pt x="456" y="781"/>
                    </a:lnTo>
                    <a:lnTo>
                      <a:pt x="486" y="771"/>
                    </a:lnTo>
                    <a:lnTo>
                      <a:pt x="518" y="724"/>
                    </a:lnTo>
                    <a:lnTo>
                      <a:pt x="544" y="781"/>
                    </a:lnTo>
                    <a:lnTo>
                      <a:pt x="576" y="738"/>
                    </a:lnTo>
                    <a:lnTo>
                      <a:pt x="612" y="763"/>
                    </a:lnTo>
                    <a:lnTo>
                      <a:pt x="642" y="698"/>
                    </a:lnTo>
                    <a:lnTo>
                      <a:pt x="675" y="754"/>
                    </a:lnTo>
                    <a:lnTo>
                      <a:pt x="707" y="787"/>
                    </a:lnTo>
                    <a:lnTo>
                      <a:pt x="737" y="702"/>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Freeform 620">
                <a:extLst>
                  <a:ext uri="{FF2B5EF4-FFF2-40B4-BE49-F238E27FC236}">
                    <a16:creationId xmlns:a16="http://schemas.microsoft.com/office/drawing/2014/main" id="{0334D46A-B6C5-48AB-B944-BEC2D5A6143F}"/>
                  </a:ext>
                </a:extLst>
              </p:cNvPr>
              <p:cNvSpPr>
                <a:spLocks/>
              </p:cNvSpPr>
              <p:nvPr/>
            </p:nvSpPr>
            <p:spPr bwMode="auto">
              <a:xfrm>
                <a:off x="5223364" y="2632857"/>
                <a:ext cx="1354138" cy="1984375"/>
              </a:xfrm>
              <a:custGeom>
                <a:avLst/>
                <a:gdLst>
                  <a:gd name="T0" fmla="*/ 0 w 853"/>
                  <a:gd name="T1" fmla="*/ 1250 h 1250"/>
                  <a:gd name="T2" fmla="*/ 32 w 853"/>
                  <a:gd name="T3" fmla="*/ 1250 h 1250"/>
                  <a:gd name="T4" fmla="*/ 72 w 853"/>
                  <a:gd name="T5" fmla="*/ 961 h 1250"/>
                  <a:gd name="T6" fmla="*/ 108 w 853"/>
                  <a:gd name="T7" fmla="*/ 285 h 1250"/>
                  <a:gd name="T8" fmla="*/ 144 w 853"/>
                  <a:gd name="T9" fmla="*/ 127 h 1250"/>
                  <a:gd name="T10" fmla="*/ 192 w 853"/>
                  <a:gd name="T11" fmla="*/ 0 h 1250"/>
                  <a:gd name="T12" fmla="*/ 220 w 853"/>
                  <a:gd name="T13" fmla="*/ 175 h 1250"/>
                  <a:gd name="T14" fmla="*/ 250 w 853"/>
                  <a:gd name="T15" fmla="*/ 490 h 1250"/>
                  <a:gd name="T16" fmla="*/ 282 w 853"/>
                  <a:gd name="T17" fmla="*/ 656 h 1250"/>
                  <a:gd name="T18" fmla="*/ 314 w 853"/>
                  <a:gd name="T19" fmla="*/ 668 h 1250"/>
                  <a:gd name="T20" fmla="*/ 344 w 853"/>
                  <a:gd name="T21" fmla="*/ 616 h 1250"/>
                  <a:gd name="T22" fmla="*/ 376 w 853"/>
                  <a:gd name="T23" fmla="*/ 725 h 1250"/>
                  <a:gd name="T24" fmla="*/ 406 w 853"/>
                  <a:gd name="T25" fmla="*/ 679 h 1250"/>
                  <a:gd name="T26" fmla="*/ 438 w 853"/>
                  <a:gd name="T27" fmla="*/ 636 h 1250"/>
                  <a:gd name="T28" fmla="*/ 478 w 853"/>
                  <a:gd name="T29" fmla="*/ 672 h 1250"/>
                  <a:gd name="T30" fmla="*/ 500 w 853"/>
                  <a:gd name="T31" fmla="*/ 606 h 1250"/>
                  <a:gd name="T32" fmla="*/ 536 w 853"/>
                  <a:gd name="T33" fmla="*/ 530 h 1250"/>
                  <a:gd name="T34" fmla="*/ 562 w 853"/>
                  <a:gd name="T35" fmla="*/ 550 h 1250"/>
                  <a:gd name="T36" fmla="*/ 594 w 853"/>
                  <a:gd name="T37" fmla="*/ 598 h 1250"/>
                  <a:gd name="T38" fmla="*/ 630 w 853"/>
                  <a:gd name="T39" fmla="*/ 550 h 1250"/>
                  <a:gd name="T40" fmla="*/ 656 w 853"/>
                  <a:gd name="T41" fmla="*/ 592 h 1250"/>
                  <a:gd name="T42" fmla="*/ 693 w 853"/>
                  <a:gd name="T43" fmla="*/ 598 h 1250"/>
                  <a:gd name="T44" fmla="*/ 729 w 853"/>
                  <a:gd name="T45" fmla="*/ 466 h 1250"/>
                  <a:gd name="T46" fmla="*/ 751 w 853"/>
                  <a:gd name="T47" fmla="*/ 404 h 1250"/>
                  <a:gd name="T48" fmla="*/ 783 w 853"/>
                  <a:gd name="T49" fmla="*/ 470 h 1250"/>
                  <a:gd name="T50" fmla="*/ 823 w 853"/>
                  <a:gd name="T51" fmla="*/ 572 h 1250"/>
                  <a:gd name="T52" fmla="*/ 853 w 853"/>
                  <a:gd name="T53" fmla="*/ 478 h 1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3" h="1250">
                    <a:moveTo>
                      <a:pt x="0" y="1250"/>
                    </a:moveTo>
                    <a:lnTo>
                      <a:pt x="32" y="1250"/>
                    </a:lnTo>
                    <a:lnTo>
                      <a:pt x="72" y="961"/>
                    </a:lnTo>
                    <a:lnTo>
                      <a:pt x="108" y="285"/>
                    </a:lnTo>
                    <a:lnTo>
                      <a:pt x="144" y="127"/>
                    </a:lnTo>
                    <a:lnTo>
                      <a:pt x="192" y="0"/>
                    </a:lnTo>
                    <a:lnTo>
                      <a:pt x="220" y="175"/>
                    </a:lnTo>
                    <a:lnTo>
                      <a:pt x="250" y="490"/>
                    </a:lnTo>
                    <a:lnTo>
                      <a:pt x="282" y="656"/>
                    </a:lnTo>
                    <a:lnTo>
                      <a:pt x="314" y="668"/>
                    </a:lnTo>
                    <a:lnTo>
                      <a:pt x="344" y="616"/>
                    </a:lnTo>
                    <a:lnTo>
                      <a:pt x="376" y="725"/>
                    </a:lnTo>
                    <a:lnTo>
                      <a:pt x="406" y="679"/>
                    </a:lnTo>
                    <a:lnTo>
                      <a:pt x="438" y="636"/>
                    </a:lnTo>
                    <a:lnTo>
                      <a:pt x="478" y="672"/>
                    </a:lnTo>
                    <a:lnTo>
                      <a:pt x="500" y="606"/>
                    </a:lnTo>
                    <a:lnTo>
                      <a:pt x="536" y="530"/>
                    </a:lnTo>
                    <a:lnTo>
                      <a:pt x="562" y="550"/>
                    </a:lnTo>
                    <a:lnTo>
                      <a:pt x="594" y="598"/>
                    </a:lnTo>
                    <a:lnTo>
                      <a:pt x="630" y="550"/>
                    </a:lnTo>
                    <a:lnTo>
                      <a:pt x="656" y="592"/>
                    </a:lnTo>
                    <a:lnTo>
                      <a:pt x="693" y="598"/>
                    </a:lnTo>
                    <a:lnTo>
                      <a:pt x="729" y="466"/>
                    </a:lnTo>
                    <a:lnTo>
                      <a:pt x="751" y="404"/>
                    </a:lnTo>
                    <a:lnTo>
                      <a:pt x="783" y="470"/>
                    </a:lnTo>
                    <a:lnTo>
                      <a:pt x="823" y="572"/>
                    </a:lnTo>
                    <a:lnTo>
                      <a:pt x="853" y="478"/>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Freeform 621">
                <a:extLst>
                  <a:ext uri="{FF2B5EF4-FFF2-40B4-BE49-F238E27FC236}">
                    <a16:creationId xmlns:a16="http://schemas.microsoft.com/office/drawing/2014/main" id="{DD4C47E9-08AF-4D54-8931-91D09B7947CB}"/>
                  </a:ext>
                </a:extLst>
              </p:cNvPr>
              <p:cNvSpPr>
                <a:spLocks/>
              </p:cNvSpPr>
              <p:nvPr/>
            </p:nvSpPr>
            <p:spPr bwMode="auto">
              <a:xfrm>
                <a:off x="5223364" y="2113744"/>
                <a:ext cx="2254250" cy="2503488"/>
              </a:xfrm>
              <a:custGeom>
                <a:avLst/>
                <a:gdLst>
                  <a:gd name="T0" fmla="*/ 0 w 1420"/>
                  <a:gd name="T1" fmla="*/ 1577 h 1577"/>
                  <a:gd name="T2" fmla="*/ 36 w 1420"/>
                  <a:gd name="T3" fmla="*/ 1577 h 1577"/>
                  <a:gd name="T4" fmla="*/ 68 w 1420"/>
                  <a:gd name="T5" fmla="*/ 1577 h 1577"/>
                  <a:gd name="T6" fmla="*/ 100 w 1420"/>
                  <a:gd name="T7" fmla="*/ 1413 h 1577"/>
                  <a:gd name="T8" fmla="*/ 130 w 1420"/>
                  <a:gd name="T9" fmla="*/ 727 h 1577"/>
                  <a:gd name="T10" fmla="*/ 162 w 1420"/>
                  <a:gd name="T11" fmla="*/ 364 h 1577"/>
                  <a:gd name="T12" fmla="*/ 192 w 1420"/>
                  <a:gd name="T13" fmla="*/ 0 h 1577"/>
                  <a:gd name="T14" fmla="*/ 224 w 1420"/>
                  <a:gd name="T15" fmla="*/ 97 h 1577"/>
                  <a:gd name="T16" fmla="*/ 256 w 1420"/>
                  <a:gd name="T17" fmla="*/ 560 h 1577"/>
                  <a:gd name="T18" fmla="*/ 286 w 1420"/>
                  <a:gd name="T19" fmla="*/ 795 h 1577"/>
                  <a:gd name="T20" fmla="*/ 318 w 1420"/>
                  <a:gd name="T21" fmla="*/ 977 h 1577"/>
                  <a:gd name="T22" fmla="*/ 348 w 1420"/>
                  <a:gd name="T23" fmla="*/ 945 h 1577"/>
                  <a:gd name="T24" fmla="*/ 380 w 1420"/>
                  <a:gd name="T25" fmla="*/ 1058 h 1577"/>
                  <a:gd name="T26" fmla="*/ 412 w 1420"/>
                  <a:gd name="T27" fmla="*/ 995 h 1577"/>
                  <a:gd name="T28" fmla="*/ 442 w 1420"/>
                  <a:gd name="T29" fmla="*/ 1016 h 1577"/>
                  <a:gd name="T30" fmla="*/ 474 w 1420"/>
                  <a:gd name="T31" fmla="*/ 983 h 1577"/>
                  <a:gd name="T32" fmla="*/ 504 w 1420"/>
                  <a:gd name="T33" fmla="*/ 943 h 1577"/>
                  <a:gd name="T34" fmla="*/ 536 w 1420"/>
                  <a:gd name="T35" fmla="*/ 598 h 1577"/>
                  <a:gd name="T36" fmla="*/ 568 w 1420"/>
                  <a:gd name="T37" fmla="*/ 731 h 1577"/>
                  <a:gd name="T38" fmla="*/ 598 w 1420"/>
                  <a:gd name="T39" fmla="*/ 891 h 1577"/>
                  <a:gd name="T40" fmla="*/ 626 w 1420"/>
                  <a:gd name="T41" fmla="*/ 1100 h 1577"/>
                  <a:gd name="T42" fmla="*/ 656 w 1420"/>
                  <a:gd name="T43" fmla="*/ 1040 h 1577"/>
                  <a:gd name="T44" fmla="*/ 703 w 1420"/>
                  <a:gd name="T45" fmla="*/ 1078 h 1577"/>
                  <a:gd name="T46" fmla="*/ 725 w 1420"/>
                  <a:gd name="T47" fmla="*/ 957 h 1577"/>
                  <a:gd name="T48" fmla="*/ 787 w 1420"/>
                  <a:gd name="T49" fmla="*/ 348 h 1577"/>
                  <a:gd name="T50" fmla="*/ 817 w 1420"/>
                  <a:gd name="T51" fmla="*/ 671 h 1577"/>
                  <a:gd name="T52" fmla="*/ 849 w 1420"/>
                  <a:gd name="T53" fmla="*/ 893 h 1577"/>
                  <a:gd name="T54" fmla="*/ 911 w 1420"/>
                  <a:gd name="T55" fmla="*/ 991 h 1577"/>
                  <a:gd name="T56" fmla="*/ 975 w 1420"/>
                  <a:gd name="T57" fmla="*/ 979 h 1577"/>
                  <a:gd name="T58" fmla="*/ 1037 w 1420"/>
                  <a:gd name="T59" fmla="*/ 857 h 1577"/>
                  <a:gd name="T60" fmla="*/ 1099 w 1420"/>
                  <a:gd name="T61" fmla="*/ 789 h 1577"/>
                  <a:gd name="T62" fmla="*/ 1161 w 1420"/>
                  <a:gd name="T63" fmla="*/ 937 h 1577"/>
                  <a:gd name="T64" fmla="*/ 1223 w 1420"/>
                  <a:gd name="T65" fmla="*/ 861 h 1577"/>
                  <a:gd name="T66" fmla="*/ 1287 w 1420"/>
                  <a:gd name="T67" fmla="*/ 859 h 1577"/>
                  <a:gd name="T68" fmla="*/ 1349 w 1420"/>
                  <a:gd name="T69" fmla="*/ 739 h 1577"/>
                  <a:gd name="T70" fmla="*/ 1420 w 1420"/>
                  <a:gd name="T71" fmla="*/ 70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20" h="1577">
                    <a:moveTo>
                      <a:pt x="0" y="1577"/>
                    </a:moveTo>
                    <a:lnTo>
                      <a:pt x="36" y="1577"/>
                    </a:lnTo>
                    <a:lnTo>
                      <a:pt x="68" y="1577"/>
                    </a:lnTo>
                    <a:lnTo>
                      <a:pt x="100" y="1413"/>
                    </a:lnTo>
                    <a:lnTo>
                      <a:pt x="130" y="727"/>
                    </a:lnTo>
                    <a:lnTo>
                      <a:pt x="162" y="364"/>
                    </a:lnTo>
                    <a:lnTo>
                      <a:pt x="192" y="0"/>
                    </a:lnTo>
                    <a:lnTo>
                      <a:pt x="224" y="97"/>
                    </a:lnTo>
                    <a:lnTo>
                      <a:pt x="256" y="560"/>
                    </a:lnTo>
                    <a:lnTo>
                      <a:pt x="286" y="795"/>
                    </a:lnTo>
                    <a:lnTo>
                      <a:pt x="318" y="977"/>
                    </a:lnTo>
                    <a:lnTo>
                      <a:pt x="348" y="945"/>
                    </a:lnTo>
                    <a:lnTo>
                      <a:pt x="380" y="1058"/>
                    </a:lnTo>
                    <a:lnTo>
                      <a:pt x="412" y="995"/>
                    </a:lnTo>
                    <a:lnTo>
                      <a:pt x="442" y="1016"/>
                    </a:lnTo>
                    <a:lnTo>
                      <a:pt x="474" y="983"/>
                    </a:lnTo>
                    <a:lnTo>
                      <a:pt x="504" y="943"/>
                    </a:lnTo>
                    <a:lnTo>
                      <a:pt x="536" y="598"/>
                    </a:lnTo>
                    <a:lnTo>
                      <a:pt x="568" y="731"/>
                    </a:lnTo>
                    <a:lnTo>
                      <a:pt x="598" y="891"/>
                    </a:lnTo>
                    <a:lnTo>
                      <a:pt x="626" y="1100"/>
                    </a:lnTo>
                    <a:lnTo>
                      <a:pt x="656" y="1040"/>
                    </a:lnTo>
                    <a:lnTo>
                      <a:pt x="703" y="1078"/>
                    </a:lnTo>
                    <a:lnTo>
                      <a:pt x="725" y="957"/>
                    </a:lnTo>
                    <a:lnTo>
                      <a:pt x="787" y="348"/>
                    </a:lnTo>
                    <a:lnTo>
                      <a:pt x="817" y="671"/>
                    </a:lnTo>
                    <a:lnTo>
                      <a:pt x="849" y="893"/>
                    </a:lnTo>
                    <a:lnTo>
                      <a:pt x="911" y="991"/>
                    </a:lnTo>
                    <a:lnTo>
                      <a:pt x="975" y="979"/>
                    </a:lnTo>
                    <a:lnTo>
                      <a:pt x="1037" y="857"/>
                    </a:lnTo>
                    <a:lnTo>
                      <a:pt x="1099" y="789"/>
                    </a:lnTo>
                    <a:lnTo>
                      <a:pt x="1161" y="937"/>
                    </a:lnTo>
                    <a:lnTo>
                      <a:pt x="1223" y="861"/>
                    </a:lnTo>
                    <a:lnTo>
                      <a:pt x="1287" y="859"/>
                    </a:lnTo>
                    <a:lnTo>
                      <a:pt x="1349" y="739"/>
                    </a:lnTo>
                    <a:lnTo>
                      <a:pt x="1420" y="709"/>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Freeform 622">
                <a:extLst>
                  <a:ext uri="{FF2B5EF4-FFF2-40B4-BE49-F238E27FC236}">
                    <a16:creationId xmlns:a16="http://schemas.microsoft.com/office/drawing/2014/main" id="{A1AABFC8-05A4-410E-8466-394E52A421F5}"/>
                  </a:ext>
                </a:extLst>
              </p:cNvPr>
              <p:cNvSpPr>
                <a:spLocks/>
              </p:cNvSpPr>
              <p:nvPr/>
            </p:nvSpPr>
            <p:spPr bwMode="auto">
              <a:xfrm>
                <a:off x="5223364" y="2967819"/>
                <a:ext cx="688975" cy="1649413"/>
              </a:xfrm>
              <a:custGeom>
                <a:avLst/>
                <a:gdLst>
                  <a:gd name="T0" fmla="*/ 0 w 434"/>
                  <a:gd name="T1" fmla="*/ 1039 h 1039"/>
                  <a:gd name="T2" fmla="*/ 28 w 434"/>
                  <a:gd name="T3" fmla="*/ 1039 h 1039"/>
                  <a:gd name="T4" fmla="*/ 58 w 434"/>
                  <a:gd name="T5" fmla="*/ 1039 h 1039"/>
                  <a:gd name="T6" fmla="*/ 90 w 434"/>
                  <a:gd name="T7" fmla="*/ 981 h 1039"/>
                  <a:gd name="T8" fmla="*/ 122 w 434"/>
                  <a:gd name="T9" fmla="*/ 476 h 1039"/>
                  <a:gd name="T10" fmla="*/ 152 w 434"/>
                  <a:gd name="T11" fmla="*/ 52 h 1039"/>
                  <a:gd name="T12" fmla="*/ 184 w 434"/>
                  <a:gd name="T13" fmla="*/ 0 h 1039"/>
                  <a:gd name="T14" fmla="*/ 214 w 434"/>
                  <a:gd name="T15" fmla="*/ 34 h 1039"/>
                  <a:gd name="T16" fmla="*/ 246 w 434"/>
                  <a:gd name="T17" fmla="*/ 321 h 1039"/>
                  <a:gd name="T18" fmla="*/ 278 w 434"/>
                  <a:gd name="T19" fmla="*/ 249 h 1039"/>
                  <a:gd name="T20" fmla="*/ 308 w 434"/>
                  <a:gd name="T21" fmla="*/ 211 h 1039"/>
                  <a:gd name="T22" fmla="*/ 340 w 434"/>
                  <a:gd name="T23" fmla="*/ 287 h 1039"/>
                  <a:gd name="T24" fmla="*/ 372 w 434"/>
                  <a:gd name="T25" fmla="*/ 309 h 1039"/>
                  <a:gd name="T26" fmla="*/ 402 w 434"/>
                  <a:gd name="T27" fmla="*/ 253 h 1039"/>
                  <a:gd name="T28" fmla="*/ 434 w 434"/>
                  <a:gd name="T29" fmla="*/ 281 h 1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34" h="1039">
                    <a:moveTo>
                      <a:pt x="0" y="1039"/>
                    </a:moveTo>
                    <a:lnTo>
                      <a:pt x="28" y="1039"/>
                    </a:lnTo>
                    <a:lnTo>
                      <a:pt x="58" y="1039"/>
                    </a:lnTo>
                    <a:lnTo>
                      <a:pt x="90" y="981"/>
                    </a:lnTo>
                    <a:lnTo>
                      <a:pt x="122" y="476"/>
                    </a:lnTo>
                    <a:lnTo>
                      <a:pt x="152" y="52"/>
                    </a:lnTo>
                    <a:lnTo>
                      <a:pt x="184" y="0"/>
                    </a:lnTo>
                    <a:lnTo>
                      <a:pt x="214" y="34"/>
                    </a:lnTo>
                    <a:lnTo>
                      <a:pt x="246" y="321"/>
                    </a:lnTo>
                    <a:lnTo>
                      <a:pt x="278" y="249"/>
                    </a:lnTo>
                    <a:lnTo>
                      <a:pt x="308" y="211"/>
                    </a:lnTo>
                    <a:lnTo>
                      <a:pt x="340" y="287"/>
                    </a:lnTo>
                    <a:lnTo>
                      <a:pt x="372" y="309"/>
                    </a:lnTo>
                    <a:lnTo>
                      <a:pt x="402" y="253"/>
                    </a:lnTo>
                    <a:lnTo>
                      <a:pt x="434" y="281"/>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Freeform 623">
                <a:extLst>
                  <a:ext uri="{FF2B5EF4-FFF2-40B4-BE49-F238E27FC236}">
                    <a16:creationId xmlns:a16="http://schemas.microsoft.com/office/drawing/2014/main" id="{FA47EC68-11DA-4436-8461-F4B83E99CB1A}"/>
                  </a:ext>
                </a:extLst>
              </p:cNvPr>
              <p:cNvSpPr>
                <a:spLocks/>
              </p:cNvSpPr>
              <p:nvPr/>
            </p:nvSpPr>
            <p:spPr bwMode="auto">
              <a:xfrm>
                <a:off x="5223364" y="2636032"/>
                <a:ext cx="758825" cy="1981200"/>
              </a:xfrm>
              <a:custGeom>
                <a:avLst/>
                <a:gdLst>
                  <a:gd name="T0" fmla="*/ 0 w 478"/>
                  <a:gd name="T1" fmla="*/ 1248 h 1248"/>
                  <a:gd name="T2" fmla="*/ 32 w 478"/>
                  <a:gd name="T3" fmla="*/ 1248 h 1248"/>
                  <a:gd name="T4" fmla="*/ 50 w 478"/>
                  <a:gd name="T5" fmla="*/ 1248 h 1248"/>
                  <a:gd name="T6" fmla="*/ 76 w 478"/>
                  <a:gd name="T7" fmla="*/ 1248 h 1248"/>
                  <a:gd name="T8" fmla="*/ 112 w 478"/>
                  <a:gd name="T9" fmla="*/ 1248 h 1248"/>
                  <a:gd name="T10" fmla="*/ 144 w 478"/>
                  <a:gd name="T11" fmla="*/ 1248 h 1248"/>
                  <a:gd name="T12" fmla="*/ 174 w 478"/>
                  <a:gd name="T13" fmla="*/ 677 h 1248"/>
                  <a:gd name="T14" fmla="*/ 198 w 478"/>
                  <a:gd name="T15" fmla="*/ 225 h 1248"/>
                  <a:gd name="T16" fmla="*/ 232 w 478"/>
                  <a:gd name="T17" fmla="*/ 0 h 1248"/>
                  <a:gd name="T18" fmla="*/ 260 w 478"/>
                  <a:gd name="T19" fmla="*/ 155 h 1248"/>
                  <a:gd name="T20" fmla="*/ 296 w 478"/>
                  <a:gd name="T21" fmla="*/ 337 h 1248"/>
                  <a:gd name="T22" fmla="*/ 322 w 478"/>
                  <a:gd name="T23" fmla="*/ 674 h 1248"/>
                  <a:gd name="T24" fmla="*/ 354 w 478"/>
                  <a:gd name="T25" fmla="*/ 821 h 1248"/>
                  <a:gd name="T26" fmla="*/ 388 w 478"/>
                  <a:gd name="T27" fmla="*/ 839 h 1248"/>
                  <a:gd name="T28" fmla="*/ 420 w 478"/>
                  <a:gd name="T29" fmla="*/ 604 h 1248"/>
                  <a:gd name="T30" fmla="*/ 452 w 478"/>
                  <a:gd name="T31" fmla="*/ 484 h 1248"/>
                  <a:gd name="T32" fmla="*/ 478 w 478"/>
                  <a:gd name="T33" fmla="*/ 305 h 1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8" h="1248">
                    <a:moveTo>
                      <a:pt x="0" y="1248"/>
                    </a:moveTo>
                    <a:lnTo>
                      <a:pt x="32" y="1248"/>
                    </a:lnTo>
                    <a:lnTo>
                      <a:pt x="50" y="1248"/>
                    </a:lnTo>
                    <a:lnTo>
                      <a:pt x="76" y="1248"/>
                    </a:lnTo>
                    <a:lnTo>
                      <a:pt x="112" y="1248"/>
                    </a:lnTo>
                    <a:lnTo>
                      <a:pt x="144" y="1248"/>
                    </a:lnTo>
                    <a:lnTo>
                      <a:pt x="174" y="677"/>
                    </a:lnTo>
                    <a:lnTo>
                      <a:pt x="198" y="225"/>
                    </a:lnTo>
                    <a:lnTo>
                      <a:pt x="232" y="0"/>
                    </a:lnTo>
                    <a:lnTo>
                      <a:pt x="260" y="155"/>
                    </a:lnTo>
                    <a:lnTo>
                      <a:pt x="296" y="337"/>
                    </a:lnTo>
                    <a:lnTo>
                      <a:pt x="322" y="674"/>
                    </a:lnTo>
                    <a:lnTo>
                      <a:pt x="354" y="821"/>
                    </a:lnTo>
                    <a:lnTo>
                      <a:pt x="388" y="839"/>
                    </a:lnTo>
                    <a:lnTo>
                      <a:pt x="420" y="604"/>
                    </a:lnTo>
                    <a:lnTo>
                      <a:pt x="452" y="484"/>
                    </a:lnTo>
                    <a:lnTo>
                      <a:pt x="478" y="305"/>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Freeform 624">
                <a:extLst>
                  <a:ext uri="{FF2B5EF4-FFF2-40B4-BE49-F238E27FC236}">
                    <a16:creationId xmlns:a16="http://schemas.microsoft.com/office/drawing/2014/main" id="{525F3711-9C22-4758-80C6-3C1B6478FB54}"/>
                  </a:ext>
                </a:extLst>
              </p:cNvPr>
              <p:cNvSpPr>
                <a:spLocks/>
              </p:cNvSpPr>
              <p:nvPr/>
            </p:nvSpPr>
            <p:spPr bwMode="auto">
              <a:xfrm>
                <a:off x="5223364" y="2923369"/>
                <a:ext cx="644525" cy="1693863"/>
              </a:xfrm>
              <a:custGeom>
                <a:avLst/>
                <a:gdLst>
                  <a:gd name="T0" fmla="*/ 0 w 406"/>
                  <a:gd name="T1" fmla="*/ 1067 h 1067"/>
                  <a:gd name="T2" fmla="*/ 32 w 406"/>
                  <a:gd name="T3" fmla="*/ 1067 h 1067"/>
                  <a:gd name="T4" fmla="*/ 64 w 406"/>
                  <a:gd name="T5" fmla="*/ 1067 h 1067"/>
                  <a:gd name="T6" fmla="*/ 94 w 406"/>
                  <a:gd name="T7" fmla="*/ 1067 h 1067"/>
                  <a:gd name="T8" fmla="*/ 126 w 406"/>
                  <a:gd name="T9" fmla="*/ 596 h 1067"/>
                  <a:gd name="T10" fmla="*/ 156 w 406"/>
                  <a:gd name="T11" fmla="*/ 0 h 1067"/>
                  <a:gd name="T12" fmla="*/ 188 w 406"/>
                  <a:gd name="T13" fmla="*/ 185 h 1067"/>
                  <a:gd name="T14" fmla="*/ 224 w 406"/>
                  <a:gd name="T15" fmla="*/ 163 h 1067"/>
                  <a:gd name="T16" fmla="*/ 246 w 406"/>
                  <a:gd name="T17" fmla="*/ 118 h 1067"/>
                  <a:gd name="T18" fmla="*/ 282 w 406"/>
                  <a:gd name="T19" fmla="*/ 124 h 1067"/>
                  <a:gd name="T20" fmla="*/ 314 w 406"/>
                  <a:gd name="T21" fmla="*/ 140 h 1067"/>
                  <a:gd name="T22" fmla="*/ 344 w 406"/>
                  <a:gd name="T23" fmla="*/ 62 h 1067"/>
                  <a:gd name="T24" fmla="*/ 376 w 406"/>
                  <a:gd name="T25" fmla="*/ 156 h 1067"/>
                  <a:gd name="T26" fmla="*/ 406 w 406"/>
                  <a:gd name="T27" fmla="*/ 329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6" h="1067">
                    <a:moveTo>
                      <a:pt x="0" y="1067"/>
                    </a:moveTo>
                    <a:lnTo>
                      <a:pt x="32" y="1067"/>
                    </a:lnTo>
                    <a:lnTo>
                      <a:pt x="64" y="1067"/>
                    </a:lnTo>
                    <a:lnTo>
                      <a:pt x="94" y="1067"/>
                    </a:lnTo>
                    <a:lnTo>
                      <a:pt x="126" y="596"/>
                    </a:lnTo>
                    <a:lnTo>
                      <a:pt x="156" y="0"/>
                    </a:lnTo>
                    <a:lnTo>
                      <a:pt x="188" y="185"/>
                    </a:lnTo>
                    <a:lnTo>
                      <a:pt x="224" y="163"/>
                    </a:lnTo>
                    <a:lnTo>
                      <a:pt x="246" y="118"/>
                    </a:lnTo>
                    <a:lnTo>
                      <a:pt x="282" y="124"/>
                    </a:lnTo>
                    <a:lnTo>
                      <a:pt x="314" y="140"/>
                    </a:lnTo>
                    <a:lnTo>
                      <a:pt x="344" y="62"/>
                    </a:lnTo>
                    <a:lnTo>
                      <a:pt x="376" y="156"/>
                    </a:lnTo>
                    <a:lnTo>
                      <a:pt x="406" y="329"/>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Freeform 625">
                <a:extLst>
                  <a:ext uri="{FF2B5EF4-FFF2-40B4-BE49-F238E27FC236}">
                    <a16:creationId xmlns:a16="http://schemas.microsoft.com/office/drawing/2014/main" id="{4A74D20D-A89F-45D3-8839-6DE04F98DA0D}"/>
                  </a:ext>
                </a:extLst>
              </p:cNvPr>
              <p:cNvSpPr>
                <a:spLocks/>
              </p:cNvSpPr>
              <p:nvPr/>
            </p:nvSpPr>
            <p:spPr bwMode="auto">
              <a:xfrm>
                <a:off x="5223364" y="3117044"/>
                <a:ext cx="596900" cy="1500188"/>
              </a:xfrm>
              <a:custGeom>
                <a:avLst/>
                <a:gdLst>
                  <a:gd name="T0" fmla="*/ 0 w 376"/>
                  <a:gd name="T1" fmla="*/ 945 h 945"/>
                  <a:gd name="T2" fmla="*/ 32 w 376"/>
                  <a:gd name="T3" fmla="*/ 945 h 945"/>
                  <a:gd name="T4" fmla="*/ 64 w 376"/>
                  <a:gd name="T5" fmla="*/ 945 h 945"/>
                  <a:gd name="T6" fmla="*/ 94 w 376"/>
                  <a:gd name="T7" fmla="*/ 945 h 945"/>
                  <a:gd name="T8" fmla="*/ 126 w 376"/>
                  <a:gd name="T9" fmla="*/ 945 h 945"/>
                  <a:gd name="T10" fmla="*/ 156 w 376"/>
                  <a:gd name="T11" fmla="*/ 917 h 945"/>
                  <a:gd name="T12" fmla="*/ 192 w 376"/>
                  <a:gd name="T13" fmla="*/ 249 h 945"/>
                  <a:gd name="T14" fmla="*/ 220 w 376"/>
                  <a:gd name="T15" fmla="*/ 181 h 945"/>
                  <a:gd name="T16" fmla="*/ 250 w 376"/>
                  <a:gd name="T17" fmla="*/ 0 h 945"/>
                  <a:gd name="T18" fmla="*/ 282 w 376"/>
                  <a:gd name="T19" fmla="*/ 61 h 945"/>
                  <a:gd name="T20" fmla="*/ 314 w 376"/>
                  <a:gd name="T21" fmla="*/ 121 h 945"/>
                  <a:gd name="T22" fmla="*/ 344 w 376"/>
                  <a:gd name="T23" fmla="*/ 59 h 945"/>
                  <a:gd name="T24" fmla="*/ 376 w 376"/>
                  <a:gd name="T25" fmla="*/ 185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6" h="945">
                    <a:moveTo>
                      <a:pt x="0" y="945"/>
                    </a:moveTo>
                    <a:lnTo>
                      <a:pt x="32" y="945"/>
                    </a:lnTo>
                    <a:lnTo>
                      <a:pt x="64" y="945"/>
                    </a:lnTo>
                    <a:lnTo>
                      <a:pt x="94" y="945"/>
                    </a:lnTo>
                    <a:lnTo>
                      <a:pt x="126" y="945"/>
                    </a:lnTo>
                    <a:lnTo>
                      <a:pt x="156" y="917"/>
                    </a:lnTo>
                    <a:lnTo>
                      <a:pt x="192" y="249"/>
                    </a:lnTo>
                    <a:lnTo>
                      <a:pt x="220" y="181"/>
                    </a:lnTo>
                    <a:lnTo>
                      <a:pt x="250" y="0"/>
                    </a:lnTo>
                    <a:lnTo>
                      <a:pt x="282" y="61"/>
                    </a:lnTo>
                    <a:lnTo>
                      <a:pt x="314" y="121"/>
                    </a:lnTo>
                    <a:lnTo>
                      <a:pt x="344" y="59"/>
                    </a:lnTo>
                    <a:lnTo>
                      <a:pt x="376" y="185"/>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Freeform 626">
                <a:extLst>
                  <a:ext uri="{FF2B5EF4-FFF2-40B4-BE49-F238E27FC236}">
                    <a16:creationId xmlns:a16="http://schemas.microsoft.com/office/drawing/2014/main" id="{914A46CE-9293-46CC-8869-06878FEDA601}"/>
                  </a:ext>
                </a:extLst>
              </p:cNvPr>
              <p:cNvSpPr>
                <a:spLocks/>
              </p:cNvSpPr>
              <p:nvPr/>
            </p:nvSpPr>
            <p:spPr bwMode="auto">
              <a:xfrm>
                <a:off x="5223364" y="2607457"/>
                <a:ext cx="2454275" cy="2009775"/>
              </a:xfrm>
              <a:custGeom>
                <a:avLst/>
                <a:gdLst>
                  <a:gd name="T0" fmla="*/ 0 w 1546"/>
                  <a:gd name="T1" fmla="*/ 1266 h 1266"/>
                  <a:gd name="T2" fmla="*/ 32 w 1546"/>
                  <a:gd name="T3" fmla="*/ 1266 h 1266"/>
                  <a:gd name="T4" fmla="*/ 50 w 1546"/>
                  <a:gd name="T5" fmla="*/ 1266 h 1266"/>
                  <a:gd name="T6" fmla="*/ 108 w 1546"/>
                  <a:gd name="T7" fmla="*/ 989 h 1266"/>
                  <a:gd name="T8" fmla="*/ 140 w 1546"/>
                  <a:gd name="T9" fmla="*/ 263 h 1266"/>
                  <a:gd name="T10" fmla="*/ 170 w 1546"/>
                  <a:gd name="T11" fmla="*/ 0 h 1266"/>
                  <a:gd name="T12" fmla="*/ 232 w 1546"/>
                  <a:gd name="T13" fmla="*/ 526 h 1266"/>
                  <a:gd name="T14" fmla="*/ 264 w 1546"/>
                  <a:gd name="T15" fmla="*/ 664 h 1266"/>
                  <a:gd name="T16" fmla="*/ 296 w 1546"/>
                  <a:gd name="T17" fmla="*/ 656 h 1266"/>
                  <a:gd name="T18" fmla="*/ 326 w 1546"/>
                  <a:gd name="T19" fmla="*/ 717 h 1266"/>
                  <a:gd name="T20" fmla="*/ 358 w 1546"/>
                  <a:gd name="T21" fmla="*/ 695 h 1266"/>
                  <a:gd name="T22" fmla="*/ 388 w 1546"/>
                  <a:gd name="T23" fmla="*/ 319 h 1266"/>
                  <a:gd name="T24" fmla="*/ 518 w 1546"/>
                  <a:gd name="T25" fmla="*/ 851 h 1266"/>
                  <a:gd name="T26" fmla="*/ 554 w 1546"/>
                  <a:gd name="T27" fmla="*/ 765 h 1266"/>
                  <a:gd name="T28" fmla="*/ 590 w 1546"/>
                  <a:gd name="T29" fmla="*/ 707 h 1266"/>
                  <a:gd name="T30" fmla="*/ 620 w 1546"/>
                  <a:gd name="T31" fmla="*/ 624 h 1266"/>
                  <a:gd name="T32" fmla="*/ 642 w 1546"/>
                  <a:gd name="T33" fmla="*/ 849 h 1266"/>
                  <a:gd name="T34" fmla="*/ 671 w 1546"/>
                  <a:gd name="T35" fmla="*/ 1128 h 1266"/>
                  <a:gd name="T36" fmla="*/ 703 w 1546"/>
                  <a:gd name="T37" fmla="*/ 919 h 1266"/>
                  <a:gd name="T38" fmla="*/ 733 w 1546"/>
                  <a:gd name="T39" fmla="*/ 979 h 1266"/>
                  <a:gd name="T40" fmla="*/ 765 w 1546"/>
                  <a:gd name="T41" fmla="*/ 937 h 1266"/>
                  <a:gd name="T42" fmla="*/ 827 w 1546"/>
                  <a:gd name="T43" fmla="*/ 877 h 1266"/>
                  <a:gd name="T44" fmla="*/ 889 w 1546"/>
                  <a:gd name="T45" fmla="*/ 969 h 1266"/>
                  <a:gd name="T46" fmla="*/ 951 w 1546"/>
                  <a:gd name="T47" fmla="*/ 871 h 1266"/>
                  <a:gd name="T48" fmla="*/ 1045 w 1546"/>
                  <a:gd name="T49" fmla="*/ 829 h 1266"/>
                  <a:gd name="T50" fmla="*/ 1077 w 1546"/>
                  <a:gd name="T51" fmla="*/ 865 h 1266"/>
                  <a:gd name="T52" fmla="*/ 1171 w 1546"/>
                  <a:gd name="T53" fmla="*/ 839 h 1266"/>
                  <a:gd name="T54" fmla="*/ 1233 w 1546"/>
                  <a:gd name="T55" fmla="*/ 819 h 1266"/>
                  <a:gd name="T56" fmla="*/ 1295 w 1546"/>
                  <a:gd name="T57" fmla="*/ 528 h 1266"/>
                  <a:gd name="T58" fmla="*/ 1357 w 1546"/>
                  <a:gd name="T59" fmla="*/ 885 h 1266"/>
                  <a:gd name="T60" fmla="*/ 1420 w 1546"/>
                  <a:gd name="T61" fmla="*/ 831 h 1266"/>
                  <a:gd name="T62" fmla="*/ 1484 w 1546"/>
                  <a:gd name="T63" fmla="*/ 602 h 1266"/>
                  <a:gd name="T64" fmla="*/ 1546 w 1546"/>
                  <a:gd name="T65" fmla="*/ 933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46" h="1266">
                    <a:moveTo>
                      <a:pt x="0" y="1266"/>
                    </a:moveTo>
                    <a:lnTo>
                      <a:pt x="32" y="1266"/>
                    </a:lnTo>
                    <a:lnTo>
                      <a:pt x="50" y="1266"/>
                    </a:lnTo>
                    <a:lnTo>
                      <a:pt x="108" y="989"/>
                    </a:lnTo>
                    <a:lnTo>
                      <a:pt x="140" y="263"/>
                    </a:lnTo>
                    <a:lnTo>
                      <a:pt x="170" y="0"/>
                    </a:lnTo>
                    <a:lnTo>
                      <a:pt x="232" y="526"/>
                    </a:lnTo>
                    <a:lnTo>
                      <a:pt x="264" y="664"/>
                    </a:lnTo>
                    <a:lnTo>
                      <a:pt x="296" y="656"/>
                    </a:lnTo>
                    <a:lnTo>
                      <a:pt x="326" y="717"/>
                    </a:lnTo>
                    <a:lnTo>
                      <a:pt x="358" y="695"/>
                    </a:lnTo>
                    <a:lnTo>
                      <a:pt x="388" y="319"/>
                    </a:lnTo>
                    <a:lnTo>
                      <a:pt x="518" y="851"/>
                    </a:lnTo>
                    <a:lnTo>
                      <a:pt x="554" y="765"/>
                    </a:lnTo>
                    <a:lnTo>
                      <a:pt x="590" y="707"/>
                    </a:lnTo>
                    <a:lnTo>
                      <a:pt x="620" y="624"/>
                    </a:lnTo>
                    <a:lnTo>
                      <a:pt x="642" y="849"/>
                    </a:lnTo>
                    <a:lnTo>
                      <a:pt x="671" y="1128"/>
                    </a:lnTo>
                    <a:lnTo>
                      <a:pt x="703" y="919"/>
                    </a:lnTo>
                    <a:lnTo>
                      <a:pt x="733" y="979"/>
                    </a:lnTo>
                    <a:lnTo>
                      <a:pt x="765" y="937"/>
                    </a:lnTo>
                    <a:lnTo>
                      <a:pt x="827" y="877"/>
                    </a:lnTo>
                    <a:lnTo>
                      <a:pt x="889" y="969"/>
                    </a:lnTo>
                    <a:lnTo>
                      <a:pt x="951" y="871"/>
                    </a:lnTo>
                    <a:lnTo>
                      <a:pt x="1045" y="829"/>
                    </a:lnTo>
                    <a:lnTo>
                      <a:pt x="1077" y="865"/>
                    </a:lnTo>
                    <a:lnTo>
                      <a:pt x="1171" y="839"/>
                    </a:lnTo>
                    <a:lnTo>
                      <a:pt x="1233" y="819"/>
                    </a:lnTo>
                    <a:lnTo>
                      <a:pt x="1295" y="528"/>
                    </a:lnTo>
                    <a:lnTo>
                      <a:pt x="1357" y="885"/>
                    </a:lnTo>
                    <a:lnTo>
                      <a:pt x="1420" y="831"/>
                    </a:lnTo>
                    <a:lnTo>
                      <a:pt x="1484" y="602"/>
                    </a:lnTo>
                    <a:lnTo>
                      <a:pt x="1546" y="933"/>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Freeform 627">
                <a:extLst>
                  <a:ext uri="{FF2B5EF4-FFF2-40B4-BE49-F238E27FC236}">
                    <a16:creationId xmlns:a16="http://schemas.microsoft.com/office/drawing/2014/main" id="{9B5E4D54-CD31-4317-B3DA-949D91B192E2}"/>
                  </a:ext>
                </a:extLst>
              </p:cNvPr>
              <p:cNvSpPr>
                <a:spLocks/>
              </p:cNvSpPr>
              <p:nvPr/>
            </p:nvSpPr>
            <p:spPr bwMode="auto">
              <a:xfrm>
                <a:off x="5223364" y="2518557"/>
                <a:ext cx="504825" cy="2098675"/>
              </a:xfrm>
              <a:custGeom>
                <a:avLst/>
                <a:gdLst>
                  <a:gd name="T0" fmla="*/ 0 w 318"/>
                  <a:gd name="T1" fmla="*/ 1322 h 1322"/>
                  <a:gd name="T2" fmla="*/ 28 w 318"/>
                  <a:gd name="T3" fmla="*/ 1322 h 1322"/>
                  <a:gd name="T4" fmla="*/ 68 w 318"/>
                  <a:gd name="T5" fmla="*/ 1322 h 1322"/>
                  <a:gd name="T6" fmla="*/ 100 w 318"/>
                  <a:gd name="T7" fmla="*/ 1322 h 1322"/>
                  <a:gd name="T8" fmla="*/ 130 w 318"/>
                  <a:gd name="T9" fmla="*/ 253 h 1322"/>
                  <a:gd name="T10" fmla="*/ 162 w 318"/>
                  <a:gd name="T11" fmla="*/ 0 h 1322"/>
                  <a:gd name="T12" fmla="*/ 192 w 318"/>
                  <a:gd name="T13" fmla="*/ 319 h 1322"/>
                  <a:gd name="T14" fmla="*/ 224 w 318"/>
                  <a:gd name="T15" fmla="*/ 789 h 1322"/>
                  <a:gd name="T16" fmla="*/ 256 w 318"/>
                  <a:gd name="T17" fmla="*/ 293 h 1322"/>
                  <a:gd name="T18" fmla="*/ 286 w 318"/>
                  <a:gd name="T19" fmla="*/ 117 h 1322"/>
                  <a:gd name="T20" fmla="*/ 318 w 318"/>
                  <a:gd name="T21" fmla="*/ 149 h 1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322">
                    <a:moveTo>
                      <a:pt x="0" y="1322"/>
                    </a:moveTo>
                    <a:lnTo>
                      <a:pt x="28" y="1322"/>
                    </a:lnTo>
                    <a:lnTo>
                      <a:pt x="68" y="1322"/>
                    </a:lnTo>
                    <a:lnTo>
                      <a:pt x="100" y="1322"/>
                    </a:lnTo>
                    <a:lnTo>
                      <a:pt x="130" y="253"/>
                    </a:lnTo>
                    <a:lnTo>
                      <a:pt x="162" y="0"/>
                    </a:lnTo>
                    <a:lnTo>
                      <a:pt x="192" y="319"/>
                    </a:lnTo>
                    <a:lnTo>
                      <a:pt x="224" y="789"/>
                    </a:lnTo>
                    <a:lnTo>
                      <a:pt x="256" y="293"/>
                    </a:lnTo>
                    <a:lnTo>
                      <a:pt x="286" y="117"/>
                    </a:lnTo>
                    <a:lnTo>
                      <a:pt x="318" y="149"/>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Freeform 628">
                <a:extLst>
                  <a:ext uri="{FF2B5EF4-FFF2-40B4-BE49-F238E27FC236}">
                    <a16:creationId xmlns:a16="http://schemas.microsoft.com/office/drawing/2014/main" id="{F316C3A8-442F-49B2-875C-AA3AD38AF29B}"/>
                  </a:ext>
                </a:extLst>
              </p:cNvPr>
              <p:cNvSpPr>
                <a:spLocks/>
              </p:cNvSpPr>
              <p:nvPr/>
            </p:nvSpPr>
            <p:spPr bwMode="auto">
              <a:xfrm>
                <a:off x="5223364" y="3394857"/>
                <a:ext cx="2432050" cy="1222375"/>
              </a:xfrm>
              <a:custGeom>
                <a:avLst/>
                <a:gdLst>
                  <a:gd name="T0" fmla="*/ 0 w 1532"/>
                  <a:gd name="T1" fmla="*/ 770 h 770"/>
                  <a:gd name="T2" fmla="*/ 40 w 1532"/>
                  <a:gd name="T3" fmla="*/ 770 h 770"/>
                  <a:gd name="T4" fmla="*/ 64 w 1532"/>
                  <a:gd name="T5" fmla="*/ 770 h 770"/>
                  <a:gd name="T6" fmla="*/ 94 w 1532"/>
                  <a:gd name="T7" fmla="*/ 770 h 770"/>
                  <a:gd name="T8" fmla="*/ 126 w 1532"/>
                  <a:gd name="T9" fmla="*/ 477 h 770"/>
                  <a:gd name="T10" fmla="*/ 156 w 1532"/>
                  <a:gd name="T11" fmla="*/ 52 h 770"/>
                  <a:gd name="T12" fmla="*/ 188 w 1532"/>
                  <a:gd name="T13" fmla="*/ 333 h 770"/>
                  <a:gd name="T14" fmla="*/ 220 w 1532"/>
                  <a:gd name="T15" fmla="*/ 596 h 770"/>
                  <a:gd name="T16" fmla="*/ 250 w 1532"/>
                  <a:gd name="T17" fmla="*/ 770 h 770"/>
                  <a:gd name="T18" fmla="*/ 282 w 1532"/>
                  <a:gd name="T19" fmla="*/ 275 h 770"/>
                  <a:gd name="T20" fmla="*/ 314 w 1532"/>
                  <a:gd name="T21" fmla="*/ 76 h 770"/>
                  <a:gd name="T22" fmla="*/ 344 w 1532"/>
                  <a:gd name="T23" fmla="*/ 84 h 770"/>
                  <a:gd name="T24" fmla="*/ 376 w 1532"/>
                  <a:gd name="T25" fmla="*/ 134 h 770"/>
                  <a:gd name="T26" fmla="*/ 406 w 1532"/>
                  <a:gd name="T27" fmla="*/ 80 h 770"/>
                  <a:gd name="T28" fmla="*/ 438 w 1532"/>
                  <a:gd name="T29" fmla="*/ 279 h 770"/>
                  <a:gd name="T30" fmla="*/ 470 w 1532"/>
                  <a:gd name="T31" fmla="*/ 369 h 770"/>
                  <a:gd name="T32" fmla="*/ 500 w 1532"/>
                  <a:gd name="T33" fmla="*/ 712 h 770"/>
                  <a:gd name="T34" fmla="*/ 576 w 1532"/>
                  <a:gd name="T35" fmla="*/ 156 h 770"/>
                  <a:gd name="T36" fmla="*/ 598 w 1532"/>
                  <a:gd name="T37" fmla="*/ 158 h 770"/>
                  <a:gd name="T38" fmla="*/ 626 w 1532"/>
                  <a:gd name="T39" fmla="*/ 192 h 770"/>
                  <a:gd name="T40" fmla="*/ 656 w 1532"/>
                  <a:gd name="T41" fmla="*/ 48 h 770"/>
                  <a:gd name="T42" fmla="*/ 689 w 1532"/>
                  <a:gd name="T43" fmla="*/ 0 h 770"/>
                  <a:gd name="T44" fmla="*/ 719 w 1532"/>
                  <a:gd name="T45" fmla="*/ 88 h 770"/>
                  <a:gd name="T46" fmla="*/ 751 w 1532"/>
                  <a:gd name="T47" fmla="*/ 303 h 770"/>
                  <a:gd name="T48" fmla="*/ 783 w 1532"/>
                  <a:gd name="T49" fmla="*/ 213 h 770"/>
                  <a:gd name="T50" fmla="*/ 845 w 1532"/>
                  <a:gd name="T51" fmla="*/ 317 h 770"/>
                  <a:gd name="T52" fmla="*/ 907 w 1532"/>
                  <a:gd name="T53" fmla="*/ 213 h 770"/>
                  <a:gd name="T54" fmla="*/ 969 w 1532"/>
                  <a:gd name="T55" fmla="*/ 231 h 770"/>
                  <a:gd name="T56" fmla="*/ 1033 w 1532"/>
                  <a:gd name="T57" fmla="*/ 259 h 770"/>
                  <a:gd name="T58" fmla="*/ 1095 w 1532"/>
                  <a:gd name="T59" fmla="*/ 128 h 770"/>
                  <a:gd name="T60" fmla="*/ 1157 w 1532"/>
                  <a:gd name="T61" fmla="*/ 98 h 770"/>
                  <a:gd name="T62" fmla="*/ 1223 w 1532"/>
                  <a:gd name="T63" fmla="*/ 102 h 770"/>
                  <a:gd name="T64" fmla="*/ 1281 w 1532"/>
                  <a:gd name="T65" fmla="*/ 116 h 770"/>
                  <a:gd name="T66" fmla="*/ 1345 w 1532"/>
                  <a:gd name="T67" fmla="*/ 152 h 770"/>
                  <a:gd name="T68" fmla="*/ 1412 w 1532"/>
                  <a:gd name="T69" fmla="*/ 122 h 770"/>
                  <a:gd name="T70" fmla="*/ 1470 w 1532"/>
                  <a:gd name="T71" fmla="*/ 16 h 770"/>
                  <a:gd name="T72" fmla="*/ 1532 w 1532"/>
                  <a:gd name="T73" fmla="*/ 66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32" h="770">
                    <a:moveTo>
                      <a:pt x="0" y="770"/>
                    </a:moveTo>
                    <a:lnTo>
                      <a:pt x="40" y="770"/>
                    </a:lnTo>
                    <a:lnTo>
                      <a:pt x="64" y="770"/>
                    </a:lnTo>
                    <a:lnTo>
                      <a:pt x="94" y="770"/>
                    </a:lnTo>
                    <a:lnTo>
                      <a:pt x="126" y="477"/>
                    </a:lnTo>
                    <a:lnTo>
                      <a:pt x="156" y="52"/>
                    </a:lnTo>
                    <a:lnTo>
                      <a:pt x="188" y="333"/>
                    </a:lnTo>
                    <a:lnTo>
                      <a:pt x="220" y="596"/>
                    </a:lnTo>
                    <a:lnTo>
                      <a:pt x="250" y="770"/>
                    </a:lnTo>
                    <a:lnTo>
                      <a:pt x="282" y="275"/>
                    </a:lnTo>
                    <a:lnTo>
                      <a:pt x="314" y="76"/>
                    </a:lnTo>
                    <a:lnTo>
                      <a:pt x="344" y="84"/>
                    </a:lnTo>
                    <a:lnTo>
                      <a:pt x="376" y="134"/>
                    </a:lnTo>
                    <a:lnTo>
                      <a:pt x="406" y="80"/>
                    </a:lnTo>
                    <a:lnTo>
                      <a:pt x="438" y="279"/>
                    </a:lnTo>
                    <a:lnTo>
                      <a:pt x="470" y="369"/>
                    </a:lnTo>
                    <a:lnTo>
                      <a:pt x="500" y="712"/>
                    </a:lnTo>
                    <a:lnTo>
                      <a:pt x="576" y="156"/>
                    </a:lnTo>
                    <a:lnTo>
                      <a:pt x="598" y="158"/>
                    </a:lnTo>
                    <a:lnTo>
                      <a:pt x="626" y="192"/>
                    </a:lnTo>
                    <a:lnTo>
                      <a:pt x="656" y="48"/>
                    </a:lnTo>
                    <a:lnTo>
                      <a:pt x="689" y="0"/>
                    </a:lnTo>
                    <a:lnTo>
                      <a:pt x="719" y="88"/>
                    </a:lnTo>
                    <a:lnTo>
                      <a:pt x="751" y="303"/>
                    </a:lnTo>
                    <a:lnTo>
                      <a:pt x="783" y="213"/>
                    </a:lnTo>
                    <a:lnTo>
                      <a:pt x="845" y="317"/>
                    </a:lnTo>
                    <a:lnTo>
                      <a:pt x="907" y="213"/>
                    </a:lnTo>
                    <a:lnTo>
                      <a:pt x="969" y="231"/>
                    </a:lnTo>
                    <a:lnTo>
                      <a:pt x="1033" y="259"/>
                    </a:lnTo>
                    <a:lnTo>
                      <a:pt x="1095" y="128"/>
                    </a:lnTo>
                    <a:lnTo>
                      <a:pt x="1157" y="98"/>
                    </a:lnTo>
                    <a:lnTo>
                      <a:pt x="1223" y="102"/>
                    </a:lnTo>
                    <a:lnTo>
                      <a:pt x="1281" y="116"/>
                    </a:lnTo>
                    <a:lnTo>
                      <a:pt x="1345" y="152"/>
                    </a:lnTo>
                    <a:lnTo>
                      <a:pt x="1412" y="122"/>
                    </a:lnTo>
                    <a:lnTo>
                      <a:pt x="1470" y="16"/>
                    </a:lnTo>
                    <a:lnTo>
                      <a:pt x="1532" y="66"/>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Freeform 629">
                <a:extLst>
                  <a:ext uri="{FF2B5EF4-FFF2-40B4-BE49-F238E27FC236}">
                    <a16:creationId xmlns:a16="http://schemas.microsoft.com/office/drawing/2014/main" id="{B66B84D9-2017-4FF1-A46C-DBD549B2B5DB}"/>
                  </a:ext>
                </a:extLst>
              </p:cNvPr>
              <p:cNvSpPr>
                <a:spLocks/>
              </p:cNvSpPr>
              <p:nvPr/>
            </p:nvSpPr>
            <p:spPr bwMode="auto">
              <a:xfrm>
                <a:off x="5223364" y="2140732"/>
                <a:ext cx="1481138" cy="2476500"/>
              </a:xfrm>
              <a:custGeom>
                <a:avLst/>
                <a:gdLst>
                  <a:gd name="T0" fmla="*/ 0 w 933"/>
                  <a:gd name="T1" fmla="*/ 1560 h 1560"/>
                  <a:gd name="T2" fmla="*/ 28 w 933"/>
                  <a:gd name="T3" fmla="*/ 1560 h 1560"/>
                  <a:gd name="T4" fmla="*/ 58 w 933"/>
                  <a:gd name="T5" fmla="*/ 1560 h 1560"/>
                  <a:gd name="T6" fmla="*/ 90 w 933"/>
                  <a:gd name="T7" fmla="*/ 1265 h 1560"/>
                  <a:gd name="T8" fmla="*/ 122 w 933"/>
                  <a:gd name="T9" fmla="*/ 993 h 1560"/>
                  <a:gd name="T10" fmla="*/ 152 w 933"/>
                  <a:gd name="T11" fmla="*/ 999 h 1560"/>
                  <a:gd name="T12" fmla="*/ 184 w 933"/>
                  <a:gd name="T13" fmla="*/ 409 h 1560"/>
                  <a:gd name="T14" fmla="*/ 214 w 933"/>
                  <a:gd name="T15" fmla="*/ 0 h 1560"/>
                  <a:gd name="T16" fmla="*/ 246 w 933"/>
                  <a:gd name="T17" fmla="*/ 144 h 1560"/>
                  <a:gd name="T18" fmla="*/ 278 w 933"/>
                  <a:gd name="T19" fmla="*/ 433 h 1560"/>
                  <a:gd name="T20" fmla="*/ 308 w 933"/>
                  <a:gd name="T21" fmla="*/ 385 h 1560"/>
                  <a:gd name="T22" fmla="*/ 340 w 933"/>
                  <a:gd name="T23" fmla="*/ 593 h 1560"/>
                  <a:gd name="T24" fmla="*/ 372 w 933"/>
                  <a:gd name="T25" fmla="*/ 822 h 1560"/>
                  <a:gd name="T26" fmla="*/ 402 w 933"/>
                  <a:gd name="T27" fmla="*/ 892 h 1560"/>
                  <a:gd name="T28" fmla="*/ 438 w 933"/>
                  <a:gd name="T29" fmla="*/ 910 h 1560"/>
                  <a:gd name="T30" fmla="*/ 464 w 933"/>
                  <a:gd name="T31" fmla="*/ 999 h 1560"/>
                  <a:gd name="T32" fmla="*/ 482 w 933"/>
                  <a:gd name="T33" fmla="*/ 904 h 1560"/>
                  <a:gd name="T34" fmla="*/ 536 w 933"/>
                  <a:gd name="T35" fmla="*/ 822 h 1560"/>
                  <a:gd name="T36" fmla="*/ 558 w 933"/>
                  <a:gd name="T37" fmla="*/ 918 h 1560"/>
                  <a:gd name="T38" fmla="*/ 590 w 933"/>
                  <a:gd name="T39" fmla="*/ 986 h 1560"/>
                  <a:gd name="T40" fmla="*/ 626 w 933"/>
                  <a:gd name="T41" fmla="*/ 1027 h 1560"/>
                  <a:gd name="T42" fmla="*/ 652 w 933"/>
                  <a:gd name="T43" fmla="*/ 960 h 1560"/>
                  <a:gd name="T44" fmla="*/ 685 w 933"/>
                  <a:gd name="T45" fmla="*/ 1115 h 1560"/>
                  <a:gd name="T46" fmla="*/ 715 w 933"/>
                  <a:gd name="T47" fmla="*/ 936 h 1560"/>
                  <a:gd name="T48" fmla="*/ 751 w 933"/>
                  <a:gd name="T49" fmla="*/ 890 h 1560"/>
                  <a:gd name="T50" fmla="*/ 795 w 933"/>
                  <a:gd name="T51" fmla="*/ 726 h 1560"/>
                  <a:gd name="T52" fmla="*/ 871 w 933"/>
                  <a:gd name="T53" fmla="*/ 802 h 1560"/>
                  <a:gd name="T54" fmla="*/ 933 w 933"/>
                  <a:gd name="T55" fmla="*/ 870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33" h="1560">
                    <a:moveTo>
                      <a:pt x="0" y="1560"/>
                    </a:moveTo>
                    <a:lnTo>
                      <a:pt x="28" y="1560"/>
                    </a:lnTo>
                    <a:lnTo>
                      <a:pt x="58" y="1560"/>
                    </a:lnTo>
                    <a:lnTo>
                      <a:pt x="90" y="1265"/>
                    </a:lnTo>
                    <a:lnTo>
                      <a:pt x="122" y="993"/>
                    </a:lnTo>
                    <a:lnTo>
                      <a:pt x="152" y="999"/>
                    </a:lnTo>
                    <a:lnTo>
                      <a:pt x="184" y="409"/>
                    </a:lnTo>
                    <a:lnTo>
                      <a:pt x="214" y="0"/>
                    </a:lnTo>
                    <a:lnTo>
                      <a:pt x="246" y="144"/>
                    </a:lnTo>
                    <a:lnTo>
                      <a:pt x="278" y="433"/>
                    </a:lnTo>
                    <a:lnTo>
                      <a:pt x="308" y="385"/>
                    </a:lnTo>
                    <a:lnTo>
                      <a:pt x="340" y="593"/>
                    </a:lnTo>
                    <a:lnTo>
                      <a:pt x="372" y="822"/>
                    </a:lnTo>
                    <a:lnTo>
                      <a:pt x="402" y="892"/>
                    </a:lnTo>
                    <a:lnTo>
                      <a:pt x="438" y="910"/>
                    </a:lnTo>
                    <a:lnTo>
                      <a:pt x="464" y="999"/>
                    </a:lnTo>
                    <a:lnTo>
                      <a:pt x="482" y="904"/>
                    </a:lnTo>
                    <a:lnTo>
                      <a:pt x="536" y="822"/>
                    </a:lnTo>
                    <a:lnTo>
                      <a:pt x="558" y="918"/>
                    </a:lnTo>
                    <a:lnTo>
                      <a:pt x="590" y="986"/>
                    </a:lnTo>
                    <a:lnTo>
                      <a:pt x="626" y="1027"/>
                    </a:lnTo>
                    <a:lnTo>
                      <a:pt x="652" y="960"/>
                    </a:lnTo>
                    <a:lnTo>
                      <a:pt x="685" y="1115"/>
                    </a:lnTo>
                    <a:lnTo>
                      <a:pt x="715" y="936"/>
                    </a:lnTo>
                    <a:lnTo>
                      <a:pt x="751" y="890"/>
                    </a:lnTo>
                    <a:lnTo>
                      <a:pt x="795" y="726"/>
                    </a:lnTo>
                    <a:lnTo>
                      <a:pt x="871" y="802"/>
                    </a:lnTo>
                    <a:lnTo>
                      <a:pt x="933" y="870"/>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Freeform 630">
                <a:extLst>
                  <a:ext uri="{FF2B5EF4-FFF2-40B4-BE49-F238E27FC236}">
                    <a16:creationId xmlns:a16="http://schemas.microsoft.com/office/drawing/2014/main" id="{A77B0105-22F2-4C60-8201-2F55876E3896}"/>
                  </a:ext>
                </a:extLst>
              </p:cNvPr>
              <p:cNvSpPr>
                <a:spLocks/>
              </p:cNvSpPr>
              <p:nvPr/>
            </p:nvSpPr>
            <p:spPr bwMode="auto">
              <a:xfrm>
                <a:off x="5223364" y="3188482"/>
                <a:ext cx="1093788" cy="1428750"/>
              </a:xfrm>
              <a:custGeom>
                <a:avLst/>
                <a:gdLst>
                  <a:gd name="T0" fmla="*/ 0 w 689"/>
                  <a:gd name="T1" fmla="*/ 900 h 900"/>
                  <a:gd name="T2" fmla="*/ 32 w 689"/>
                  <a:gd name="T3" fmla="*/ 900 h 900"/>
                  <a:gd name="T4" fmla="*/ 64 w 689"/>
                  <a:gd name="T5" fmla="*/ 900 h 900"/>
                  <a:gd name="T6" fmla="*/ 94 w 689"/>
                  <a:gd name="T7" fmla="*/ 523 h 900"/>
                  <a:gd name="T8" fmla="*/ 126 w 689"/>
                  <a:gd name="T9" fmla="*/ 353 h 900"/>
                  <a:gd name="T10" fmla="*/ 156 w 689"/>
                  <a:gd name="T11" fmla="*/ 583 h 900"/>
                  <a:gd name="T12" fmla="*/ 188 w 689"/>
                  <a:gd name="T13" fmla="*/ 529 h 900"/>
                  <a:gd name="T14" fmla="*/ 214 w 689"/>
                  <a:gd name="T15" fmla="*/ 475 h 900"/>
                  <a:gd name="T16" fmla="*/ 250 w 689"/>
                  <a:gd name="T17" fmla="*/ 399 h 900"/>
                  <a:gd name="T18" fmla="*/ 278 w 689"/>
                  <a:gd name="T19" fmla="*/ 114 h 900"/>
                  <a:gd name="T20" fmla="*/ 314 w 689"/>
                  <a:gd name="T21" fmla="*/ 320 h 900"/>
                  <a:gd name="T22" fmla="*/ 344 w 689"/>
                  <a:gd name="T23" fmla="*/ 740 h 900"/>
                  <a:gd name="T24" fmla="*/ 376 w 689"/>
                  <a:gd name="T25" fmla="*/ 664 h 900"/>
                  <a:gd name="T26" fmla="*/ 416 w 689"/>
                  <a:gd name="T27" fmla="*/ 551 h 900"/>
                  <a:gd name="T28" fmla="*/ 446 w 689"/>
                  <a:gd name="T29" fmla="*/ 499 h 900"/>
                  <a:gd name="T30" fmla="*/ 474 w 689"/>
                  <a:gd name="T31" fmla="*/ 373 h 900"/>
                  <a:gd name="T32" fmla="*/ 504 w 689"/>
                  <a:gd name="T33" fmla="*/ 361 h 900"/>
                  <a:gd name="T34" fmla="*/ 532 w 689"/>
                  <a:gd name="T35" fmla="*/ 250 h 900"/>
                  <a:gd name="T36" fmla="*/ 562 w 689"/>
                  <a:gd name="T37" fmla="*/ 92 h 900"/>
                  <a:gd name="T38" fmla="*/ 594 w 689"/>
                  <a:gd name="T39" fmla="*/ 98 h 900"/>
                  <a:gd name="T40" fmla="*/ 626 w 689"/>
                  <a:gd name="T41" fmla="*/ 90 h 900"/>
                  <a:gd name="T42" fmla="*/ 656 w 689"/>
                  <a:gd name="T43" fmla="*/ 70 h 900"/>
                  <a:gd name="T44" fmla="*/ 689 w 689"/>
                  <a:gd name="T45" fmla="*/ 0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89" h="900">
                    <a:moveTo>
                      <a:pt x="0" y="900"/>
                    </a:moveTo>
                    <a:lnTo>
                      <a:pt x="32" y="900"/>
                    </a:lnTo>
                    <a:lnTo>
                      <a:pt x="64" y="900"/>
                    </a:lnTo>
                    <a:lnTo>
                      <a:pt x="94" y="523"/>
                    </a:lnTo>
                    <a:lnTo>
                      <a:pt x="126" y="353"/>
                    </a:lnTo>
                    <a:lnTo>
                      <a:pt x="156" y="583"/>
                    </a:lnTo>
                    <a:lnTo>
                      <a:pt x="188" y="529"/>
                    </a:lnTo>
                    <a:lnTo>
                      <a:pt x="214" y="475"/>
                    </a:lnTo>
                    <a:lnTo>
                      <a:pt x="250" y="399"/>
                    </a:lnTo>
                    <a:lnTo>
                      <a:pt x="278" y="114"/>
                    </a:lnTo>
                    <a:lnTo>
                      <a:pt x="314" y="320"/>
                    </a:lnTo>
                    <a:lnTo>
                      <a:pt x="344" y="740"/>
                    </a:lnTo>
                    <a:lnTo>
                      <a:pt x="376" y="664"/>
                    </a:lnTo>
                    <a:lnTo>
                      <a:pt x="416" y="551"/>
                    </a:lnTo>
                    <a:lnTo>
                      <a:pt x="446" y="499"/>
                    </a:lnTo>
                    <a:lnTo>
                      <a:pt x="474" y="373"/>
                    </a:lnTo>
                    <a:lnTo>
                      <a:pt x="504" y="361"/>
                    </a:lnTo>
                    <a:lnTo>
                      <a:pt x="532" y="250"/>
                    </a:lnTo>
                    <a:lnTo>
                      <a:pt x="562" y="92"/>
                    </a:lnTo>
                    <a:lnTo>
                      <a:pt x="594" y="98"/>
                    </a:lnTo>
                    <a:lnTo>
                      <a:pt x="626" y="90"/>
                    </a:lnTo>
                    <a:lnTo>
                      <a:pt x="656" y="70"/>
                    </a:lnTo>
                    <a:lnTo>
                      <a:pt x="689" y="0"/>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Freeform 631">
                <a:extLst>
                  <a:ext uri="{FF2B5EF4-FFF2-40B4-BE49-F238E27FC236}">
                    <a16:creationId xmlns:a16="http://schemas.microsoft.com/office/drawing/2014/main" id="{9D4926EB-0E36-4265-AE8D-16D91CE90631}"/>
                  </a:ext>
                </a:extLst>
              </p:cNvPr>
              <p:cNvSpPr>
                <a:spLocks/>
              </p:cNvSpPr>
              <p:nvPr/>
            </p:nvSpPr>
            <p:spPr bwMode="auto">
              <a:xfrm>
                <a:off x="5223364" y="2107394"/>
                <a:ext cx="247650" cy="2509838"/>
              </a:xfrm>
              <a:custGeom>
                <a:avLst/>
                <a:gdLst>
                  <a:gd name="T0" fmla="*/ 0 w 156"/>
                  <a:gd name="T1" fmla="*/ 1581 h 1581"/>
                  <a:gd name="T2" fmla="*/ 32 w 156"/>
                  <a:gd name="T3" fmla="*/ 1581 h 1581"/>
                  <a:gd name="T4" fmla="*/ 64 w 156"/>
                  <a:gd name="T5" fmla="*/ 995 h 1581"/>
                  <a:gd name="T6" fmla="*/ 94 w 156"/>
                  <a:gd name="T7" fmla="*/ 125 h 1581"/>
                  <a:gd name="T8" fmla="*/ 126 w 156"/>
                  <a:gd name="T9" fmla="*/ 0 h 1581"/>
                  <a:gd name="T10" fmla="*/ 156 w 156"/>
                  <a:gd name="T11" fmla="*/ 612 h 1581"/>
                </a:gdLst>
                <a:ahLst/>
                <a:cxnLst>
                  <a:cxn ang="0">
                    <a:pos x="T0" y="T1"/>
                  </a:cxn>
                  <a:cxn ang="0">
                    <a:pos x="T2" y="T3"/>
                  </a:cxn>
                  <a:cxn ang="0">
                    <a:pos x="T4" y="T5"/>
                  </a:cxn>
                  <a:cxn ang="0">
                    <a:pos x="T6" y="T7"/>
                  </a:cxn>
                  <a:cxn ang="0">
                    <a:pos x="T8" y="T9"/>
                  </a:cxn>
                  <a:cxn ang="0">
                    <a:pos x="T10" y="T11"/>
                  </a:cxn>
                </a:cxnLst>
                <a:rect l="0" t="0" r="r" b="b"/>
                <a:pathLst>
                  <a:path w="156" h="1581">
                    <a:moveTo>
                      <a:pt x="0" y="1581"/>
                    </a:moveTo>
                    <a:lnTo>
                      <a:pt x="32" y="1581"/>
                    </a:lnTo>
                    <a:lnTo>
                      <a:pt x="64" y="995"/>
                    </a:lnTo>
                    <a:lnTo>
                      <a:pt x="94" y="125"/>
                    </a:lnTo>
                    <a:lnTo>
                      <a:pt x="126" y="0"/>
                    </a:lnTo>
                    <a:lnTo>
                      <a:pt x="156" y="612"/>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Freeform 632">
                <a:extLst>
                  <a:ext uri="{FF2B5EF4-FFF2-40B4-BE49-F238E27FC236}">
                    <a16:creationId xmlns:a16="http://schemas.microsoft.com/office/drawing/2014/main" id="{D00CDE4A-3ED0-42B5-8089-B76EA97B230A}"/>
                  </a:ext>
                </a:extLst>
              </p:cNvPr>
              <p:cNvSpPr>
                <a:spLocks/>
              </p:cNvSpPr>
              <p:nvPr/>
            </p:nvSpPr>
            <p:spPr bwMode="auto">
              <a:xfrm>
                <a:off x="5223364" y="2175657"/>
                <a:ext cx="844550" cy="2441575"/>
              </a:xfrm>
              <a:custGeom>
                <a:avLst/>
                <a:gdLst>
                  <a:gd name="T0" fmla="*/ 0 w 532"/>
                  <a:gd name="T1" fmla="*/ 1538 h 1538"/>
                  <a:gd name="T2" fmla="*/ 32 w 532"/>
                  <a:gd name="T3" fmla="*/ 1538 h 1538"/>
                  <a:gd name="T4" fmla="*/ 64 w 532"/>
                  <a:gd name="T5" fmla="*/ 1538 h 1538"/>
                  <a:gd name="T6" fmla="*/ 94 w 532"/>
                  <a:gd name="T7" fmla="*/ 1538 h 1538"/>
                  <a:gd name="T8" fmla="*/ 126 w 532"/>
                  <a:gd name="T9" fmla="*/ 1538 h 1538"/>
                  <a:gd name="T10" fmla="*/ 156 w 532"/>
                  <a:gd name="T11" fmla="*/ 1538 h 1538"/>
                  <a:gd name="T12" fmla="*/ 192 w 532"/>
                  <a:gd name="T13" fmla="*/ 888 h 1538"/>
                  <a:gd name="T14" fmla="*/ 220 w 532"/>
                  <a:gd name="T15" fmla="*/ 290 h 1538"/>
                  <a:gd name="T16" fmla="*/ 250 w 532"/>
                  <a:gd name="T17" fmla="*/ 0 h 1538"/>
                  <a:gd name="T18" fmla="*/ 282 w 532"/>
                  <a:gd name="T19" fmla="*/ 92 h 1538"/>
                  <a:gd name="T20" fmla="*/ 314 w 532"/>
                  <a:gd name="T21" fmla="*/ 549 h 1538"/>
                  <a:gd name="T22" fmla="*/ 344 w 532"/>
                  <a:gd name="T23" fmla="*/ 952 h 1538"/>
                  <a:gd name="T24" fmla="*/ 362 w 532"/>
                  <a:gd name="T25" fmla="*/ 794 h 1538"/>
                  <a:gd name="T26" fmla="*/ 416 w 532"/>
                  <a:gd name="T27" fmla="*/ 748 h 1538"/>
                  <a:gd name="T28" fmla="*/ 438 w 532"/>
                  <a:gd name="T29" fmla="*/ 613 h 1538"/>
                  <a:gd name="T30" fmla="*/ 470 w 532"/>
                  <a:gd name="T31" fmla="*/ 804 h 1538"/>
                  <a:gd name="T32" fmla="*/ 504 w 532"/>
                  <a:gd name="T33" fmla="*/ 752 h 1538"/>
                  <a:gd name="T34" fmla="*/ 532 w 532"/>
                  <a:gd name="T35" fmla="*/ 746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2" h="1538">
                    <a:moveTo>
                      <a:pt x="0" y="1538"/>
                    </a:moveTo>
                    <a:lnTo>
                      <a:pt x="32" y="1538"/>
                    </a:lnTo>
                    <a:lnTo>
                      <a:pt x="64" y="1538"/>
                    </a:lnTo>
                    <a:lnTo>
                      <a:pt x="94" y="1538"/>
                    </a:lnTo>
                    <a:lnTo>
                      <a:pt x="126" y="1538"/>
                    </a:lnTo>
                    <a:lnTo>
                      <a:pt x="156" y="1538"/>
                    </a:lnTo>
                    <a:lnTo>
                      <a:pt x="192" y="888"/>
                    </a:lnTo>
                    <a:lnTo>
                      <a:pt x="220" y="290"/>
                    </a:lnTo>
                    <a:lnTo>
                      <a:pt x="250" y="0"/>
                    </a:lnTo>
                    <a:lnTo>
                      <a:pt x="282" y="92"/>
                    </a:lnTo>
                    <a:lnTo>
                      <a:pt x="314" y="549"/>
                    </a:lnTo>
                    <a:lnTo>
                      <a:pt x="344" y="952"/>
                    </a:lnTo>
                    <a:lnTo>
                      <a:pt x="362" y="794"/>
                    </a:lnTo>
                    <a:lnTo>
                      <a:pt x="416" y="748"/>
                    </a:lnTo>
                    <a:lnTo>
                      <a:pt x="438" y="613"/>
                    </a:lnTo>
                    <a:lnTo>
                      <a:pt x="470" y="804"/>
                    </a:lnTo>
                    <a:lnTo>
                      <a:pt x="504" y="752"/>
                    </a:lnTo>
                    <a:lnTo>
                      <a:pt x="532" y="746"/>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3" name="Freeform 633">
                <a:extLst>
                  <a:ext uri="{FF2B5EF4-FFF2-40B4-BE49-F238E27FC236}">
                    <a16:creationId xmlns:a16="http://schemas.microsoft.com/office/drawing/2014/main" id="{791C84F0-8291-4317-80A9-76D2B70D2FDF}"/>
                  </a:ext>
                </a:extLst>
              </p:cNvPr>
              <p:cNvSpPr>
                <a:spLocks/>
              </p:cNvSpPr>
              <p:nvPr/>
            </p:nvSpPr>
            <p:spPr bwMode="auto">
              <a:xfrm>
                <a:off x="5223364" y="2543957"/>
                <a:ext cx="447675" cy="2073275"/>
              </a:xfrm>
              <a:custGeom>
                <a:avLst/>
                <a:gdLst>
                  <a:gd name="T0" fmla="*/ 0 w 282"/>
                  <a:gd name="T1" fmla="*/ 1306 h 1306"/>
                  <a:gd name="T2" fmla="*/ 32 w 282"/>
                  <a:gd name="T3" fmla="*/ 1306 h 1306"/>
                  <a:gd name="T4" fmla="*/ 64 w 282"/>
                  <a:gd name="T5" fmla="*/ 1106 h 1306"/>
                  <a:gd name="T6" fmla="*/ 94 w 282"/>
                  <a:gd name="T7" fmla="*/ 508 h 1306"/>
                  <a:gd name="T8" fmla="*/ 126 w 282"/>
                  <a:gd name="T9" fmla="*/ 0 h 1306"/>
                  <a:gd name="T10" fmla="*/ 156 w 282"/>
                  <a:gd name="T11" fmla="*/ 143 h 1306"/>
                  <a:gd name="T12" fmla="*/ 188 w 282"/>
                  <a:gd name="T13" fmla="*/ 255 h 1306"/>
                  <a:gd name="T14" fmla="*/ 220 w 282"/>
                  <a:gd name="T15" fmla="*/ 217 h 1306"/>
                  <a:gd name="T16" fmla="*/ 250 w 282"/>
                  <a:gd name="T17" fmla="*/ 373 h 1306"/>
                  <a:gd name="T18" fmla="*/ 282 w 282"/>
                  <a:gd name="T19" fmla="*/ 195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2" h="1306">
                    <a:moveTo>
                      <a:pt x="0" y="1306"/>
                    </a:moveTo>
                    <a:lnTo>
                      <a:pt x="32" y="1306"/>
                    </a:lnTo>
                    <a:lnTo>
                      <a:pt x="64" y="1106"/>
                    </a:lnTo>
                    <a:lnTo>
                      <a:pt x="94" y="508"/>
                    </a:lnTo>
                    <a:lnTo>
                      <a:pt x="126" y="0"/>
                    </a:lnTo>
                    <a:lnTo>
                      <a:pt x="156" y="143"/>
                    </a:lnTo>
                    <a:lnTo>
                      <a:pt x="188" y="255"/>
                    </a:lnTo>
                    <a:lnTo>
                      <a:pt x="220" y="217"/>
                    </a:lnTo>
                    <a:lnTo>
                      <a:pt x="250" y="373"/>
                    </a:lnTo>
                    <a:lnTo>
                      <a:pt x="282" y="195"/>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Freeform 634">
                <a:extLst>
                  <a:ext uri="{FF2B5EF4-FFF2-40B4-BE49-F238E27FC236}">
                    <a16:creationId xmlns:a16="http://schemas.microsoft.com/office/drawing/2014/main" id="{C7B06318-A5D0-4434-8C20-E3480B5A8BCC}"/>
                  </a:ext>
                </a:extLst>
              </p:cNvPr>
              <p:cNvSpPr>
                <a:spLocks/>
              </p:cNvSpPr>
              <p:nvPr/>
            </p:nvSpPr>
            <p:spPr bwMode="auto">
              <a:xfrm>
                <a:off x="5223364" y="3072594"/>
                <a:ext cx="596900" cy="1544638"/>
              </a:xfrm>
              <a:custGeom>
                <a:avLst/>
                <a:gdLst>
                  <a:gd name="T0" fmla="*/ 0 w 376"/>
                  <a:gd name="T1" fmla="*/ 973 h 973"/>
                  <a:gd name="T2" fmla="*/ 32 w 376"/>
                  <a:gd name="T3" fmla="*/ 973 h 973"/>
                  <a:gd name="T4" fmla="*/ 64 w 376"/>
                  <a:gd name="T5" fmla="*/ 973 h 973"/>
                  <a:gd name="T6" fmla="*/ 94 w 376"/>
                  <a:gd name="T7" fmla="*/ 973 h 973"/>
                  <a:gd name="T8" fmla="*/ 140 w 376"/>
                  <a:gd name="T9" fmla="*/ 498 h 973"/>
                  <a:gd name="T10" fmla="*/ 156 w 376"/>
                  <a:gd name="T11" fmla="*/ 327 h 973"/>
                  <a:gd name="T12" fmla="*/ 188 w 376"/>
                  <a:gd name="T13" fmla="*/ 197 h 973"/>
                  <a:gd name="T14" fmla="*/ 228 w 376"/>
                  <a:gd name="T15" fmla="*/ 149 h 973"/>
                  <a:gd name="T16" fmla="*/ 278 w 376"/>
                  <a:gd name="T17" fmla="*/ 62 h 973"/>
                  <a:gd name="T18" fmla="*/ 314 w 376"/>
                  <a:gd name="T19" fmla="*/ 153 h 973"/>
                  <a:gd name="T20" fmla="*/ 344 w 376"/>
                  <a:gd name="T21" fmla="*/ 75 h 973"/>
                  <a:gd name="T22" fmla="*/ 376 w 376"/>
                  <a:gd name="T23" fmla="*/ 0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6" h="973">
                    <a:moveTo>
                      <a:pt x="0" y="973"/>
                    </a:moveTo>
                    <a:lnTo>
                      <a:pt x="32" y="973"/>
                    </a:lnTo>
                    <a:lnTo>
                      <a:pt x="64" y="973"/>
                    </a:lnTo>
                    <a:lnTo>
                      <a:pt x="94" y="973"/>
                    </a:lnTo>
                    <a:lnTo>
                      <a:pt x="140" y="498"/>
                    </a:lnTo>
                    <a:lnTo>
                      <a:pt x="156" y="327"/>
                    </a:lnTo>
                    <a:lnTo>
                      <a:pt x="188" y="197"/>
                    </a:lnTo>
                    <a:lnTo>
                      <a:pt x="228" y="149"/>
                    </a:lnTo>
                    <a:lnTo>
                      <a:pt x="278" y="62"/>
                    </a:lnTo>
                    <a:lnTo>
                      <a:pt x="314" y="153"/>
                    </a:lnTo>
                    <a:lnTo>
                      <a:pt x="344" y="75"/>
                    </a:lnTo>
                    <a:lnTo>
                      <a:pt x="376" y="0"/>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Freeform 635">
                <a:extLst>
                  <a:ext uri="{FF2B5EF4-FFF2-40B4-BE49-F238E27FC236}">
                    <a16:creationId xmlns:a16="http://schemas.microsoft.com/office/drawing/2014/main" id="{D2B49A39-7E07-45DF-83F7-8933E39F147D}"/>
                  </a:ext>
                </a:extLst>
              </p:cNvPr>
              <p:cNvSpPr>
                <a:spLocks/>
              </p:cNvSpPr>
              <p:nvPr/>
            </p:nvSpPr>
            <p:spPr bwMode="auto">
              <a:xfrm>
                <a:off x="5223364" y="2185182"/>
                <a:ext cx="304800" cy="2432050"/>
              </a:xfrm>
              <a:custGeom>
                <a:avLst/>
                <a:gdLst>
                  <a:gd name="T0" fmla="*/ 0 w 192"/>
                  <a:gd name="T1" fmla="*/ 1532 h 1532"/>
                  <a:gd name="T2" fmla="*/ 36 w 192"/>
                  <a:gd name="T3" fmla="*/ 1123 h 1532"/>
                  <a:gd name="T4" fmla="*/ 68 w 192"/>
                  <a:gd name="T5" fmla="*/ 465 h 1532"/>
                  <a:gd name="T6" fmla="*/ 104 w 192"/>
                  <a:gd name="T7" fmla="*/ 76 h 1532"/>
                  <a:gd name="T8" fmla="*/ 130 w 192"/>
                  <a:gd name="T9" fmla="*/ 0 h 1532"/>
                  <a:gd name="T10" fmla="*/ 162 w 192"/>
                  <a:gd name="T11" fmla="*/ 210 h 1532"/>
                  <a:gd name="T12" fmla="*/ 192 w 192"/>
                  <a:gd name="T13" fmla="*/ 216 h 1532"/>
                </a:gdLst>
                <a:ahLst/>
                <a:cxnLst>
                  <a:cxn ang="0">
                    <a:pos x="T0" y="T1"/>
                  </a:cxn>
                  <a:cxn ang="0">
                    <a:pos x="T2" y="T3"/>
                  </a:cxn>
                  <a:cxn ang="0">
                    <a:pos x="T4" y="T5"/>
                  </a:cxn>
                  <a:cxn ang="0">
                    <a:pos x="T6" y="T7"/>
                  </a:cxn>
                  <a:cxn ang="0">
                    <a:pos x="T8" y="T9"/>
                  </a:cxn>
                  <a:cxn ang="0">
                    <a:pos x="T10" y="T11"/>
                  </a:cxn>
                  <a:cxn ang="0">
                    <a:pos x="T12" y="T13"/>
                  </a:cxn>
                </a:cxnLst>
                <a:rect l="0" t="0" r="r" b="b"/>
                <a:pathLst>
                  <a:path w="192" h="1532">
                    <a:moveTo>
                      <a:pt x="0" y="1532"/>
                    </a:moveTo>
                    <a:lnTo>
                      <a:pt x="36" y="1123"/>
                    </a:lnTo>
                    <a:lnTo>
                      <a:pt x="68" y="465"/>
                    </a:lnTo>
                    <a:lnTo>
                      <a:pt x="104" y="76"/>
                    </a:lnTo>
                    <a:lnTo>
                      <a:pt x="130" y="0"/>
                    </a:lnTo>
                    <a:lnTo>
                      <a:pt x="162" y="210"/>
                    </a:lnTo>
                    <a:lnTo>
                      <a:pt x="192" y="216"/>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Freeform 636">
                <a:extLst>
                  <a:ext uri="{FF2B5EF4-FFF2-40B4-BE49-F238E27FC236}">
                    <a16:creationId xmlns:a16="http://schemas.microsoft.com/office/drawing/2014/main" id="{372EAC4A-3016-45FF-B425-0F81D04DC5E6}"/>
                  </a:ext>
                </a:extLst>
              </p:cNvPr>
              <p:cNvSpPr>
                <a:spLocks/>
              </p:cNvSpPr>
              <p:nvPr/>
            </p:nvSpPr>
            <p:spPr bwMode="auto">
              <a:xfrm>
                <a:off x="5223364" y="2970994"/>
                <a:ext cx="1249363" cy="1646238"/>
              </a:xfrm>
              <a:custGeom>
                <a:avLst/>
                <a:gdLst>
                  <a:gd name="T0" fmla="*/ 0 w 787"/>
                  <a:gd name="T1" fmla="*/ 1037 h 1037"/>
                  <a:gd name="T2" fmla="*/ 32 w 787"/>
                  <a:gd name="T3" fmla="*/ 1037 h 1037"/>
                  <a:gd name="T4" fmla="*/ 64 w 787"/>
                  <a:gd name="T5" fmla="*/ 1037 h 1037"/>
                  <a:gd name="T6" fmla="*/ 94 w 787"/>
                  <a:gd name="T7" fmla="*/ 883 h 1037"/>
                  <a:gd name="T8" fmla="*/ 126 w 787"/>
                  <a:gd name="T9" fmla="*/ 253 h 1037"/>
                  <a:gd name="T10" fmla="*/ 152 w 787"/>
                  <a:gd name="T11" fmla="*/ 20 h 1037"/>
                  <a:gd name="T12" fmla="*/ 184 w 787"/>
                  <a:gd name="T13" fmla="*/ 0 h 1037"/>
                  <a:gd name="T14" fmla="*/ 214 w 787"/>
                  <a:gd name="T15" fmla="*/ 544 h 1037"/>
                  <a:gd name="T16" fmla="*/ 246 w 787"/>
                  <a:gd name="T17" fmla="*/ 345 h 1037"/>
                  <a:gd name="T18" fmla="*/ 282 w 787"/>
                  <a:gd name="T19" fmla="*/ 383 h 1037"/>
                  <a:gd name="T20" fmla="*/ 314 w 787"/>
                  <a:gd name="T21" fmla="*/ 478 h 1037"/>
                  <a:gd name="T22" fmla="*/ 344 w 787"/>
                  <a:gd name="T23" fmla="*/ 492 h 1037"/>
                  <a:gd name="T24" fmla="*/ 376 w 787"/>
                  <a:gd name="T25" fmla="*/ 423 h 1037"/>
                  <a:gd name="T26" fmla="*/ 406 w 787"/>
                  <a:gd name="T27" fmla="*/ 379 h 1037"/>
                  <a:gd name="T28" fmla="*/ 438 w 787"/>
                  <a:gd name="T29" fmla="*/ 367 h 1037"/>
                  <a:gd name="T30" fmla="*/ 464 w 787"/>
                  <a:gd name="T31" fmla="*/ 283 h 1037"/>
                  <a:gd name="T32" fmla="*/ 496 w 787"/>
                  <a:gd name="T33" fmla="*/ 367 h 1037"/>
                  <a:gd name="T34" fmla="*/ 532 w 787"/>
                  <a:gd name="T35" fmla="*/ 409 h 1037"/>
                  <a:gd name="T36" fmla="*/ 562 w 787"/>
                  <a:gd name="T37" fmla="*/ 367 h 1037"/>
                  <a:gd name="T38" fmla="*/ 594 w 787"/>
                  <a:gd name="T39" fmla="*/ 185 h 1037"/>
                  <a:gd name="T40" fmla="*/ 626 w 787"/>
                  <a:gd name="T41" fmla="*/ 303 h 1037"/>
                  <a:gd name="T42" fmla="*/ 656 w 787"/>
                  <a:gd name="T43" fmla="*/ 385 h 1037"/>
                  <a:gd name="T44" fmla="*/ 689 w 787"/>
                  <a:gd name="T45" fmla="*/ 225 h 1037"/>
                  <a:gd name="T46" fmla="*/ 719 w 787"/>
                  <a:gd name="T47" fmla="*/ 189 h 1037"/>
                  <a:gd name="T48" fmla="*/ 787 w 787"/>
                  <a:gd name="T49" fmla="*/ 104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7" h="1037">
                    <a:moveTo>
                      <a:pt x="0" y="1037"/>
                    </a:moveTo>
                    <a:lnTo>
                      <a:pt x="32" y="1037"/>
                    </a:lnTo>
                    <a:lnTo>
                      <a:pt x="64" y="1037"/>
                    </a:lnTo>
                    <a:lnTo>
                      <a:pt x="94" y="883"/>
                    </a:lnTo>
                    <a:lnTo>
                      <a:pt x="126" y="253"/>
                    </a:lnTo>
                    <a:lnTo>
                      <a:pt x="152" y="20"/>
                    </a:lnTo>
                    <a:lnTo>
                      <a:pt x="184" y="0"/>
                    </a:lnTo>
                    <a:lnTo>
                      <a:pt x="214" y="544"/>
                    </a:lnTo>
                    <a:lnTo>
                      <a:pt x="246" y="345"/>
                    </a:lnTo>
                    <a:lnTo>
                      <a:pt x="282" y="383"/>
                    </a:lnTo>
                    <a:lnTo>
                      <a:pt x="314" y="478"/>
                    </a:lnTo>
                    <a:lnTo>
                      <a:pt x="344" y="492"/>
                    </a:lnTo>
                    <a:lnTo>
                      <a:pt x="376" y="423"/>
                    </a:lnTo>
                    <a:lnTo>
                      <a:pt x="406" y="379"/>
                    </a:lnTo>
                    <a:lnTo>
                      <a:pt x="438" y="367"/>
                    </a:lnTo>
                    <a:lnTo>
                      <a:pt x="464" y="283"/>
                    </a:lnTo>
                    <a:lnTo>
                      <a:pt x="496" y="367"/>
                    </a:lnTo>
                    <a:lnTo>
                      <a:pt x="532" y="409"/>
                    </a:lnTo>
                    <a:lnTo>
                      <a:pt x="562" y="367"/>
                    </a:lnTo>
                    <a:lnTo>
                      <a:pt x="594" y="185"/>
                    </a:lnTo>
                    <a:lnTo>
                      <a:pt x="626" y="303"/>
                    </a:lnTo>
                    <a:lnTo>
                      <a:pt x="656" y="385"/>
                    </a:lnTo>
                    <a:lnTo>
                      <a:pt x="689" y="225"/>
                    </a:lnTo>
                    <a:lnTo>
                      <a:pt x="719" y="189"/>
                    </a:lnTo>
                    <a:lnTo>
                      <a:pt x="787" y="104"/>
                    </a:lnTo>
                  </a:path>
                </a:pathLst>
              </a:custGeom>
              <a:noFill/>
              <a:ln w="12700" cap="flat">
                <a:solidFill>
                  <a:srgbClr val="D64D4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7" name="Oval 637">
                <a:extLst>
                  <a:ext uri="{FF2B5EF4-FFF2-40B4-BE49-F238E27FC236}">
                    <a16:creationId xmlns:a16="http://schemas.microsoft.com/office/drawing/2014/main" id="{D254DB8D-C59B-4088-82CC-821BD13BE8BF}"/>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Oval 638">
                <a:extLst>
                  <a:ext uri="{FF2B5EF4-FFF2-40B4-BE49-F238E27FC236}">
                    <a16:creationId xmlns:a16="http://schemas.microsoft.com/office/drawing/2014/main" id="{DD4B73D5-E569-443D-98E5-C71C893D5368}"/>
                  </a:ext>
                </a:extLst>
              </p:cNvPr>
              <p:cNvSpPr>
                <a:spLocks noChangeArrowheads="1"/>
              </p:cNvSpPr>
              <p:nvPr/>
            </p:nvSpPr>
            <p:spPr bwMode="auto">
              <a:xfrm>
                <a:off x="5229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Oval 639">
                <a:extLst>
                  <a:ext uri="{FF2B5EF4-FFF2-40B4-BE49-F238E27FC236}">
                    <a16:creationId xmlns:a16="http://schemas.microsoft.com/office/drawing/2014/main" id="{6E8ED6DC-2309-45D8-B7CD-E07839920E4D}"/>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Oval 640">
                <a:extLst>
                  <a:ext uri="{FF2B5EF4-FFF2-40B4-BE49-F238E27FC236}">
                    <a16:creationId xmlns:a16="http://schemas.microsoft.com/office/drawing/2014/main" id="{4FA422BF-C6BF-4D9F-9C39-77E0CCAAB76A}"/>
                  </a:ext>
                </a:extLst>
              </p:cNvPr>
              <p:cNvSpPr>
                <a:spLocks noChangeArrowheads="1"/>
              </p:cNvSpPr>
              <p:nvPr/>
            </p:nvSpPr>
            <p:spPr bwMode="auto">
              <a:xfrm>
                <a:off x="52741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1" name="Oval 641">
                <a:extLst>
                  <a:ext uri="{FF2B5EF4-FFF2-40B4-BE49-F238E27FC236}">
                    <a16:creationId xmlns:a16="http://schemas.microsoft.com/office/drawing/2014/main" id="{4B553027-3774-4D29-8C03-990BDBF30751}"/>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Oval 642">
                <a:extLst>
                  <a:ext uri="{FF2B5EF4-FFF2-40B4-BE49-F238E27FC236}">
                    <a16:creationId xmlns:a16="http://schemas.microsoft.com/office/drawing/2014/main" id="{44B82818-5C3A-4C78-B8D3-6A14772C55FE}"/>
                  </a:ext>
                </a:extLst>
              </p:cNvPr>
              <p:cNvSpPr>
                <a:spLocks noChangeArrowheads="1"/>
              </p:cNvSpPr>
              <p:nvPr/>
            </p:nvSpPr>
            <p:spPr bwMode="auto">
              <a:xfrm>
                <a:off x="53281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Oval 643">
                <a:extLst>
                  <a:ext uri="{FF2B5EF4-FFF2-40B4-BE49-F238E27FC236}">
                    <a16:creationId xmlns:a16="http://schemas.microsoft.com/office/drawing/2014/main" id="{EDC24CD7-036A-4F03-9DEC-7E08E77C69BE}"/>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4" name="Oval 644">
                <a:extLst>
                  <a:ext uri="{FF2B5EF4-FFF2-40B4-BE49-F238E27FC236}">
                    <a16:creationId xmlns:a16="http://schemas.microsoft.com/office/drawing/2014/main" id="{C7F61DB2-0E9F-4FAA-AAA6-18F6DF4703C6}"/>
                  </a:ext>
                </a:extLst>
              </p:cNvPr>
              <p:cNvSpPr>
                <a:spLocks noChangeArrowheads="1"/>
              </p:cNvSpPr>
              <p:nvPr/>
            </p:nvSpPr>
            <p:spPr bwMode="auto">
              <a:xfrm>
                <a:off x="5385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5" name="Oval 645">
                <a:extLst>
                  <a:ext uri="{FF2B5EF4-FFF2-40B4-BE49-F238E27FC236}">
                    <a16:creationId xmlns:a16="http://schemas.microsoft.com/office/drawing/2014/main" id="{41A1D7EC-66ED-43A5-BA75-8469430BA7E7}"/>
                  </a:ext>
                </a:extLst>
              </p:cNvPr>
              <p:cNvSpPr>
                <a:spLocks noChangeArrowheads="1"/>
              </p:cNvSpPr>
              <p:nvPr/>
            </p:nvSpPr>
            <p:spPr bwMode="auto">
              <a:xfrm>
                <a:off x="54138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6" name="Oval 646">
                <a:extLst>
                  <a:ext uri="{FF2B5EF4-FFF2-40B4-BE49-F238E27FC236}">
                    <a16:creationId xmlns:a16="http://schemas.microsoft.com/office/drawing/2014/main" id="{D169A5C5-33BD-4E39-9EDF-880B125E0B67}"/>
                  </a:ext>
                </a:extLst>
              </p:cNvPr>
              <p:cNvSpPr>
                <a:spLocks noChangeArrowheads="1"/>
              </p:cNvSpPr>
              <p:nvPr/>
            </p:nvSpPr>
            <p:spPr bwMode="auto">
              <a:xfrm>
                <a:off x="54297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7" name="Oval 647">
                <a:extLst>
                  <a:ext uri="{FF2B5EF4-FFF2-40B4-BE49-F238E27FC236}">
                    <a16:creationId xmlns:a16="http://schemas.microsoft.com/office/drawing/2014/main" id="{11BEED3D-EBA4-4F87-9C20-312D1BE83DC0}"/>
                  </a:ext>
                </a:extLst>
              </p:cNvPr>
              <p:cNvSpPr>
                <a:spLocks noChangeArrowheads="1"/>
              </p:cNvSpPr>
              <p:nvPr/>
            </p:nvSpPr>
            <p:spPr bwMode="auto">
              <a:xfrm>
                <a:off x="54646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Oval 648">
                <a:extLst>
                  <a:ext uri="{FF2B5EF4-FFF2-40B4-BE49-F238E27FC236}">
                    <a16:creationId xmlns:a16="http://schemas.microsoft.com/office/drawing/2014/main" id="{ABD2DE76-4F34-4C2D-9422-9AC55D1B65F8}"/>
                  </a:ext>
                </a:extLst>
              </p:cNvPr>
              <p:cNvSpPr>
                <a:spLocks noChangeArrowheads="1"/>
              </p:cNvSpPr>
              <p:nvPr/>
            </p:nvSpPr>
            <p:spPr bwMode="auto">
              <a:xfrm>
                <a:off x="5483714" y="43124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Oval 649">
                <a:extLst>
                  <a:ext uri="{FF2B5EF4-FFF2-40B4-BE49-F238E27FC236}">
                    <a16:creationId xmlns:a16="http://schemas.microsoft.com/office/drawing/2014/main" id="{48873CAC-5A32-4C45-A431-65EE79A6CE9C}"/>
                  </a:ext>
                </a:extLst>
              </p:cNvPr>
              <p:cNvSpPr>
                <a:spLocks noChangeArrowheads="1"/>
              </p:cNvSpPr>
              <p:nvPr/>
            </p:nvSpPr>
            <p:spPr bwMode="auto">
              <a:xfrm>
                <a:off x="5505939" y="38853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Oval 650">
                <a:extLst>
                  <a:ext uri="{FF2B5EF4-FFF2-40B4-BE49-F238E27FC236}">
                    <a16:creationId xmlns:a16="http://schemas.microsoft.com/office/drawing/2014/main" id="{D070D02E-47C0-4797-B38F-83619EA4829B}"/>
                  </a:ext>
                </a:extLst>
              </p:cNvPr>
              <p:cNvSpPr>
                <a:spLocks noChangeArrowheads="1"/>
              </p:cNvSpPr>
              <p:nvPr/>
            </p:nvSpPr>
            <p:spPr bwMode="auto">
              <a:xfrm>
                <a:off x="5528164" y="3585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Oval 651">
                <a:extLst>
                  <a:ext uri="{FF2B5EF4-FFF2-40B4-BE49-F238E27FC236}">
                    <a16:creationId xmlns:a16="http://schemas.microsoft.com/office/drawing/2014/main" id="{E2D69C34-384C-4C2B-BB07-5AACD99EF9B8}"/>
                  </a:ext>
                </a:extLst>
              </p:cNvPr>
              <p:cNvSpPr>
                <a:spLocks noChangeArrowheads="1"/>
              </p:cNvSpPr>
              <p:nvPr/>
            </p:nvSpPr>
            <p:spPr bwMode="auto">
              <a:xfrm>
                <a:off x="5563089" y="28376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Oval 652">
                <a:extLst>
                  <a:ext uri="{FF2B5EF4-FFF2-40B4-BE49-F238E27FC236}">
                    <a16:creationId xmlns:a16="http://schemas.microsoft.com/office/drawing/2014/main" id="{E96B0127-0732-44FF-9FD4-6DE581FAA397}"/>
                  </a:ext>
                </a:extLst>
              </p:cNvPr>
              <p:cNvSpPr>
                <a:spLocks noChangeArrowheads="1"/>
              </p:cNvSpPr>
              <p:nvPr/>
            </p:nvSpPr>
            <p:spPr bwMode="auto">
              <a:xfrm>
                <a:off x="5575789" y="27360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Oval 653">
                <a:extLst>
                  <a:ext uri="{FF2B5EF4-FFF2-40B4-BE49-F238E27FC236}">
                    <a16:creationId xmlns:a16="http://schemas.microsoft.com/office/drawing/2014/main" id="{925A7C6C-6957-45D4-8FFD-CCBED7697201}"/>
                  </a:ext>
                </a:extLst>
              </p:cNvPr>
              <p:cNvSpPr>
                <a:spLocks noChangeArrowheads="1"/>
              </p:cNvSpPr>
              <p:nvPr/>
            </p:nvSpPr>
            <p:spPr bwMode="auto">
              <a:xfrm>
                <a:off x="5626589" y="24836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4" name="Oval 654">
                <a:extLst>
                  <a:ext uri="{FF2B5EF4-FFF2-40B4-BE49-F238E27FC236}">
                    <a16:creationId xmlns:a16="http://schemas.microsoft.com/office/drawing/2014/main" id="{F8650F6F-016D-418E-8C01-31D1CF9E2446}"/>
                  </a:ext>
                </a:extLst>
              </p:cNvPr>
              <p:cNvSpPr>
                <a:spLocks noChangeArrowheads="1"/>
              </p:cNvSpPr>
              <p:nvPr/>
            </p:nvSpPr>
            <p:spPr bwMode="auto">
              <a:xfrm>
                <a:off x="5677389" y="27074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5" name="Oval 655">
                <a:extLst>
                  <a:ext uri="{FF2B5EF4-FFF2-40B4-BE49-F238E27FC236}">
                    <a16:creationId xmlns:a16="http://schemas.microsoft.com/office/drawing/2014/main" id="{A4910606-28CC-4443-A4F1-09158F140B37}"/>
                  </a:ext>
                </a:extLst>
              </p:cNvPr>
              <p:cNvSpPr>
                <a:spLocks noChangeArrowheads="1"/>
              </p:cNvSpPr>
              <p:nvPr/>
            </p:nvSpPr>
            <p:spPr bwMode="auto">
              <a:xfrm>
                <a:off x="5731364" y="315196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6" name="Oval 656">
                <a:extLst>
                  <a:ext uri="{FF2B5EF4-FFF2-40B4-BE49-F238E27FC236}">
                    <a16:creationId xmlns:a16="http://schemas.microsoft.com/office/drawing/2014/main" id="{368D1999-0139-4403-BCCE-4FB45D9D3A85}"/>
                  </a:ext>
                </a:extLst>
              </p:cNvPr>
              <p:cNvSpPr>
                <a:spLocks noChangeArrowheads="1"/>
              </p:cNvSpPr>
              <p:nvPr/>
            </p:nvSpPr>
            <p:spPr bwMode="auto">
              <a:xfrm>
                <a:off x="5775814" y="317419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7" name="Oval 657">
                <a:extLst>
                  <a:ext uri="{FF2B5EF4-FFF2-40B4-BE49-F238E27FC236}">
                    <a16:creationId xmlns:a16="http://schemas.microsoft.com/office/drawing/2014/main" id="{38BFFED5-0A1E-4462-8003-0CC265202702}"/>
                  </a:ext>
                </a:extLst>
              </p:cNvPr>
              <p:cNvSpPr>
                <a:spLocks noChangeArrowheads="1"/>
              </p:cNvSpPr>
              <p:nvPr/>
            </p:nvSpPr>
            <p:spPr bwMode="auto">
              <a:xfrm>
                <a:off x="5832964" y="35345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8" name="Oval 658">
                <a:extLst>
                  <a:ext uri="{FF2B5EF4-FFF2-40B4-BE49-F238E27FC236}">
                    <a16:creationId xmlns:a16="http://schemas.microsoft.com/office/drawing/2014/main" id="{FCC119DC-1D0F-4B38-BDC9-9AB90AA4BE5C}"/>
                  </a:ext>
                </a:extLst>
              </p:cNvPr>
              <p:cNvSpPr>
                <a:spLocks noChangeArrowheads="1"/>
              </p:cNvSpPr>
              <p:nvPr/>
            </p:nvSpPr>
            <p:spPr bwMode="auto">
              <a:xfrm>
                <a:off x="5880589" y="3525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9" name="Oval 659">
                <a:extLst>
                  <a:ext uri="{FF2B5EF4-FFF2-40B4-BE49-F238E27FC236}">
                    <a16:creationId xmlns:a16="http://schemas.microsoft.com/office/drawing/2014/main" id="{D17F6D55-4EBD-4340-ACDF-1A59A11C1CB1}"/>
                  </a:ext>
                </a:extLst>
              </p:cNvPr>
              <p:cNvSpPr>
                <a:spLocks noChangeArrowheads="1"/>
              </p:cNvSpPr>
              <p:nvPr/>
            </p:nvSpPr>
            <p:spPr bwMode="auto">
              <a:xfrm>
                <a:off x="5931389" y="37234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0" name="Oval 660">
                <a:extLst>
                  <a:ext uri="{FF2B5EF4-FFF2-40B4-BE49-F238E27FC236}">
                    <a16:creationId xmlns:a16="http://schemas.microsoft.com/office/drawing/2014/main" id="{062FDFD0-91BD-407D-BFEE-5735D81F1586}"/>
                  </a:ext>
                </a:extLst>
              </p:cNvPr>
              <p:cNvSpPr>
                <a:spLocks noChangeArrowheads="1"/>
              </p:cNvSpPr>
              <p:nvPr/>
            </p:nvSpPr>
            <p:spPr bwMode="auto">
              <a:xfrm>
                <a:off x="5979014" y="37060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Oval 661">
                <a:extLst>
                  <a:ext uri="{FF2B5EF4-FFF2-40B4-BE49-F238E27FC236}">
                    <a16:creationId xmlns:a16="http://schemas.microsoft.com/office/drawing/2014/main" id="{DCEB1D69-1B96-453A-ABBA-E2121F34A45A}"/>
                  </a:ext>
                </a:extLst>
              </p:cNvPr>
              <p:cNvSpPr>
                <a:spLocks noChangeArrowheads="1"/>
              </p:cNvSpPr>
              <p:nvPr/>
            </p:nvSpPr>
            <p:spPr bwMode="auto">
              <a:xfrm>
                <a:off x="6029814" y="36329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2" name="Oval 662">
                <a:extLst>
                  <a:ext uri="{FF2B5EF4-FFF2-40B4-BE49-F238E27FC236}">
                    <a16:creationId xmlns:a16="http://schemas.microsoft.com/office/drawing/2014/main" id="{B944E1C6-917F-4A62-938C-8BD6ADD89FB2}"/>
                  </a:ext>
                </a:extLst>
              </p:cNvPr>
              <p:cNvSpPr>
                <a:spLocks noChangeArrowheads="1"/>
              </p:cNvSpPr>
              <p:nvPr/>
            </p:nvSpPr>
            <p:spPr bwMode="auto">
              <a:xfrm>
                <a:off x="6071089" y="37234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Oval 663">
                <a:extLst>
                  <a:ext uri="{FF2B5EF4-FFF2-40B4-BE49-F238E27FC236}">
                    <a16:creationId xmlns:a16="http://schemas.microsoft.com/office/drawing/2014/main" id="{D552812D-51FF-4176-B1D7-B496E5FC0896}"/>
                  </a:ext>
                </a:extLst>
              </p:cNvPr>
              <p:cNvSpPr>
                <a:spLocks noChangeArrowheads="1"/>
              </p:cNvSpPr>
              <p:nvPr/>
            </p:nvSpPr>
            <p:spPr bwMode="auto">
              <a:xfrm>
                <a:off x="6121889" y="36552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Oval 664">
                <a:extLst>
                  <a:ext uri="{FF2B5EF4-FFF2-40B4-BE49-F238E27FC236}">
                    <a16:creationId xmlns:a16="http://schemas.microsoft.com/office/drawing/2014/main" id="{524FD121-9E52-4BAF-BF3F-276F59BF6EF1}"/>
                  </a:ext>
                </a:extLst>
              </p:cNvPr>
              <p:cNvSpPr>
                <a:spLocks noChangeArrowheads="1"/>
              </p:cNvSpPr>
              <p:nvPr/>
            </p:nvSpPr>
            <p:spPr bwMode="auto">
              <a:xfrm>
                <a:off x="6179039" y="36933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5" name="Oval 665">
                <a:extLst>
                  <a:ext uri="{FF2B5EF4-FFF2-40B4-BE49-F238E27FC236}">
                    <a16:creationId xmlns:a16="http://schemas.microsoft.com/office/drawing/2014/main" id="{DA4048F6-1EBA-409C-B228-0B7FE29FB530}"/>
                  </a:ext>
                </a:extLst>
              </p:cNvPr>
              <p:cNvSpPr>
                <a:spLocks noChangeArrowheads="1"/>
              </p:cNvSpPr>
              <p:nvPr/>
            </p:nvSpPr>
            <p:spPr bwMode="auto">
              <a:xfrm>
                <a:off x="6229839" y="35917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6" name="Oval 666">
                <a:extLst>
                  <a:ext uri="{FF2B5EF4-FFF2-40B4-BE49-F238E27FC236}">
                    <a16:creationId xmlns:a16="http://schemas.microsoft.com/office/drawing/2014/main" id="{AD42A031-B92E-4678-9C71-AECF47D0C5E1}"/>
                  </a:ext>
                </a:extLst>
              </p:cNvPr>
              <p:cNvSpPr>
                <a:spLocks noChangeArrowheads="1"/>
              </p:cNvSpPr>
              <p:nvPr/>
            </p:nvSpPr>
            <p:spPr bwMode="auto">
              <a:xfrm>
                <a:off x="6279052" y="36806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7" name="Oval 667">
                <a:extLst>
                  <a:ext uri="{FF2B5EF4-FFF2-40B4-BE49-F238E27FC236}">
                    <a16:creationId xmlns:a16="http://schemas.microsoft.com/office/drawing/2014/main" id="{D74D4D6F-3D2A-422D-BDE5-FB667063A0DF}"/>
                  </a:ext>
                </a:extLst>
              </p:cNvPr>
              <p:cNvSpPr>
                <a:spLocks noChangeArrowheads="1"/>
              </p:cNvSpPr>
              <p:nvPr/>
            </p:nvSpPr>
            <p:spPr bwMode="auto">
              <a:xfrm>
                <a:off x="6329852" y="37329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8" name="Oval 668">
                <a:extLst>
                  <a:ext uri="{FF2B5EF4-FFF2-40B4-BE49-F238E27FC236}">
                    <a16:creationId xmlns:a16="http://schemas.microsoft.com/office/drawing/2014/main" id="{6AA3A958-E016-497A-8A34-39A79D62BD88}"/>
                  </a:ext>
                </a:extLst>
              </p:cNvPr>
              <p:cNvSpPr>
                <a:spLocks noChangeArrowheads="1"/>
              </p:cNvSpPr>
              <p:nvPr/>
            </p:nvSpPr>
            <p:spPr bwMode="auto">
              <a:xfrm>
                <a:off x="6377477" y="35980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9" name="Oval 669">
                <a:extLst>
                  <a:ext uri="{FF2B5EF4-FFF2-40B4-BE49-F238E27FC236}">
                    <a16:creationId xmlns:a16="http://schemas.microsoft.com/office/drawing/2014/main" id="{52A6BB39-5DFC-4894-B926-79F960B0D7D3}"/>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0" name="Oval 670">
                <a:extLst>
                  <a:ext uri="{FF2B5EF4-FFF2-40B4-BE49-F238E27FC236}">
                    <a16:creationId xmlns:a16="http://schemas.microsoft.com/office/drawing/2014/main" id="{E87ACB95-BFAA-4582-B5CF-AADD34D41498}"/>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1" name="Oval 671">
                <a:extLst>
                  <a:ext uri="{FF2B5EF4-FFF2-40B4-BE49-F238E27FC236}">
                    <a16:creationId xmlns:a16="http://schemas.microsoft.com/office/drawing/2014/main" id="{9075332D-9583-4ADA-AE6A-F72BDF33EA65}"/>
                  </a:ext>
                </a:extLst>
              </p:cNvPr>
              <p:cNvSpPr>
                <a:spLocks noChangeArrowheads="1"/>
              </p:cNvSpPr>
              <p:nvPr/>
            </p:nvSpPr>
            <p:spPr bwMode="auto">
              <a:xfrm>
                <a:off x="52868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Oval 672">
                <a:extLst>
                  <a:ext uri="{FF2B5EF4-FFF2-40B4-BE49-F238E27FC236}">
                    <a16:creationId xmlns:a16="http://schemas.microsoft.com/office/drawing/2014/main" id="{D9A81326-3759-49C8-945B-21DE25129AE5}"/>
                  </a:ext>
                </a:extLst>
              </p:cNvPr>
              <p:cNvSpPr>
                <a:spLocks noChangeArrowheads="1"/>
              </p:cNvSpPr>
              <p:nvPr/>
            </p:nvSpPr>
            <p:spPr bwMode="auto">
              <a:xfrm>
                <a:off x="53281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Oval 673">
                <a:extLst>
                  <a:ext uri="{FF2B5EF4-FFF2-40B4-BE49-F238E27FC236}">
                    <a16:creationId xmlns:a16="http://schemas.microsoft.com/office/drawing/2014/main" id="{A8E1260D-A27C-4F4D-900D-BC140A56F04A}"/>
                  </a:ext>
                </a:extLst>
              </p:cNvPr>
              <p:cNvSpPr>
                <a:spLocks noChangeArrowheads="1"/>
              </p:cNvSpPr>
              <p:nvPr/>
            </p:nvSpPr>
            <p:spPr bwMode="auto">
              <a:xfrm>
                <a:off x="5385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Oval 674">
                <a:extLst>
                  <a:ext uri="{FF2B5EF4-FFF2-40B4-BE49-F238E27FC236}">
                    <a16:creationId xmlns:a16="http://schemas.microsoft.com/office/drawing/2014/main" id="{FAF6A897-46AA-4998-8511-B4E86CFAE5B4}"/>
                  </a:ext>
                </a:extLst>
              </p:cNvPr>
              <p:cNvSpPr>
                <a:spLocks noChangeArrowheads="1"/>
              </p:cNvSpPr>
              <p:nvPr/>
            </p:nvSpPr>
            <p:spPr bwMode="auto">
              <a:xfrm>
                <a:off x="5436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Oval 675">
                <a:extLst>
                  <a:ext uri="{FF2B5EF4-FFF2-40B4-BE49-F238E27FC236}">
                    <a16:creationId xmlns:a16="http://schemas.microsoft.com/office/drawing/2014/main" id="{F32065C1-468D-4E2C-92E8-2CD5F48F90BF}"/>
                  </a:ext>
                </a:extLst>
              </p:cNvPr>
              <p:cNvSpPr>
                <a:spLocks noChangeArrowheads="1"/>
              </p:cNvSpPr>
              <p:nvPr/>
            </p:nvSpPr>
            <p:spPr bwMode="auto">
              <a:xfrm>
                <a:off x="5483714" y="36933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Oval 676">
                <a:extLst>
                  <a:ext uri="{FF2B5EF4-FFF2-40B4-BE49-F238E27FC236}">
                    <a16:creationId xmlns:a16="http://schemas.microsoft.com/office/drawing/2014/main" id="{AFD648B1-E844-4779-95D3-2D563474EEF5}"/>
                  </a:ext>
                </a:extLst>
              </p:cNvPr>
              <p:cNvSpPr>
                <a:spLocks noChangeArrowheads="1"/>
              </p:cNvSpPr>
              <p:nvPr/>
            </p:nvSpPr>
            <p:spPr bwMode="auto">
              <a:xfrm>
                <a:off x="5521814" y="29773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7" name="Oval 677">
                <a:extLst>
                  <a:ext uri="{FF2B5EF4-FFF2-40B4-BE49-F238E27FC236}">
                    <a16:creationId xmlns:a16="http://schemas.microsoft.com/office/drawing/2014/main" id="{0497409D-FD1E-4918-8B79-F81872F2642E}"/>
                  </a:ext>
                </a:extLst>
              </p:cNvPr>
              <p:cNvSpPr>
                <a:spLocks noChangeArrowheads="1"/>
              </p:cNvSpPr>
              <p:nvPr/>
            </p:nvSpPr>
            <p:spPr bwMode="auto">
              <a:xfrm>
                <a:off x="5575789" y="262015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8" name="Oval 678">
                <a:extLst>
                  <a:ext uri="{FF2B5EF4-FFF2-40B4-BE49-F238E27FC236}">
                    <a16:creationId xmlns:a16="http://schemas.microsoft.com/office/drawing/2014/main" id="{39179DE1-3C56-4BA9-98B5-D5B010903AD0}"/>
                  </a:ext>
                </a:extLst>
              </p:cNvPr>
              <p:cNvSpPr>
                <a:spLocks noChangeArrowheads="1"/>
              </p:cNvSpPr>
              <p:nvPr/>
            </p:nvSpPr>
            <p:spPr bwMode="auto">
              <a:xfrm>
                <a:off x="5620239" y="2866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9" name="Oval 679">
                <a:extLst>
                  <a:ext uri="{FF2B5EF4-FFF2-40B4-BE49-F238E27FC236}">
                    <a16:creationId xmlns:a16="http://schemas.microsoft.com/office/drawing/2014/main" id="{C1E48678-1AD8-4034-B158-F18D60609A34}"/>
                  </a:ext>
                </a:extLst>
              </p:cNvPr>
              <p:cNvSpPr>
                <a:spLocks noChangeArrowheads="1"/>
              </p:cNvSpPr>
              <p:nvPr/>
            </p:nvSpPr>
            <p:spPr bwMode="auto">
              <a:xfrm>
                <a:off x="5677389" y="315514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0" name="Oval 680">
                <a:extLst>
                  <a:ext uri="{FF2B5EF4-FFF2-40B4-BE49-F238E27FC236}">
                    <a16:creationId xmlns:a16="http://schemas.microsoft.com/office/drawing/2014/main" id="{C3C72606-2127-492F-8CA8-8A3F7AA58A7C}"/>
                  </a:ext>
                </a:extLst>
              </p:cNvPr>
              <p:cNvSpPr>
                <a:spLocks noChangeArrowheads="1"/>
              </p:cNvSpPr>
              <p:nvPr/>
            </p:nvSpPr>
            <p:spPr bwMode="auto">
              <a:xfrm>
                <a:off x="5718664" y="369013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1" name="Oval 681">
                <a:extLst>
                  <a:ext uri="{FF2B5EF4-FFF2-40B4-BE49-F238E27FC236}">
                    <a16:creationId xmlns:a16="http://schemas.microsoft.com/office/drawing/2014/main" id="{D8DE7562-25E1-4004-BAB0-504733B184D9}"/>
                  </a:ext>
                </a:extLst>
              </p:cNvPr>
              <p:cNvSpPr>
                <a:spLocks noChangeArrowheads="1"/>
              </p:cNvSpPr>
              <p:nvPr/>
            </p:nvSpPr>
            <p:spPr bwMode="auto">
              <a:xfrm>
                <a:off x="5769464" y="3923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2" name="Oval 682">
                <a:extLst>
                  <a:ext uri="{FF2B5EF4-FFF2-40B4-BE49-F238E27FC236}">
                    <a16:creationId xmlns:a16="http://schemas.microsoft.com/office/drawing/2014/main" id="{748F1CB0-7519-4E17-B2DE-8BE2F5903537}"/>
                  </a:ext>
                </a:extLst>
              </p:cNvPr>
              <p:cNvSpPr>
                <a:spLocks noChangeArrowheads="1"/>
              </p:cNvSpPr>
              <p:nvPr/>
            </p:nvSpPr>
            <p:spPr bwMode="auto">
              <a:xfrm>
                <a:off x="5823439" y="39520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3" name="Oval 683">
                <a:extLst>
                  <a:ext uri="{FF2B5EF4-FFF2-40B4-BE49-F238E27FC236}">
                    <a16:creationId xmlns:a16="http://schemas.microsoft.com/office/drawing/2014/main" id="{E8C53728-5BEF-4935-AF2A-EBB2ECF10396}"/>
                  </a:ext>
                </a:extLst>
              </p:cNvPr>
              <p:cNvSpPr>
                <a:spLocks noChangeArrowheads="1"/>
              </p:cNvSpPr>
              <p:nvPr/>
            </p:nvSpPr>
            <p:spPr bwMode="auto">
              <a:xfrm>
                <a:off x="5874239" y="35790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4" name="Oval 684">
                <a:extLst>
                  <a:ext uri="{FF2B5EF4-FFF2-40B4-BE49-F238E27FC236}">
                    <a16:creationId xmlns:a16="http://schemas.microsoft.com/office/drawing/2014/main" id="{0B39ECD8-6EF3-4735-8C83-34D8EDF65AE4}"/>
                  </a:ext>
                </a:extLst>
              </p:cNvPr>
              <p:cNvSpPr>
                <a:spLocks noChangeArrowheads="1"/>
              </p:cNvSpPr>
              <p:nvPr/>
            </p:nvSpPr>
            <p:spPr bwMode="auto">
              <a:xfrm>
                <a:off x="5925039" y="33885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5" name="Oval 685">
                <a:extLst>
                  <a:ext uri="{FF2B5EF4-FFF2-40B4-BE49-F238E27FC236}">
                    <a16:creationId xmlns:a16="http://schemas.microsoft.com/office/drawing/2014/main" id="{E5DFC033-FBE2-41F6-96D3-9B1DB2715FD5}"/>
                  </a:ext>
                </a:extLst>
              </p:cNvPr>
              <p:cNvSpPr>
                <a:spLocks noChangeArrowheads="1"/>
              </p:cNvSpPr>
              <p:nvPr/>
            </p:nvSpPr>
            <p:spPr bwMode="auto">
              <a:xfrm>
                <a:off x="5966314" y="31043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6" name="Oval 686">
                <a:extLst>
                  <a:ext uri="{FF2B5EF4-FFF2-40B4-BE49-F238E27FC236}">
                    <a16:creationId xmlns:a16="http://schemas.microsoft.com/office/drawing/2014/main" id="{331BAD67-827F-4151-BEAC-960F87509582}"/>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7" name="Oval 687">
                <a:extLst>
                  <a:ext uri="{FF2B5EF4-FFF2-40B4-BE49-F238E27FC236}">
                    <a16:creationId xmlns:a16="http://schemas.microsoft.com/office/drawing/2014/main" id="{2D4A14ED-ADD4-4A33-9808-F8CAF3B1AA29}"/>
                  </a:ext>
                </a:extLst>
              </p:cNvPr>
              <p:cNvSpPr>
                <a:spLocks noChangeArrowheads="1"/>
              </p:cNvSpPr>
              <p:nvPr/>
            </p:nvSpPr>
            <p:spPr bwMode="auto">
              <a:xfrm>
                <a:off x="52519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8" name="Oval 688">
                <a:extLst>
                  <a:ext uri="{FF2B5EF4-FFF2-40B4-BE49-F238E27FC236}">
                    <a16:creationId xmlns:a16="http://schemas.microsoft.com/office/drawing/2014/main" id="{A7C7383D-71EE-4076-8145-073CB531CD62}"/>
                  </a:ext>
                </a:extLst>
              </p:cNvPr>
              <p:cNvSpPr>
                <a:spLocks noChangeArrowheads="1"/>
              </p:cNvSpPr>
              <p:nvPr/>
            </p:nvSpPr>
            <p:spPr bwMode="auto">
              <a:xfrm>
                <a:off x="52995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9" name="Oval 689">
                <a:extLst>
                  <a:ext uri="{FF2B5EF4-FFF2-40B4-BE49-F238E27FC236}">
                    <a16:creationId xmlns:a16="http://schemas.microsoft.com/office/drawing/2014/main" id="{7B4ECC4A-9B72-41F8-8232-357698CBDF76}"/>
                  </a:ext>
                </a:extLst>
              </p:cNvPr>
              <p:cNvSpPr>
                <a:spLocks noChangeArrowheads="1"/>
              </p:cNvSpPr>
              <p:nvPr/>
            </p:nvSpPr>
            <p:spPr bwMode="auto">
              <a:xfrm>
                <a:off x="5350364" y="41330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0" name="Oval 690">
                <a:extLst>
                  <a:ext uri="{FF2B5EF4-FFF2-40B4-BE49-F238E27FC236}">
                    <a16:creationId xmlns:a16="http://schemas.microsoft.com/office/drawing/2014/main" id="{1055F1FE-775D-495E-A678-74BF51393FC9}"/>
                  </a:ext>
                </a:extLst>
              </p:cNvPr>
              <p:cNvSpPr>
                <a:spLocks noChangeArrowheads="1"/>
              </p:cNvSpPr>
              <p:nvPr/>
            </p:nvSpPr>
            <p:spPr bwMode="auto">
              <a:xfrm>
                <a:off x="5401164" y="369965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1" name="Oval 691">
                <a:extLst>
                  <a:ext uri="{FF2B5EF4-FFF2-40B4-BE49-F238E27FC236}">
                    <a16:creationId xmlns:a16="http://schemas.microsoft.com/office/drawing/2014/main" id="{7ECA7B85-14C3-4457-BA27-19D23CA8F9FE}"/>
                  </a:ext>
                </a:extLst>
              </p:cNvPr>
              <p:cNvSpPr>
                <a:spLocks noChangeArrowheads="1"/>
              </p:cNvSpPr>
              <p:nvPr/>
            </p:nvSpPr>
            <p:spPr bwMode="auto">
              <a:xfrm>
                <a:off x="5448789" y="3710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2" name="Oval 692">
                <a:extLst>
                  <a:ext uri="{FF2B5EF4-FFF2-40B4-BE49-F238E27FC236}">
                    <a16:creationId xmlns:a16="http://schemas.microsoft.com/office/drawing/2014/main" id="{F6B42CDB-4FA6-4D6B-B995-44C8ECB1022F}"/>
                  </a:ext>
                </a:extLst>
              </p:cNvPr>
              <p:cNvSpPr>
                <a:spLocks noChangeArrowheads="1"/>
              </p:cNvSpPr>
              <p:nvPr/>
            </p:nvSpPr>
            <p:spPr bwMode="auto">
              <a:xfrm>
                <a:off x="5499589" y="27741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3" name="Oval 693">
                <a:extLst>
                  <a:ext uri="{FF2B5EF4-FFF2-40B4-BE49-F238E27FC236}">
                    <a16:creationId xmlns:a16="http://schemas.microsoft.com/office/drawing/2014/main" id="{663DD57F-EB60-442C-B8FA-6F74B608EE24}"/>
                  </a:ext>
                </a:extLst>
              </p:cNvPr>
              <p:cNvSpPr>
                <a:spLocks noChangeArrowheads="1"/>
              </p:cNvSpPr>
              <p:nvPr/>
            </p:nvSpPr>
            <p:spPr bwMode="auto">
              <a:xfrm>
                <a:off x="5547214" y="2124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4" name="Oval 694">
                <a:extLst>
                  <a:ext uri="{FF2B5EF4-FFF2-40B4-BE49-F238E27FC236}">
                    <a16:creationId xmlns:a16="http://schemas.microsoft.com/office/drawing/2014/main" id="{78B91092-470F-4FD7-BD6C-5146473601C3}"/>
                  </a:ext>
                </a:extLst>
              </p:cNvPr>
              <p:cNvSpPr>
                <a:spLocks noChangeArrowheads="1"/>
              </p:cNvSpPr>
              <p:nvPr/>
            </p:nvSpPr>
            <p:spPr bwMode="auto">
              <a:xfrm>
                <a:off x="5598014" y="23534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5" name="Oval 695">
                <a:extLst>
                  <a:ext uri="{FF2B5EF4-FFF2-40B4-BE49-F238E27FC236}">
                    <a16:creationId xmlns:a16="http://schemas.microsoft.com/office/drawing/2014/main" id="{C1A24A78-9DED-4715-9D46-B4F4D156FBFF}"/>
                  </a:ext>
                </a:extLst>
              </p:cNvPr>
              <p:cNvSpPr>
                <a:spLocks noChangeArrowheads="1"/>
              </p:cNvSpPr>
              <p:nvPr/>
            </p:nvSpPr>
            <p:spPr bwMode="auto">
              <a:xfrm>
                <a:off x="5648814" y="28122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6" name="Oval 696">
                <a:extLst>
                  <a:ext uri="{FF2B5EF4-FFF2-40B4-BE49-F238E27FC236}">
                    <a16:creationId xmlns:a16="http://schemas.microsoft.com/office/drawing/2014/main" id="{329DC8C3-3FFE-498D-BC50-0E34A6F48432}"/>
                  </a:ext>
                </a:extLst>
              </p:cNvPr>
              <p:cNvSpPr>
                <a:spLocks noChangeArrowheads="1"/>
              </p:cNvSpPr>
              <p:nvPr/>
            </p:nvSpPr>
            <p:spPr bwMode="auto">
              <a:xfrm>
                <a:off x="5696439" y="27360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7" name="Oval 697">
                <a:extLst>
                  <a:ext uri="{FF2B5EF4-FFF2-40B4-BE49-F238E27FC236}">
                    <a16:creationId xmlns:a16="http://schemas.microsoft.com/office/drawing/2014/main" id="{542866C4-AA48-4A39-9E4E-B1CAF68F83F6}"/>
                  </a:ext>
                </a:extLst>
              </p:cNvPr>
              <p:cNvSpPr>
                <a:spLocks noChangeArrowheads="1"/>
              </p:cNvSpPr>
              <p:nvPr/>
            </p:nvSpPr>
            <p:spPr bwMode="auto">
              <a:xfrm>
                <a:off x="5747239" y="30662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8" name="Oval 698">
                <a:extLst>
                  <a:ext uri="{FF2B5EF4-FFF2-40B4-BE49-F238E27FC236}">
                    <a16:creationId xmlns:a16="http://schemas.microsoft.com/office/drawing/2014/main" id="{91ADAF3E-25BB-43FA-904D-CE8359D8DDA6}"/>
                  </a:ext>
                </a:extLst>
              </p:cNvPr>
              <p:cNvSpPr>
                <a:spLocks noChangeArrowheads="1"/>
              </p:cNvSpPr>
              <p:nvPr/>
            </p:nvSpPr>
            <p:spPr bwMode="auto">
              <a:xfrm>
                <a:off x="5794864" y="3429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9" name="Oval 699">
                <a:extLst>
                  <a:ext uri="{FF2B5EF4-FFF2-40B4-BE49-F238E27FC236}">
                    <a16:creationId xmlns:a16="http://schemas.microsoft.com/office/drawing/2014/main" id="{5049506A-6F2C-424A-8EED-CA67AD439850}"/>
                  </a:ext>
                </a:extLst>
              </p:cNvPr>
              <p:cNvSpPr>
                <a:spLocks noChangeArrowheads="1"/>
              </p:cNvSpPr>
              <p:nvPr/>
            </p:nvSpPr>
            <p:spPr bwMode="auto">
              <a:xfrm>
                <a:off x="5845664" y="35409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0" name="Oval 700">
                <a:extLst>
                  <a:ext uri="{FF2B5EF4-FFF2-40B4-BE49-F238E27FC236}">
                    <a16:creationId xmlns:a16="http://schemas.microsoft.com/office/drawing/2014/main" id="{3DB7BE86-5447-49B7-9688-658968244B35}"/>
                  </a:ext>
                </a:extLst>
              </p:cNvPr>
              <p:cNvSpPr>
                <a:spLocks noChangeArrowheads="1"/>
              </p:cNvSpPr>
              <p:nvPr/>
            </p:nvSpPr>
            <p:spPr bwMode="auto">
              <a:xfrm>
                <a:off x="5902814" y="35694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1" name="Oval 701">
                <a:extLst>
                  <a:ext uri="{FF2B5EF4-FFF2-40B4-BE49-F238E27FC236}">
                    <a16:creationId xmlns:a16="http://schemas.microsoft.com/office/drawing/2014/main" id="{78B5D059-1684-424D-82D4-7E8C74F1C8F2}"/>
                  </a:ext>
                </a:extLst>
              </p:cNvPr>
              <p:cNvSpPr>
                <a:spLocks noChangeArrowheads="1"/>
              </p:cNvSpPr>
              <p:nvPr/>
            </p:nvSpPr>
            <p:spPr bwMode="auto">
              <a:xfrm>
                <a:off x="5944089" y="3710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2" name="Oval 702">
                <a:extLst>
                  <a:ext uri="{FF2B5EF4-FFF2-40B4-BE49-F238E27FC236}">
                    <a16:creationId xmlns:a16="http://schemas.microsoft.com/office/drawing/2014/main" id="{D840B805-B3C8-4AAD-AB26-CB34C7B1D79D}"/>
                  </a:ext>
                </a:extLst>
              </p:cNvPr>
              <p:cNvSpPr>
                <a:spLocks noChangeArrowheads="1"/>
              </p:cNvSpPr>
              <p:nvPr/>
            </p:nvSpPr>
            <p:spPr bwMode="auto">
              <a:xfrm>
                <a:off x="5972664" y="35599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3" name="Oval 703">
                <a:extLst>
                  <a:ext uri="{FF2B5EF4-FFF2-40B4-BE49-F238E27FC236}">
                    <a16:creationId xmlns:a16="http://schemas.microsoft.com/office/drawing/2014/main" id="{09C5F3D8-9892-4308-8CCF-31CED5F54C7D}"/>
                  </a:ext>
                </a:extLst>
              </p:cNvPr>
              <p:cNvSpPr>
                <a:spLocks noChangeArrowheads="1"/>
              </p:cNvSpPr>
              <p:nvPr/>
            </p:nvSpPr>
            <p:spPr bwMode="auto">
              <a:xfrm>
                <a:off x="6058389" y="3429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4" name="Oval 704">
                <a:extLst>
                  <a:ext uri="{FF2B5EF4-FFF2-40B4-BE49-F238E27FC236}">
                    <a16:creationId xmlns:a16="http://schemas.microsoft.com/office/drawing/2014/main" id="{BEEBA93D-12BB-4251-AFAB-041BEE06CB53}"/>
                  </a:ext>
                </a:extLst>
              </p:cNvPr>
              <p:cNvSpPr>
                <a:spLocks noChangeArrowheads="1"/>
              </p:cNvSpPr>
              <p:nvPr/>
            </p:nvSpPr>
            <p:spPr bwMode="auto">
              <a:xfrm>
                <a:off x="6093314" y="35821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5" name="Oval 705">
                <a:extLst>
                  <a:ext uri="{FF2B5EF4-FFF2-40B4-BE49-F238E27FC236}">
                    <a16:creationId xmlns:a16="http://schemas.microsoft.com/office/drawing/2014/main" id="{CA501AFE-C94F-4F82-BF49-814A40396686}"/>
                  </a:ext>
                </a:extLst>
              </p:cNvPr>
              <p:cNvSpPr>
                <a:spLocks noChangeArrowheads="1"/>
              </p:cNvSpPr>
              <p:nvPr/>
            </p:nvSpPr>
            <p:spPr bwMode="auto">
              <a:xfrm>
                <a:off x="6144114" y="369013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6" name="Oval 706">
                <a:extLst>
                  <a:ext uri="{FF2B5EF4-FFF2-40B4-BE49-F238E27FC236}">
                    <a16:creationId xmlns:a16="http://schemas.microsoft.com/office/drawing/2014/main" id="{5EADFFA9-E105-4657-93E5-6D615B80A2A9}"/>
                  </a:ext>
                </a:extLst>
              </p:cNvPr>
              <p:cNvSpPr>
                <a:spLocks noChangeArrowheads="1"/>
              </p:cNvSpPr>
              <p:nvPr/>
            </p:nvSpPr>
            <p:spPr bwMode="auto">
              <a:xfrm>
                <a:off x="6201264" y="3755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7" name="Oval 707">
                <a:extLst>
                  <a:ext uri="{FF2B5EF4-FFF2-40B4-BE49-F238E27FC236}">
                    <a16:creationId xmlns:a16="http://schemas.microsoft.com/office/drawing/2014/main" id="{CD76896E-92A0-489F-A9B6-FB0D1018F6BF}"/>
                  </a:ext>
                </a:extLst>
              </p:cNvPr>
              <p:cNvSpPr>
                <a:spLocks noChangeArrowheads="1"/>
              </p:cNvSpPr>
              <p:nvPr/>
            </p:nvSpPr>
            <p:spPr bwMode="auto">
              <a:xfrm>
                <a:off x="6242539" y="3648857"/>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8" name="Oval 708">
                <a:extLst>
                  <a:ext uri="{FF2B5EF4-FFF2-40B4-BE49-F238E27FC236}">
                    <a16:creationId xmlns:a16="http://schemas.microsoft.com/office/drawing/2014/main" id="{490850CD-221B-417D-874C-C711A340E930}"/>
                  </a:ext>
                </a:extLst>
              </p:cNvPr>
              <p:cNvSpPr>
                <a:spLocks noChangeArrowheads="1"/>
              </p:cNvSpPr>
              <p:nvPr/>
            </p:nvSpPr>
            <p:spPr bwMode="auto">
              <a:xfrm>
                <a:off x="6294927" y="38949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9" name="Oval 709">
                <a:extLst>
                  <a:ext uri="{FF2B5EF4-FFF2-40B4-BE49-F238E27FC236}">
                    <a16:creationId xmlns:a16="http://schemas.microsoft.com/office/drawing/2014/main" id="{74B7610B-9606-44FF-A5ED-1D7807048B10}"/>
                  </a:ext>
                </a:extLst>
              </p:cNvPr>
              <p:cNvSpPr>
                <a:spLocks noChangeArrowheads="1"/>
              </p:cNvSpPr>
              <p:nvPr/>
            </p:nvSpPr>
            <p:spPr bwMode="auto">
              <a:xfrm>
                <a:off x="6342552" y="36107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0" name="Oval 710">
                <a:extLst>
                  <a:ext uri="{FF2B5EF4-FFF2-40B4-BE49-F238E27FC236}">
                    <a16:creationId xmlns:a16="http://schemas.microsoft.com/office/drawing/2014/main" id="{B414BE02-8766-4340-83F1-AC7D3F0898E7}"/>
                  </a:ext>
                </a:extLst>
              </p:cNvPr>
              <p:cNvSpPr>
                <a:spLocks noChangeArrowheads="1"/>
              </p:cNvSpPr>
              <p:nvPr/>
            </p:nvSpPr>
            <p:spPr bwMode="auto">
              <a:xfrm>
                <a:off x="6399702" y="35377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Oval 711">
                <a:extLst>
                  <a:ext uri="{FF2B5EF4-FFF2-40B4-BE49-F238E27FC236}">
                    <a16:creationId xmlns:a16="http://schemas.microsoft.com/office/drawing/2014/main" id="{7630E54A-A68C-4005-8C38-4E0BA80127DC}"/>
                  </a:ext>
                </a:extLst>
              </p:cNvPr>
              <p:cNvSpPr>
                <a:spLocks noChangeArrowheads="1"/>
              </p:cNvSpPr>
              <p:nvPr/>
            </p:nvSpPr>
            <p:spPr bwMode="auto">
              <a:xfrm>
                <a:off x="6469552" y="32773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2" name="Oval 712">
                <a:extLst>
                  <a:ext uri="{FF2B5EF4-FFF2-40B4-BE49-F238E27FC236}">
                    <a16:creationId xmlns:a16="http://schemas.microsoft.com/office/drawing/2014/main" id="{B850C316-942E-4B12-AEB5-C1DB59F3FE81}"/>
                  </a:ext>
                </a:extLst>
              </p:cNvPr>
              <p:cNvSpPr>
                <a:spLocks noChangeArrowheads="1"/>
              </p:cNvSpPr>
              <p:nvPr/>
            </p:nvSpPr>
            <p:spPr bwMode="auto">
              <a:xfrm>
                <a:off x="6590202" y="3398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3" name="Oval 713">
                <a:extLst>
                  <a:ext uri="{FF2B5EF4-FFF2-40B4-BE49-F238E27FC236}">
                    <a16:creationId xmlns:a16="http://schemas.microsoft.com/office/drawing/2014/main" id="{FEE77A43-FBD2-40CE-9C99-2232DFC1AA43}"/>
                  </a:ext>
                </a:extLst>
              </p:cNvPr>
              <p:cNvSpPr>
                <a:spLocks noChangeArrowheads="1"/>
              </p:cNvSpPr>
              <p:nvPr/>
            </p:nvSpPr>
            <p:spPr bwMode="auto">
              <a:xfrm>
                <a:off x="6688627" y="3502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4" name="Oval 714">
                <a:extLst>
                  <a:ext uri="{FF2B5EF4-FFF2-40B4-BE49-F238E27FC236}">
                    <a16:creationId xmlns:a16="http://schemas.microsoft.com/office/drawing/2014/main" id="{F918A6F7-60AB-42F9-A068-F005842F6C59}"/>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5" name="Oval 715">
                <a:extLst>
                  <a:ext uri="{FF2B5EF4-FFF2-40B4-BE49-F238E27FC236}">
                    <a16:creationId xmlns:a16="http://schemas.microsoft.com/office/drawing/2014/main" id="{FC5ECBA0-5D46-4F45-9475-08B6F2762AD5}"/>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6" name="Oval 716">
                <a:extLst>
                  <a:ext uri="{FF2B5EF4-FFF2-40B4-BE49-F238E27FC236}">
                    <a16:creationId xmlns:a16="http://schemas.microsoft.com/office/drawing/2014/main" id="{46B89D57-B041-483B-98E6-ECB17C0E80F5}"/>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7" name="Oval 717">
                <a:extLst>
                  <a:ext uri="{FF2B5EF4-FFF2-40B4-BE49-F238E27FC236}">
                    <a16:creationId xmlns:a16="http://schemas.microsoft.com/office/drawing/2014/main" id="{1AB2D2AC-C342-4564-B072-BD9C7CA057A4}"/>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8" name="Oval 718">
                <a:extLst>
                  <a:ext uri="{FF2B5EF4-FFF2-40B4-BE49-F238E27FC236}">
                    <a16:creationId xmlns:a16="http://schemas.microsoft.com/office/drawing/2014/main" id="{0F811D3A-1A76-4DFF-BAD2-68FED98E369F}"/>
                  </a:ext>
                </a:extLst>
              </p:cNvPr>
              <p:cNvSpPr>
                <a:spLocks noChangeArrowheads="1"/>
              </p:cNvSpPr>
              <p:nvPr/>
            </p:nvSpPr>
            <p:spPr bwMode="auto">
              <a:xfrm>
                <a:off x="54075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9" name="Oval 719">
                <a:extLst>
                  <a:ext uri="{FF2B5EF4-FFF2-40B4-BE49-F238E27FC236}">
                    <a16:creationId xmlns:a16="http://schemas.microsoft.com/office/drawing/2014/main" id="{5499999E-E112-477E-88AC-B51A1B48F325}"/>
                  </a:ext>
                </a:extLst>
              </p:cNvPr>
              <p:cNvSpPr>
                <a:spLocks noChangeArrowheads="1"/>
              </p:cNvSpPr>
              <p:nvPr/>
            </p:nvSpPr>
            <p:spPr bwMode="auto">
              <a:xfrm>
                <a:off x="54551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0" name="Oval 720">
                <a:extLst>
                  <a:ext uri="{FF2B5EF4-FFF2-40B4-BE49-F238E27FC236}">
                    <a16:creationId xmlns:a16="http://schemas.microsoft.com/office/drawing/2014/main" id="{42F04E3A-F07F-41A2-8DF2-0A2A6DBEF96B}"/>
                  </a:ext>
                </a:extLst>
              </p:cNvPr>
              <p:cNvSpPr>
                <a:spLocks noChangeArrowheads="1"/>
              </p:cNvSpPr>
              <p:nvPr/>
            </p:nvSpPr>
            <p:spPr bwMode="auto">
              <a:xfrm>
                <a:off x="5512289" y="35694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1" name="Oval 721">
                <a:extLst>
                  <a:ext uri="{FF2B5EF4-FFF2-40B4-BE49-F238E27FC236}">
                    <a16:creationId xmlns:a16="http://schemas.microsoft.com/office/drawing/2014/main" id="{AFD9E073-F775-4F3F-8F6C-D1ED63F75EAB}"/>
                  </a:ext>
                </a:extLst>
              </p:cNvPr>
              <p:cNvSpPr>
                <a:spLocks noChangeArrowheads="1"/>
              </p:cNvSpPr>
              <p:nvPr/>
            </p:nvSpPr>
            <p:spPr bwMode="auto">
              <a:xfrm>
                <a:off x="5556739" y="262015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2" name="Oval 722">
                <a:extLst>
                  <a:ext uri="{FF2B5EF4-FFF2-40B4-BE49-F238E27FC236}">
                    <a16:creationId xmlns:a16="http://schemas.microsoft.com/office/drawing/2014/main" id="{6D64896A-1D8B-455C-BDF6-3E67778096D7}"/>
                  </a:ext>
                </a:extLst>
              </p:cNvPr>
              <p:cNvSpPr>
                <a:spLocks noChangeArrowheads="1"/>
              </p:cNvSpPr>
              <p:nvPr/>
            </p:nvSpPr>
            <p:spPr bwMode="auto">
              <a:xfrm>
                <a:off x="5604364" y="2159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3" name="Oval 723">
                <a:extLst>
                  <a:ext uri="{FF2B5EF4-FFF2-40B4-BE49-F238E27FC236}">
                    <a16:creationId xmlns:a16="http://schemas.microsoft.com/office/drawing/2014/main" id="{D7877C70-C844-4714-8AE3-2B4FCC5E94AE}"/>
                  </a:ext>
                </a:extLst>
              </p:cNvPr>
              <p:cNvSpPr>
                <a:spLocks noChangeArrowheads="1"/>
              </p:cNvSpPr>
              <p:nvPr/>
            </p:nvSpPr>
            <p:spPr bwMode="auto">
              <a:xfrm>
                <a:off x="5655164" y="23058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4" name="Oval 724">
                <a:extLst>
                  <a:ext uri="{FF2B5EF4-FFF2-40B4-BE49-F238E27FC236}">
                    <a16:creationId xmlns:a16="http://schemas.microsoft.com/office/drawing/2014/main" id="{9DB66787-2536-401F-865E-32E879011DE3}"/>
                  </a:ext>
                </a:extLst>
              </p:cNvPr>
              <p:cNvSpPr>
                <a:spLocks noChangeArrowheads="1"/>
              </p:cNvSpPr>
              <p:nvPr/>
            </p:nvSpPr>
            <p:spPr bwMode="auto">
              <a:xfrm>
                <a:off x="5705964" y="30313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5" name="Oval 725">
                <a:extLst>
                  <a:ext uri="{FF2B5EF4-FFF2-40B4-BE49-F238E27FC236}">
                    <a16:creationId xmlns:a16="http://schemas.microsoft.com/office/drawing/2014/main" id="{DCBA0C6A-C07A-4544-8BB2-AB587EE3F7F7}"/>
                  </a:ext>
                </a:extLst>
              </p:cNvPr>
              <p:cNvSpPr>
                <a:spLocks noChangeArrowheads="1"/>
              </p:cNvSpPr>
              <p:nvPr/>
            </p:nvSpPr>
            <p:spPr bwMode="auto">
              <a:xfrm>
                <a:off x="5753589" y="36710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6" name="Oval 726">
                <a:extLst>
                  <a:ext uri="{FF2B5EF4-FFF2-40B4-BE49-F238E27FC236}">
                    <a16:creationId xmlns:a16="http://schemas.microsoft.com/office/drawing/2014/main" id="{4ECBFA9C-ADF3-462B-8A07-65A79A85139B}"/>
                  </a:ext>
                </a:extLst>
              </p:cNvPr>
              <p:cNvSpPr>
                <a:spLocks noChangeArrowheads="1"/>
              </p:cNvSpPr>
              <p:nvPr/>
            </p:nvSpPr>
            <p:spPr bwMode="auto">
              <a:xfrm>
                <a:off x="5782164" y="34202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7" name="Oval 727">
                <a:extLst>
                  <a:ext uri="{FF2B5EF4-FFF2-40B4-BE49-F238E27FC236}">
                    <a16:creationId xmlns:a16="http://schemas.microsoft.com/office/drawing/2014/main" id="{F95BC9C6-E22D-4AE7-B5B1-9661A4465401}"/>
                  </a:ext>
                </a:extLst>
              </p:cNvPr>
              <p:cNvSpPr>
                <a:spLocks noChangeArrowheads="1"/>
              </p:cNvSpPr>
              <p:nvPr/>
            </p:nvSpPr>
            <p:spPr bwMode="auto">
              <a:xfrm>
                <a:off x="5867889" y="33472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8" name="Oval 728">
                <a:extLst>
                  <a:ext uri="{FF2B5EF4-FFF2-40B4-BE49-F238E27FC236}">
                    <a16:creationId xmlns:a16="http://schemas.microsoft.com/office/drawing/2014/main" id="{F22C3334-3607-43F0-86DA-D10E24C8BE2A}"/>
                  </a:ext>
                </a:extLst>
              </p:cNvPr>
              <p:cNvSpPr>
                <a:spLocks noChangeArrowheads="1"/>
              </p:cNvSpPr>
              <p:nvPr/>
            </p:nvSpPr>
            <p:spPr bwMode="auto">
              <a:xfrm>
                <a:off x="5902814" y="31329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9" name="Oval 729">
                <a:extLst>
                  <a:ext uri="{FF2B5EF4-FFF2-40B4-BE49-F238E27FC236}">
                    <a16:creationId xmlns:a16="http://schemas.microsoft.com/office/drawing/2014/main" id="{C6B7B78F-81CC-4D29-8730-30E2F6EA6914}"/>
                  </a:ext>
                </a:extLst>
              </p:cNvPr>
              <p:cNvSpPr>
                <a:spLocks noChangeArrowheads="1"/>
              </p:cNvSpPr>
              <p:nvPr/>
            </p:nvSpPr>
            <p:spPr bwMode="auto">
              <a:xfrm>
                <a:off x="5953614" y="34361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0" name="Oval 730">
                <a:extLst>
                  <a:ext uri="{FF2B5EF4-FFF2-40B4-BE49-F238E27FC236}">
                    <a16:creationId xmlns:a16="http://schemas.microsoft.com/office/drawing/2014/main" id="{599767AC-4CF1-4613-9635-23A8671A7F9F}"/>
                  </a:ext>
                </a:extLst>
              </p:cNvPr>
              <p:cNvSpPr>
                <a:spLocks noChangeArrowheads="1"/>
              </p:cNvSpPr>
              <p:nvPr/>
            </p:nvSpPr>
            <p:spPr bwMode="auto">
              <a:xfrm>
                <a:off x="6007589" y="33535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1" name="Oval 731">
                <a:extLst>
                  <a:ext uri="{FF2B5EF4-FFF2-40B4-BE49-F238E27FC236}">
                    <a16:creationId xmlns:a16="http://schemas.microsoft.com/office/drawing/2014/main" id="{D430BFCE-CDD3-4614-9CFC-469033C51D93}"/>
                  </a:ext>
                </a:extLst>
              </p:cNvPr>
              <p:cNvSpPr>
                <a:spLocks noChangeArrowheads="1"/>
              </p:cNvSpPr>
              <p:nvPr/>
            </p:nvSpPr>
            <p:spPr bwMode="auto">
              <a:xfrm>
                <a:off x="6052039" y="33440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2" name="Oval 732">
                <a:extLst>
                  <a:ext uri="{FF2B5EF4-FFF2-40B4-BE49-F238E27FC236}">
                    <a16:creationId xmlns:a16="http://schemas.microsoft.com/office/drawing/2014/main" id="{B6AA7AEF-4B08-405E-8BB6-1BBB53578262}"/>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3" name="Oval 733">
                <a:extLst>
                  <a:ext uri="{FF2B5EF4-FFF2-40B4-BE49-F238E27FC236}">
                    <a16:creationId xmlns:a16="http://schemas.microsoft.com/office/drawing/2014/main" id="{7A3C7E4B-8C27-4DEE-B63D-85ABFD7E2286}"/>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4" name="Oval 734">
                <a:extLst>
                  <a:ext uri="{FF2B5EF4-FFF2-40B4-BE49-F238E27FC236}">
                    <a16:creationId xmlns:a16="http://schemas.microsoft.com/office/drawing/2014/main" id="{9AC4CC00-50D4-4FAF-AE39-CBA589FC1467}"/>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5" name="Oval 735">
                <a:extLst>
                  <a:ext uri="{FF2B5EF4-FFF2-40B4-BE49-F238E27FC236}">
                    <a16:creationId xmlns:a16="http://schemas.microsoft.com/office/drawing/2014/main" id="{16D3358E-57E5-42D7-BD07-D4271AF619A9}"/>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6" name="Oval 736">
                <a:extLst>
                  <a:ext uri="{FF2B5EF4-FFF2-40B4-BE49-F238E27FC236}">
                    <a16:creationId xmlns:a16="http://schemas.microsoft.com/office/drawing/2014/main" id="{7887B265-57D5-43AF-974F-E362A7C1DCA6}"/>
                  </a:ext>
                </a:extLst>
              </p:cNvPr>
              <p:cNvSpPr>
                <a:spLocks noChangeArrowheads="1"/>
              </p:cNvSpPr>
              <p:nvPr/>
            </p:nvSpPr>
            <p:spPr bwMode="auto">
              <a:xfrm>
                <a:off x="5429739" y="38472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7" name="Oval 737">
                <a:extLst>
                  <a:ext uri="{FF2B5EF4-FFF2-40B4-BE49-F238E27FC236}">
                    <a16:creationId xmlns:a16="http://schemas.microsoft.com/office/drawing/2014/main" id="{426EF3E0-5FE1-414B-A04E-CFF778B6B455}"/>
                  </a:ext>
                </a:extLst>
              </p:cNvPr>
              <p:cNvSpPr>
                <a:spLocks noChangeArrowheads="1"/>
              </p:cNvSpPr>
              <p:nvPr/>
            </p:nvSpPr>
            <p:spPr bwMode="auto">
              <a:xfrm>
                <a:off x="5455139" y="35758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8" name="Oval 738">
                <a:extLst>
                  <a:ext uri="{FF2B5EF4-FFF2-40B4-BE49-F238E27FC236}">
                    <a16:creationId xmlns:a16="http://schemas.microsoft.com/office/drawing/2014/main" id="{B139B743-56F5-4D56-AABF-C2B9D353C106}"/>
                  </a:ext>
                </a:extLst>
              </p:cNvPr>
              <p:cNvSpPr>
                <a:spLocks noChangeArrowheads="1"/>
              </p:cNvSpPr>
              <p:nvPr/>
            </p:nvSpPr>
            <p:spPr bwMode="auto">
              <a:xfrm>
                <a:off x="5505939" y="33694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9" name="Oval 739">
                <a:extLst>
                  <a:ext uri="{FF2B5EF4-FFF2-40B4-BE49-F238E27FC236}">
                    <a16:creationId xmlns:a16="http://schemas.microsoft.com/office/drawing/2014/main" id="{F676078F-27A3-49C0-86D5-AD6516D3B423}"/>
                  </a:ext>
                </a:extLst>
              </p:cNvPr>
              <p:cNvSpPr>
                <a:spLocks noChangeArrowheads="1"/>
              </p:cNvSpPr>
              <p:nvPr/>
            </p:nvSpPr>
            <p:spPr bwMode="auto">
              <a:xfrm>
                <a:off x="5569439" y="32932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0" name="Oval 740">
                <a:extLst>
                  <a:ext uri="{FF2B5EF4-FFF2-40B4-BE49-F238E27FC236}">
                    <a16:creationId xmlns:a16="http://schemas.microsoft.com/office/drawing/2014/main" id="{6A46D1A8-D7D7-4368-806F-2141DF235284}"/>
                  </a:ext>
                </a:extLst>
              </p:cNvPr>
              <p:cNvSpPr>
                <a:spLocks noChangeArrowheads="1"/>
              </p:cNvSpPr>
              <p:nvPr/>
            </p:nvSpPr>
            <p:spPr bwMode="auto">
              <a:xfrm>
                <a:off x="5648814" y="315514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1" name="Oval 741">
                <a:extLst>
                  <a:ext uri="{FF2B5EF4-FFF2-40B4-BE49-F238E27FC236}">
                    <a16:creationId xmlns:a16="http://schemas.microsoft.com/office/drawing/2014/main" id="{C1AB31FF-CA0F-478A-9090-E2F6CB79E821}"/>
                  </a:ext>
                </a:extLst>
              </p:cNvPr>
              <p:cNvSpPr>
                <a:spLocks noChangeArrowheads="1"/>
              </p:cNvSpPr>
              <p:nvPr/>
            </p:nvSpPr>
            <p:spPr bwMode="auto">
              <a:xfrm>
                <a:off x="5705964" y="32996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2" name="Oval 742">
                <a:extLst>
                  <a:ext uri="{FF2B5EF4-FFF2-40B4-BE49-F238E27FC236}">
                    <a16:creationId xmlns:a16="http://schemas.microsoft.com/office/drawing/2014/main" id="{0EEC778D-140B-4124-84F1-6FFF6E4299C7}"/>
                  </a:ext>
                </a:extLst>
              </p:cNvPr>
              <p:cNvSpPr>
                <a:spLocks noChangeArrowheads="1"/>
              </p:cNvSpPr>
              <p:nvPr/>
            </p:nvSpPr>
            <p:spPr bwMode="auto">
              <a:xfrm>
                <a:off x="5753589" y="317419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3" name="Oval 743">
                <a:extLst>
                  <a:ext uri="{FF2B5EF4-FFF2-40B4-BE49-F238E27FC236}">
                    <a16:creationId xmlns:a16="http://schemas.microsoft.com/office/drawing/2014/main" id="{76AE5F3D-632A-4D33-9724-5C35CC919178}"/>
                  </a:ext>
                </a:extLst>
              </p:cNvPr>
              <p:cNvSpPr>
                <a:spLocks noChangeArrowheads="1"/>
              </p:cNvSpPr>
              <p:nvPr/>
            </p:nvSpPr>
            <p:spPr bwMode="auto">
              <a:xfrm>
                <a:off x="5804389" y="30567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4" name="Oval 744">
                <a:extLst>
                  <a:ext uri="{FF2B5EF4-FFF2-40B4-BE49-F238E27FC236}">
                    <a16:creationId xmlns:a16="http://schemas.microsoft.com/office/drawing/2014/main" id="{D2FF7F07-6BA1-47E0-B632-FF001BF90DEF}"/>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5" name="Oval 745">
                <a:extLst>
                  <a:ext uri="{FF2B5EF4-FFF2-40B4-BE49-F238E27FC236}">
                    <a16:creationId xmlns:a16="http://schemas.microsoft.com/office/drawing/2014/main" id="{0FD4E6DD-B6F7-459B-B04B-119194ED0118}"/>
                  </a:ext>
                </a:extLst>
              </p:cNvPr>
              <p:cNvSpPr>
                <a:spLocks noChangeArrowheads="1"/>
              </p:cNvSpPr>
              <p:nvPr/>
            </p:nvSpPr>
            <p:spPr bwMode="auto">
              <a:xfrm>
                <a:off x="52519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6" name="Oval 746">
                <a:extLst>
                  <a:ext uri="{FF2B5EF4-FFF2-40B4-BE49-F238E27FC236}">
                    <a16:creationId xmlns:a16="http://schemas.microsoft.com/office/drawing/2014/main" id="{21F35072-4BDD-4C67-BCC6-BFCDDD544D3A}"/>
                  </a:ext>
                </a:extLst>
              </p:cNvPr>
              <p:cNvSpPr>
                <a:spLocks noChangeArrowheads="1"/>
              </p:cNvSpPr>
              <p:nvPr/>
            </p:nvSpPr>
            <p:spPr bwMode="auto">
              <a:xfrm>
                <a:off x="52995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7" name="Oval 747">
                <a:extLst>
                  <a:ext uri="{FF2B5EF4-FFF2-40B4-BE49-F238E27FC236}">
                    <a16:creationId xmlns:a16="http://schemas.microsoft.com/office/drawing/2014/main" id="{187FF218-0B2F-42E8-9CAC-1995F0BBDCDE}"/>
                  </a:ext>
                </a:extLst>
              </p:cNvPr>
              <p:cNvSpPr>
                <a:spLocks noChangeArrowheads="1"/>
              </p:cNvSpPr>
              <p:nvPr/>
            </p:nvSpPr>
            <p:spPr bwMode="auto">
              <a:xfrm>
                <a:off x="5350364" y="45092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8" name="Oval 748">
                <a:extLst>
                  <a:ext uri="{FF2B5EF4-FFF2-40B4-BE49-F238E27FC236}">
                    <a16:creationId xmlns:a16="http://schemas.microsoft.com/office/drawing/2014/main" id="{1D85E792-0BF7-4C45-95F7-95CD96B2E9B3}"/>
                  </a:ext>
                </a:extLst>
              </p:cNvPr>
              <p:cNvSpPr>
                <a:spLocks noChangeArrowheads="1"/>
              </p:cNvSpPr>
              <p:nvPr/>
            </p:nvSpPr>
            <p:spPr bwMode="auto">
              <a:xfrm>
                <a:off x="5401164" y="37060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9" name="Oval 749">
                <a:extLst>
                  <a:ext uri="{FF2B5EF4-FFF2-40B4-BE49-F238E27FC236}">
                    <a16:creationId xmlns:a16="http://schemas.microsoft.com/office/drawing/2014/main" id="{5B53480B-B7CD-4F56-96DA-9A288C93C64B}"/>
                  </a:ext>
                </a:extLst>
              </p:cNvPr>
              <p:cNvSpPr>
                <a:spLocks noChangeArrowheads="1"/>
              </p:cNvSpPr>
              <p:nvPr/>
            </p:nvSpPr>
            <p:spPr bwMode="auto">
              <a:xfrm>
                <a:off x="5448789" y="3034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0" name="Oval 750">
                <a:extLst>
                  <a:ext uri="{FF2B5EF4-FFF2-40B4-BE49-F238E27FC236}">
                    <a16:creationId xmlns:a16="http://schemas.microsoft.com/office/drawing/2014/main" id="{4A348959-77A2-4EC9-A57D-0C46CF455E5E}"/>
                  </a:ext>
                </a:extLst>
              </p:cNvPr>
              <p:cNvSpPr>
                <a:spLocks noChangeArrowheads="1"/>
              </p:cNvSpPr>
              <p:nvPr/>
            </p:nvSpPr>
            <p:spPr bwMode="auto">
              <a:xfrm>
                <a:off x="5499589" y="29519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1" name="Oval 751">
                <a:extLst>
                  <a:ext uri="{FF2B5EF4-FFF2-40B4-BE49-F238E27FC236}">
                    <a16:creationId xmlns:a16="http://schemas.microsoft.com/office/drawing/2014/main" id="{D740EA18-4BC3-457E-95AB-7EB5D60F4CFF}"/>
                  </a:ext>
                </a:extLst>
              </p:cNvPr>
              <p:cNvSpPr>
                <a:spLocks noChangeArrowheads="1"/>
              </p:cNvSpPr>
              <p:nvPr/>
            </p:nvSpPr>
            <p:spPr bwMode="auto">
              <a:xfrm>
                <a:off x="5547214" y="30059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2" name="Oval 752">
                <a:extLst>
                  <a:ext uri="{FF2B5EF4-FFF2-40B4-BE49-F238E27FC236}">
                    <a16:creationId xmlns:a16="http://schemas.microsoft.com/office/drawing/2014/main" id="{C4470B19-043A-44FD-B4C9-27903CBD9E54}"/>
                  </a:ext>
                </a:extLst>
              </p:cNvPr>
              <p:cNvSpPr>
                <a:spLocks noChangeArrowheads="1"/>
              </p:cNvSpPr>
              <p:nvPr/>
            </p:nvSpPr>
            <p:spPr bwMode="auto">
              <a:xfrm>
                <a:off x="5598014" y="34615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3" name="Oval 753">
                <a:extLst>
                  <a:ext uri="{FF2B5EF4-FFF2-40B4-BE49-F238E27FC236}">
                    <a16:creationId xmlns:a16="http://schemas.microsoft.com/office/drawing/2014/main" id="{DAC72EAD-403F-426B-B0A2-0964E7084AE4}"/>
                  </a:ext>
                </a:extLst>
              </p:cNvPr>
              <p:cNvSpPr>
                <a:spLocks noChangeArrowheads="1"/>
              </p:cNvSpPr>
              <p:nvPr/>
            </p:nvSpPr>
            <p:spPr bwMode="auto">
              <a:xfrm>
                <a:off x="5648814" y="33472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4" name="Oval 754">
                <a:extLst>
                  <a:ext uri="{FF2B5EF4-FFF2-40B4-BE49-F238E27FC236}">
                    <a16:creationId xmlns:a16="http://schemas.microsoft.com/office/drawing/2014/main" id="{24CFADD1-80CA-4A06-9169-3F0ABF9BA815}"/>
                  </a:ext>
                </a:extLst>
              </p:cNvPr>
              <p:cNvSpPr>
                <a:spLocks noChangeArrowheads="1"/>
              </p:cNvSpPr>
              <p:nvPr/>
            </p:nvSpPr>
            <p:spPr bwMode="auto">
              <a:xfrm>
                <a:off x="5696439" y="32869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5" name="Oval 755">
                <a:extLst>
                  <a:ext uri="{FF2B5EF4-FFF2-40B4-BE49-F238E27FC236}">
                    <a16:creationId xmlns:a16="http://schemas.microsoft.com/office/drawing/2014/main" id="{A9CF01D2-0DDD-497D-AD25-F36AA7FB3C4A}"/>
                  </a:ext>
                </a:extLst>
              </p:cNvPr>
              <p:cNvSpPr>
                <a:spLocks noChangeArrowheads="1"/>
              </p:cNvSpPr>
              <p:nvPr/>
            </p:nvSpPr>
            <p:spPr bwMode="auto">
              <a:xfrm>
                <a:off x="5747239" y="34075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6" name="Oval 756">
                <a:extLst>
                  <a:ext uri="{FF2B5EF4-FFF2-40B4-BE49-F238E27FC236}">
                    <a16:creationId xmlns:a16="http://schemas.microsoft.com/office/drawing/2014/main" id="{9B618179-2453-4EC7-9987-13BFC3837418}"/>
                  </a:ext>
                </a:extLst>
              </p:cNvPr>
              <p:cNvSpPr>
                <a:spLocks noChangeArrowheads="1"/>
              </p:cNvSpPr>
              <p:nvPr/>
            </p:nvSpPr>
            <p:spPr bwMode="auto">
              <a:xfrm>
                <a:off x="5794864" y="34424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7" name="Oval 757">
                <a:extLst>
                  <a:ext uri="{FF2B5EF4-FFF2-40B4-BE49-F238E27FC236}">
                    <a16:creationId xmlns:a16="http://schemas.microsoft.com/office/drawing/2014/main" id="{279FB4F3-C213-4B09-A67C-9CCF778E5AC4}"/>
                  </a:ext>
                </a:extLst>
              </p:cNvPr>
              <p:cNvSpPr>
                <a:spLocks noChangeArrowheads="1"/>
              </p:cNvSpPr>
              <p:nvPr/>
            </p:nvSpPr>
            <p:spPr bwMode="auto">
              <a:xfrm>
                <a:off x="5845664" y="33535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8" name="Oval 758">
                <a:extLst>
                  <a:ext uri="{FF2B5EF4-FFF2-40B4-BE49-F238E27FC236}">
                    <a16:creationId xmlns:a16="http://schemas.microsoft.com/office/drawing/2014/main" id="{5B41C4E6-977B-49B9-98D0-8CA05662317B}"/>
                  </a:ext>
                </a:extLst>
              </p:cNvPr>
              <p:cNvSpPr>
                <a:spLocks noChangeArrowheads="1"/>
              </p:cNvSpPr>
              <p:nvPr/>
            </p:nvSpPr>
            <p:spPr bwMode="auto">
              <a:xfrm>
                <a:off x="5896464" y="3398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9" name="Oval 759">
                <a:extLst>
                  <a:ext uri="{FF2B5EF4-FFF2-40B4-BE49-F238E27FC236}">
                    <a16:creationId xmlns:a16="http://schemas.microsoft.com/office/drawing/2014/main" id="{D04BD396-F51B-4E03-B07A-11343784913C}"/>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0" name="Oval 760">
                <a:extLst>
                  <a:ext uri="{FF2B5EF4-FFF2-40B4-BE49-F238E27FC236}">
                    <a16:creationId xmlns:a16="http://schemas.microsoft.com/office/drawing/2014/main" id="{99072803-6796-4BA3-B841-BD05A1025E31}"/>
                  </a:ext>
                </a:extLst>
              </p:cNvPr>
              <p:cNvSpPr>
                <a:spLocks noChangeArrowheads="1"/>
              </p:cNvSpPr>
              <p:nvPr/>
            </p:nvSpPr>
            <p:spPr bwMode="auto">
              <a:xfrm>
                <a:off x="52519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1" name="Oval 761">
                <a:extLst>
                  <a:ext uri="{FF2B5EF4-FFF2-40B4-BE49-F238E27FC236}">
                    <a16:creationId xmlns:a16="http://schemas.microsoft.com/office/drawing/2014/main" id="{A9A422F1-AA20-472E-8FA1-1631BFD9C9BA}"/>
                  </a:ext>
                </a:extLst>
              </p:cNvPr>
              <p:cNvSpPr>
                <a:spLocks noChangeArrowheads="1"/>
              </p:cNvSpPr>
              <p:nvPr/>
            </p:nvSpPr>
            <p:spPr bwMode="auto">
              <a:xfrm>
                <a:off x="53154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2" name="Oval 762">
                <a:extLst>
                  <a:ext uri="{FF2B5EF4-FFF2-40B4-BE49-F238E27FC236}">
                    <a16:creationId xmlns:a16="http://schemas.microsoft.com/office/drawing/2014/main" id="{55B6DC0A-0A9E-442B-A394-56B012BDE177}"/>
                  </a:ext>
                </a:extLst>
              </p:cNvPr>
              <p:cNvSpPr>
                <a:spLocks noChangeArrowheads="1"/>
              </p:cNvSpPr>
              <p:nvPr/>
            </p:nvSpPr>
            <p:spPr bwMode="auto">
              <a:xfrm>
                <a:off x="53662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3" name="Oval 763">
                <a:extLst>
                  <a:ext uri="{FF2B5EF4-FFF2-40B4-BE49-F238E27FC236}">
                    <a16:creationId xmlns:a16="http://schemas.microsoft.com/office/drawing/2014/main" id="{8A60E921-DC05-4D9C-BCF6-E7CCB137B536}"/>
                  </a:ext>
                </a:extLst>
              </p:cNvPr>
              <p:cNvSpPr>
                <a:spLocks noChangeArrowheads="1"/>
              </p:cNvSpPr>
              <p:nvPr/>
            </p:nvSpPr>
            <p:spPr bwMode="auto">
              <a:xfrm>
                <a:off x="5413864" y="29043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4" name="Oval 764">
                <a:extLst>
                  <a:ext uri="{FF2B5EF4-FFF2-40B4-BE49-F238E27FC236}">
                    <a16:creationId xmlns:a16="http://schemas.microsoft.com/office/drawing/2014/main" id="{C50CC014-ECCB-42B7-BF6B-21FB4EA2DC5A}"/>
                  </a:ext>
                </a:extLst>
              </p:cNvPr>
              <p:cNvSpPr>
                <a:spLocks noChangeArrowheads="1"/>
              </p:cNvSpPr>
              <p:nvPr/>
            </p:nvSpPr>
            <p:spPr bwMode="auto">
              <a:xfrm>
                <a:off x="5464664" y="25026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5" name="Oval 765">
                <a:extLst>
                  <a:ext uri="{FF2B5EF4-FFF2-40B4-BE49-F238E27FC236}">
                    <a16:creationId xmlns:a16="http://schemas.microsoft.com/office/drawing/2014/main" id="{D3763E61-661A-4002-B2DF-058C94D567D7}"/>
                  </a:ext>
                </a:extLst>
              </p:cNvPr>
              <p:cNvSpPr>
                <a:spLocks noChangeArrowheads="1"/>
              </p:cNvSpPr>
              <p:nvPr/>
            </p:nvSpPr>
            <p:spPr bwMode="auto">
              <a:xfrm>
                <a:off x="5512289" y="30090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6" name="Oval 766">
                <a:extLst>
                  <a:ext uri="{FF2B5EF4-FFF2-40B4-BE49-F238E27FC236}">
                    <a16:creationId xmlns:a16="http://schemas.microsoft.com/office/drawing/2014/main" id="{A14F81C1-B243-41A8-BD92-3582E7F08C6C}"/>
                  </a:ext>
                </a:extLst>
              </p:cNvPr>
              <p:cNvSpPr>
                <a:spLocks noChangeArrowheads="1"/>
              </p:cNvSpPr>
              <p:nvPr/>
            </p:nvSpPr>
            <p:spPr bwMode="auto">
              <a:xfrm>
                <a:off x="5563089" y="37520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7" name="Oval 767">
                <a:extLst>
                  <a:ext uri="{FF2B5EF4-FFF2-40B4-BE49-F238E27FC236}">
                    <a16:creationId xmlns:a16="http://schemas.microsoft.com/office/drawing/2014/main" id="{24344084-4DDA-4A2A-8B3A-43FFD91FA9F5}"/>
                  </a:ext>
                </a:extLst>
              </p:cNvPr>
              <p:cNvSpPr>
                <a:spLocks noChangeArrowheads="1"/>
              </p:cNvSpPr>
              <p:nvPr/>
            </p:nvSpPr>
            <p:spPr bwMode="auto">
              <a:xfrm>
                <a:off x="5613889" y="29678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8" name="Oval 768">
                <a:extLst>
                  <a:ext uri="{FF2B5EF4-FFF2-40B4-BE49-F238E27FC236}">
                    <a16:creationId xmlns:a16="http://schemas.microsoft.com/office/drawing/2014/main" id="{AC73A920-12ED-4A6F-8CCB-F6334768D170}"/>
                  </a:ext>
                </a:extLst>
              </p:cNvPr>
              <p:cNvSpPr>
                <a:spLocks noChangeArrowheads="1"/>
              </p:cNvSpPr>
              <p:nvPr/>
            </p:nvSpPr>
            <p:spPr bwMode="auto">
              <a:xfrm>
                <a:off x="5661514" y="26884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9" name="Oval 769">
                <a:extLst>
                  <a:ext uri="{FF2B5EF4-FFF2-40B4-BE49-F238E27FC236}">
                    <a16:creationId xmlns:a16="http://schemas.microsoft.com/office/drawing/2014/main" id="{B0B86F5E-AF1F-411D-898C-CFB9C49747AB}"/>
                  </a:ext>
                </a:extLst>
              </p:cNvPr>
              <p:cNvSpPr>
                <a:spLocks noChangeArrowheads="1"/>
              </p:cNvSpPr>
              <p:nvPr/>
            </p:nvSpPr>
            <p:spPr bwMode="auto">
              <a:xfrm>
                <a:off x="5712314" y="2739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0" name="Oval 770">
                <a:extLst>
                  <a:ext uri="{FF2B5EF4-FFF2-40B4-BE49-F238E27FC236}">
                    <a16:creationId xmlns:a16="http://schemas.microsoft.com/office/drawing/2014/main" id="{3ECD10A9-19C8-4530-B7DC-6DBB774A3609}"/>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1" name="Oval 771">
                <a:extLst>
                  <a:ext uri="{FF2B5EF4-FFF2-40B4-BE49-F238E27FC236}">
                    <a16:creationId xmlns:a16="http://schemas.microsoft.com/office/drawing/2014/main" id="{54813DE8-99A8-4809-9CD7-DA6D43253919}"/>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2" name="Oval 772">
                <a:extLst>
                  <a:ext uri="{FF2B5EF4-FFF2-40B4-BE49-F238E27FC236}">
                    <a16:creationId xmlns:a16="http://schemas.microsoft.com/office/drawing/2014/main" id="{437F4801-9511-46AE-9329-B7DF960B86E7}"/>
                  </a:ext>
                </a:extLst>
              </p:cNvPr>
              <p:cNvSpPr>
                <a:spLocks noChangeArrowheads="1"/>
              </p:cNvSpPr>
              <p:nvPr/>
            </p:nvSpPr>
            <p:spPr bwMode="auto">
              <a:xfrm>
                <a:off x="5309089" y="36710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3" name="Oval 773">
                <a:extLst>
                  <a:ext uri="{FF2B5EF4-FFF2-40B4-BE49-F238E27FC236}">
                    <a16:creationId xmlns:a16="http://schemas.microsoft.com/office/drawing/2014/main" id="{E9DCA7DE-6993-42EA-A75A-B9ACBE778A6D}"/>
                  </a:ext>
                </a:extLst>
              </p:cNvPr>
              <p:cNvSpPr>
                <a:spLocks noChangeArrowheads="1"/>
              </p:cNvSpPr>
              <p:nvPr/>
            </p:nvSpPr>
            <p:spPr bwMode="auto">
              <a:xfrm>
                <a:off x="5356714" y="22899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4" name="Oval 774">
                <a:extLst>
                  <a:ext uri="{FF2B5EF4-FFF2-40B4-BE49-F238E27FC236}">
                    <a16:creationId xmlns:a16="http://schemas.microsoft.com/office/drawing/2014/main" id="{BEF7673A-041B-4271-ACF0-CA904900A67C}"/>
                  </a:ext>
                </a:extLst>
              </p:cNvPr>
              <p:cNvSpPr>
                <a:spLocks noChangeArrowheads="1"/>
              </p:cNvSpPr>
              <p:nvPr/>
            </p:nvSpPr>
            <p:spPr bwMode="auto">
              <a:xfrm>
                <a:off x="5407514" y="209151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5" name="Oval 775">
                <a:extLst>
                  <a:ext uri="{FF2B5EF4-FFF2-40B4-BE49-F238E27FC236}">
                    <a16:creationId xmlns:a16="http://schemas.microsoft.com/office/drawing/2014/main" id="{C8A2FDB2-E8A8-4768-BFAC-3AB570F570A1}"/>
                  </a:ext>
                </a:extLst>
              </p:cNvPr>
              <p:cNvSpPr>
                <a:spLocks noChangeArrowheads="1"/>
              </p:cNvSpPr>
              <p:nvPr/>
            </p:nvSpPr>
            <p:spPr bwMode="auto">
              <a:xfrm>
                <a:off x="5455139" y="30630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6" name="Oval 776">
                <a:extLst>
                  <a:ext uri="{FF2B5EF4-FFF2-40B4-BE49-F238E27FC236}">
                    <a16:creationId xmlns:a16="http://schemas.microsoft.com/office/drawing/2014/main" id="{19FC81FB-7751-4DE0-BDE4-E8359F0CBE4E}"/>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7" name="Oval 777">
                <a:extLst>
                  <a:ext uri="{FF2B5EF4-FFF2-40B4-BE49-F238E27FC236}">
                    <a16:creationId xmlns:a16="http://schemas.microsoft.com/office/drawing/2014/main" id="{39A36462-7D87-4E2D-BD15-C2A65E5A9AE4}"/>
                  </a:ext>
                </a:extLst>
              </p:cNvPr>
              <p:cNvSpPr>
                <a:spLocks noChangeArrowheads="1"/>
              </p:cNvSpPr>
              <p:nvPr/>
            </p:nvSpPr>
            <p:spPr bwMode="auto">
              <a:xfrm>
                <a:off x="5264639" y="39520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8" name="Oval 778">
                <a:extLst>
                  <a:ext uri="{FF2B5EF4-FFF2-40B4-BE49-F238E27FC236}">
                    <a16:creationId xmlns:a16="http://schemas.microsoft.com/office/drawing/2014/main" id="{1876FF39-96EF-4256-9A7B-A8E5FECEE5A3}"/>
                  </a:ext>
                </a:extLst>
              </p:cNvPr>
              <p:cNvSpPr>
                <a:spLocks noChangeArrowheads="1"/>
              </p:cNvSpPr>
              <p:nvPr/>
            </p:nvSpPr>
            <p:spPr bwMode="auto">
              <a:xfrm>
                <a:off x="5315439" y="2907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9" name="Oval 779">
                <a:extLst>
                  <a:ext uri="{FF2B5EF4-FFF2-40B4-BE49-F238E27FC236}">
                    <a16:creationId xmlns:a16="http://schemas.microsoft.com/office/drawing/2014/main" id="{46D57CCB-578E-4E56-8B46-FECCCF086CDE}"/>
                  </a:ext>
                </a:extLst>
              </p:cNvPr>
              <p:cNvSpPr>
                <a:spLocks noChangeArrowheads="1"/>
              </p:cNvSpPr>
              <p:nvPr/>
            </p:nvSpPr>
            <p:spPr bwMode="auto">
              <a:xfrm>
                <a:off x="5372589" y="22899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0" name="Oval 780">
                <a:extLst>
                  <a:ext uri="{FF2B5EF4-FFF2-40B4-BE49-F238E27FC236}">
                    <a16:creationId xmlns:a16="http://schemas.microsoft.com/office/drawing/2014/main" id="{1C2444E0-0586-41E3-81E6-C6D39F2FB364}"/>
                  </a:ext>
                </a:extLst>
              </p:cNvPr>
              <p:cNvSpPr>
                <a:spLocks noChangeArrowheads="1"/>
              </p:cNvSpPr>
              <p:nvPr/>
            </p:nvSpPr>
            <p:spPr bwMode="auto">
              <a:xfrm>
                <a:off x="5413864" y="21693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1" name="Oval 781">
                <a:extLst>
                  <a:ext uri="{FF2B5EF4-FFF2-40B4-BE49-F238E27FC236}">
                    <a16:creationId xmlns:a16="http://schemas.microsoft.com/office/drawing/2014/main" id="{07B9F5F4-EA36-4942-B068-4B31D509B56F}"/>
                  </a:ext>
                </a:extLst>
              </p:cNvPr>
              <p:cNvSpPr>
                <a:spLocks noChangeArrowheads="1"/>
              </p:cNvSpPr>
              <p:nvPr/>
            </p:nvSpPr>
            <p:spPr bwMode="auto">
              <a:xfrm>
                <a:off x="5464664" y="25026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2" name="Oval 782">
                <a:extLst>
                  <a:ext uri="{FF2B5EF4-FFF2-40B4-BE49-F238E27FC236}">
                    <a16:creationId xmlns:a16="http://schemas.microsoft.com/office/drawing/2014/main" id="{8B4A7CAA-7434-4B1E-B528-F8F17DE53E44}"/>
                  </a:ext>
                </a:extLst>
              </p:cNvPr>
              <p:cNvSpPr>
                <a:spLocks noChangeArrowheads="1"/>
              </p:cNvSpPr>
              <p:nvPr/>
            </p:nvSpPr>
            <p:spPr bwMode="auto">
              <a:xfrm>
                <a:off x="5512289" y="25122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3" name="Oval 783">
                <a:extLst>
                  <a:ext uri="{FF2B5EF4-FFF2-40B4-BE49-F238E27FC236}">
                    <a16:creationId xmlns:a16="http://schemas.microsoft.com/office/drawing/2014/main" id="{13F72E92-FD9F-4BAE-A3DE-840067F6D0FC}"/>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4" name="Oval 784">
                <a:extLst>
                  <a:ext uri="{FF2B5EF4-FFF2-40B4-BE49-F238E27FC236}">
                    <a16:creationId xmlns:a16="http://schemas.microsoft.com/office/drawing/2014/main" id="{C3D6F285-D4F9-4483-8F99-99946429BB9F}"/>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5" name="Oval 785">
                <a:extLst>
                  <a:ext uri="{FF2B5EF4-FFF2-40B4-BE49-F238E27FC236}">
                    <a16:creationId xmlns:a16="http://schemas.microsoft.com/office/drawing/2014/main" id="{0CF1E4B5-130E-48FA-BFDD-7E807FF5DD2E}"/>
                  </a:ext>
                </a:extLst>
              </p:cNvPr>
              <p:cNvSpPr>
                <a:spLocks noChangeArrowheads="1"/>
              </p:cNvSpPr>
              <p:nvPr/>
            </p:nvSpPr>
            <p:spPr bwMode="auto">
              <a:xfrm>
                <a:off x="5321789" y="41425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6" name="Oval 786">
                <a:extLst>
                  <a:ext uri="{FF2B5EF4-FFF2-40B4-BE49-F238E27FC236}">
                    <a16:creationId xmlns:a16="http://schemas.microsoft.com/office/drawing/2014/main" id="{D7776940-C2E5-4FEA-8DE6-3746E7513F9B}"/>
                  </a:ext>
                </a:extLst>
              </p:cNvPr>
              <p:cNvSpPr>
                <a:spLocks noChangeArrowheads="1"/>
              </p:cNvSpPr>
              <p:nvPr/>
            </p:nvSpPr>
            <p:spPr bwMode="auto">
              <a:xfrm>
                <a:off x="5378939" y="30694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7" name="Oval 787">
                <a:extLst>
                  <a:ext uri="{FF2B5EF4-FFF2-40B4-BE49-F238E27FC236}">
                    <a16:creationId xmlns:a16="http://schemas.microsoft.com/office/drawing/2014/main" id="{E9133254-FF87-4CA8-A20D-2623FEF52A08}"/>
                  </a:ext>
                </a:extLst>
              </p:cNvPr>
              <p:cNvSpPr>
                <a:spLocks noChangeArrowheads="1"/>
              </p:cNvSpPr>
              <p:nvPr/>
            </p:nvSpPr>
            <p:spPr bwMode="auto">
              <a:xfrm>
                <a:off x="5436089" y="28185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 name="Oval 788">
                <a:extLst>
                  <a:ext uri="{FF2B5EF4-FFF2-40B4-BE49-F238E27FC236}">
                    <a16:creationId xmlns:a16="http://schemas.microsoft.com/office/drawing/2014/main" id="{1B43F3EE-D186-40B7-82E7-375E3AD7661E}"/>
                  </a:ext>
                </a:extLst>
              </p:cNvPr>
              <p:cNvSpPr>
                <a:spLocks noChangeArrowheads="1"/>
              </p:cNvSpPr>
              <p:nvPr/>
            </p:nvSpPr>
            <p:spPr bwMode="auto">
              <a:xfrm>
                <a:off x="5512289" y="261698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9" name="Oval 789">
                <a:extLst>
                  <a:ext uri="{FF2B5EF4-FFF2-40B4-BE49-F238E27FC236}">
                    <a16:creationId xmlns:a16="http://schemas.microsoft.com/office/drawing/2014/main" id="{77EF3427-AA89-4090-9934-C63162ABE7DF}"/>
                  </a:ext>
                </a:extLst>
              </p:cNvPr>
              <p:cNvSpPr>
                <a:spLocks noChangeArrowheads="1"/>
              </p:cNvSpPr>
              <p:nvPr/>
            </p:nvSpPr>
            <p:spPr bwMode="auto">
              <a:xfrm>
                <a:off x="5556739" y="28947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0" name="Oval 790">
                <a:extLst>
                  <a:ext uri="{FF2B5EF4-FFF2-40B4-BE49-F238E27FC236}">
                    <a16:creationId xmlns:a16="http://schemas.microsoft.com/office/drawing/2014/main" id="{EA446600-5EEF-4D54-9D58-F51042E6D5BE}"/>
                  </a:ext>
                </a:extLst>
              </p:cNvPr>
              <p:cNvSpPr>
                <a:spLocks noChangeArrowheads="1"/>
              </p:cNvSpPr>
              <p:nvPr/>
            </p:nvSpPr>
            <p:spPr bwMode="auto">
              <a:xfrm>
                <a:off x="5604364" y="3394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1" name="Oval 791">
                <a:extLst>
                  <a:ext uri="{FF2B5EF4-FFF2-40B4-BE49-F238E27FC236}">
                    <a16:creationId xmlns:a16="http://schemas.microsoft.com/office/drawing/2014/main" id="{1FA70F40-CE47-49FC-8E32-A12039188FE3}"/>
                  </a:ext>
                </a:extLst>
              </p:cNvPr>
              <p:cNvSpPr>
                <a:spLocks noChangeArrowheads="1"/>
              </p:cNvSpPr>
              <p:nvPr/>
            </p:nvSpPr>
            <p:spPr bwMode="auto">
              <a:xfrm>
                <a:off x="5655164" y="36583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2" name="Oval 792">
                <a:extLst>
                  <a:ext uri="{FF2B5EF4-FFF2-40B4-BE49-F238E27FC236}">
                    <a16:creationId xmlns:a16="http://schemas.microsoft.com/office/drawing/2014/main" id="{77190F99-C558-4894-9CA2-B967A72BF919}"/>
                  </a:ext>
                </a:extLst>
              </p:cNvPr>
              <p:cNvSpPr>
                <a:spLocks noChangeArrowheads="1"/>
              </p:cNvSpPr>
              <p:nvPr/>
            </p:nvSpPr>
            <p:spPr bwMode="auto">
              <a:xfrm>
                <a:off x="5705964" y="367743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3" name="Oval 793">
                <a:extLst>
                  <a:ext uri="{FF2B5EF4-FFF2-40B4-BE49-F238E27FC236}">
                    <a16:creationId xmlns:a16="http://schemas.microsoft.com/office/drawing/2014/main" id="{E2260612-530D-4E00-BEF6-28FAE59A98B0}"/>
                  </a:ext>
                </a:extLst>
              </p:cNvPr>
              <p:cNvSpPr>
                <a:spLocks noChangeArrowheads="1"/>
              </p:cNvSpPr>
              <p:nvPr/>
            </p:nvSpPr>
            <p:spPr bwMode="auto">
              <a:xfrm>
                <a:off x="5753589" y="35948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4" name="Oval 794">
                <a:extLst>
                  <a:ext uri="{FF2B5EF4-FFF2-40B4-BE49-F238E27FC236}">
                    <a16:creationId xmlns:a16="http://schemas.microsoft.com/office/drawing/2014/main" id="{C807B0E3-E568-4C23-B51C-F84D1EBBCE14}"/>
                  </a:ext>
                </a:extLst>
              </p:cNvPr>
              <p:cNvSpPr>
                <a:spLocks noChangeArrowheads="1"/>
              </p:cNvSpPr>
              <p:nvPr/>
            </p:nvSpPr>
            <p:spPr bwMode="auto">
              <a:xfrm>
                <a:off x="5804389" y="37679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5" name="Oval 795">
                <a:extLst>
                  <a:ext uri="{FF2B5EF4-FFF2-40B4-BE49-F238E27FC236}">
                    <a16:creationId xmlns:a16="http://schemas.microsoft.com/office/drawing/2014/main" id="{4464C523-D135-49C0-87D7-45EE201412C4}"/>
                  </a:ext>
                </a:extLst>
              </p:cNvPr>
              <p:cNvSpPr>
                <a:spLocks noChangeArrowheads="1"/>
              </p:cNvSpPr>
              <p:nvPr/>
            </p:nvSpPr>
            <p:spPr bwMode="auto">
              <a:xfrm>
                <a:off x="5852014" y="36933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6" name="Oval 796">
                <a:extLst>
                  <a:ext uri="{FF2B5EF4-FFF2-40B4-BE49-F238E27FC236}">
                    <a16:creationId xmlns:a16="http://schemas.microsoft.com/office/drawing/2014/main" id="{F7B6A8C6-B427-4595-A394-BB9D20633182}"/>
                  </a:ext>
                </a:extLst>
              </p:cNvPr>
              <p:cNvSpPr>
                <a:spLocks noChangeArrowheads="1"/>
              </p:cNvSpPr>
              <p:nvPr/>
            </p:nvSpPr>
            <p:spPr bwMode="auto">
              <a:xfrm>
                <a:off x="5902814" y="36266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7" name="Oval 797">
                <a:extLst>
                  <a:ext uri="{FF2B5EF4-FFF2-40B4-BE49-F238E27FC236}">
                    <a16:creationId xmlns:a16="http://schemas.microsoft.com/office/drawing/2014/main" id="{496F7E47-D029-4CD7-A513-E0812C7CB41E}"/>
                  </a:ext>
                </a:extLst>
              </p:cNvPr>
              <p:cNvSpPr>
                <a:spLocks noChangeArrowheads="1"/>
              </p:cNvSpPr>
              <p:nvPr/>
            </p:nvSpPr>
            <p:spPr bwMode="auto">
              <a:xfrm>
                <a:off x="5966314" y="368378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8" name="Oval 798">
                <a:extLst>
                  <a:ext uri="{FF2B5EF4-FFF2-40B4-BE49-F238E27FC236}">
                    <a16:creationId xmlns:a16="http://schemas.microsoft.com/office/drawing/2014/main" id="{9F307F30-EF23-4CE5-AC6E-FFC1092586DB}"/>
                  </a:ext>
                </a:extLst>
              </p:cNvPr>
              <p:cNvSpPr>
                <a:spLocks noChangeArrowheads="1"/>
              </p:cNvSpPr>
              <p:nvPr/>
            </p:nvSpPr>
            <p:spPr bwMode="auto">
              <a:xfrm>
                <a:off x="6001239" y="35790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9" name="Oval 799">
                <a:extLst>
                  <a:ext uri="{FF2B5EF4-FFF2-40B4-BE49-F238E27FC236}">
                    <a16:creationId xmlns:a16="http://schemas.microsoft.com/office/drawing/2014/main" id="{F5477A4C-FE81-4A15-96CD-B7F7EE24FC9D}"/>
                  </a:ext>
                </a:extLst>
              </p:cNvPr>
              <p:cNvSpPr>
                <a:spLocks noChangeArrowheads="1"/>
              </p:cNvSpPr>
              <p:nvPr/>
            </p:nvSpPr>
            <p:spPr bwMode="auto">
              <a:xfrm>
                <a:off x="6058389" y="3458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0" name="Oval 800">
                <a:extLst>
                  <a:ext uri="{FF2B5EF4-FFF2-40B4-BE49-F238E27FC236}">
                    <a16:creationId xmlns:a16="http://schemas.microsoft.com/office/drawing/2014/main" id="{6EDD6EE1-9849-4241-BB81-5E0A7090D4A2}"/>
                  </a:ext>
                </a:extLst>
              </p:cNvPr>
              <p:cNvSpPr>
                <a:spLocks noChangeArrowheads="1"/>
              </p:cNvSpPr>
              <p:nvPr/>
            </p:nvSpPr>
            <p:spPr bwMode="auto">
              <a:xfrm>
                <a:off x="6099664" y="34901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1" name="Oval 801">
                <a:extLst>
                  <a:ext uri="{FF2B5EF4-FFF2-40B4-BE49-F238E27FC236}">
                    <a16:creationId xmlns:a16="http://schemas.microsoft.com/office/drawing/2014/main" id="{022D336F-4F4D-494D-8905-35F90C3FD11B}"/>
                  </a:ext>
                </a:extLst>
              </p:cNvPr>
              <p:cNvSpPr>
                <a:spLocks noChangeArrowheads="1"/>
              </p:cNvSpPr>
              <p:nvPr/>
            </p:nvSpPr>
            <p:spPr bwMode="auto">
              <a:xfrm>
                <a:off x="6150464" y="35663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2" name="Oval 802">
                <a:extLst>
                  <a:ext uri="{FF2B5EF4-FFF2-40B4-BE49-F238E27FC236}">
                    <a16:creationId xmlns:a16="http://schemas.microsoft.com/office/drawing/2014/main" id="{2550F6F5-5952-40D4-9E33-27DDBD32FDDC}"/>
                  </a:ext>
                </a:extLst>
              </p:cNvPr>
              <p:cNvSpPr>
                <a:spLocks noChangeArrowheads="1"/>
              </p:cNvSpPr>
              <p:nvPr/>
            </p:nvSpPr>
            <p:spPr bwMode="auto">
              <a:xfrm>
                <a:off x="6207614" y="34901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3" name="Oval 803">
                <a:extLst>
                  <a:ext uri="{FF2B5EF4-FFF2-40B4-BE49-F238E27FC236}">
                    <a16:creationId xmlns:a16="http://schemas.microsoft.com/office/drawing/2014/main" id="{8FFDE2A5-C10B-41BC-94EC-611B66A2B767}"/>
                  </a:ext>
                </a:extLst>
              </p:cNvPr>
              <p:cNvSpPr>
                <a:spLocks noChangeArrowheads="1"/>
              </p:cNvSpPr>
              <p:nvPr/>
            </p:nvSpPr>
            <p:spPr bwMode="auto">
              <a:xfrm>
                <a:off x="6248889" y="3553607"/>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4" name="Oval 804">
                <a:extLst>
                  <a:ext uri="{FF2B5EF4-FFF2-40B4-BE49-F238E27FC236}">
                    <a16:creationId xmlns:a16="http://schemas.microsoft.com/office/drawing/2014/main" id="{D8C8F8D7-D195-4F76-8D9E-0576740E672A}"/>
                  </a:ext>
                </a:extLst>
              </p:cNvPr>
              <p:cNvSpPr>
                <a:spLocks noChangeArrowheads="1"/>
              </p:cNvSpPr>
              <p:nvPr/>
            </p:nvSpPr>
            <p:spPr bwMode="auto">
              <a:xfrm>
                <a:off x="6307627" y="35663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5" name="Oval 805">
                <a:extLst>
                  <a:ext uri="{FF2B5EF4-FFF2-40B4-BE49-F238E27FC236}">
                    <a16:creationId xmlns:a16="http://schemas.microsoft.com/office/drawing/2014/main" id="{6BCD068A-5934-4E0E-A381-3ABEE3C13550}"/>
                  </a:ext>
                </a:extLst>
              </p:cNvPr>
              <p:cNvSpPr>
                <a:spLocks noChangeArrowheads="1"/>
              </p:cNvSpPr>
              <p:nvPr/>
            </p:nvSpPr>
            <p:spPr bwMode="auto">
              <a:xfrm>
                <a:off x="6364777" y="33567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6" name="Oval 806">
                <a:extLst>
                  <a:ext uri="{FF2B5EF4-FFF2-40B4-BE49-F238E27FC236}">
                    <a16:creationId xmlns:a16="http://schemas.microsoft.com/office/drawing/2014/main" id="{2C56EB4A-63B1-46E2-8B8A-AE4F2DF1148F}"/>
                  </a:ext>
                </a:extLst>
              </p:cNvPr>
              <p:cNvSpPr>
                <a:spLocks noChangeArrowheads="1"/>
              </p:cNvSpPr>
              <p:nvPr/>
            </p:nvSpPr>
            <p:spPr bwMode="auto">
              <a:xfrm>
                <a:off x="6399702" y="32583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7" name="Oval 807">
                <a:extLst>
                  <a:ext uri="{FF2B5EF4-FFF2-40B4-BE49-F238E27FC236}">
                    <a16:creationId xmlns:a16="http://schemas.microsoft.com/office/drawing/2014/main" id="{7ED03823-D139-4ADB-ADEB-C0597CD0B019}"/>
                  </a:ext>
                </a:extLst>
              </p:cNvPr>
              <p:cNvSpPr>
                <a:spLocks noChangeArrowheads="1"/>
              </p:cNvSpPr>
              <p:nvPr/>
            </p:nvSpPr>
            <p:spPr bwMode="auto">
              <a:xfrm>
                <a:off x="6450502" y="33631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8" name="Oval 808">
                <a:extLst>
                  <a:ext uri="{FF2B5EF4-FFF2-40B4-BE49-F238E27FC236}">
                    <a16:creationId xmlns:a16="http://schemas.microsoft.com/office/drawing/2014/main" id="{EED35D0B-2B38-44A8-8890-EA03645ED0B4}"/>
                  </a:ext>
                </a:extLst>
              </p:cNvPr>
              <p:cNvSpPr>
                <a:spLocks noChangeArrowheads="1"/>
              </p:cNvSpPr>
              <p:nvPr/>
            </p:nvSpPr>
            <p:spPr bwMode="auto">
              <a:xfrm>
                <a:off x="6514002" y="3525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9" name="Oval 809">
                <a:extLst>
                  <a:ext uri="{FF2B5EF4-FFF2-40B4-BE49-F238E27FC236}">
                    <a16:creationId xmlns:a16="http://schemas.microsoft.com/office/drawing/2014/main" id="{385C3612-F445-4F9D-BE27-6B1DD351D50F}"/>
                  </a:ext>
                </a:extLst>
              </p:cNvPr>
              <p:cNvSpPr>
                <a:spLocks noChangeArrowheads="1"/>
              </p:cNvSpPr>
              <p:nvPr/>
            </p:nvSpPr>
            <p:spPr bwMode="auto">
              <a:xfrm>
                <a:off x="6561627" y="3375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0" name="Oval 810">
                <a:extLst>
                  <a:ext uri="{FF2B5EF4-FFF2-40B4-BE49-F238E27FC236}">
                    <a16:creationId xmlns:a16="http://schemas.microsoft.com/office/drawing/2014/main" id="{40A1343A-54D4-4BC5-937C-306E7722DE98}"/>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1" name="Oval 811">
                <a:extLst>
                  <a:ext uri="{FF2B5EF4-FFF2-40B4-BE49-F238E27FC236}">
                    <a16:creationId xmlns:a16="http://schemas.microsoft.com/office/drawing/2014/main" id="{FD054FB2-E399-466F-A104-4990F5C96480}"/>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2" name="Oval 812">
                <a:extLst>
                  <a:ext uri="{FF2B5EF4-FFF2-40B4-BE49-F238E27FC236}">
                    <a16:creationId xmlns:a16="http://schemas.microsoft.com/office/drawing/2014/main" id="{279B9CE7-654F-4062-92A4-B229DF34808E}"/>
                  </a:ext>
                </a:extLst>
              </p:cNvPr>
              <p:cNvSpPr>
                <a:spLocks noChangeArrowheads="1"/>
              </p:cNvSpPr>
              <p:nvPr/>
            </p:nvSpPr>
            <p:spPr bwMode="auto">
              <a:xfrm>
                <a:off x="52868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3" name="Oval 813">
                <a:extLst>
                  <a:ext uri="{FF2B5EF4-FFF2-40B4-BE49-F238E27FC236}">
                    <a16:creationId xmlns:a16="http://schemas.microsoft.com/office/drawing/2014/main" id="{356F8C9E-A702-43E4-A564-0C232A4B525A}"/>
                  </a:ext>
                </a:extLst>
              </p:cNvPr>
              <p:cNvSpPr>
                <a:spLocks noChangeArrowheads="1"/>
              </p:cNvSpPr>
              <p:nvPr/>
            </p:nvSpPr>
            <p:spPr bwMode="auto">
              <a:xfrm>
                <a:off x="5378939" y="41616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4" name="Oval 814">
                <a:extLst>
                  <a:ext uri="{FF2B5EF4-FFF2-40B4-BE49-F238E27FC236}">
                    <a16:creationId xmlns:a16="http://schemas.microsoft.com/office/drawing/2014/main" id="{8613A8D3-2A17-4C8F-AA0D-572865355BA0}"/>
                  </a:ext>
                </a:extLst>
              </p:cNvPr>
              <p:cNvSpPr>
                <a:spLocks noChangeArrowheads="1"/>
              </p:cNvSpPr>
              <p:nvPr/>
            </p:nvSpPr>
            <p:spPr bwMode="auto">
              <a:xfrm>
                <a:off x="5429739" y="30090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5" name="Oval 815">
                <a:extLst>
                  <a:ext uri="{FF2B5EF4-FFF2-40B4-BE49-F238E27FC236}">
                    <a16:creationId xmlns:a16="http://schemas.microsoft.com/office/drawing/2014/main" id="{F40DB576-13C5-4658-8FFF-80E8E4FB7560}"/>
                  </a:ext>
                </a:extLst>
              </p:cNvPr>
              <p:cNvSpPr>
                <a:spLocks noChangeArrowheads="1"/>
              </p:cNvSpPr>
              <p:nvPr/>
            </p:nvSpPr>
            <p:spPr bwMode="auto">
              <a:xfrm>
                <a:off x="5477364" y="25915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6" name="Oval 817">
                <a:extLst>
                  <a:ext uri="{FF2B5EF4-FFF2-40B4-BE49-F238E27FC236}">
                    <a16:creationId xmlns:a16="http://schemas.microsoft.com/office/drawing/2014/main" id="{29DCFA9D-4CA9-4D63-BBC8-A9D06F9AAEB6}"/>
                  </a:ext>
                </a:extLst>
              </p:cNvPr>
              <p:cNvSpPr>
                <a:spLocks noChangeArrowheads="1"/>
              </p:cNvSpPr>
              <p:nvPr/>
            </p:nvSpPr>
            <p:spPr bwMode="auto">
              <a:xfrm>
                <a:off x="5575789" y="34266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7" name="Oval 818">
                <a:extLst>
                  <a:ext uri="{FF2B5EF4-FFF2-40B4-BE49-F238E27FC236}">
                    <a16:creationId xmlns:a16="http://schemas.microsoft.com/office/drawing/2014/main" id="{778CE282-7D80-4EE5-99EF-FCA243148D6D}"/>
                  </a:ext>
                </a:extLst>
              </p:cNvPr>
              <p:cNvSpPr>
                <a:spLocks noChangeArrowheads="1"/>
              </p:cNvSpPr>
              <p:nvPr/>
            </p:nvSpPr>
            <p:spPr bwMode="auto">
              <a:xfrm>
                <a:off x="5626589" y="36456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8" name="Oval 819">
                <a:extLst>
                  <a:ext uri="{FF2B5EF4-FFF2-40B4-BE49-F238E27FC236}">
                    <a16:creationId xmlns:a16="http://schemas.microsoft.com/office/drawing/2014/main" id="{DD9B4F29-2F34-44CF-B80D-6020A7B20114}"/>
                  </a:ext>
                </a:extLst>
              </p:cNvPr>
              <p:cNvSpPr>
                <a:spLocks noChangeArrowheads="1"/>
              </p:cNvSpPr>
              <p:nvPr/>
            </p:nvSpPr>
            <p:spPr bwMode="auto">
              <a:xfrm>
                <a:off x="5677389" y="36329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9" name="Oval 820">
                <a:extLst>
                  <a:ext uri="{FF2B5EF4-FFF2-40B4-BE49-F238E27FC236}">
                    <a16:creationId xmlns:a16="http://schemas.microsoft.com/office/drawing/2014/main" id="{FBB41934-7A36-4A4B-9B12-4ACE23BEA047}"/>
                  </a:ext>
                </a:extLst>
              </p:cNvPr>
              <p:cNvSpPr>
                <a:spLocks noChangeArrowheads="1"/>
              </p:cNvSpPr>
              <p:nvPr/>
            </p:nvSpPr>
            <p:spPr bwMode="auto">
              <a:xfrm>
                <a:off x="5725014" y="37298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0" name="Oval 821">
                <a:extLst>
                  <a:ext uri="{FF2B5EF4-FFF2-40B4-BE49-F238E27FC236}">
                    <a16:creationId xmlns:a16="http://schemas.microsoft.com/office/drawing/2014/main" id="{E3ECC301-7111-4C7A-B074-80AF105408E5}"/>
                  </a:ext>
                </a:extLst>
              </p:cNvPr>
              <p:cNvSpPr>
                <a:spLocks noChangeArrowheads="1"/>
              </p:cNvSpPr>
              <p:nvPr/>
            </p:nvSpPr>
            <p:spPr bwMode="auto">
              <a:xfrm>
                <a:off x="5775814" y="36933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1" name="Oval 822">
                <a:extLst>
                  <a:ext uri="{FF2B5EF4-FFF2-40B4-BE49-F238E27FC236}">
                    <a16:creationId xmlns:a16="http://schemas.microsoft.com/office/drawing/2014/main" id="{0000A131-6621-47B0-82A2-776F754061BE}"/>
                  </a:ext>
                </a:extLst>
              </p:cNvPr>
              <p:cNvSpPr>
                <a:spLocks noChangeArrowheads="1"/>
              </p:cNvSpPr>
              <p:nvPr/>
            </p:nvSpPr>
            <p:spPr bwMode="auto">
              <a:xfrm>
                <a:off x="5823439" y="30979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2" name="Oval 823">
                <a:extLst>
                  <a:ext uri="{FF2B5EF4-FFF2-40B4-BE49-F238E27FC236}">
                    <a16:creationId xmlns:a16="http://schemas.microsoft.com/office/drawing/2014/main" id="{E4CE7D41-4295-4FD0-BC72-8F0F7783A487}"/>
                  </a:ext>
                </a:extLst>
              </p:cNvPr>
              <p:cNvSpPr>
                <a:spLocks noChangeArrowheads="1"/>
              </p:cNvSpPr>
              <p:nvPr/>
            </p:nvSpPr>
            <p:spPr bwMode="auto">
              <a:xfrm>
                <a:off x="6029814" y="39425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3" name="Oval 824">
                <a:extLst>
                  <a:ext uri="{FF2B5EF4-FFF2-40B4-BE49-F238E27FC236}">
                    <a16:creationId xmlns:a16="http://schemas.microsoft.com/office/drawing/2014/main" id="{AD1DAADC-2E8D-4CF6-AF1F-17F1CC5B9948}"/>
                  </a:ext>
                </a:extLst>
              </p:cNvPr>
              <p:cNvSpPr>
                <a:spLocks noChangeArrowheads="1"/>
              </p:cNvSpPr>
              <p:nvPr/>
            </p:nvSpPr>
            <p:spPr bwMode="auto">
              <a:xfrm>
                <a:off x="6086964" y="38060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4" name="Oval 825">
                <a:extLst>
                  <a:ext uri="{FF2B5EF4-FFF2-40B4-BE49-F238E27FC236}">
                    <a16:creationId xmlns:a16="http://schemas.microsoft.com/office/drawing/2014/main" id="{835F50CC-3ED0-43C4-8E4B-0B5F3BC03FB5}"/>
                  </a:ext>
                </a:extLst>
              </p:cNvPr>
              <p:cNvSpPr>
                <a:spLocks noChangeArrowheads="1"/>
              </p:cNvSpPr>
              <p:nvPr/>
            </p:nvSpPr>
            <p:spPr bwMode="auto">
              <a:xfrm>
                <a:off x="6144114" y="37139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5" name="Oval 826">
                <a:extLst>
                  <a:ext uri="{FF2B5EF4-FFF2-40B4-BE49-F238E27FC236}">
                    <a16:creationId xmlns:a16="http://schemas.microsoft.com/office/drawing/2014/main" id="{570AD001-8C83-483A-B10F-A21A386090BB}"/>
                  </a:ext>
                </a:extLst>
              </p:cNvPr>
              <p:cNvSpPr>
                <a:spLocks noChangeArrowheads="1"/>
              </p:cNvSpPr>
              <p:nvPr/>
            </p:nvSpPr>
            <p:spPr bwMode="auto">
              <a:xfrm>
                <a:off x="6191739" y="35821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6" name="Oval 827">
                <a:extLst>
                  <a:ext uri="{FF2B5EF4-FFF2-40B4-BE49-F238E27FC236}">
                    <a16:creationId xmlns:a16="http://schemas.microsoft.com/office/drawing/2014/main" id="{CBA511BF-49AD-4BC1-913E-4E9DEE6CAF9F}"/>
                  </a:ext>
                </a:extLst>
              </p:cNvPr>
              <p:cNvSpPr>
                <a:spLocks noChangeArrowheads="1"/>
              </p:cNvSpPr>
              <p:nvPr/>
            </p:nvSpPr>
            <p:spPr bwMode="auto">
              <a:xfrm>
                <a:off x="6229839" y="39393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7" name="Oval 828">
                <a:extLst>
                  <a:ext uri="{FF2B5EF4-FFF2-40B4-BE49-F238E27FC236}">
                    <a16:creationId xmlns:a16="http://schemas.microsoft.com/office/drawing/2014/main" id="{1BCDE43A-9663-4350-8027-31A355726F42}"/>
                  </a:ext>
                </a:extLst>
              </p:cNvPr>
              <p:cNvSpPr>
                <a:spLocks noChangeArrowheads="1"/>
              </p:cNvSpPr>
              <p:nvPr/>
            </p:nvSpPr>
            <p:spPr bwMode="auto">
              <a:xfrm>
                <a:off x="6271114" y="4382282"/>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8" name="Oval 829">
                <a:extLst>
                  <a:ext uri="{FF2B5EF4-FFF2-40B4-BE49-F238E27FC236}">
                    <a16:creationId xmlns:a16="http://schemas.microsoft.com/office/drawing/2014/main" id="{8F14B5EA-0CF3-470D-A792-D150393C91BF}"/>
                  </a:ext>
                </a:extLst>
              </p:cNvPr>
              <p:cNvSpPr>
                <a:spLocks noChangeArrowheads="1"/>
              </p:cNvSpPr>
              <p:nvPr/>
            </p:nvSpPr>
            <p:spPr bwMode="auto">
              <a:xfrm>
                <a:off x="6323502" y="4050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9" name="Oval 830">
                <a:extLst>
                  <a:ext uri="{FF2B5EF4-FFF2-40B4-BE49-F238E27FC236}">
                    <a16:creationId xmlns:a16="http://schemas.microsoft.com/office/drawing/2014/main" id="{A864DF18-77A8-4C78-867C-B1541FC3B250}"/>
                  </a:ext>
                </a:extLst>
              </p:cNvPr>
              <p:cNvSpPr>
                <a:spLocks noChangeArrowheads="1"/>
              </p:cNvSpPr>
              <p:nvPr/>
            </p:nvSpPr>
            <p:spPr bwMode="auto">
              <a:xfrm>
                <a:off x="6371127" y="41457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0" name="Oval 831">
                <a:extLst>
                  <a:ext uri="{FF2B5EF4-FFF2-40B4-BE49-F238E27FC236}">
                    <a16:creationId xmlns:a16="http://schemas.microsoft.com/office/drawing/2014/main" id="{66E6CA7A-0952-409B-A3B3-EDBE59137FA4}"/>
                  </a:ext>
                </a:extLst>
              </p:cNvPr>
              <p:cNvSpPr>
                <a:spLocks noChangeArrowheads="1"/>
              </p:cNvSpPr>
              <p:nvPr/>
            </p:nvSpPr>
            <p:spPr bwMode="auto">
              <a:xfrm>
                <a:off x="6421927" y="40790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1" name="Oval 832">
                <a:extLst>
                  <a:ext uri="{FF2B5EF4-FFF2-40B4-BE49-F238E27FC236}">
                    <a16:creationId xmlns:a16="http://schemas.microsoft.com/office/drawing/2014/main" id="{40854106-4611-40BD-835B-2C5215D991A3}"/>
                  </a:ext>
                </a:extLst>
              </p:cNvPr>
              <p:cNvSpPr>
                <a:spLocks noChangeArrowheads="1"/>
              </p:cNvSpPr>
              <p:nvPr/>
            </p:nvSpPr>
            <p:spPr bwMode="auto">
              <a:xfrm>
                <a:off x="6520352" y="39838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2" name="Oval 833">
                <a:extLst>
                  <a:ext uri="{FF2B5EF4-FFF2-40B4-BE49-F238E27FC236}">
                    <a16:creationId xmlns:a16="http://schemas.microsoft.com/office/drawing/2014/main" id="{CF43C8D2-26A4-463D-8364-2ADF795BC7E2}"/>
                  </a:ext>
                </a:extLst>
              </p:cNvPr>
              <p:cNvSpPr>
                <a:spLocks noChangeArrowheads="1"/>
              </p:cNvSpPr>
              <p:nvPr/>
            </p:nvSpPr>
            <p:spPr bwMode="auto">
              <a:xfrm>
                <a:off x="6618777" y="41298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3" name="Oval 834">
                <a:extLst>
                  <a:ext uri="{FF2B5EF4-FFF2-40B4-BE49-F238E27FC236}">
                    <a16:creationId xmlns:a16="http://schemas.microsoft.com/office/drawing/2014/main" id="{415E2A1E-C88D-4484-B23B-C6B475D38C8B}"/>
                  </a:ext>
                </a:extLst>
              </p:cNvPr>
              <p:cNvSpPr>
                <a:spLocks noChangeArrowheads="1"/>
              </p:cNvSpPr>
              <p:nvPr/>
            </p:nvSpPr>
            <p:spPr bwMode="auto">
              <a:xfrm>
                <a:off x="6717202" y="39742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4" name="Oval 835">
                <a:extLst>
                  <a:ext uri="{FF2B5EF4-FFF2-40B4-BE49-F238E27FC236}">
                    <a16:creationId xmlns:a16="http://schemas.microsoft.com/office/drawing/2014/main" id="{21F5C296-F5A1-4FDE-81C0-4C09430E94B8}"/>
                  </a:ext>
                </a:extLst>
              </p:cNvPr>
              <p:cNvSpPr>
                <a:spLocks noChangeArrowheads="1"/>
              </p:cNvSpPr>
              <p:nvPr/>
            </p:nvSpPr>
            <p:spPr bwMode="auto">
              <a:xfrm>
                <a:off x="6866427" y="39076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5" name="Oval 836">
                <a:extLst>
                  <a:ext uri="{FF2B5EF4-FFF2-40B4-BE49-F238E27FC236}">
                    <a16:creationId xmlns:a16="http://schemas.microsoft.com/office/drawing/2014/main" id="{F3E76A87-384C-4462-BFEA-9DE95E9C8CCA}"/>
                  </a:ext>
                </a:extLst>
              </p:cNvPr>
              <p:cNvSpPr>
                <a:spLocks noChangeArrowheads="1"/>
              </p:cNvSpPr>
              <p:nvPr/>
            </p:nvSpPr>
            <p:spPr bwMode="auto">
              <a:xfrm>
                <a:off x="6917227" y="3964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6" name="Oval 837">
                <a:extLst>
                  <a:ext uri="{FF2B5EF4-FFF2-40B4-BE49-F238E27FC236}">
                    <a16:creationId xmlns:a16="http://schemas.microsoft.com/office/drawing/2014/main" id="{753ABFE4-6D0C-4F69-A3BA-44C413F78F48}"/>
                  </a:ext>
                </a:extLst>
              </p:cNvPr>
              <p:cNvSpPr>
                <a:spLocks noChangeArrowheads="1"/>
              </p:cNvSpPr>
              <p:nvPr/>
            </p:nvSpPr>
            <p:spPr bwMode="auto">
              <a:xfrm>
                <a:off x="7066452" y="3923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7" name="Oval 838">
                <a:extLst>
                  <a:ext uri="{FF2B5EF4-FFF2-40B4-BE49-F238E27FC236}">
                    <a16:creationId xmlns:a16="http://schemas.microsoft.com/office/drawing/2014/main" id="{C8DEC29E-D3EB-412B-BD85-C2CB17655B23}"/>
                  </a:ext>
                </a:extLst>
              </p:cNvPr>
              <p:cNvSpPr>
                <a:spLocks noChangeArrowheads="1"/>
              </p:cNvSpPr>
              <p:nvPr/>
            </p:nvSpPr>
            <p:spPr bwMode="auto">
              <a:xfrm>
                <a:off x="7164877" y="38917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8" name="Oval 839">
                <a:extLst>
                  <a:ext uri="{FF2B5EF4-FFF2-40B4-BE49-F238E27FC236}">
                    <a16:creationId xmlns:a16="http://schemas.microsoft.com/office/drawing/2014/main" id="{F4E8645E-0F7C-4322-B7DB-EC3E803BC081}"/>
                  </a:ext>
                </a:extLst>
              </p:cNvPr>
              <p:cNvSpPr>
                <a:spLocks noChangeArrowheads="1"/>
              </p:cNvSpPr>
              <p:nvPr/>
            </p:nvSpPr>
            <p:spPr bwMode="auto">
              <a:xfrm>
                <a:off x="7263302" y="3429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9" name="Oval 840">
                <a:extLst>
                  <a:ext uri="{FF2B5EF4-FFF2-40B4-BE49-F238E27FC236}">
                    <a16:creationId xmlns:a16="http://schemas.microsoft.com/office/drawing/2014/main" id="{BA20A0F9-1070-4973-A621-950A47FA9010}"/>
                  </a:ext>
                </a:extLst>
              </p:cNvPr>
              <p:cNvSpPr>
                <a:spLocks noChangeArrowheads="1"/>
              </p:cNvSpPr>
              <p:nvPr/>
            </p:nvSpPr>
            <p:spPr bwMode="auto">
              <a:xfrm>
                <a:off x="7361727" y="39965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0" name="Oval 841">
                <a:extLst>
                  <a:ext uri="{FF2B5EF4-FFF2-40B4-BE49-F238E27FC236}">
                    <a16:creationId xmlns:a16="http://schemas.microsoft.com/office/drawing/2014/main" id="{C63AE959-03FD-4322-BB79-87CE2C1375EE}"/>
                  </a:ext>
                </a:extLst>
              </p:cNvPr>
              <p:cNvSpPr>
                <a:spLocks noChangeArrowheads="1"/>
              </p:cNvSpPr>
              <p:nvPr/>
            </p:nvSpPr>
            <p:spPr bwMode="auto">
              <a:xfrm>
                <a:off x="7461739" y="39076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1" name="Oval 842">
                <a:extLst>
                  <a:ext uri="{FF2B5EF4-FFF2-40B4-BE49-F238E27FC236}">
                    <a16:creationId xmlns:a16="http://schemas.microsoft.com/office/drawing/2014/main" id="{D6B66940-1A23-489D-A7EA-03F02478FAD4}"/>
                  </a:ext>
                </a:extLst>
              </p:cNvPr>
              <p:cNvSpPr>
                <a:spLocks noChangeArrowheads="1"/>
              </p:cNvSpPr>
              <p:nvPr/>
            </p:nvSpPr>
            <p:spPr bwMode="auto">
              <a:xfrm>
                <a:off x="7563339" y="35472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2" name="Oval 843">
                <a:extLst>
                  <a:ext uri="{FF2B5EF4-FFF2-40B4-BE49-F238E27FC236}">
                    <a16:creationId xmlns:a16="http://schemas.microsoft.com/office/drawing/2014/main" id="{F153FBDD-3A87-4131-8EF6-14001657DCAE}"/>
                  </a:ext>
                </a:extLst>
              </p:cNvPr>
              <p:cNvSpPr>
                <a:spLocks noChangeArrowheads="1"/>
              </p:cNvSpPr>
              <p:nvPr/>
            </p:nvSpPr>
            <p:spPr bwMode="auto">
              <a:xfrm>
                <a:off x="7661764" y="40727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3" name="Oval 844">
                <a:extLst>
                  <a:ext uri="{FF2B5EF4-FFF2-40B4-BE49-F238E27FC236}">
                    <a16:creationId xmlns:a16="http://schemas.microsoft.com/office/drawing/2014/main" id="{4AEE9E10-5BE8-4AFD-8678-14F91BE51EC6}"/>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4" name="Oval 845">
                <a:extLst>
                  <a:ext uri="{FF2B5EF4-FFF2-40B4-BE49-F238E27FC236}">
                    <a16:creationId xmlns:a16="http://schemas.microsoft.com/office/drawing/2014/main" id="{708C6258-6DD8-4EEA-9736-D36CDA4D7DA9}"/>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5" name="Oval 846">
                <a:extLst>
                  <a:ext uri="{FF2B5EF4-FFF2-40B4-BE49-F238E27FC236}">
                    <a16:creationId xmlns:a16="http://schemas.microsoft.com/office/drawing/2014/main" id="{BC575733-2736-434E-87BF-73EEBEB2635F}"/>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6" name="Oval 847">
                <a:extLst>
                  <a:ext uri="{FF2B5EF4-FFF2-40B4-BE49-F238E27FC236}">
                    <a16:creationId xmlns:a16="http://schemas.microsoft.com/office/drawing/2014/main" id="{B53B7CFA-EBB5-4DBE-9481-5A491D350289}"/>
                  </a:ext>
                </a:extLst>
              </p:cNvPr>
              <p:cNvSpPr>
                <a:spLocks noChangeArrowheads="1"/>
              </p:cNvSpPr>
              <p:nvPr/>
            </p:nvSpPr>
            <p:spPr bwMode="auto">
              <a:xfrm>
                <a:off x="5356714" y="40028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7" name="Oval 848">
                <a:extLst>
                  <a:ext uri="{FF2B5EF4-FFF2-40B4-BE49-F238E27FC236}">
                    <a16:creationId xmlns:a16="http://schemas.microsoft.com/office/drawing/2014/main" id="{C9738906-5B3D-45D0-BD50-0037A8B002EB}"/>
                  </a:ext>
                </a:extLst>
              </p:cNvPr>
              <p:cNvSpPr>
                <a:spLocks noChangeArrowheads="1"/>
              </p:cNvSpPr>
              <p:nvPr/>
            </p:nvSpPr>
            <p:spPr bwMode="auto">
              <a:xfrm>
                <a:off x="5407514" y="37329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8" name="Oval 849">
                <a:extLst>
                  <a:ext uri="{FF2B5EF4-FFF2-40B4-BE49-F238E27FC236}">
                    <a16:creationId xmlns:a16="http://schemas.microsoft.com/office/drawing/2014/main" id="{A8A37C7E-5DC2-4B22-9C8A-B4AF6625AE26}"/>
                  </a:ext>
                </a:extLst>
              </p:cNvPr>
              <p:cNvSpPr>
                <a:spLocks noChangeArrowheads="1"/>
              </p:cNvSpPr>
              <p:nvPr/>
            </p:nvSpPr>
            <p:spPr bwMode="auto">
              <a:xfrm>
                <a:off x="5455139" y="40981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9" name="Oval 850">
                <a:extLst>
                  <a:ext uri="{FF2B5EF4-FFF2-40B4-BE49-F238E27FC236}">
                    <a16:creationId xmlns:a16="http://schemas.microsoft.com/office/drawing/2014/main" id="{B8CF8DC3-531E-42A4-A4EC-0C7EE3007747}"/>
                  </a:ext>
                </a:extLst>
              </p:cNvPr>
              <p:cNvSpPr>
                <a:spLocks noChangeArrowheads="1"/>
              </p:cNvSpPr>
              <p:nvPr/>
            </p:nvSpPr>
            <p:spPr bwMode="auto">
              <a:xfrm>
                <a:off x="5505939" y="40123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0" name="Oval 851">
                <a:extLst>
                  <a:ext uri="{FF2B5EF4-FFF2-40B4-BE49-F238E27FC236}">
                    <a16:creationId xmlns:a16="http://schemas.microsoft.com/office/drawing/2014/main" id="{AA64530F-8EC4-4717-9595-B96417AB65FD}"/>
                  </a:ext>
                </a:extLst>
              </p:cNvPr>
              <p:cNvSpPr>
                <a:spLocks noChangeArrowheads="1"/>
              </p:cNvSpPr>
              <p:nvPr/>
            </p:nvSpPr>
            <p:spPr bwMode="auto">
              <a:xfrm>
                <a:off x="5547214" y="39266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1" name="Oval 852">
                <a:extLst>
                  <a:ext uri="{FF2B5EF4-FFF2-40B4-BE49-F238E27FC236}">
                    <a16:creationId xmlns:a16="http://schemas.microsoft.com/office/drawing/2014/main" id="{1F1B89F5-97CB-4AB7-BCA0-850AD9512E74}"/>
                  </a:ext>
                </a:extLst>
              </p:cNvPr>
              <p:cNvSpPr>
                <a:spLocks noChangeArrowheads="1"/>
              </p:cNvSpPr>
              <p:nvPr/>
            </p:nvSpPr>
            <p:spPr bwMode="auto">
              <a:xfrm>
                <a:off x="5604364" y="38060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2" name="Oval 853">
                <a:extLst>
                  <a:ext uri="{FF2B5EF4-FFF2-40B4-BE49-F238E27FC236}">
                    <a16:creationId xmlns:a16="http://schemas.microsoft.com/office/drawing/2014/main" id="{22F430B3-81AD-4BB1-81F9-47C5E4A6B8E2}"/>
                  </a:ext>
                </a:extLst>
              </p:cNvPr>
              <p:cNvSpPr>
                <a:spLocks noChangeArrowheads="1"/>
              </p:cNvSpPr>
              <p:nvPr/>
            </p:nvSpPr>
            <p:spPr bwMode="auto">
              <a:xfrm>
                <a:off x="5648814" y="33535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3" name="Oval 854">
                <a:extLst>
                  <a:ext uri="{FF2B5EF4-FFF2-40B4-BE49-F238E27FC236}">
                    <a16:creationId xmlns:a16="http://schemas.microsoft.com/office/drawing/2014/main" id="{7CEC3EFA-42E7-4E09-96FC-A65050C1322D}"/>
                  </a:ext>
                </a:extLst>
              </p:cNvPr>
              <p:cNvSpPr>
                <a:spLocks noChangeArrowheads="1"/>
              </p:cNvSpPr>
              <p:nvPr/>
            </p:nvSpPr>
            <p:spPr bwMode="auto">
              <a:xfrm>
                <a:off x="5705964" y="3680607"/>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4" name="Oval 855">
                <a:extLst>
                  <a:ext uri="{FF2B5EF4-FFF2-40B4-BE49-F238E27FC236}">
                    <a16:creationId xmlns:a16="http://schemas.microsoft.com/office/drawing/2014/main" id="{F377EF14-1207-4B89-9407-8F7B6BD3C854}"/>
                  </a:ext>
                </a:extLst>
              </p:cNvPr>
              <p:cNvSpPr>
                <a:spLocks noChangeArrowheads="1"/>
              </p:cNvSpPr>
              <p:nvPr/>
            </p:nvSpPr>
            <p:spPr bwMode="auto">
              <a:xfrm>
                <a:off x="5753589" y="4347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5" name="Oval 856">
                <a:extLst>
                  <a:ext uri="{FF2B5EF4-FFF2-40B4-BE49-F238E27FC236}">
                    <a16:creationId xmlns:a16="http://schemas.microsoft.com/office/drawing/2014/main" id="{BF52C121-5908-4299-A409-CE4763A5F73E}"/>
                  </a:ext>
                </a:extLst>
              </p:cNvPr>
              <p:cNvSpPr>
                <a:spLocks noChangeArrowheads="1"/>
              </p:cNvSpPr>
              <p:nvPr/>
            </p:nvSpPr>
            <p:spPr bwMode="auto">
              <a:xfrm>
                <a:off x="5804389" y="422511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6" name="Oval 857">
                <a:extLst>
                  <a:ext uri="{FF2B5EF4-FFF2-40B4-BE49-F238E27FC236}">
                    <a16:creationId xmlns:a16="http://schemas.microsoft.com/office/drawing/2014/main" id="{5335FAC0-35A5-47D8-A122-3495DD258832}"/>
                  </a:ext>
                </a:extLst>
              </p:cNvPr>
              <p:cNvSpPr>
                <a:spLocks noChangeArrowheads="1"/>
              </p:cNvSpPr>
              <p:nvPr/>
            </p:nvSpPr>
            <p:spPr bwMode="auto">
              <a:xfrm>
                <a:off x="5867889" y="40473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7" name="Oval 858">
                <a:extLst>
                  <a:ext uri="{FF2B5EF4-FFF2-40B4-BE49-F238E27FC236}">
                    <a16:creationId xmlns:a16="http://schemas.microsoft.com/office/drawing/2014/main" id="{5324B2E1-90BA-4E1F-9FFC-8656E4864D7C}"/>
                  </a:ext>
                </a:extLst>
              </p:cNvPr>
              <p:cNvSpPr>
                <a:spLocks noChangeArrowheads="1"/>
              </p:cNvSpPr>
              <p:nvPr/>
            </p:nvSpPr>
            <p:spPr bwMode="auto">
              <a:xfrm>
                <a:off x="5915514" y="3964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8" name="Oval 859">
                <a:extLst>
                  <a:ext uri="{FF2B5EF4-FFF2-40B4-BE49-F238E27FC236}">
                    <a16:creationId xmlns:a16="http://schemas.microsoft.com/office/drawing/2014/main" id="{8D360AC0-FD95-46D8-9D27-7FAECC836386}"/>
                  </a:ext>
                </a:extLst>
              </p:cNvPr>
              <p:cNvSpPr>
                <a:spLocks noChangeArrowheads="1"/>
              </p:cNvSpPr>
              <p:nvPr/>
            </p:nvSpPr>
            <p:spPr bwMode="auto">
              <a:xfrm>
                <a:off x="5959964" y="37647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9" name="Oval 860">
                <a:extLst>
                  <a:ext uri="{FF2B5EF4-FFF2-40B4-BE49-F238E27FC236}">
                    <a16:creationId xmlns:a16="http://schemas.microsoft.com/office/drawing/2014/main" id="{0D6C6EEE-97CD-4C77-BAD3-E9C16F06C17E}"/>
                  </a:ext>
                </a:extLst>
              </p:cNvPr>
              <p:cNvSpPr>
                <a:spLocks noChangeArrowheads="1"/>
              </p:cNvSpPr>
              <p:nvPr/>
            </p:nvSpPr>
            <p:spPr bwMode="auto">
              <a:xfrm>
                <a:off x="6007589" y="37456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0" name="Oval 861">
                <a:extLst>
                  <a:ext uri="{FF2B5EF4-FFF2-40B4-BE49-F238E27FC236}">
                    <a16:creationId xmlns:a16="http://schemas.microsoft.com/office/drawing/2014/main" id="{0C12168D-B818-41FC-91E0-F66738853926}"/>
                  </a:ext>
                </a:extLst>
              </p:cNvPr>
              <p:cNvSpPr>
                <a:spLocks noChangeArrowheads="1"/>
              </p:cNvSpPr>
              <p:nvPr/>
            </p:nvSpPr>
            <p:spPr bwMode="auto">
              <a:xfrm>
                <a:off x="6052039" y="35694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1" name="Oval 862">
                <a:extLst>
                  <a:ext uri="{FF2B5EF4-FFF2-40B4-BE49-F238E27FC236}">
                    <a16:creationId xmlns:a16="http://schemas.microsoft.com/office/drawing/2014/main" id="{C42873EA-517F-4133-B96C-3CA4B1B4C513}"/>
                  </a:ext>
                </a:extLst>
              </p:cNvPr>
              <p:cNvSpPr>
                <a:spLocks noChangeArrowheads="1"/>
              </p:cNvSpPr>
              <p:nvPr/>
            </p:nvSpPr>
            <p:spPr bwMode="auto">
              <a:xfrm>
                <a:off x="6099664" y="33186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2" name="Oval 863">
                <a:extLst>
                  <a:ext uri="{FF2B5EF4-FFF2-40B4-BE49-F238E27FC236}">
                    <a16:creationId xmlns:a16="http://schemas.microsoft.com/office/drawing/2014/main" id="{9486082F-6D3C-4413-BBB6-3940EF56F4FC}"/>
                  </a:ext>
                </a:extLst>
              </p:cNvPr>
              <p:cNvSpPr>
                <a:spLocks noChangeArrowheads="1"/>
              </p:cNvSpPr>
              <p:nvPr/>
            </p:nvSpPr>
            <p:spPr bwMode="auto">
              <a:xfrm>
                <a:off x="6150464" y="33281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3" name="Oval 864">
                <a:extLst>
                  <a:ext uri="{FF2B5EF4-FFF2-40B4-BE49-F238E27FC236}">
                    <a16:creationId xmlns:a16="http://schemas.microsoft.com/office/drawing/2014/main" id="{EB5EA42A-466D-4AA3-B9AE-FE371B06A145}"/>
                  </a:ext>
                </a:extLst>
              </p:cNvPr>
              <p:cNvSpPr>
                <a:spLocks noChangeArrowheads="1"/>
              </p:cNvSpPr>
              <p:nvPr/>
            </p:nvSpPr>
            <p:spPr bwMode="auto">
              <a:xfrm>
                <a:off x="6201264" y="33154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4" name="Oval 865">
                <a:extLst>
                  <a:ext uri="{FF2B5EF4-FFF2-40B4-BE49-F238E27FC236}">
                    <a16:creationId xmlns:a16="http://schemas.microsoft.com/office/drawing/2014/main" id="{3060B8B8-30EA-4BBD-9C2E-944A3EE00E8C}"/>
                  </a:ext>
                </a:extLst>
              </p:cNvPr>
              <p:cNvSpPr>
                <a:spLocks noChangeArrowheads="1"/>
              </p:cNvSpPr>
              <p:nvPr/>
            </p:nvSpPr>
            <p:spPr bwMode="auto">
              <a:xfrm>
                <a:off x="6248889" y="3283732"/>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5" name="Oval 866">
                <a:extLst>
                  <a:ext uri="{FF2B5EF4-FFF2-40B4-BE49-F238E27FC236}">
                    <a16:creationId xmlns:a16="http://schemas.microsoft.com/office/drawing/2014/main" id="{F075C59B-97FF-4112-9136-58453264FCA1}"/>
                  </a:ext>
                </a:extLst>
              </p:cNvPr>
              <p:cNvSpPr>
                <a:spLocks noChangeArrowheads="1"/>
              </p:cNvSpPr>
              <p:nvPr/>
            </p:nvSpPr>
            <p:spPr bwMode="auto">
              <a:xfrm>
                <a:off x="6301277" y="317101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6" name="Oval 867">
                <a:extLst>
                  <a:ext uri="{FF2B5EF4-FFF2-40B4-BE49-F238E27FC236}">
                    <a16:creationId xmlns:a16="http://schemas.microsoft.com/office/drawing/2014/main" id="{D954452F-39D6-47F2-877A-D7E5BB120ED6}"/>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7" name="Oval 868">
                <a:extLst>
                  <a:ext uri="{FF2B5EF4-FFF2-40B4-BE49-F238E27FC236}">
                    <a16:creationId xmlns:a16="http://schemas.microsoft.com/office/drawing/2014/main" id="{F680832E-4A00-404F-BC43-B8DD745C11C5}"/>
                  </a:ext>
                </a:extLst>
              </p:cNvPr>
              <p:cNvSpPr>
                <a:spLocks noChangeArrowheads="1"/>
              </p:cNvSpPr>
              <p:nvPr/>
            </p:nvSpPr>
            <p:spPr bwMode="auto">
              <a:xfrm>
                <a:off x="52646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8" name="Oval 869">
                <a:extLst>
                  <a:ext uri="{FF2B5EF4-FFF2-40B4-BE49-F238E27FC236}">
                    <a16:creationId xmlns:a16="http://schemas.microsoft.com/office/drawing/2014/main" id="{ABD504F5-E40E-4C3A-91A8-17AFC0254428}"/>
                  </a:ext>
                </a:extLst>
              </p:cNvPr>
              <p:cNvSpPr>
                <a:spLocks noChangeArrowheads="1"/>
              </p:cNvSpPr>
              <p:nvPr/>
            </p:nvSpPr>
            <p:spPr bwMode="auto">
              <a:xfrm>
                <a:off x="531543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9" name="Oval 870">
                <a:extLst>
                  <a:ext uri="{FF2B5EF4-FFF2-40B4-BE49-F238E27FC236}">
                    <a16:creationId xmlns:a16="http://schemas.microsoft.com/office/drawing/2014/main" id="{6CB9A62B-DC5D-4D2A-8D47-BBF0E291C1D9}"/>
                  </a:ext>
                </a:extLst>
              </p:cNvPr>
              <p:cNvSpPr>
                <a:spLocks noChangeArrowheads="1"/>
              </p:cNvSpPr>
              <p:nvPr/>
            </p:nvSpPr>
            <p:spPr bwMode="auto">
              <a:xfrm>
                <a:off x="5366239" y="43410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0" name="Oval 871">
                <a:extLst>
                  <a:ext uri="{FF2B5EF4-FFF2-40B4-BE49-F238E27FC236}">
                    <a16:creationId xmlns:a16="http://schemas.microsoft.com/office/drawing/2014/main" id="{62F4A73A-2098-4739-BAD8-785ED821A33A}"/>
                  </a:ext>
                </a:extLst>
              </p:cNvPr>
              <p:cNvSpPr>
                <a:spLocks noChangeArrowheads="1"/>
              </p:cNvSpPr>
              <p:nvPr/>
            </p:nvSpPr>
            <p:spPr bwMode="auto">
              <a:xfrm>
                <a:off x="5413864" y="32519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1" name="Oval 872">
                <a:extLst>
                  <a:ext uri="{FF2B5EF4-FFF2-40B4-BE49-F238E27FC236}">
                    <a16:creationId xmlns:a16="http://schemas.microsoft.com/office/drawing/2014/main" id="{6DC8F429-9BEE-4894-9164-8E7B17F6698F}"/>
                  </a:ext>
                </a:extLst>
              </p:cNvPr>
              <p:cNvSpPr>
                <a:spLocks noChangeArrowheads="1"/>
              </p:cNvSpPr>
              <p:nvPr/>
            </p:nvSpPr>
            <p:spPr bwMode="auto">
              <a:xfrm>
                <a:off x="5464664" y="26757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2" name="Oval 873">
                <a:extLst>
                  <a:ext uri="{FF2B5EF4-FFF2-40B4-BE49-F238E27FC236}">
                    <a16:creationId xmlns:a16="http://schemas.microsoft.com/office/drawing/2014/main" id="{E8D6280C-0DA9-4740-9864-9147F56286C2}"/>
                  </a:ext>
                </a:extLst>
              </p:cNvPr>
              <p:cNvSpPr>
                <a:spLocks noChangeArrowheads="1"/>
              </p:cNvSpPr>
              <p:nvPr/>
            </p:nvSpPr>
            <p:spPr bwMode="auto">
              <a:xfrm>
                <a:off x="5512289" y="209786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3" name="Oval 874">
                <a:extLst>
                  <a:ext uri="{FF2B5EF4-FFF2-40B4-BE49-F238E27FC236}">
                    <a16:creationId xmlns:a16="http://schemas.microsoft.com/office/drawing/2014/main" id="{4A8FA39D-6C94-422B-8759-BB4511B5D7E9}"/>
                  </a:ext>
                </a:extLst>
              </p:cNvPr>
              <p:cNvSpPr>
                <a:spLocks noChangeArrowheads="1"/>
              </p:cNvSpPr>
              <p:nvPr/>
            </p:nvSpPr>
            <p:spPr bwMode="auto">
              <a:xfrm>
                <a:off x="5563089" y="2251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4" name="Oval 875">
                <a:extLst>
                  <a:ext uri="{FF2B5EF4-FFF2-40B4-BE49-F238E27FC236}">
                    <a16:creationId xmlns:a16="http://schemas.microsoft.com/office/drawing/2014/main" id="{8D63294D-B07E-47E4-BAAF-B2868DCAD7CA}"/>
                  </a:ext>
                </a:extLst>
              </p:cNvPr>
              <p:cNvSpPr>
                <a:spLocks noChangeArrowheads="1"/>
              </p:cNvSpPr>
              <p:nvPr/>
            </p:nvSpPr>
            <p:spPr bwMode="auto">
              <a:xfrm>
                <a:off x="5613889" y="29836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5" name="Oval 876">
                <a:extLst>
                  <a:ext uri="{FF2B5EF4-FFF2-40B4-BE49-F238E27FC236}">
                    <a16:creationId xmlns:a16="http://schemas.microsoft.com/office/drawing/2014/main" id="{2045BF3D-26E4-484D-AB4F-71BE5D4297D1}"/>
                  </a:ext>
                </a:extLst>
              </p:cNvPr>
              <p:cNvSpPr>
                <a:spLocks noChangeArrowheads="1"/>
              </p:cNvSpPr>
              <p:nvPr/>
            </p:nvSpPr>
            <p:spPr bwMode="auto">
              <a:xfrm>
                <a:off x="5661514" y="33599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6" name="Oval 877">
                <a:extLst>
                  <a:ext uri="{FF2B5EF4-FFF2-40B4-BE49-F238E27FC236}">
                    <a16:creationId xmlns:a16="http://schemas.microsoft.com/office/drawing/2014/main" id="{78F6D241-8578-4830-B8EF-04A20797F8A4}"/>
                  </a:ext>
                </a:extLst>
              </p:cNvPr>
              <p:cNvSpPr>
                <a:spLocks noChangeArrowheads="1"/>
              </p:cNvSpPr>
              <p:nvPr/>
            </p:nvSpPr>
            <p:spPr bwMode="auto">
              <a:xfrm>
                <a:off x="5712314" y="3648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7" name="Oval 878">
                <a:extLst>
                  <a:ext uri="{FF2B5EF4-FFF2-40B4-BE49-F238E27FC236}">
                    <a16:creationId xmlns:a16="http://schemas.microsoft.com/office/drawing/2014/main" id="{612DBF73-92A7-4FDD-AE37-FD3D6002E5BC}"/>
                  </a:ext>
                </a:extLst>
              </p:cNvPr>
              <p:cNvSpPr>
                <a:spLocks noChangeArrowheads="1"/>
              </p:cNvSpPr>
              <p:nvPr/>
            </p:nvSpPr>
            <p:spPr bwMode="auto">
              <a:xfrm>
                <a:off x="5759939" y="35980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8" name="Oval 879">
                <a:extLst>
                  <a:ext uri="{FF2B5EF4-FFF2-40B4-BE49-F238E27FC236}">
                    <a16:creationId xmlns:a16="http://schemas.microsoft.com/office/drawing/2014/main" id="{D48B9E5A-FDFA-4321-91DA-D850853269D9}"/>
                  </a:ext>
                </a:extLst>
              </p:cNvPr>
              <p:cNvSpPr>
                <a:spLocks noChangeArrowheads="1"/>
              </p:cNvSpPr>
              <p:nvPr/>
            </p:nvSpPr>
            <p:spPr bwMode="auto">
              <a:xfrm>
                <a:off x="5810739" y="37774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9" name="Oval 880">
                <a:extLst>
                  <a:ext uri="{FF2B5EF4-FFF2-40B4-BE49-F238E27FC236}">
                    <a16:creationId xmlns:a16="http://schemas.microsoft.com/office/drawing/2014/main" id="{4DD7F1AE-B47D-4EF8-BD78-1B178795640D}"/>
                  </a:ext>
                </a:extLst>
              </p:cNvPr>
              <p:cNvSpPr>
                <a:spLocks noChangeArrowheads="1"/>
              </p:cNvSpPr>
              <p:nvPr/>
            </p:nvSpPr>
            <p:spPr bwMode="auto">
              <a:xfrm>
                <a:off x="5861539" y="367743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0" name="Oval 881">
                <a:extLst>
                  <a:ext uri="{FF2B5EF4-FFF2-40B4-BE49-F238E27FC236}">
                    <a16:creationId xmlns:a16="http://schemas.microsoft.com/office/drawing/2014/main" id="{0CCB1390-97C8-4B65-BCDE-B6091905F02A}"/>
                  </a:ext>
                </a:extLst>
              </p:cNvPr>
              <p:cNvSpPr>
                <a:spLocks noChangeArrowheads="1"/>
              </p:cNvSpPr>
              <p:nvPr/>
            </p:nvSpPr>
            <p:spPr bwMode="auto">
              <a:xfrm>
                <a:off x="5909164" y="3710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1" name="Oval 882">
                <a:extLst>
                  <a:ext uri="{FF2B5EF4-FFF2-40B4-BE49-F238E27FC236}">
                    <a16:creationId xmlns:a16="http://schemas.microsoft.com/office/drawing/2014/main" id="{2E0591A3-51A3-40F8-9FD6-44CDC773A10B}"/>
                  </a:ext>
                </a:extLst>
              </p:cNvPr>
              <p:cNvSpPr>
                <a:spLocks noChangeArrowheads="1"/>
              </p:cNvSpPr>
              <p:nvPr/>
            </p:nvSpPr>
            <p:spPr bwMode="auto">
              <a:xfrm>
                <a:off x="5959964" y="36583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2" name="Oval 883">
                <a:extLst>
                  <a:ext uri="{FF2B5EF4-FFF2-40B4-BE49-F238E27FC236}">
                    <a16:creationId xmlns:a16="http://schemas.microsoft.com/office/drawing/2014/main" id="{298F2694-715C-4BAB-813C-323577505083}"/>
                  </a:ext>
                </a:extLst>
              </p:cNvPr>
              <p:cNvSpPr>
                <a:spLocks noChangeArrowheads="1"/>
              </p:cNvSpPr>
              <p:nvPr/>
            </p:nvSpPr>
            <p:spPr bwMode="auto">
              <a:xfrm>
                <a:off x="6007589" y="35948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3" name="Oval 884">
                <a:extLst>
                  <a:ext uri="{FF2B5EF4-FFF2-40B4-BE49-F238E27FC236}">
                    <a16:creationId xmlns:a16="http://schemas.microsoft.com/office/drawing/2014/main" id="{496CE1B7-C416-4D08-A5AE-A15A3D1FBFEB}"/>
                  </a:ext>
                </a:extLst>
              </p:cNvPr>
              <p:cNvSpPr>
                <a:spLocks noChangeArrowheads="1"/>
              </p:cNvSpPr>
              <p:nvPr/>
            </p:nvSpPr>
            <p:spPr bwMode="auto">
              <a:xfrm>
                <a:off x="6058389" y="30471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4" name="Oval 885">
                <a:extLst>
                  <a:ext uri="{FF2B5EF4-FFF2-40B4-BE49-F238E27FC236}">
                    <a16:creationId xmlns:a16="http://schemas.microsoft.com/office/drawing/2014/main" id="{794D1106-B79E-4A07-8D17-603D17BCA7E6}"/>
                  </a:ext>
                </a:extLst>
              </p:cNvPr>
              <p:cNvSpPr>
                <a:spLocks noChangeArrowheads="1"/>
              </p:cNvSpPr>
              <p:nvPr/>
            </p:nvSpPr>
            <p:spPr bwMode="auto">
              <a:xfrm>
                <a:off x="6109189" y="32583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5" name="Oval 886">
                <a:extLst>
                  <a:ext uri="{FF2B5EF4-FFF2-40B4-BE49-F238E27FC236}">
                    <a16:creationId xmlns:a16="http://schemas.microsoft.com/office/drawing/2014/main" id="{17DFFC39-1720-400F-9D28-F0956659AF30}"/>
                  </a:ext>
                </a:extLst>
              </p:cNvPr>
              <p:cNvSpPr>
                <a:spLocks noChangeArrowheads="1"/>
              </p:cNvSpPr>
              <p:nvPr/>
            </p:nvSpPr>
            <p:spPr bwMode="auto">
              <a:xfrm>
                <a:off x="6156814" y="35123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6" name="Oval 887">
                <a:extLst>
                  <a:ext uri="{FF2B5EF4-FFF2-40B4-BE49-F238E27FC236}">
                    <a16:creationId xmlns:a16="http://schemas.microsoft.com/office/drawing/2014/main" id="{C9AFFD77-DBD6-4C9E-AF52-6582F53FB033}"/>
                  </a:ext>
                </a:extLst>
              </p:cNvPr>
              <p:cNvSpPr>
                <a:spLocks noChangeArrowheads="1"/>
              </p:cNvSpPr>
              <p:nvPr/>
            </p:nvSpPr>
            <p:spPr bwMode="auto">
              <a:xfrm>
                <a:off x="6201264" y="38441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7" name="Oval 888">
                <a:extLst>
                  <a:ext uri="{FF2B5EF4-FFF2-40B4-BE49-F238E27FC236}">
                    <a16:creationId xmlns:a16="http://schemas.microsoft.com/office/drawing/2014/main" id="{6B5DFB7D-6AB4-4D4D-B843-3E23DD67C433}"/>
                  </a:ext>
                </a:extLst>
              </p:cNvPr>
              <p:cNvSpPr>
                <a:spLocks noChangeArrowheads="1"/>
              </p:cNvSpPr>
              <p:nvPr/>
            </p:nvSpPr>
            <p:spPr bwMode="auto">
              <a:xfrm>
                <a:off x="6248889" y="3748869"/>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8" name="Oval 889">
                <a:extLst>
                  <a:ext uri="{FF2B5EF4-FFF2-40B4-BE49-F238E27FC236}">
                    <a16:creationId xmlns:a16="http://schemas.microsoft.com/office/drawing/2014/main" id="{0155C757-27F7-4E54-8320-FD9CB05B8865}"/>
                  </a:ext>
                </a:extLst>
              </p:cNvPr>
              <p:cNvSpPr>
                <a:spLocks noChangeArrowheads="1"/>
              </p:cNvSpPr>
              <p:nvPr/>
            </p:nvSpPr>
            <p:spPr bwMode="auto">
              <a:xfrm>
                <a:off x="6323502" y="38091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9" name="Oval 890">
                <a:extLst>
                  <a:ext uri="{FF2B5EF4-FFF2-40B4-BE49-F238E27FC236}">
                    <a16:creationId xmlns:a16="http://schemas.microsoft.com/office/drawing/2014/main" id="{143BA9D2-DD7E-4F51-A8C2-429754DED154}"/>
                  </a:ext>
                </a:extLst>
              </p:cNvPr>
              <p:cNvSpPr>
                <a:spLocks noChangeArrowheads="1"/>
              </p:cNvSpPr>
              <p:nvPr/>
            </p:nvSpPr>
            <p:spPr bwMode="auto">
              <a:xfrm>
                <a:off x="6358427" y="36171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0" name="Oval 891">
                <a:extLst>
                  <a:ext uri="{FF2B5EF4-FFF2-40B4-BE49-F238E27FC236}">
                    <a16:creationId xmlns:a16="http://schemas.microsoft.com/office/drawing/2014/main" id="{D917A483-C14F-4F6B-998D-467D72335A53}"/>
                  </a:ext>
                </a:extLst>
              </p:cNvPr>
              <p:cNvSpPr>
                <a:spLocks noChangeArrowheads="1"/>
              </p:cNvSpPr>
              <p:nvPr/>
            </p:nvSpPr>
            <p:spPr bwMode="auto">
              <a:xfrm>
                <a:off x="6456852" y="26503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1" name="Oval 892">
                <a:extLst>
                  <a:ext uri="{FF2B5EF4-FFF2-40B4-BE49-F238E27FC236}">
                    <a16:creationId xmlns:a16="http://schemas.microsoft.com/office/drawing/2014/main" id="{4A03B8A4-D3E2-4FB4-86BA-E9576E20D7B4}"/>
                  </a:ext>
                </a:extLst>
              </p:cNvPr>
              <p:cNvSpPr>
                <a:spLocks noChangeArrowheads="1"/>
              </p:cNvSpPr>
              <p:nvPr/>
            </p:nvSpPr>
            <p:spPr bwMode="auto">
              <a:xfrm>
                <a:off x="6504477" y="316149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2" name="Oval 893">
                <a:extLst>
                  <a:ext uri="{FF2B5EF4-FFF2-40B4-BE49-F238E27FC236}">
                    <a16:creationId xmlns:a16="http://schemas.microsoft.com/office/drawing/2014/main" id="{DF95F415-3222-42EE-924A-E9F03C6F0752}"/>
                  </a:ext>
                </a:extLst>
              </p:cNvPr>
              <p:cNvSpPr>
                <a:spLocks noChangeArrowheads="1"/>
              </p:cNvSpPr>
              <p:nvPr/>
            </p:nvSpPr>
            <p:spPr bwMode="auto">
              <a:xfrm>
                <a:off x="6555277" y="35155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3" name="Oval 894">
                <a:extLst>
                  <a:ext uri="{FF2B5EF4-FFF2-40B4-BE49-F238E27FC236}">
                    <a16:creationId xmlns:a16="http://schemas.microsoft.com/office/drawing/2014/main" id="{436527DE-D63B-4482-96CF-6A28D12A55AF}"/>
                  </a:ext>
                </a:extLst>
              </p:cNvPr>
              <p:cNvSpPr>
                <a:spLocks noChangeArrowheads="1"/>
              </p:cNvSpPr>
              <p:nvPr/>
            </p:nvSpPr>
            <p:spPr bwMode="auto">
              <a:xfrm>
                <a:off x="6653702" y="36710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4" name="Oval 895">
                <a:extLst>
                  <a:ext uri="{FF2B5EF4-FFF2-40B4-BE49-F238E27FC236}">
                    <a16:creationId xmlns:a16="http://schemas.microsoft.com/office/drawing/2014/main" id="{6E77BBFC-7591-49FA-AC55-FC02E39F0BFD}"/>
                  </a:ext>
                </a:extLst>
              </p:cNvPr>
              <p:cNvSpPr>
                <a:spLocks noChangeArrowheads="1"/>
              </p:cNvSpPr>
              <p:nvPr/>
            </p:nvSpPr>
            <p:spPr bwMode="auto">
              <a:xfrm>
                <a:off x="6755302" y="3652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5" name="Oval 896">
                <a:extLst>
                  <a:ext uri="{FF2B5EF4-FFF2-40B4-BE49-F238E27FC236}">
                    <a16:creationId xmlns:a16="http://schemas.microsoft.com/office/drawing/2014/main" id="{EA3B7A2F-5ADC-48EF-A97C-696E5E9E0928}"/>
                  </a:ext>
                </a:extLst>
              </p:cNvPr>
              <p:cNvSpPr>
                <a:spLocks noChangeArrowheads="1"/>
              </p:cNvSpPr>
              <p:nvPr/>
            </p:nvSpPr>
            <p:spPr bwMode="auto">
              <a:xfrm>
                <a:off x="6853727" y="3458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6" name="Oval 897">
                <a:extLst>
                  <a:ext uri="{FF2B5EF4-FFF2-40B4-BE49-F238E27FC236}">
                    <a16:creationId xmlns:a16="http://schemas.microsoft.com/office/drawing/2014/main" id="{A1530B67-0F1A-4F13-9144-697AB4212488}"/>
                  </a:ext>
                </a:extLst>
              </p:cNvPr>
              <p:cNvSpPr>
                <a:spLocks noChangeArrowheads="1"/>
              </p:cNvSpPr>
              <p:nvPr/>
            </p:nvSpPr>
            <p:spPr bwMode="auto">
              <a:xfrm>
                <a:off x="6952152" y="33504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7" name="Oval 898">
                <a:extLst>
                  <a:ext uri="{FF2B5EF4-FFF2-40B4-BE49-F238E27FC236}">
                    <a16:creationId xmlns:a16="http://schemas.microsoft.com/office/drawing/2014/main" id="{63AB6943-FF35-4A81-9F0C-3BE151ADB154}"/>
                  </a:ext>
                </a:extLst>
              </p:cNvPr>
              <p:cNvSpPr>
                <a:spLocks noChangeArrowheads="1"/>
              </p:cNvSpPr>
              <p:nvPr/>
            </p:nvSpPr>
            <p:spPr bwMode="auto">
              <a:xfrm>
                <a:off x="7050577" y="3585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8" name="Oval 899">
                <a:extLst>
                  <a:ext uri="{FF2B5EF4-FFF2-40B4-BE49-F238E27FC236}">
                    <a16:creationId xmlns:a16="http://schemas.microsoft.com/office/drawing/2014/main" id="{F44A7B12-0972-4746-B16F-BB1819EC0902}"/>
                  </a:ext>
                </a:extLst>
              </p:cNvPr>
              <p:cNvSpPr>
                <a:spLocks noChangeArrowheads="1"/>
              </p:cNvSpPr>
              <p:nvPr/>
            </p:nvSpPr>
            <p:spPr bwMode="auto">
              <a:xfrm>
                <a:off x="7149002" y="34647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9" name="Oval 900">
                <a:extLst>
                  <a:ext uri="{FF2B5EF4-FFF2-40B4-BE49-F238E27FC236}">
                    <a16:creationId xmlns:a16="http://schemas.microsoft.com/office/drawing/2014/main" id="{0B3B3C1A-74AF-4358-877D-124F4887AD50}"/>
                  </a:ext>
                </a:extLst>
              </p:cNvPr>
              <p:cNvSpPr>
                <a:spLocks noChangeArrowheads="1"/>
              </p:cNvSpPr>
              <p:nvPr/>
            </p:nvSpPr>
            <p:spPr bwMode="auto">
              <a:xfrm>
                <a:off x="7250602" y="34615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0" name="Oval 901">
                <a:extLst>
                  <a:ext uri="{FF2B5EF4-FFF2-40B4-BE49-F238E27FC236}">
                    <a16:creationId xmlns:a16="http://schemas.microsoft.com/office/drawing/2014/main" id="{28D71690-FD2B-4E76-B676-FAA0566FEA6D}"/>
                  </a:ext>
                </a:extLst>
              </p:cNvPr>
              <p:cNvSpPr>
                <a:spLocks noChangeArrowheads="1"/>
              </p:cNvSpPr>
              <p:nvPr/>
            </p:nvSpPr>
            <p:spPr bwMode="auto">
              <a:xfrm>
                <a:off x="7349027" y="32710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1" name="Oval 902">
                <a:extLst>
                  <a:ext uri="{FF2B5EF4-FFF2-40B4-BE49-F238E27FC236}">
                    <a16:creationId xmlns:a16="http://schemas.microsoft.com/office/drawing/2014/main" id="{764D5027-AD95-493C-9877-B930F6FF7EF7}"/>
                  </a:ext>
                </a:extLst>
              </p:cNvPr>
              <p:cNvSpPr>
                <a:spLocks noChangeArrowheads="1"/>
              </p:cNvSpPr>
              <p:nvPr/>
            </p:nvSpPr>
            <p:spPr bwMode="auto">
              <a:xfrm>
                <a:off x="7461739" y="32234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2" name="Oval 903">
                <a:extLst>
                  <a:ext uri="{FF2B5EF4-FFF2-40B4-BE49-F238E27FC236}">
                    <a16:creationId xmlns:a16="http://schemas.microsoft.com/office/drawing/2014/main" id="{CAF4BBEC-7131-491C-9B49-A89650400998}"/>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3" name="Oval 904">
                <a:extLst>
                  <a:ext uri="{FF2B5EF4-FFF2-40B4-BE49-F238E27FC236}">
                    <a16:creationId xmlns:a16="http://schemas.microsoft.com/office/drawing/2014/main" id="{5E4DF11C-E8B0-4126-9D89-8C2C1E6D2354}"/>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4" name="Oval 905">
                <a:extLst>
                  <a:ext uri="{FF2B5EF4-FFF2-40B4-BE49-F238E27FC236}">
                    <a16:creationId xmlns:a16="http://schemas.microsoft.com/office/drawing/2014/main" id="{27386DDF-005D-42A6-AB77-D4F9D504AE27}"/>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5" name="Oval 906">
                <a:extLst>
                  <a:ext uri="{FF2B5EF4-FFF2-40B4-BE49-F238E27FC236}">
                    <a16:creationId xmlns:a16="http://schemas.microsoft.com/office/drawing/2014/main" id="{BBF5B92E-FC42-41D9-9346-47A821AA23A1}"/>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6" name="Oval 907">
                <a:extLst>
                  <a:ext uri="{FF2B5EF4-FFF2-40B4-BE49-F238E27FC236}">
                    <a16:creationId xmlns:a16="http://schemas.microsoft.com/office/drawing/2014/main" id="{927D9553-42A6-4738-8ED2-90CD70784FC8}"/>
                  </a:ext>
                </a:extLst>
              </p:cNvPr>
              <p:cNvSpPr>
                <a:spLocks noChangeArrowheads="1"/>
              </p:cNvSpPr>
              <p:nvPr/>
            </p:nvSpPr>
            <p:spPr bwMode="auto">
              <a:xfrm>
                <a:off x="5407514" y="38536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7" name="Oval 908">
                <a:extLst>
                  <a:ext uri="{FF2B5EF4-FFF2-40B4-BE49-F238E27FC236}">
                    <a16:creationId xmlns:a16="http://schemas.microsoft.com/office/drawing/2014/main" id="{500F3778-F44A-4BDB-925B-1895F2ACBE23}"/>
                  </a:ext>
                </a:extLst>
              </p:cNvPr>
              <p:cNvSpPr>
                <a:spLocks noChangeArrowheads="1"/>
              </p:cNvSpPr>
              <p:nvPr/>
            </p:nvSpPr>
            <p:spPr bwMode="auto">
              <a:xfrm>
                <a:off x="5455139" y="29074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8" name="Oval 909">
                <a:extLst>
                  <a:ext uri="{FF2B5EF4-FFF2-40B4-BE49-F238E27FC236}">
                    <a16:creationId xmlns:a16="http://schemas.microsoft.com/office/drawing/2014/main" id="{BCCBC9EE-6126-4062-A6E1-D85B60EB0BE5}"/>
                  </a:ext>
                </a:extLst>
              </p:cNvPr>
              <p:cNvSpPr>
                <a:spLocks noChangeArrowheads="1"/>
              </p:cNvSpPr>
              <p:nvPr/>
            </p:nvSpPr>
            <p:spPr bwMode="auto">
              <a:xfrm>
                <a:off x="5505939" y="32011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9" name="Oval 910">
                <a:extLst>
                  <a:ext uri="{FF2B5EF4-FFF2-40B4-BE49-F238E27FC236}">
                    <a16:creationId xmlns:a16="http://schemas.microsoft.com/office/drawing/2014/main" id="{4AFDBFB9-4A9E-46DC-AA88-2E1C066B9071}"/>
                  </a:ext>
                </a:extLst>
              </p:cNvPr>
              <p:cNvSpPr>
                <a:spLocks noChangeArrowheads="1"/>
              </p:cNvSpPr>
              <p:nvPr/>
            </p:nvSpPr>
            <p:spPr bwMode="auto">
              <a:xfrm>
                <a:off x="5563089" y="3164669"/>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0" name="Oval 911">
                <a:extLst>
                  <a:ext uri="{FF2B5EF4-FFF2-40B4-BE49-F238E27FC236}">
                    <a16:creationId xmlns:a16="http://schemas.microsoft.com/office/drawing/2014/main" id="{9DDCB477-3E06-4B52-870A-5158CBD6BCE2}"/>
                  </a:ext>
                </a:extLst>
              </p:cNvPr>
              <p:cNvSpPr>
                <a:spLocks noChangeArrowheads="1"/>
              </p:cNvSpPr>
              <p:nvPr/>
            </p:nvSpPr>
            <p:spPr bwMode="auto">
              <a:xfrm>
                <a:off x="5598014" y="30948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1" name="Oval 912">
                <a:extLst>
                  <a:ext uri="{FF2B5EF4-FFF2-40B4-BE49-F238E27FC236}">
                    <a16:creationId xmlns:a16="http://schemas.microsoft.com/office/drawing/2014/main" id="{F411AA42-072A-4119-ADE8-5D072AA137E1}"/>
                  </a:ext>
                </a:extLst>
              </p:cNvPr>
              <p:cNvSpPr>
                <a:spLocks noChangeArrowheads="1"/>
              </p:cNvSpPr>
              <p:nvPr/>
            </p:nvSpPr>
            <p:spPr bwMode="auto">
              <a:xfrm>
                <a:off x="5655164" y="31043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2" name="Oval 913">
                <a:extLst>
                  <a:ext uri="{FF2B5EF4-FFF2-40B4-BE49-F238E27FC236}">
                    <a16:creationId xmlns:a16="http://schemas.microsoft.com/office/drawing/2014/main" id="{E96A5B80-5040-41E0-B7C4-9191F0BA4F15}"/>
                  </a:ext>
                </a:extLst>
              </p:cNvPr>
              <p:cNvSpPr>
                <a:spLocks noChangeArrowheads="1"/>
              </p:cNvSpPr>
              <p:nvPr/>
            </p:nvSpPr>
            <p:spPr bwMode="auto">
              <a:xfrm>
                <a:off x="5705964" y="31297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3" name="Oval 914">
                <a:extLst>
                  <a:ext uri="{FF2B5EF4-FFF2-40B4-BE49-F238E27FC236}">
                    <a16:creationId xmlns:a16="http://schemas.microsoft.com/office/drawing/2014/main" id="{F7A84238-B0C8-4DB5-AF98-036BF1F8CACC}"/>
                  </a:ext>
                </a:extLst>
              </p:cNvPr>
              <p:cNvSpPr>
                <a:spLocks noChangeArrowheads="1"/>
              </p:cNvSpPr>
              <p:nvPr/>
            </p:nvSpPr>
            <p:spPr bwMode="auto">
              <a:xfrm>
                <a:off x="5753589" y="30059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4" name="Oval 915">
                <a:extLst>
                  <a:ext uri="{FF2B5EF4-FFF2-40B4-BE49-F238E27FC236}">
                    <a16:creationId xmlns:a16="http://schemas.microsoft.com/office/drawing/2014/main" id="{F9C4E71E-75C0-4978-A002-6DFE2AB1FB3E}"/>
                  </a:ext>
                </a:extLst>
              </p:cNvPr>
              <p:cNvSpPr>
                <a:spLocks noChangeArrowheads="1"/>
              </p:cNvSpPr>
              <p:nvPr/>
            </p:nvSpPr>
            <p:spPr bwMode="auto">
              <a:xfrm>
                <a:off x="5804389" y="3155144"/>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 name="Oval 916">
                <a:extLst>
                  <a:ext uri="{FF2B5EF4-FFF2-40B4-BE49-F238E27FC236}">
                    <a16:creationId xmlns:a16="http://schemas.microsoft.com/office/drawing/2014/main" id="{4492BB93-64AB-4A80-AAE8-53B5785B7811}"/>
                  </a:ext>
                </a:extLst>
              </p:cNvPr>
              <p:cNvSpPr>
                <a:spLocks noChangeArrowheads="1"/>
              </p:cNvSpPr>
              <p:nvPr/>
            </p:nvSpPr>
            <p:spPr bwMode="auto">
              <a:xfrm>
                <a:off x="5852014" y="3429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6" name="Oval 917">
                <a:extLst>
                  <a:ext uri="{FF2B5EF4-FFF2-40B4-BE49-F238E27FC236}">
                    <a16:creationId xmlns:a16="http://schemas.microsoft.com/office/drawing/2014/main" id="{001D82CC-1849-4418-8F20-221F3E13066D}"/>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7" name="Oval 918">
                <a:extLst>
                  <a:ext uri="{FF2B5EF4-FFF2-40B4-BE49-F238E27FC236}">
                    <a16:creationId xmlns:a16="http://schemas.microsoft.com/office/drawing/2014/main" id="{05218CB3-9795-4CCF-809B-F686BCC03D61}"/>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8" name="Oval 919">
                <a:extLst>
                  <a:ext uri="{FF2B5EF4-FFF2-40B4-BE49-F238E27FC236}">
                    <a16:creationId xmlns:a16="http://schemas.microsoft.com/office/drawing/2014/main" id="{461F5D7D-264B-478D-9990-6EC72B523FCE}"/>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9" name="Oval 920">
                <a:extLst>
                  <a:ext uri="{FF2B5EF4-FFF2-40B4-BE49-F238E27FC236}">
                    <a16:creationId xmlns:a16="http://schemas.microsoft.com/office/drawing/2014/main" id="{1C79F83B-5C70-41E2-A752-21CEFB95986F}"/>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0" name="Oval 921">
                <a:extLst>
                  <a:ext uri="{FF2B5EF4-FFF2-40B4-BE49-F238E27FC236}">
                    <a16:creationId xmlns:a16="http://schemas.microsoft.com/office/drawing/2014/main" id="{318EC75E-A8F5-49AB-9D9A-F3BC51D5F48D}"/>
                  </a:ext>
                </a:extLst>
              </p:cNvPr>
              <p:cNvSpPr>
                <a:spLocks noChangeArrowheads="1"/>
              </p:cNvSpPr>
              <p:nvPr/>
            </p:nvSpPr>
            <p:spPr bwMode="auto">
              <a:xfrm>
                <a:off x="54075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1" name="Oval 922">
                <a:extLst>
                  <a:ext uri="{FF2B5EF4-FFF2-40B4-BE49-F238E27FC236}">
                    <a16:creationId xmlns:a16="http://schemas.microsoft.com/office/drawing/2014/main" id="{37BF0FEF-3F68-4DFE-88B8-D743F25D5AD1}"/>
                  </a:ext>
                </a:extLst>
              </p:cNvPr>
              <p:cNvSpPr>
                <a:spLocks noChangeArrowheads="1"/>
              </p:cNvSpPr>
              <p:nvPr/>
            </p:nvSpPr>
            <p:spPr bwMode="auto">
              <a:xfrm>
                <a:off x="5455139" y="45569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 name="Oval 923">
                <a:extLst>
                  <a:ext uri="{FF2B5EF4-FFF2-40B4-BE49-F238E27FC236}">
                    <a16:creationId xmlns:a16="http://schemas.microsoft.com/office/drawing/2014/main" id="{2A4A02B6-1C65-455F-8BA0-9BAAF1F334D7}"/>
                  </a:ext>
                </a:extLst>
              </p:cNvPr>
              <p:cNvSpPr>
                <a:spLocks noChangeArrowheads="1"/>
              </p:cNvSpPr>
              <p:nvPr/>
            </p:nvSpPr>
            <p:spPr bwMode="auto">
              <a:xfrm>
                <a:off x="5512289" y="34964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3" name="Oval 924">
                <a:extLst>
                  <a:ext uri="{FF2B5EF4-FFF2-40B4-BE49-F238E27FC236}">
                    <a16:creationId xmlns:a16="http://schemas.microsoft.com/office/drawing/2014/main" id="{AE05E1FE-CD4C-45EC-B5F3-D7C7AB9D4301}"/>
                  </a:ext>
                </a:extLst>
              </p:cNvPr>
              <p:cNvSpPr>
                <a:spLocks noChangeArrowheads="1"/>
              </p:cNvSpPr>
              <p:nvPr/>
            </p:nvSpPr>
            <p:spPr bwMode="auto">
              <a:xfrm>
                <a:off x="5556739" y="33885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4" name="Oval 925">
                <a:extLst>
                  <a:ext uri="{FF2B5EF4-FFF2-40B4-BE49-F238E27FC236}">
                    <a16:creationId xmlns:a16="http://schemas.microsoft.com/office/drawing/2014/main" id="{2567B401-CFB4-4F62-BF7A-7F1CB320B503}"/>
                  </a:ext>
                </a:extLst>
              </p:cNvPr>
              <p:cNvSpPr>
                <a:spLocks noChangeArrowheads="1"/>
              </p:cNvSpPr>
              <p:nvPr/>
            </p:nvSpPr>
            <p:spPr bwMode="auto">
              <a:xfrm>
                <a:off x="5604364" y="31011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5" name="Oval 926">
                <a:extLst>
                  <a:ext uri="{FF2B5EF4-FFF2-40B4-BE49-F238E27FC236}">
                    <a16:creationId xmlns:a16="http://schemas.microsoft.com/office/drawing/2014/main" id="{7489A330-9EC7-4055-BC75-90419995FC2E}"/>
                  </a:ext>
                </a:extLst>
              </p:cNvPr>
              <p:cNvSpPr>
                <a:spLocks noChangeArrowheads="1"/>
              </p:cNvSpPr>
              <p:nvPr/>
            </p:nvSpPr>
            <p:spPr bwMode="auto">
              <a:xfrm>
                <a:off x="5655164" y="31980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6" name="Oval 927">
                <a:extLst>
                  <a:ext uri="{FF2B5EF4-FFF2-40B4-BE49-F238E27FC236}">
                    <a16:creationId xmlns:a16="http://schemas.microsoft.com/office/drawing/2014/main" id="{640D484E-0013-4970-8B34-8720AF5B58FA}"/>
                  </a:ext>
                </a:extLst>
              </p:cNvPr>
              <p:cNvSpPr>
                <a:spLocks noChangeArrowheads="1"/>
              </p:cNvSpPr>
              <p:nvPr/>
            </p:nvSpPr>
            <p:spPr bwMode="auto">
              <a:xfrm>
                <a:off x="5705964" y="32932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7" name="Oval 928">
                <a:extLst>
                  <a:ext uri="{FF2B5EF4-FFF2-40B4-BE49-F238E27FC236}">
                    <a16:creationId xmlns:a16="http://schemas.microsoft.com/office/drawing/2014/main" id="{8E435868-B785-47CC-A7E0-57BDC3E8F5DD}"/>
                  </a:ext>
                </a:extLst>
              </p:cNvPr>
              <p:cNvSpPr>
                <a:spLocks noChangeArrowheads="1"/>
              </p:cNvSpPr>
              <p:nvPr/>
            </p:nvSpPr>
            <p:spPr bwMode="auto">
              <a:xfrm>
                <a:off x="5753589" y="31948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8" name="Oval 929">
                <a:extLst>
                  <a:ext uri="{FF2B5EF4-FFF2-40B4-BE49-F238E27FC236}">
                    <a16:creationId xmlns:a16="http://schemas.microsoft.com/office/drawing/2014/main" id="{0CB4D6D5-B49B-479A-93A6-1EC66BF3C286}"/>
                  </a:ext>
                </a:extLst>
              </p:cNvPr>
              <p:cNvSpPr>
                <a:spLocks noChangeArrowheads="1"/>
              </p:cNvSpPr>
              <p:nvPr/>
            </p:nvSpPr>
            <p:spPr bwMode="auto">
              <a:xfrm>
                <a:off x="5804389" y="3394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9" name="Oval 930">
                <a:extLst>
                  <a:ext uri="{FF2B5EF4-FFF2-40B4-BE49-F238E27FC236}">
                    <a16:creationId xmlns:a16="http://schemas.microsoft.com/office/drawing/2014/main" id="{4FFAD2B2-D055-4FC5-AE6C-31BFA4835A04}"/>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0" name="Oval 931">
                <a:extLst>
                  <a:ext uri="{FF2B5EF4-FFF2-40B4-BE49-F238E27FC236}">
                    <a16:creationId xmlns:a16="http://schemas.microsoft.com/office/drawing/2014/main" id="{111F00E8-01C1-42F1-9284-5517DED4E766}"/>
                  </a:ext>
                </a:extLst>
              </p:cNvPr>
              <p:cNvSpPr>
                <a:spLocks noChangeArrowheads="1"/>
              </p:cNvSpPr>
              <p:nvPr/>
            </p:nvSpPr>
            <p:spPr bwMode="auto">
              <a:xfrm>
                <a:off x="52741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1" name="Oval 932">
                <a:extLst>
                  <a:ext uri="{FF2B5EF4-FFF2-40B4-BE49-F238E27FC236}">
                    <a16:creationId xmlns:a16="http://schemas.microsoft.com/office/drawing/2014/main" id="{0DD642FD-FEDC-4FC8-BFEF-22AF63CF78ED}"/>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2" name="Oval 933">
                <a:extLst>
                  <a:ext uri="{FF2B5EF4-FFF2-40B4-BE49-F238E27FC236}">
                    <a16:creationId xmlns:a16="http://schemas.microsoft.com/office/drawing/2014/main" id="{09B48121-A12A-4395-B74A-47714AD58BA3}"/>
                  </a:ext>
                </a:extLst>
              </p:cNvPr>
              <p:cNvSpPr>
                <a:spLocks noChangeArrowheads="1"/>
              </p:cNvSpPr>
              <p:nvPr/>
            </p:nvSpPr>
            <p:spPr bwMode="auto">
              <a:xfrm>
                <a:off x="535671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3" name="Oval 934">
                <a:extLst>
                  <a:ext uri="{FF2B5EF4-FFF2-40B4-BE49-F238E27FC236}">
                    <a16:creationId xmlns:a16="http://schemas.microsoft.com/office/drawing/2014/main" id="{07019EBB-BB33-4016-BAF7-65F056C97B91}"/>
                  </a:ext>
                </a:extLst>
              </p:cNvPr>
              <p:cNvSpPr>
                <a:spLocks noChangeArrowheads="1"/>
              </p:cNvSpPr>
              <p:nvPr/>
            </p:nvSpPr>
            <p:spPr bwMode="auto">
              <a:xfrm>
                <a:off x="5407514" y="4136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4" name="Oval 935">
                <a:extLst>
                  <a:ext uri="{FF2B5EF4-FFF2-40B4-BE49-F238E27FC236}">
                    <a16:creationId xmlns:a16="http://schemas.microsoft.com/office/drawing/2014/main" id="{754AEC44-0F31-49B0-97AE-39D748C5B752}"/>
                  </a:ext>
                </a:extLst>
              </p:cNvPr>
              <p:cNvSpPr>
                <a:spLocks noChangeArrowheads="1"/>
              </p:cNvSpPr>
              <p:nvPr/>
            </p:nvSpPr>
            <p:spPr bwMode="auto">
              <a:xfrm>
                <a:off x="5455139" y="34615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5" name="Oval 936">
                <a:extLst>
                  <a:ext uri="{FF2B5EF4-FFF2-40B4-BE49-F238E27FC236}">
                    <a16:creationId xmlns:a16="http://schemas.microsoft.com/office/drawing/2014/main" id="{7BF26575-1EE3-4850-9B8A-156A4B28CEAC}"/>
                  </a:ext>
                </a:extLst>
              </p:cNvPr>
              <p:cNvSpPr>
                <a:spLocks noChangeArrowheads="1"/>
              </p:cNvSpPr>
              <p:nvPr/>
            </p:nvSpPr>
            <p:spPr bwMode="auto">
              <a:xfrm>
                <a:off x="5505939" y="39076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6" name="Oval 937">
                <a:extLst>
                  <a:ext uri="{FF2B5EF4-FFF2-40B4-BE49-F238E27FC236}">
                    <a16:creationId xmlns:a16="http://schemas.microsoft.com/office/drawing/2014/main" id="{0357FE7C-FA9D-48EB-B90F-E666D6B969AA}"/>
                  </a:ext>
                </a:extLst>
              </p:cNvPr>
              <p:cNvSpPr>
                <a:spLocks noChangeArrowheads="1"/>
              </p:cNvSpPr>
              <p:nvPr/>
            </p:nvSpPr>
            <p:spPr bwMode="auto">
              <a:xfrm>
                <a:off x="5556739" y="43251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7" name="Oval 938">
                <a:extLst>
                  <a:ext uri="{FF2B5EF4-FFF2-40B4-BE49-F238E27FC236}">
                    <a16:creationId xmlns:a16="http://schemas.microsoft.com/office/drawing/2014/main" id="{54A6786B-CBD7-4C88-9CCC-0B80781F451A}"/>
                  </a:ext>
                </a:extLst>
              </p:cNvPr>
              <p:cNvSpPr>
                <a:spLocks noChangeArrowheads="1"/>
              </p:cNvSpPr>
              <p:nvPr/>
            </p:nvSpPr>
            <p:spPr bwMode="auto">
              <a:xfrm>
                <a:off x="5604364"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8" name="Oval 939">
                <a:extLst>
                  <a:ext uri="{FF2B5EF4-FFF2-40B4-BE49-F238E27FC236}">
                    <a16:creationId xmlns:a16="http://schemas.microsoft.com/office/drawing/2014/main" id="{5268979F-E051-44D5-95F7-23278B093EE5}"/>
                  </a:ext>
                </a:extLst>
              </p:cNvPr>
              <p:cNvSpPr>
                <a:spLocks noChangeArrowheads="1"/>
              </p:cNvSpPr>
              <p:nvPr/>
            </p:nvSpPr>
            <p:spPr bwMode="auto">
              <a:xfrm>
                <a:off x="5655164" y="38155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9" name="Oval 940">
                <a:extLst>
                  <a:ext uri="{FF2B5EF4-FFF2-40B4-BE49-F238E27FC236}">
                    <a16:creationId xmlns:a16="http://schemas.microsoft.com/office/drawing/2014/main" id="{43BF19E3-BE61-4BDE-9C64-9AE837FB337E}"/>
                  </a:ext>
                </a:extLst>
              </p:cNvPr>
              <p:cNvSpPr>
                <a:spLocks noChangeArrowheads="1"/>
              </p:cNvSpPr>
              <p:nvPr/>
            </p:nvSpPr>
            <p:spPr bwMode="auto">
              <a:xfrm>
                <a:off x="5705964" y="34996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0" name="Oval 941">
                <a:extLst>
                  <a:ext uri="{FF2B5EF4-FFF2-40B4-BE49-F238E27FC236}">
                    <a16:creationId xmlns:a16="http://schemas.microsoft.com/office/drawing/2014/main" id="{11F484E1-DFB8-4545-9212-6CB47AE4A7E0}"/>
                  </a:ext>
                </a:extLst>
              </p:cNvPr>
              <p:cNvSpPr>
                <a:spLocks noChangeArrowheads="1"/>
              </p:cNvSpPr>
              <p:nvPr/>
            </p:nvSpPr>
            <p:spPr bwMode="auto">
              <a:xfrm>
                <a:off x="5753589" y="35123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1" name="Oval 942">
                <a:extLst>
                  <a:ext uri="{FF2B5EF4-FFF2-40B4-BE49-F238E27FC236}">
                    <a16:creationId xmlns:a16="http://schemas.microsoft.com/office/drawing/2014/main" id="{E5A9C2C7-A111-45A3-AFB7-1598393F7DE5}"/>
                  </a:ext>
                </a:extLst>
              </p:cNvPr>
              <p:cNvSpPr>
                <a:spLocks noChangeArrowheads="1"/>
              </p:cNvSpPr>
              <p:nvPr/>
            </p:nvSpPr>
            <p:spPr bwMode="auto">
              <a:xfrm>
                <a:off x="5804389" y="35917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2" name="Oval 943">
                <a:extLst>
                  <a:ext uri="{FF2B5EF4-FFF2-40B4-BE49-F238E27FC236}">
                    <a16:creationId xmlns:a16="http://schemas.microsoft.com/office/drawing/2014/main" id="{BB8BCE02-E0AA-4EB6-8DEB-CBBC2622514E}"/>
                  </a:ext>
                </a:extLst>
              </p:cNvPr>
              <p:cNvSpPr>
                <a:spLocks noChangeArrowheads="1"/>
              </p:cNvSpPr>
              <p:nvPr/>
            </p:nvSpPr>
            <p:spPr bwMode="auto">
              <a:xfrm>
                <a:off x="5852014" y="35059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3" name="Oval 944">
                <a:extLst>
                  <a:ext uri="{FF2B5EF4-FFF2-40B4-BE49-F238E27FC236}">
                    <a16:creationId xmlns:a16="http://schemas.microsoft.com/office/drawing/2014/main" id="{2FB56568-99EF-41C4-81E9-73DB0EF577ED}"/>
                  </a:ext>
                </a:extLst>
              </p:cNvPr>
              <p:cNvSpPr>
                <a:spLocks noChangeArrowheads="1"/>
              </p:cNvSpPr>
              <p:nvPr/>
            </p:nvSpPr>
            <p:spPr bwMode="auto">
              <a:xfrm>
                <a:off x="5902814" y="38218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4" name="Oval 945">
                <a:extLst>
                  <a:ext uri="{FF2B5EF4-FFF2-40B4-BE49-F238E27FC236}">
                    <a16:creationId xmlns:a16="http://schemas.microsoft.com/office/drawing/2014/main" id="{E28E73EF-AE40-4A46-AE72-C199F921B684}"/>
                  </a:ext>
                </a:extLst>
              </p:cNvPr>
              <p:cNvSpPr>
                <a:spLocks noChangeArrowheads="1"/>
              </p:cNvSpPr>
              <p:nvPr/>
            </p:nvSpPr>
            <p:spPr bwMode="auto">
              <a:xfrm>
                <a:off x="5953614" y="39647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5" name="Oval 946">
                <a:extLst>
                  <a:ext uri="{FF2B5EF4-FFF2-40B4-BE49-F238E27FC236}">
                    <a16:creationId xmlns:a16="http://schemas.microsoft.com/office/drawing/2014/main" id="{9580CC67-CD2D-460E-A3C0-249FD07CE107}"/>
                  </a:ext>
                </a:extLst>
              </p:cNvPr>
              <p:cNvSpPr>
                <a:spLocks noChangeArrowheads="1"/>
              </p:cNvSpPr>
              <p:nvPr/>
            </p:nvSpPr>
            <p:spPr bwMode="auto">
              <a:xfrm>
                <a:off x="6001239" y="45092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6" name="Oval 947">
                <a:extLst>
                  <a:ext uri="{FF2B5EF4-FFF2-40B4-BE49-F238E27FC236}">
                    <a16:creationId xmlns:a16="http://schemas.microsoft.com/office/drawing/2014/main" id="{1094CDEA-A614-4FE4-9A2A-40BA107CCCED}"/>
                  </a:ext>
                </a:extLst>
              </p:cNvPr>
              <p:cNvSpPr>
                <a:spLocks noChangeArrowheads="1"/>
              </p:cNvSpPr>
              <p:nvPr/>
            </p:nvSpPr>
            <p:spPr bwMode="auto">
              <a:xfrm>
                <a:off x="6121889" y="36266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7" name="Oval 948">
                <a:extLst>
                  <a:ext uri="{FF2B5EF4-FFF2-40B4-BE49-F238E27FC236}">
                    <a16:creationId xmlns:a16="http://schemas.microsoft.com/office/drawing/2014/main" id="{B92F870F-A854-4BF2-8367-98995956150E}"/>
                  </a:ext>
                </a:extLst>
              </p:cNvPr>
              <p:cNvSpPr>
                <a:spLocks noChangeArrowheads="1"/>
              </p:cNvSpPr>
              <p:nvPr/>
            </p:nvSpPr>
            <p:spPr bwMode="auto">
              <a:xfrm>
                <a:off x="6156814" y="3629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8" name="Oval 949">
                <a:extLst>
                  <a:ext uri="{FF2B5EF4-FFF2-40B4-BE49-F238E27FC236}">
                    <a16:creationId xmlns:a16="http://schemas.microsoft.com/office/drawing/2014/main" id="{136B14C4-8F98-4324-8C6B-57A5667749A1}"/>
                  </a:ext>
                </a:extLst>
              </p:cNvPr>
              <p:cNvSpPr>
                <a:spLocks noChangeArrowheads="1"/>
              </p:cNvSpPr>
              <p:nvPr/>
            </p:nvSpPr>
            <p:spPr bwMode="auto">
              <a:xfrm>
                <a:off x="6201264" y="3683782"/>
                <a:ext cx="31750" cy="33338"/>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9" name="Oval 950">
                <a:extLst>
                  <a:ext uri="{FF2B5EF4-FFF2-40B4-BE49-F238E27FC236}">
                    <a16:creationId xmlns:a16="http://schemas.microsoft.com/office/drawing/2014/main" id="{BB3F1ED3-B988-4620-93AB-11DBAE2119B2}"/>
                  </a:ext>
                </a:extLst>
              </p:cNvPr>
              <p:cNvSpPr>
                <a:spLocks noChangeArrowheads="1"/>
              </p:cNvSpPr>
              <p:nvPr/>
            </p:nvSpPr>
            <p:spPr bwMode="auto">
              <a:xfrm>
                <a:off x="6248889" y="3455182"/>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0" name="Oval 951">
                <a:extLst>
                  <a:ext uri="{FF2B5EF4-FFF2-40B4-BE49-F238E27FC236}">
                    <a16:creationId xmlns:a16="http://schemas.microsoft.com/office/drawing/2014/main" id="{14D79D76-B43A-4F3B-972A-3961F378342F}"/>
                  </a:ext>
                </a:extLst>
              </p:cNvPr>
              <p:cNvSpPr>
                <a:spLocks noChangeArrowheads="1"/>
              </p:cNvSpPr>
              <p:nvPr/>
            </p:nvSpPr>
            <p:spPr bwMode="auto">
              <a:xfrm>
                <a:off x="6301277" y="3375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1" name="Oval 952">
                <a:extLst>
                  <a:ext uri="{FF2B5EF4-FFF2-40B4-BE49-F238E27FC236}">
                    <a16:creationId xmlns:a16="http://schemas.microsoft.com/office/drawing/2014/main" id="{61EBC1B3-0BBD-46BA-A307-51432B6E5C58}"/>
                  </a:ext>
                </a:extLst>
              </p:cNvPr>
              <p:cNvSpPr>
                <a:spLocks noChangeArrowheads="1"/>
              </p:cNvSpPr>
              <p:nvPr/>
            </p:nvSpPr>
            <p:spPr bwMode="auto">
              <a:xfrm>
                <a:off x="6348902" y="35186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2" name="Oval 953">
                <a:extLst>
                  <a:ext uri="{FF2B5EF4-FFF2-40B4-BE49-F238E27FC236}">
                    <a16:creationId xmlns:a16="http://schemas.microsoft.com/office/drawing/2014/main" id="{F08CF6F5-C887-46D8-8011-21664A40F3CD}"/>
                  </a:ext>
                </a:extLst>
              </p:cNvPr>
              <p:cNvSpPr>
                <a:spLocks noChangeArrowheads="1"/>
              </p:cNvSpPr>
              <p:nvPr/>
            </p:nvSpPr>
            <p:spPr bwMode="auto">
              <a:xfrm>
                <a:off x="6399702" y="38599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3" name="Oval 954">
                <a:extLst>
                  <a:ext uri="{FF2B5EF4-FFF2-40B4-BE49-F238E27FC236}">
                    <a16:creationId xmlns:a16="http://schemas.microsoft.com/office/drawing/2014/main" id="{CC2DBB3B-9CB4-47A1-9916-965D52791769}"/>
                  </a:ext>
                </a:extLst>
              </p:cNvPr>
              <p:cNvSpPr>
                <a:spLocks noChangeArrowheads="1"/>
              </p:cNvSpPr>
              <p:nvPr/>
            </p:nvSpPr>
            <p:spPr bwMode="auto">
              <a:xfrm>
                <a:off x="6450502" y="37171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4" name="Oval 955">
                <a:extLst>
                  <a:ext uri="{FF2B5EF4-FFF2-40B4-BE49-F238E27FC236}">
                    <a16:creationId xmlns:a16="http://schemas.microsoft.com/office/drawing/2014/main" id="{8CE2DFA2-9040-4B10-A01F-7193633F7C0D}"/>
                  </a:ext>
                </a:extLst>
              </p:cNvPr>
              <p:cNvSpPr>
                <a:spLocks noChangeArrowheads="1"/>
              </p:cNvSpPr>
              <p:nvPr/>
            </p:nvSpPr>
            <p:spPr bwMode="auto">
              <a:xfrm>
                <a:off x="6548927" y="3882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5" name="Oval 956">
                <a:extLst>
                  <a:ext uri="{FF2B5EF4-FFF2-40B4-BE49-F238E27FC236}">
                    <a16:creationId xmlns:a16="http://schemas.microsoft.com/office/drawing/2014/main" id="{35D9AB65-A9AB-46AA-B76A-10F989CF18B4}"/>
                  </a:ext>
                </a:extLst>
              </p:cNvPr>
              <p:cNvSpPr>
                <a:spLocks noChangeArrowheads="1"/>
              </p:cNvSpPr>
              <p:nvPr/>
            </p:nvSpPr>
            <p:spPr bwMode="auto">
              <a:xfrm>
                <a:off x="6647352" y="37171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6" name="Oval 957">
                <a:extLst>
                  <a:ext uri="{FF2B5EF4-FFF2-40B4-BE49-F238E27FC236}">
                    <a16:creationId xmlns:a16="http://schemas.microsoft.com/office/drawing/2014/main" id="{D55E2F77-ED7D-4EB1-9ED7-78301563B803}"/>
                  </a:ext>
                </a:extLst>
              </p:cNvPr>
              <p:cNvSpPr>
                <a:spLocks noChangeArrowheads="1"/>
              </p:cNvSpPr>
              <p:nvPr/>
            </p:nvSpPr>
            <p:spPr bwMode="auto">
              <a:xfrm>
                <a:off x="6745777" y="37456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7" name="Oval 958">
                <a:extLst>
                  <a:ext uri="{FF2B5EF4-FFF2-40B4-BE49-F238E27FC236}">
                    <a16:creationId xmlns:a16="http://schemas.microsoft.com/office/drawing/2014/main" id="{87D31878-B936-4C5D-BD7A-858B4E8FEB95}"/>
                  </a:ext>
                </a:extLst>
              </p:cNvPr>
              <p:cNvSpPr>
                <a:spLocks noChangeArrowheads="1"/>
              </p:cNvSpPr>
              <p:nvPr/>
            </p:nvSpPr>
            <p:spPr bwMode="auto">
              <a:xfrm>
                <a:off x="6847377" y="37901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8" name="Oval 959">
                <a:extLst>
                  <a:ext uri="{FF2B5EF4-FFF2-40B4-BE49-F238E27FC236}">
                    <a16:creationId xmlns:a16="http://schemas.microsoft.com/office/drawing/2014/main" id="{611E37FC-20BA-452A-A26B-5EDC52F6E1EB}"/>
                  </a:ext>
                </a:extLst>
              </p:cNvPr>
              <p:cNvSpPr>
                <a:spLocks noChangeArrowheads="1"/>
              </p:cNvSpPr>
              <p:nvPr/>
            </p:nvSpPr>
            <p:spPr bwMode="auto">
              <a:xfrm>
                <a:off x="6945802" y="35821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9" name="Oval 960">
                <a:extLst>
                  <a:ext uri="{FF2B5EF4-FFF2-40B4-BE49-F238E27FC236}">
                    <a16:creationId xmlns:a16="http://schemas.microsoft.com/office/drawing/2014/main" id="{B6780670-53EF-4A3C-B057-EE208C0C2623}"/>
                  </a:ext>
                </a:extLst>
              </p:cNvPr>
              <p:cNvSpPr>
                <a:spLocks noChangeArrowheads="1"/>
              </p:cNvSpPr>
              <p:nvPr/>
            </p:nvSpPr>
            <p:spPr bwMode="auto">
              <a:xfrm>
                <a:off x="7044227" y="35345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0" name="Oval 961">
                <a:extLst>
                  <a:ext uri="{FF2B5EF4-FFF2-40B4-BE49-F238E27FC236}">
                    <a16:creationId xmlns:a16="http://schemas.microsoft.com/office/drawing/2014/main" id="{F036222B-D662-4FD8-886B-1FCB42E45465}"/>
                  </a:ext>
                </a:extLst>
              </p:cNvPr>
              <p:cNvSpPr>
                <a:spLocks noChangeArrowheads="1"/>
              </p:cNvSpPr>
              <p:nvPr/>
            </p:nvSpPr>
            <p:spPr bwMode="auto">
              <a:xfrm>
                <a:off x="7149002" y="35409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1" name="Oval 962">
                <a:extLst>
                  <a:ext uri="{FF2B5EF4-FFF2-40B4-BE49-F238E27FC236}">
                    <a16:creationId xmlns:a16="http://schemas.microsoft.com/office/drawing/2014/main" id="{7B76A129-2F88-4226-9259-2ECC354614E1}"/>
                  </a:ext>
                </a:extLst>
              </p:cNvPr>
              <p:cNvSpPr>
                <a:spLocks noChangeArrowheads="1"/>
              </p:cNvSpPr>
              <p:nvPr/>
            </p:nvSpPr>
            <p:spPr bwMode="auto">
              <a:xfrm>
                <a:off x="7241077" y="35631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2" name="Oval 963">
                <a:extLst>
                  <a:ext uri="{FF2B5EF4-FFF2-40B4-BE49-F238E27FC236}">
                    <a16:creationId xmlns:a16="http://schemas.microsoft.com/office/drawing/2014/main" id="{DD9404D8-D8E0-4956-BF3E-CDDEFDFD29A2}"/>
                  </a:ext>
                </a:extLst>
              </p:cNvPr>
              <p:cNvSpPr>
                <a:spLocks noChangeArrowheads="1"/>
              </p:cNvSpPr>
              <p:nvPr/>
            </p:nvSpPr>
            <p:spPr bwMode="auto">
              <a:xfrm>
                <a:off x="7342677" y="36202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3" name="Oval 964">
                <a:extLst>
                  <a:ext uri="{FF2B5EF4-FFF2-40B4-BE49-F238E27FC236}">
                    <a16:creationId xmlns:a16="http://schemas.microsoft.com/office/drawing/2014/main" id="{B14C2C5D-E21D-4914-9FC1-7FE2788E27FF}"/>
                  </a:ext>
                </a:extLst>
              </p:cNvPr>
              <p:cNvSpPr>
                <a:spLocks noChangeArrowheads="1"/>
              </p:cNvSpPr>
              <p:nvPr/>
            </p:nvSpPr>
            <p:spPr bwMode="auto">
              <a:xfrm>
                <a:off x="7449039" y="35726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4" name="Oval 965">
                <a:extLst>
                  <a:ext uri="{FF2B5EF4-FFF2-40B4-BE49-F238E27FC236}">
                    <a16:creationId xmlns:a16="http://schemas.microsoft.com/office/drawing/2014/main" id="{5C61663E-6949-42FC-B0C7-D1812AE00822}"/>
                  </a:ext>
                </a:extLst>
              </p:cNvPr>
              <p:cNvSpPr>
                <a:spLocks noChangeArrowheads="1"/>
              </p:cNvSpPr>
              <p:nvPr/>
            </p:nvSpPr>
            <p:spPr bwMode="auto">
              <a:xfrm>
                <a:off x="7541114" y="34043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5" name="Oval 966">
                <a:extLst>
                  <a:ext uri="{FF2B5EF4-FFF2-40B4-BE49-F238E27FC236}">
                    <a16:creationId xmlns:a16="http://schemas.microsoft.com/office/drawing/2014/main" id="{FAD9687C-44A6-422B-9B09-E47FB954601F}"/>
                  </a:ext>
                </a:extLst>
              </p:cNvPr>
              <p:cNvSpPr>
                <a:spLocks noChangeArrowheads="1"/>
              </p:cNvSpPr>
              <p:nvPr/>
            </p:nvSpPr>
            <p:spPr bwMode="auto">
              <a:xfrm>
                <a:off x="7639539" y="34837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6" name="Oval 967">
                <a:extLst>
                  <a:ext uri="{FF2B5EF4-FFF2-40B4-BE49-F238E27FC236}">
                    <a16:creationId xmlns:a16="http://schemas.microsoft.com/office/drawing/2014/main" id="{3A8F9D51-0D00-42E2-89ED-B67493EF0E7D}"/>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7" name="Oval 968">
                <a:extLst>
                  <a:ext uri="{FF2B5EF4-FFF2-40B4-BE49-F238E27FC236}">
                    <a16:creationId xmlns:a16="http://schemas.microsoft.com/office/drawing/2014/main" id="{ADBC20E6-F815-47A4-B271-A68E9C4C76C8}"/>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8" name="Oval 969">
                <a:extLst>
                  <a:ext uri="{FF2B5EF4-FFF2-40B4-BE49-F238E27FC236}">
                    <a16:creationId xmlns:a16="http://schemas.microsoft.com/office/drawing/2014/main" id="{414E95AC-A853-4CD8-BCA5-C857C26AA3C8}"/>
                  </a:ext>
                </a:extLst>
              </p:cNvPr>
              <p:cNvSpPr>
                <a:spLocks noChangeArrowheads="1"/>
              </p:cNvSpPr>
              <p:nvPr/>
            </p:nvSpPr>
            <p:spPr bwMode="auto">
              <a:xfrm>
                <a:off x="5309089" y="42838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9" name="Oval 970">
                <a:extLst>
                  <a:ext uri="{FF2B5EF4-FFF2-40B4-BE49-F238E27FC236}">
                    <a16:creationId xmlns:a16="http://schemas.microsoft.com/office/drawing/2014/main" id="{36C1C357-231C-4849-85B2-80D85555DE78}"/>
                  </a:ext>
                </a:extLst>
              </p:cNvPr>
              <p:cNvSpPr>
                <a:spLocks noChangeArrowheads="1"/>
              </p:cNvSpPr>
              <p:nvPr/>
            </p:nvSpPr>
            <p:spPr bwMode="auto">
              <a:xfrm>
                <a:off x="5356714" y="33345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0" name="Oval 971">
                <a:extLst>
                  <a:ext uri="{FF2B5EF4-FFF2-40B4-BE49-F238E27FC236}">
                    <a16:creationId xmlns:a16="http://schemas.microsoft.com/office/drawing/2014/main" id="{D5485C7F-F20E-454E-9C72-280D359FE943}"/>
                  </a:ext>
                </a:extLst>
              </p:cNvPr>
              <p:cNvSpPr>
                <a:spLocks noChangeArrowheads="1"/>
              </p:cNvSpPr>
              <p:nvPr/>
            </p:nvSpPr>
            <p:spPr bwMode="auto">
              <a:xfrm>
                <a:off x="5407514" y="25280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1" name="Oval 972">
                <a:extLst>
                  <a:ext uri="{FF2B5EF4-FFF2-40B4-BE49-F238E27FC236}">
                    <a16:creationId xmlns:a16="http://schemas.microsoft.com/office/drawing/2014/main" id="{884C3488-93DF-4636-AB1D-0D6CD188AF29}"/>
                  </a:ext>
                </a:extLst>
              </p:cNvPr>
              <p:cNvSpPr>
                <a:spLocks noChangeArrowheads="1"/>
              </p:cNvSpPr>
              <p:nvPr/>
            </p:nvSpPr>
            <p:spPr bwMode="auto">
              <a:xfrm>
                <a:off x="5455139" y="27550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2" name="Oval 973">
                <a:extLst>
                  <a:ext uri="{FF2B5EF4-FFF2-40B4-BE49-F238E27FC236}">
                    <a16:creationId xmlns:a16="http://schemas.microsoft.com/office/drawing/2014/main" id="{FBA8A81F-8763-4509-8439-8C1B76930218}"/>
                  </a:ext>
                </a:extLst>
              </p:cNvPr>
              <p:cNvSpPr>
                <a:spLocks noChangeArrowheads="1"/>
              </p:cNvSpPr>
              <p:nvPr/>
            </p:nvSpPr>
            <p:spPr bwMode="auto">
              <a:xfrm>
                <a:off x="5505939" y="293289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3" name="Oval 974">
                <a:extLst>
                  <a:ext uri="{FF2B5EF4-FFF2-40B4-BE49-F238E27FC236}">
                    <a16:creationId xmlns:a16="http://schemas.microsoft.com/office/drawing/2014/main" id="{87544135-7D57-42D9-80E1-0D7DCC3664C8}"/>
                  </a:ext>
                </a:extLst>
              </p:cNvPr>
              <p:cNvSpPr>
                <a:spLocks noChangeArrowheads="1"/>
              </p:cNvSpPr>
              <p:nvPr/>
            </p:nvSpPr>
            <p:spPr bwMode="auto">
              <a:xfrm>
                <a:off x="5556739" y="28725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4" name="Oval 975">
                <a:extLst>
                  <a:ext uri="{FF2B5EF4-FFF2-40B4-BE49-F238E27FC236}">
                    <a16:creationId xmlns:a16="http://schemas.microsoft.com/office/drawing/2014/main" id="{4DB94BA3-E989-423A-8C32-AE4682797C67}"/>
                  </a:ext>
                </a:extLst>
              </p:cNvPr>
              <p:cNvSpPr>
                <a:spLocks noChangeArrowheads="1"/>
              </p:cNvSpPr>
              <p:nvPr/>
            </p:nvSpPr>
            <p:spPr bwMode="auto">
              <a:xfrm>
                <a:off x="5604364" y="3120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5" name="Oval 976">
                <a:extLst>
                  <a:ext uri="{FF2B5EF4-FFF2-40B4-BE49-F238E27FC236}">
                    <a16:creationId xmlns:a16="http://schemas.microsoft.com/office/drawing/2014/main" id="{64278B9E-EFC3-478A-B051-FC54D0717D72}"/>
                  </a:ext>
                </a:extLst>
              </p:cNvPr>
              <p:cNvSpPr>
                <a:spLocks noChangeArrowheads="1"/>
              </p:cNvSpPr>
              <p:nvPr/>
            </p:nvSpPr>
            <p:spPr bwMode="auto">
              <a:xfrm>
                <a:off x="5655164" y="28376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6" name="Oval 977">
                <a:extLst>
                  <a:ext uri="{FF2B5EF4-FFF2-40B4-BE49-F238E27FC236}">
                    <a16:creationId xmlns:a16="http://schemas.microsoft.com/office/drawing/2014/main" id="{3A59EDF9-D3FB-4CE5-9E36-93230C506D70}"/>
                  </a:ext>
                </a:extLst>
              </p:cNvPr>
              <p:cNvSpPr>
                <a:spLocks noChangeArrowheads="1"/>
              </p:cNvSpPr>
              <p:nvPr/>
            </p:nvSpPr>
            <p:spPr bwMode="auto">
              <a:xfrm>
                <a:off x="52074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7" name="Oval 978">
                <a:extLst>
                  <a:ext uri="{FF2B5EF4-FFF2-40B4-BE49-F238E27FC236}">
                    <a16:creationId xmlns:a16="http://schemas.microsoft.com/office/drawing/2014/main" id="{93EB1460-2EF6-423B-A4E1-C51C68374414}"/>
                  </a:ext>
                </a:extLst>
              </p:cNvPr>
              <p:cNvSpPr>
                <a:spLocks noChangeArrowheads="1"/>
              </p:cNvSpPr>
              <p:nvPr/>
            </p:nvSpPr>
            <p:spPr bwMode="auto">
              <a:xfrm>
                <a:off x="52582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8" name="Oval 979">
                <a:extLst>
                  <a:ext uri="{FF2B5EF4-FFF2-40B4-BE49-F238E27FC236}">
                    <a16:creationId xmlns:a16="http://schemas.microsoft.com/office/drawing/2014/main" id="{3EEB0D8B-3429-478C-B827-24DB5BEBB592}"/>
                  </a:ext>
                </a:extLst>
              </p:cNvPr>
              <p:cNvSpPr>
                <a:spLocks noChangeArrowheads="1"/>
              </p:cNvSpPr>
              <p:nvPr/>
            </p:nvSpPr>
            <p:spPr bwMode="auto">
              <a:xfrm>
                <a:off x="5309089" y="46013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9" name="Oval 980">
                <a:extLst>
                  <a:ext uri="{FF2B5EF4-FFF2-40B4-BE49-F238E27FC236}">
                    <a16:creationId xmlns:a16="http://schemas.microsoft.com/office/drawing/2014/main" id="{1EF8CB06-AB3D-4F95-B61D-46C3CD9C12C0}"/>
                  </a:ext>
                </a:extLst>
              </p:cNvPr>
              <p:cNvSpPr>
                <a:spLocks noChangeArrowheads="1"/>
              </p:cNvSpPr>
              <p:nvPr/>
            </p:nvSpPr>
            <p:spPr bwMode="auto">
              <a:xfrm>
                <a:off x="5356714" y="43568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0" name="Oval 981">
                <a:extLst>
                  <a:ext uri="{FF2B5EF4-FFF2-40B4-BE49-F238E27FC236}">
                    <a16:creationId xmlns:a16="http://schemas.microsoft.com/office/drawing/2014/main" id="{B2C88EEB-9437-4FD1-A102-3CF57B3438E4}"/>
                  </a:ext>
                </a:extLst>
              </p:cNvPr>
              <p:cNvSpPr>
                <a:spLocks noChangeArrowheads="1"/>
              </p:cNvSpPr>
              <p:nvPr/>
            </p:nvSpPr>
            <p:spPr bwMode="auto">
              <a:xfrm>
                <a:off x="5407514" y="33567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1" name="Oval 982">
                <a:extLst>
                  <a:ext uri="{FF2B5EF4-FFF2-40B4-BE49-F238E27FC236}">
                    <a16:creationId xmlns:a16="http://schemas.microsoft.com/office/drawing/2014/main" id="{CDDE1577-CCBC-481F-9FD1-4C805386980F}"/>
                  </a:ext>
                </a:extLst>
              </p:cNvPr>
              <p:cNvSpPr>
                <a:spLocks noChangeArrowheads="1"/>
              </p:cNvSpPr>
              <p:nvPr/>
            </p:nvSpPr>
            <p:spPr bwMode="auto">
              <a:xfrm>
                <a:off x="5448789" y="29868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2" name="Oval 983">
                <a:extLst>
                  <a:ext uri="{FF2B5EF4-FFF2-40B4-BE49-F238E27FC236}">
                    <a16:creationId xmlns:a16="http://schemas.microsoft.com/office/drawing/2014/main" id="{BCEA8AAC-11A2-43FD-AA75-BBCECF5CBB5D}"/>
                  </a:ext>
                </a:extLst>
              </p:cNvPr>
              <p:cNvSpPr>
                <a:spLocks noChangeArrowheads="1"/>
              </p:cNvSpPr>
              <p:nvPr/>
            </p:nvSpPr>
            <p:spPr bwMode="auto">
              <a:xfrm>
                <a:off x="5499589" y="29551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3" name="Oval 984">
                <a:extLst>
                  <a:ext uri="{FF2B5EF4-FFF2-40B4-BE49-F238E27FC236}">
                    <a16:creationId xmlns:a16="http://schemas.microsoft.com/office/drawing/2014/main" id="{AC35E229-31F5-4F27-AF99-A8F2533D0FE6}"/>
                  </a:ext>
                </a:extLst>
              </p:cNvPr>
              <p:cNvSpPr>
                <a:spLocks noChangeArrowheads="1"/>
              </p:cNvSpPr>
              <p:nvPr/>
            </p:nvSpPr>
            <p:spPr bwMode="auto">
              <a:xfrm>
                <a:off x="5547214" y="38187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4" name="Oval 985">
                <a:extLst>
                  <a:ext uri="{FF2B5EF4-FFF2-40B4-BE49-F238E27FC236}">
                    <a16:creationId xmlns:a16="http://schemas.microsoft.com/office/drawing/2014/main" id="{1FE09C75-5074-4BE7-9877-E5ACBA382569}"/>
                  </a:ext>
                </a:extLst>
              </p:cNvPr>
              <p:cNvSpPr>
                <a:spLocks noChangeArrowheads="1"/>
              </p:cNvSpPr>
              <p:nvPr/>
            </p:nvSpPr>
            <p:spPr bwMode="auto">
              <a:xfrm>
                <a:off x="5598014" y="3502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5" name="Oval 986">
                <a:extLst>
                  <a:ext uri="{FF2B5EF4-FFF2-40B4-BE49-F238E27FC236}">
                    <a16:creationId xmlns:a16="http://schemas.microsoft.com/office/drawing/2014/main" id="{77FF4BEC-AB5B-4AAE-8CDD-23CCE7B8C5C4}"/>
                  </a:ext>
                </a:extLst>
              </p:cNvPr>
              <p:cNvSpPr>
                <a:spLocks noChangeArrowheads="1"/>
              </p:cNvSpPr>
              <p:nvPr/>
            </p:nvSpPr>
            <p:spPr bwMode="auto">
              <a:xfrm>
                <a:off x="5655164" y="35631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6" name="Oval 987">
                <a:extLst>
                  <a:ext uri="{FF2B5EF4-FFF2-40B4-BE49-F238E27FC236}">
                    <a16:creationId xmlns:a16="http://schemas.microsoft.com/office/drawing/2014/main" id="{DDA1E7B0-EA73-4074-9253-1AEA24BF5765}"/>
                  </a:ext>
                </a:extLst>
              </p:cNvPr>
              <p:cNvSpPr>
                <a:spLocks noChangeArrowheads="1"/>
              </p:cNvSpPr>
              <p:nvPr/>
            </p:nvSpPr>
            <p:spPr bwMode="auto">
              <a:xfrm>
                <a:off x="5705964" y="3713944"/>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7" name="Oval 988">
                <a:extLst>
                  <a:ext uri="{FF2B5EF4-FFF2-40B4-BE49-F238E27FC236}">
                    <a16:creationId xmlns:a16="http://schemas.microsoft.com/office/drawing/2014/main" id="{A09C2BE2-573F-4FB6-B1D8-420E05B5FBA2}"/>
                  </a:ext>
                </a:extLst>
              </p:cNvPr>
              <p:cNvSpPr>
                <a:spLocks noChangeArrowheads="1"/>
              </p:cNvSpPr>
              <p:nvPr/>
            </p:nvSpPr>
            <p:spPr bwMode="auto">
              <a:xfrm>
                <a:off x="5753589" y="373616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8" name="Oval 989">
                <a:extLst>
                  <a:ext uri="{FF2B5EF4-FFF2-40B4-BE49-F238E27FC236}">
                    <a16:creationId xmlns:a16="http://schemas.microsoft.com/office/drawing/2014/main" id="{71043C50-490A-4984-B7C7-13CE0130FB04}"/>
                  </a:ext>
                </a:extLst>
              </p:cNvPr>
              <p:cNvSpPr>
                <a:spLocks noChangeArrowheads="1"/>
              </p:cNvSpPr>
              <p:nvPr/>
            </p:nvSpPr>
            <p:spPr bwMode="auto">
              <a:xfrm>
                <a:off x="5804389" y="36266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9" name="Oval 990">
                <a:extLst>
                  <a:ext uri="{FF2B5EF4-FFF2-40B4-BE49-F238E27FC236}">
                    <a16:creationId xmlns:a16="http://schemas.microsoft.com/office/drawing/2014/main" id="{4FAE8E11-0FAA-4CA8-A0E1-3A30163715E5}"/>
                  </a:ext>
                </a:extLst>
              </p:cNvPr>
              <p:cNvSpPr>
                <a:spLocks noChangeArrowheads="1"/>
              </p:cNvSpPr>
              <p:nvPr/>
            </p:nvSpPr>
            <p:spPr bwMode="auto">
              <a:xfrm>
                <a:off x="5852014" y="35567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0" name="Oval 991">
                <a:extLst>
                  <a:ext uri="{FF2B5EF4-FFF2-40B4-BE49-F238E27FC236}">
                    <a16:creationId xmlns:a16="http://schemas.microsoft.com/office/drawing/2014/main" id="{BE7D2583-F255-48CE-ABC6-7A2FD90A005D}"/>
                  </a:ext>
                </a:extLst>
              </p:cNvPr>
              <p:cNvSpPr>
                <a:spLocks noChangeArrowheads="1"/>
              </p:cNvSpPr>
              <p:nvPr/>
            </p:nvSpPr>
            <p:spPr bwMode="auto">
              <a:xfrm>
                <a:off x="5902814" y="35377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1" name="Oval 992">
                <a:extLst>
                  <a:ext uri="{FF2B5EF4-FFF2-40B4-BE49-F238E27FC236}">
                    <a16:creationId xmlns:a16="http://schemas.microsoft.com/office/drawing/2014/main" id="{3FD7F896-D1B7-49D9-B3BA-743786286F9E}"/>
                  </a:ext>
                </a:extLst>
              </p:cNvPr>
              <p:cNvSpPr>
                <a:spLocks noChangeArrowheads="1"/>
              </p:cNvSpPr>
              <p:nvPr/>
            </p:nvSpPr>
            <p:spPr bwMode="auto">
              <a:xfrm>
                <a:off x="5944089" y="340438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2" name="Oval 993">
                <a:extLst>
                  <a:ext uri="{FF2B5EF4-FFF2-40B4-BE49-F238E27FC236}">
                    <a16:creationId xmlns:a16="http://schemas.microsoft.com/office/drawing/2014/main" id="{FEF3C02C-5661-4DFB-B25F-9B2D9C4EDC5D}"/>
                  </a:ext>
                </a:extLst>
              </p:cNvPr>
              <p:cNvSpPr>
                <a:spLocks noChangeArrowheads="1"/>
              </p:cNvSpPr>
              <p:nvPr/>
            </p:nvSpPr>
            <p:spPr bwMode="auto">
              <a:xfrm>
                <a:off x="5994889" y="35377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3" name="Oval 994">
                <a:extLst>
                  <a:ext uri="{FF2B5EF4-FFF2-40B4-BE49-F238E27FC236}">
                    <a16:creationId xmlns:a16="http://schemas.microsoft.com/office/drawing/2014/main" id="{0A502F87-2C5B-4B27-9DE5-CB0C03935588}"/>
                  </a:ext>
                </a:extLst>
              </p:cNvPr>
              <p:cNvSpPr>
                <a:spLocks noChangeArrowheads="1"/>
              </p:cNvSpPr>
              <p:nvPr/>
            </p:nvSpPr>
            <p:spPr bwMode="auto">
              <a:xfrm>
                <a:off x="6052039" y="36044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4" name="Oval 995">
                <a:extLst>
                  <a:ext uri="{FF2B5EF4-FFF2-40B4-BE49-F238E27FC236}">
                    <a16:creationId xmlns:a16="http://schemas.microsoft.com/office/drawing/2014/main" id="{00E096DC-C28E-4C52-8BC5-8D7BA31EAD03}"/>
                  </a:ext>
                </a:extLst>
              </p:cNvPr>
              <p:cNvSpPr>
                <a:spLocks noChangeArrowheads="1"/>
              </p:cNvSpPr>
              <p:nvPr/>
            </p:nvSpPr>
            <p:spPr bwMode="auto">
              <a:xfrm>
                <a:off x="6099664" y="35377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5" name="Oval 996">
                <a:extLst>
                  <a:ext uri="{FF2B5EF4-FFF2-40B4-BE49-F238E27FC236}">
                    <a16:creationId xmlns:a16="http://schemas.microsoft.com/office/drawing/2014/main" id="{0C184308-87A7-45C6-91C8-F1FFDB05F32C}"/>
                  </a:ext>
                </a:extLst>
              </p:cNvPr>
              <p:cNvSpPr>
                <a:spLocks noChangeArrowheads="1"/>
              </p:cNvSpPr>
              <p:nvPr/>
            </p:nvSpPr>
            <p:spPr bwMode="auto">
              <a:xfrm>
                <a:off x="6150464" y="32488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6" name="Oval 997">
                <a:extLst>
                  <a:ext uri="{FF2B5EF4-FFF2-40B4-BE49-F238E27FC236}">
                    <a16:creationId xmlns:a16="http://schemas.microsoft.com/office/drawing/2014/main" id="{5341755F-2922-4780-81C3-2085DE8E013B}"/>
                  </a:ext>
                </a:extLst>
              </p:cNvPr>
              <p:cNvSpPr>
                <a:spLocks noChangeArrowheads="1"/>
              </p:cNvSpPr>
              <p:nvPr/>
            </p:nvSpPr>
            <p:spPr bwMode="auto">
              <a:xfrm>
                <a:off x="6201264" y="3436132"/>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7" name="Oval 998">
                <a:extLst>
                  <a:ext uri="{FF2B5EF4-FFF2-40B4-BE49-F238E27FC236}">
                    <a16:creationId xmlns:a16="http://schemas.microsoft.com/office/drawing/2014/main" id="{ED865F35-AEA8-4564-A4BC-FC2289D4DFA7}"/>
                  </a:ext>
                </a:extLst>
              </p:cNvPr>
              <p:cNvSpPr>
                <a:spLocks noChangeArrowheads="1"/>
              </p:cNvSpPr>
              <p:nvPr/>
            </p:nvSpPr>
            <p:spPr bwMode="auto">
              <a:xfrm>
                <a:off x="6248889" y="3566307"/>
                <a:ext cx="33338"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8" name="Oval 999">
                <a:extLst>
                  <a:ext uri="{FF2B5EF4-FFF2-40B4-BE49-F238E27FC236}">
                    <a16:creationId xmlns:a16="http://schemas.microsoft.com/office/drawing/2014/main" id="{104A28D6-1F9B-45D8-8066-FA5553175A00}"/>
                  </a:ext>
                </a:extLst>
              </p:cNvPr>
              <p:cNvSpPr>
                <a:spLocks noChangeArrowheads="1"/>
              </p:cNvSpPr>
              <p:nvPr/>
            </p:nvSpPr>
            <p:spPr bwMode="auto">
              <a:xfrm>
                <a:off x="6301277" y="331230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9" name="Oval 1000">
                <a:extLst>
                  <a:ext uri="{FF2B5EF4-FFF2-40B4-BE49-F238E27FC236}">
                    <a16:creationId xmlns:a16="http://schemas.microsoft.com/office/drawing/2014/main" id="{ADB480ED-075D-485A-87A5-51A2821D2741}"/>
                  </a:ext>
                </a:extLst>
              </p:cNvPr>
              <p:cNvSpPr>
                <a:spLocks noChangeArrowheads="1"/>
              </p:cNvSpPr>
              <p:nvPr/>
            </p:nvSpPr>
            <p:spPr bwMode="auto">
              <a:xfrm>
                <a:off x="6348902" y="3255157"/>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0" name="Oval 1001">
                <a:extLst>
                  <a:ext uri="{FF2B5EF4-FFF2-40B4-BE49-F238E27FC236}">
                    <a16:creationId xmlns:a16="http://schemas.microsoft.com/office/drawing/2014/main" id="{92FFADAA-6E18-4D4B-8CA8-E98FA4945FA5}"/>
                  </a:ext>
                </a:extLst>
              </p:cNvPr>
              <p:cNvSpPr>
                <a:spLocks noChangeArrowheads="1"/>
              </p:cNvSpPr>
              <p:nvPr/>
            </p:nvSpPr>
            <p:spPr bwMode="auto">
              <a:xfrm>
                <a:off x="6456852" y="3120219"/>
                <a:ext cx="31750" cy="31750"/>
              </a:xfrm>
              <a:prstGeom prst="ellipse">
                <a:avLst/>
              </a:prstGeom>
              <a:solidFill>
                <a:srgbClr val="D64D4C"/>
              </a:solidFill>
              <a:ln w="12700">
                <a:solidFill>
                  <a:srgbClr val="D64D4C"/>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1" name="Freeform 1002">
                <a:extLst>
                  <a:ext uri="{FF2B5EF4-FFF2-40B4-BE49-F238E27FC236}">
                    <a16:creationId xmlns:a16="http://schemas.microsoft.com/office/drawing/2014/main" id="{CBCB475A-4C65-40F4-ACB9-D95971244632}"/>
                  </a:ext>
                </a:extLst>
              </p:cNvPr>
              <p:cNvSpPr>
                <a:spLocks/>
              </p:cNvSpPr>
              <p:nvPr/>
            </p:nvSpPr>
            <p:spPr bwMode="auto">
              <a:xfrm>
                <a:off x="8360264" y="2486807"/>
                <a:ext cx="2438400" cy="2130425"/>
              </a:xfrm>
              <a:custGeom>
                <a:avLst/>
                <a:gdLst>
                  <a:gd name="T0" fmla="*/ 0 w 1536"/>
                  <a:gd name="T1" fmla="*/ 1342 h 1342"/>
                  <a:gd name="T2" fmla="*/ 26 w 1536"/>
                  <a:gd name="T3" fmla="*/ 1342 h 1342"/>
                  <a:gd name="T4" fmla="*/ 58 w 1536"/>
                  <a:gd name="T5" fmla="*/ 1342 h 1342"/>
                  <a:gd name="T6" fmla="*/ 88 w 1536"/>
                  <a:gd name="T7" fmla="*/ 1342 h 1342"/>
                  <a:gd name="T8" fmla="*/ 121 w 1536"/>
                  <a:gd name="T9" fmla="*/ 1342 h 1342"/>
                  <a:gd name="T10" fmla="*/ 151 w 1536"/>
                  <a:gd name="T11" fmla="*/ 554 h 1342"/>
                  <a:gd name="T12" fmla="*/ 183 w 1536"/>
                  <a:gd name="T13" fmla="*/ 179 h 1342"/>
                  <a:gd name="T14" fmla="*/ 215 w 1536"/>
                  <a:gd name="T15" fmla="*/ 0 h 1342"/>
                  <a:gd name="T16" fmla="*/ 245 w 1536"/>
                  <a:gd name="T17" fmla="*/ 157 h 1342"/>
                  <a:gd name="T18" fmla="*/ 277 w 1536"/>
                  <a:gd name="T19" fmla="*/ 656 h 1342"/>
                  <a:gd name="T20" fmla="*/ 309 w 1536"/>
                  <a:gd name="T21" fmla="*/ 993 h 1342"/>
                  <a:gd name="T22" fmla="*/ 375 w 1536"/>
                  <a:gd name="T23" fmla="*/ 1047 h 1342"/>
                  <a:gd name="T24" fmla="*/ 401 w 1536"/>
                  <a:gd name="T25" fmla="*/ 955 h 1342"/>
                  <a:gd name="T26" fmla="*/ 441 w 1536"/>
                  <a:gd name="T27" fmla="*/ 995 h 1342"/>
                  <a:gd name="T28" fmla="*/ 465 w 1536"/>
                  <a:gd name="T29" fmla="*/ 1031 h 1342"/>
                  <a:gd name="T30" fmla="*/ 517 w 1536"/>
                  <a:gd name="T31" fmla="*/ 1097 h 1342"/>
                  <a:gd name="T32" fmla="*/ 527 w 1536"/>
                  <a:gd name="T33" fmla="*/ 941 h 1342"/>
                  <a:gd name="T34" fmla="*/ 557 w 1536"/>
                  <a:gd name="T35" fmla="*/ 1130 h 1342"/>
                  <a:gd name="T36" fmla="*/ 589 w 1536"/>
                  <a:gd name="T37" fmla="*/ 929 h 1342"/>
                  <a:gd name="T38" fmla="*/ 611 w 1536"/>
                  <a:gd name="T39" fmla="*/ 941 h 1342"/>
                  <a:gd name="T40" fmla="*/ 651 w 1536"/>
                  <a:gd name="T41" fmla="*/ 895 h 1342"/>
                  <a:gd name="T42" fmla="*/ 683 w 1536"/>
                  <a:gd name="T43" fmla="*/ 933 h 1342"/>
                  <a:gd name="T44" fmla="*/ 713 w 1536"/>
                  <a:gd name="T45" fmla="*/ 911 h 1342"/>
                  <a:gd name="T46" fmla="*/ 745 w 1536"/>
                  <a:gd name="T47" fmla="*/ 983 h 1342"/>
                  <a:gd name="T48" fmla="*/ 777 w 1536"/>
                  <a:gd name="T49" fmla="*/ 1009 h 1342"/>
                  <a:gd name="T50" fmla="*/ 817 w 1536"/>
                  <a:gd name="T51" fmla="*/ 1142 h 1342"/>
                  <a:gd name="T52" fmla="*/ 880 w 1536"/>
                  <a:gd name="T53" fmla="*/ 590 h 1342"/>
                  <a:gd name="T54" fmla="*/ 942 w 1536"/>
                  <a:gd name="T55" fmla="*/ 1091 h 1342"/>
                  <a:gd name="T56" fmla="*/ 1004 w 1536"/>
                  <a:gd name="T57" fmla="*/ 1013 h 1342"/>
                  <a:gd name="T58" fmla="*/ 1068 w 1536"/>
                  <a:gd name="T59" fmla="*/ 897 h 1342"/>
                  <a:gd name="T60" fmla="*/ 1126 w 1536"/>
                  <a:gd name="T61" fmla="*/ 1043 h 1342"/>
                  <a:gd name="T62" fmla="*/ 1214 w 1536"/>
                  <a:gd name="T63" fmla="*/ 1172 h 1342"/>
                  <a:gd name="T64" fmla="*/ 1254 w 1536"/>
                  <a:gd name="T65" fmla="*/ 1192 h 1342"/>
                  <a:gd name="T66" fmla="*/ 1316 w 1536"/>
                  <a:gd name="T67" fmla="*/ 758 h 1342"/>
                  <a:gd name="T68" fmla="*/ 1340 w 1536"/>
                  <a:gd name="T69" fmla="*/ 869 h 1342"/>
                  <a:gd name="T70" fmla="*/ 1402 w 1536"/>
                  <a:gd name="T71" fmla="*/ 1013 h 1342"/>
                  <a:gd name="T72" fmla="*/ 1464 w 1536"/>
                  <a:gd name="T73" fmla="*/ 985 h 1342"/>
                  <a:gd name="T74" fmla="*/ 1536 w 1536"/>
                  <a:gd name="T75" fmla="*/ 1116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36" h="1342">
                    <a:moveTo>
                      <a:pt x="0" y="1342"/>
                    </a:moveTo>
                    <a:lnTo>
                      <a:pt x="26" y="1342"/>
                    </a:lnTo>
                    <a:lnTo>
                      <a:pt x="58" y="1342"/>
                    </a:lnTo>
                    <a:lnTo>
                      <a:pt x="88" y="1342"/>
                    </a:lnTo>
                    <a:lnTo>
                      <a:pt x="121" y="1342"/>
                    </a:lnTo>
                    <a:lnTo>
                      <a:pt x="151" y="554"/>
                    </a:lnTo>
                    <a:lnTo>
                      <a:pt x="183" y="179"/>
                    </a:lnTo>
                    <a:lnTo>
                      <a:pt x="215" y="0"/>
                    </a:lnTo>
                    <a:lnTo>
                      <a:pt x="245" y="157"/>
                    </a:lnTo>
                    <a:lnTo>
                      <a:pt x="277" y="656"/>
                    </a:lnTo>
                    <a:lnTo>
                      <a:pt x="309" y="993"/>
                    </a:lnTo>
                    <a:lnTo>
                      <a:pt x="375" y="1047"/>
                    </a:lnTo>
                    <a:lnTo>
                      <a:pt x="401" y="955"/>
                    </a:lnTo>
                    <a:lnTo>
                      <a:pt x="441" y="995"/>
                    </a:lnTo>
                    <a:lnTo>
                      <a:pt x="465" y="1031"/>
                    </a:lnTo>
                    <a:lnTo>
                      <a:pt x="517" y="1097"/>
                    </a:lnTo>
                    <a:lnTo>
                      <a:pt x="527" y="941"/>
                    </a:lnTo>
                    <a:lnTo>
                      <a:pt x="557" y="1130"/>
                    </a:lnTo>
                    <a:lnTo>
                      <a:pt x="589" y="929"/>
                    </a:lnTo>
                    <a:lnTo>
                      <a:pt x="611" y="941"/>
                    </a:lnTo>
                    <a:lnTo>
                      <a:pt x="651" y="895"/>
                    </a:lnTo>
                    <a:lnTo>
                      <a:pt x="683" y="933"/>
                    </a:lnTo>
                    <a:lnTo>
                      <a:pt x="713" y="911"/>
                    </a:lnTo>
                    <a:lnTo>
                      <a:pt x="745" y="983"/>
                    </a:lnTo>
                    <a:lnTo>
                      <a:pt x="777" y="1009"/>
                    </a:lnTo>
                    <a:lnTo>
                      <a:pt x="817" y="1142"/>
                    </a:lnTo>
                    <a:lnTo>
                      <a:pt x="880" y="590"/>
                    </a:lnTo>
                    <a:lnTo>
                      <a:pt x="942" y="1091"/>
                    </a:lnTo>
                    <a:lnTo>
                      <a:pt x="1004" y="1013"/>
                    </a:lnTo>
                    <a:lnTo>
                      <a:pt x="1068" y="897"/>
                    </a:lnTo>
                    <a:lnTo>
                      <a:pt x="1126" y="1043"/>
                    </a:lnTo>
                    <a:lnTo>
                      <a:pt x="1214" y="1172"/>
                    </a:lnTo>
                    <a:lnTo>
                      <a:pt x="1254" y="1192"/>
                    </a:lnTo>
                    <a:lnTo>
                      <a:pt x="1316" y="758"/>
                    </a:lnTo>
                    <a:lnTo>
                      <a:pt x="1340" y="869"/>
                    </a:lnTo>
                    <a:lnTo>
                      <a:pt x="1402" y="1013"/>
                    </a:lnTo>
                    <a:lnTo>
                      <a:pt x="1464" y="985"/>
                    </a:lnTo>
                    <a:lnTo>
                      <a:pt x="1536" y="1116"/>
                    </a:lnTo>
                  </a:path>
                </a:pathLst>
              </a:custGeom>
              <a:noFill/>
              <a:ln w="12700" cap="flat">
                <a:solidFill>
                  <a:srgbClr val="17586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2" name="Freeform 1003">
                <a:extLst>
                  <a:ext uri="{FF2B5EF4-FFF2-40B4-BE49-F238E27FC236}">
                    <a16:creationId xmlns:a16="http://schemas.microsoft.com/office/drawing/2014/main" id="{882DE87A-7567-4D8A-9B08-FBD8D64D3BD2}"/>
                  </a:ext>
                </a:extLst>
              </p:cNvPr>
              <p:cNvSpPr>
                <a:spLocks/>
              </p:cNvSpPr>
              <p:nvPr/>
            </p:nvSpPr>
            <p:spPr bwMode="auto">
              <a:xfrm>
                <a:off x="8360264" y="3610757"/>
                <a:ext cx="2381250" cy="1006475"/>
              </a:xfrm>
              <a:custGeom>
                <a:avLst/>
                <a:gdLst>
                  <a:gd name="T0" fmla="*/ 0 w 1500"/>
                  <a:gd name="T1" fmla="*/ 634 h 634"/>
                  <a:gd name="T2" fmla="*/ 34 w 1500"/>
                  <a:gd name="T3" fmla="*/ 634 h 634"/>
                  <a:gd name="T4" fmla="*/ 62 w 1500"/>
                  <a:gd name="T5" fmla="*/ 634 h 634"/>
                  <a:gd name="T6" fmla="*/ 92 w 1500"/>
                  <a:gd name="T7" fmla="*/ 634 h 634"/>
                  <a:gd name="T8" fmla="*/ 125 w 1500"/>
                  <a:gd name="T9" fmla="*/ 410 h 634"/>
                  <a:gd name="T10" fmla="*/ 161 w 1500"/>
                  <a:gd name="T11" fmla="*/ 32 h 634"/>
                  <a:gd name="T12" fmla="*/ 187 w 1500"/>
                  <a:gd name="T13" fmla="*/ 103 h 634"/>
                  <a:gd name="T14" fmla="*/ 223 w 1500"/>
                  <a:gd name="T15" fmla="*/ 195 h 634"/>
                  <a:gd name="T16" fmla="*/ 255 w 1500"/>
                  <a:gd name="T17" fmla="*/ 363 h 634"/>
                  <a:gd name="T18" fmla="*/ 285 w 1500"/>
                  <a:gd name="T19" fmla="*/ 616 h 634"/>
                  <a:gd name="T20" fmla="*/ 313 w 1500"/>
                  <a:gd name="T21" fmla="*/ 448 h 634"/>
                  <a:gd name="T22" fmla="*/ 343 w 1500"/>
                  <a:gd name="T23" fmla="*/ 335 h 634"/>
                  <a:gd name="T24" fmla="*/ 375 w 1500"/>
                  <a:gd name="T25" fmla="*/ 377 h 634"/>
                  <a:gd name="T26" fmla="*/ 407 w 1500"/>
                  <a:gd name="T27" fmla="*/ 484 h 634"/>
                  <a:gd name="T28" fmla="*/ 441 w 1500"/>
                  <a:gd name="T29" fmla="*/ 103 h 634"/>
                  <a:gd name="T30" fmla="*/ 473 w 1500"/>
                  <a:gd name="T31" fmla="*/ 79 h 634"/>
                  <a:gd name="T32" fmla="*/ 499 w 1500"/>
                  <a:gd name="T33" fmla="*/ 301 h 634"/>
                  <a:gd name="T34" fmla="*/ 531 w 1500"/>
                  <a:gd name="T35" fmla="*/ 313 h 634"/>
                  <a:gd name="T36" fmla="*/ 563 w 1500"/>
                  <a:gd name="T37" fmla="*/ 67 h 634"/>
                  <a:gd name="T38" fmla="*/ 597 w 1500"/>
                  <a:gd name="T39" fmla="*/ 63 h 634"/>
                  <a:gd name="T40" fmla="*/ 625 w 1500"/>
                  <a:gd name="T41" fmla="*/ 71 h 634"/>
                  <a:gd name="T42" fmla="*/ 655 w 1500"/>
                  <a:gd name="T43" fmla="*/ 0 h 634"/>
                  <a:gd name="T44" fmla="*/ 691 w 1500"/>
                  <a:gd name="T45" fmla="*/ 131 h 634"/>
                  <a:gd name="T46" fmla="*/ 719 w 1500"/>
                  <a:gd name="T47" fmla="*/ 337 h 634"/>
                  <a:gd name="T48" fmla="*/ 749 w 1500"/>
                  <a:gd name="T49" fmla="*/ 263 h 634"/>
                  <a:gd name="T50" fmla="*/ 811 w 1500"/>
                  <a:gd name="T51" fmla="*/ 516 h 634"/>
                  <a:gd name="T52" fmla="*/ 876 w 1500"/>
                  <a:gd name="T53" fmla="*/ 570 h 634"/>
                  <a:gd name="T54" fmla="*/ 938 w 1500"/>
                  <a:gd name="T55" fmla="*/ 434 h 634"/>
                  <a:gd name="T56" fmla="*/ 1000 w 1500"/>
                  <a:gd name="T57" fmla="*/ 307 h 634"/>
                  <a:gd name="T58" fmla="*/ 1062 w 1500"/>
                  <a:gd name="T59" fmla="*/ 127 h 634"/>
                  <a:gd name="T60" fmla="*/ 1126 w 1500"/>
                  <a:gd name="T61" fmla="*/ 265 h 634"/>
                  <a:gd name="T62" fmla="*/ 1188 w 1500"/>
                  <a:gd name="T63" fmla="*/ 506 h 634"/>
                  <a:gd name="T64" fmla="*/ 1250 w 1500"/>
                  <a:gd name="T65" fmla="*/ 269 h 634"/>
                  <a:gd name="T66" fmla="*/ 1312 w 1500"/>
                  <a:gd name="T67" fmla="*/ 367 h 634"/>
                  <a:gd name="T68" fmla="*/ 1374 w 1500"/>
                  <a:gd name="T69" fmla="*/ 333 h 634"/>
                  <a:gd name="T70" fmla="*/ 1446 w 1500"/>
                  <a:gd name="T71" fmla="*/ 209 h 634"/>
                  <a:gd name="T72" fmla="*/ 1500 w 1500"/>
                  <a:gd name="T73" fmla="*/ 187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00" h="634">
                    <a:moveTo>
                      <a:pt x="0" y="634"/>
                    </a:moveTo>
                    <a:lnTo>
                      <a:pt x="34" y="634"/>
                    </a:lnTo>
                    <a:lnTo>
                      <a:pt x="62" y="634"/>
                    </a:lnTo>
                    <a:lnTo>
                      <a:pt x="92" y="634"/>
                    </a:lnTo>
                    <a:lnTo>
                      <a:pt x="125" y="410"/>
                    </a:lnTo>
                    <a:lnTo>
                      <a:pt x="161" y="32"/>
                    </a:lnTo>
                    <a:lnTo>
                      <a:pt x="187" y="103"/>
                    </a:lnTo>
                    <a:lnTo>
                      <a:pt x="223" y="195"/>
                    </a:lnTo>
                    <a:lnTo>
                      <a:pt x="255" y="363"/>
                    </a:lnTo>
                    <a:lnTo>
                      <a:pt x="285" y="616"/>
                    </a:lnTo>
                    <a:lnTo>
                      <a:pt x="313" y="448"/>
                    </a:lnTo>
                    <a:lnTo>
                      <a:pt x="343" y="335"/>
                    </a:lnTo>
                    <a:lnTo>
                      <a:pt x="375" y="377"/>
                    </a:lnTo>
                    <a:lnTo>
                      <a:pt x="407" y="484"/>
                    </a:lnTo>
                    <a:lnTo>
                      <a:pt x="441" y="103"/>
                    </a:lnTo>
                    <a:lnTo>
                      <a:pt x="473" y="79"/>
                    </a:lnTo>
                    <a:lnTo>
                      <a:pt x="499" y="301"/>
                    </a:lnTo>
                    <a:lnTo>
                      <a:pt x="531" y="313"/>
                    </a:lnTo>
                    <a:lnTo>
                      <a:pt x="563" y="67"/>
                    </a:lnTo>
                    <a:lnTo>
                      <a:pt x="597" y="63"/>
                    </a:lnTo>
                    <a:lnTo>
                      <a:pt x="625" y="71"/>
                    </a:lnTo>
                    <a:lnTo>
                      <a:pt x="655" y="0"/>
                    </a:lnTo>
                    <a:lnTo>
                      <a:pt x="691" y="131"/>
                    </a:lnTo>
                    <a:lnTo>
                      <a:pt x="719" y="337"/>
                    </a:lnTo>
                    <a:lnTo>
                      <a:pt x="749" y="263"/>
                    </a:lnTo>
                    <a:lnTo>
                      <a:pt x="811" y="516"/>
                    </a:lnTo>
                    <a:lnTo>
                      <a:pt x="876" y="570"/>
                    </a:lnTo>
                    <a:lnTo>
                      <a:pt x="938" y="434"/>
                    </a:lnTo>
                    <a:lnTo>
                      <a:pt x="1000" y="307"/>
                    </a:lnTo>
                    <a:lnTo>
                      <a:pt x="1062" y="127"/>
                    </a:lnTo>
                    <a:lnTo>
                      <a:pt x="1126" y="265"/>
                    </a:lnTo>
                    <a:lnTo>
                      <a:pt x="1188" y="506"/>
                    </a:lnTo>
                    <a:lnTo>
                      <a:pt x="1250" y="269"/>
                    </a:lnTo>
                    <a:lnTo>
                      <a:pt x="1312" y="367"/>
                    </a:lnTo>
                    <a:lnTo>
                      <a:pt x="1374" y="333"/>
                    </a:lnTo>
                    <a:lnTo>
                      <a:pt x="1446" y="209"/>
                    </a:lnTo>
                    <a:lnTo>
                      <a:pt x="1500" y="187"/>
                    </a:lnTo>
                  </a:path>
                </a:pathLst>
              </a:custGeom>
              <a:noFill/>
              <a:ln w="12700" cap="flat">
                <a:solidFill>
                  <a:srgbClr val="17586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3" name="Freeform 1004">
                <a:extLst>
                  <a:ext uri="{FF2B5EF4-FFF2-40B4-BE49-F238E27FC236}">
                    <a16:creationId xmlns:a16="http://schemas.microsoft.com/office/drawing/2014/main" id="{D3E0B89D-0200-42B1-8EDB-3A254567E25E}"/>
                  </a:ext>
                </a:extLst>
              </p:cNvPr>
              <p:cNvSpPr>
                <a:spLocks/>
              </p:cNvSpPr>
              <p:nvPr/>
            </p:nvSpPr>
            <p:spPr bwMode="auto">
              <a:xfrm>
                <a:off x="8360264" y="3220232"/>
                <a:ext cx="2744788" cy="1397000"/>
              </a:xfrm>
              <a:custGeom>
                <a:avLst/>
                <a:gdLst>
                  <a:gd name="T0" fmla="*/ 0 w 1729"/>
                  <a:gd name="T1" fmla="*/ 880 h 880"/>
                  <a:gd name="T2" fmla="*/ 44 w 1729"/>
                  <a:gd name="T3" fmla="*/ 880 h 880"/>
                  <a:gd name="T4" fmla="*/ 62 w 1729"/>
                  <a:gd name="T5" fmla="*/ 880 h 880"/>
                  <a:gd name="T6" fmla="*/ 106 w 1729"/>
                  <a:gd name="T7" fmla="*/ 880 h 880"/>
                  <a:gd name="T8" fmla="*/ 139 w 1729"/>
                  <a:gd name="T9" fmla="*/ 758 h 880"/>
                  <a:gd name="T10" fmla="*/ 183 w 1729"/>
                  <a:gd name="T11" fmla="*/ 150 h 880"/>
                  <a:gd name="T12" fmla="*/ 219 w 1729"/>
                  <a:gd name="T13" fmla="*/ 58 h 880"/>
                  <a:gd name="T14" fmla="*/ 259 w 1729"/>
                  <a:gd name="T15" fmla="*/ 104 h 880"/>
                  <a:gd name="T16" fmla="*/ 325 w 1729"/>
                  <a:gd name="T17" fmla="*/ 487 h 880"/>
                  <a:gd name="T18" fmla="*/ 353 w 1729"/>
                  <a:gd name="T19" fmla="*/ 483 h 880"/>
                  <a:gd name="T20" fmla="*/ 407 w 1729"/>
                  <a:gd name="T21" fmla="*/ 381 h 880"/>
                  <a:gd name="T22" fmla="*/ 441 w 1729"/>
                  <a:gd name="T23" fmla="*/ 419 h 880"/>
                  <a:gd name="T24" fmla="*/ 477 w 1729"/>
                  <a:gd name="T25" fmla="*/ 447 h 880"/>
                  <a:gd name="T26" fmla="*/ 499 w 1729"/>
                  <a:gd name="T27" fmla="*/ 262 h 880"/>
                  <a:gd name="T28" fmla="*/ 557 w 1729"/>
                  <a:gd name="T29" fmla="*/ 425 h 880"/>
                  <a:gd name="T30" fmla="*/ 575 w 1729"/>
                  <a:gd name="T31" fmla="*/ 517 h 880"/>
                  <a:gd name="T32" fmla="*/ 621 w 1729"/>
                  <a:gd name="T33" fmla="*/ 445 h 880"/>
                  <a:gd name="T34" fmla="*/ 669 w 1729"/>
                  <a:gd name="T35" fmla="*/ 491 h 880"/>
                  <a:gd name="T36" fmla="*/ 695 w 1729"/>
                  <a:gd name="T37" fmla="*/ 551 h 880"/>
                  <a:gd name="T38" fmla="*/ 753 w 1729"/>
                  <a:gd name="T39" fmla="*/ 427 h 880"/>
                  <a:gd name="T40" fmla="*/ 777 w 1729"/>
                  <a:gd name="T41" fmla="*/ 489 h 880"/>
                  <a:gd name="T42" fmla="*/ 807 w 1729"/>
                  <a:gd name="T43" fmla="*/ 495 h 880"/>
                  <a:gd name="T44" fmla="*/ 840 w 1729"/>
                  <a:gd name="T45" fmla="*/ 501 h 880"/>
                  <a:gd name="T46" fmla="*/ 876 w 1729"/>
                  <a:gd name="T47" fmla="*/ 631 h 880"/>
                  <a:gd name="T48" fmla="*/ 938 w 1729"/>
                  <a:gd name="T49" fmla="*/ 509 h 880"/>
                  <a:gd name="T50" fmla="*/ 1000 w 1729"/>
                  <a:gd name="T51" fmla="*/ 82 h 880"/>
                  <a:gd name="T52" fmla="*/ 1068 w 1729"/>
                  <a:gd name="T53" fmla="*/ 206 h 880"/>
                  <a:gd name="T54" fmla="*/ 1126 w 1729"/>
                  <a:gd name="T55" fmla="*/ 836 h 880"/>
                  <a:gd name="T56" fmla="*/ 1192 w 1729"/>
                  <a:gd name="T57" fmla="*/ 421 h 880"/>
                  <a:gd name="T58" fmla="*/ 1250 w 1729"/>
                  <a:gd name="T59" fmla="*/ 535 h 880"/>
                  <a:gd name="T60" fmla="*/ 1312 w 1729"/>
                  <a:gd name="T61" fmla="*/ 429 h 880"/>
                  <a:gd name="T62" fmla="*/ 1374 w 1729"/>
                  <a:gd name="T63" fmla="*/ 429 h 880"/>
                  <a:gd name="T64" fmla="*/ 1438 w 1729"/>
                  <a:gd name="T65" fmla="*/ 437 h 880"/>
                  <a:gd name="T66" fmla="*/ 1500 w 1729"/>
                  <a:gd name="T67" fmla="*/ 385 h 880"/>
                  <a:gd name="T68" fmla="*/ 1559 w 1729"/>
                  <a:gd name="T69" fmla="*/ 401 h 880"/>
                  <a:gd name="T70" fmla="*/ 1635 w 1729"/>
                  <a:gd name="T71" fmla="*/ 509 h 880"/>
                  <a:gd name="T72" fmla="*/ 1729 w 1729"/>
                  <a:gd name="T73"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29" h="880">
                    <a:moveTo>
                      <a:pt x="0" y="880"/>
                    </a:moveTo>
                    <a:lnTo>
                      <a:pt x="44" y="880"/>
                    </a:lnTo>
                    <a:lnTo>
                      <a:pt x="62" y="880"/>
                    </a:lnTo>
                    <a:lnTo>
                      <a:pt x="106" y="880"/>
                    </a:lnTo>
                    <a:lnTo>
                      <a:pt x="139" y="758"/>
                    </a:lnTo>
                    <a:lnTo>
                      <a:pt x="183" y="150"/>
                    </a:lnTo>
                    <a:lnTo>
                      <a:pt x="219" y="58"/>
                    </a:lnTo>
                    <a:lnTo>
                      <a:pt x="259" y="104"/>
                    </a:lnTo>
                    <a:lnTo>
                      <a:pt x="325" y="487"/>
                    </a:lnTo>
                    <a:lnTo>
                      <a:pt x="353" y="483"/>
                    </a:lnTo>
                    <a:lnTo>
                      <a:pt x="407" y="381"/>
                    </a:lnTo>
                    <a:lnTo>
                      <a:pt x="441" y="419"/>
                    </a:lnTo>
                    <a:lnTo>
                      <a:pt x="477" y="447"/>
                    </a:lnTo>
                    <a:lnTo>
                      <a:pt x="499" y="262"/>
                    </a:lnTo>
                    <a:lnTo>
                      <a:pt x="557" y="425"/>
                    </a:lnTo>
                    <a:lnTo>
                      <a:pt x="575" y="517"/>
                    </a:lnTo>
                    <a:lnTo>
                      <a:pt x="621" y="445"/>
                    </a:lnTo>
                    <a:lnTo>
                      <a:pt x="669" y="491"/>
                    </a:lnTo>
                    <a:lnTo>
                      <a:pt x="695" y="551"/>
                    </a:lnTo>
                    <a:lnTo>
                      <a:pt x="753" y="427"/>
                    </a:lnTo>
                    <a:lnTo>
                      <a:pt x="777" y="489"/>
                    </a:lnTo>
                    <a:lnTo>
                      <a:pt x="807" y="495"/>
                    </a:lnTo>
                    <a:lnTo>
                      <a:pt x="840" y="501"/>
                    </a:lnTo>
                    <a:lnTo>
                      <a:pt x="876" y="631"/>
                    </a:lnTo>
                    <a:lnTo>
                      <a:pt x="938" y="509"/>
                    </a:lnTo>
                    <a:lnTo>
                      <a:pt x="1000" y="82"/>
                    </a:lnTo>
                    <a:lnTo>
                      <a:pt x="1068" y="206"/>
                    </a:lnTo>
                    <a:lnTo>
                      <a:pt x="1126" y="836"/>
                    </a:lnTo>
                    <a:lnTo>
                      <a:pt x="1192" y="421"/>
                    </a:lnTo>
                    <a:lnTo>
                      <a:pt x="1250" y="535"/>
                    </a:lnTo>
                    <a:lnTo>
                      <a:pt x="1312" y="429"/>
                    </a:lnTo>
                    <a:lnTo>
                      <a:pt x="1374" y="429"/>
                    </a:lnTo>
                    <a:lnTo>
                      <a:pt x="1438" y="437"/>
                    </a:lnTo>
                    <a:lnTo>
                      <a:pt x="1500" y="385"/>
                    </a:lnTo>
                    <a:lnTo>
                      <a:pt x="1559" y="401"/>
                    </a:lnTo>
                    <a:lnTo>
                      <a:pt x="1635" y="509"/>
                    </a:lnTo>
                    <a:lnTo>
                      <a:pt x="1729" y="0"/>
                    </a:lnTo>
                  </a:path>
                </a:pathLst>
              </a:custGeom>
              <a:noFill/>
              <a:ln w="12700" cap="flat">
                <a:solidFill>
                  <a:srgbClr val="17586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Freeform 1005">
                <a:extLst>
                  <a:ext uri="{FF2B5EF4-FFF2-40B4-BE49-F238E27FC236}">
                    <a16:creationId xmlns:a16="http://schemas.microsoft.com/office/drawing/2014/main" id="{42187331-47E5-4E19-ADE6-0A3A33529FD2}"/>
                  </a:ext>
                </a:extLst>
              </p:cNvPr>
              <p:cNvSpPr>
                <a:spLocks/>
              </p:cNvSpPr>
              <p:nvPr/>
            </p:nvSpPr>
            <p:spPr bwMode="auto">
              <a:xfrm>
                <a:off x="8360264" y="3445657"/>
                <a:ext cx="2503488" cy="1171575"/>
              </a:xfrm>
              <a:custGeom>
                <a:avLst/>
                <a:gdLst>
                  <a:gd name="T0" fmla="*/ 0 w 1577"/>
                  <a:gd name="T1" fmla="*/ 738 h 738"/>
                  <a:gd name="T2" fmla="*/ 26 w 1577"/>
                  <a:gd name="T3" fmla="*/ 738 h 738"/>
                  <a:gd name="T4" fmla="*/ 58 w 1577"/>
                  <a:gd name="T5" fmla="*/ 738 h 738"/>
                  <a:gd name="T6" fmla="*/ 88 w 1577"/>
                  <a:gd name="T7" fmla="*/ 738 h 738"/>
                  <a:gd name="T8" fmla="*/ 121 w 1577"/>
                  <a:gd name="T9" fmla="*/ 62 h 738"/>
                  <a:gd name="T10" fmla="*/ 161 w 1577"/>
                  <a:gd name="T11" fmla="*/ 0 h 738"/>
                  <a:gd name="T12" fmla="*/ 197 w 1577"/>
                  <a:gd name="T13" fmla="*/ 12 h 738"/>
                  <a:gd name="T14" fmla="*/ 219 w 1577"/>
                  <a:gd name="T15" fmla="*/ 86 h 738"/>
                  <a:gd name="T16" fmla="*/ 245 w 1577"/>
                  <a:gd name="T17" fmla="*/ 345 h 738"/>
                  <a:gd name="T18" fmla="*/ 285 w 1577"/>
                  <a:gd name="T19" fmla="*/ 407 h 738"/>
                  <a:gd name="T20" fmla="*/ 309 w 1577"/>
                  <a:gd name="T21" fmla="*/ 367 h 738"/>
                  <a:gd name="T22" fmla="*/ 349 w 1577"/>
                  <a:gd name="T23" fmla="*/ 477 h 738"/>
                  <a:gd name="T24" fmla="*/ 383 w 1577"/>
                  <a:gd name="T25" fmla="*/ 463 h 738"/>
                  <a:gd name="T26" fmla="*/ 415 w 1577"/>
                  <a:gd name="T27" fmla="*/ 407 h 738"/>
                  <a:gd name="T28" fmla="*/ 447 w 1577"/>
                  <a:gd name="T29" fmla="*/ 626 h 738"/>
                  <a:gd name="T30" fmla="*/ 477 w 1577"/>
                  <a:gd name="T31" fmla="*/ 463 h 738"/>
                  <a:gd name="T32" fmla="*/ 509 w 1577"/>
                  <a:gd name="T33" fmla="*/ 455 h 738"/>
                  <a:gd name="T34" fmla="*/ 539 w 1577"/>
                  <a:gd name="T35" fmla="*/ 343 h 738"/>
                  <a:gd name="T36" fmla="*/ 575 w 1577"/>
                  <a:gd name="T37" fmla="*/ 261 h 738"/>
                  <a:gd name="T38" fmla="*/ 603 w 1577"/>
                  <a:gd name="T39" fmla="*/ 309 h 738"/>
                  <a:gd name="T40" fmla="*/ 633 w 1577"/>
                  <a:gd name="T41" fmla="*/ 327 h 738"/>
                  <a:gd name="T42" fmla="*/ 665 w 1577"/>
                  <a:gd name="T43" fmla="*/ 299 h 738"/>
                  <a:gd name="T44" fmla="*/ 695 w 1577"/>
                  <a:gd name="T45" fmla="*/ 463 h 738"/>
                  <a:gd name="T46" fmla="*/ 727 w 1577"/>
                  <a:gd name="T47" fmla="*/ 538 h 738"/>
                  <a:gd name="T48" fmla="*/ 771 w 1577"/>
                  <a:gd name="T49" fmla="*/ 317 h 738"/>
                  <a:gd name="T50" fmla="*/ 852 w 1577"/>
                  <a:gd name="T51" fmla="*/ 323 h 738"/>
                  <a:gd name="T52" fmla="*/ 916 w 1577"/>
                  <a:gd name="T53" fmla="*/ 387 h 738"/>
                  <a:gd name="T54" fmla="*/ 1022 w 1577"/>
                  <a:gd name="T55" fmla="*/ 327 h 738"/>
                  <a:gd name="T56" fmla="*/ 1072 w 1577"/>
                  <a:gd name="T57" fmla="*/ 443 h 738"/>
                  <a:gd name="T58" fmla="*/ 1148 w 1577"/>
                  <a:gd name="T59" fmla="*/ 285 h 738"/>
                  <a:gd name="T60" fmla="*/ 1196 w 1577"/>
                  <a:gd name="T61" fmla="*/ 251 h 738"/>
                  <a:gd name="T62" fmla="*/ 1258 w 1577"/>
                  <a:gd name="T63" fmla="*/ 297 h 738"/>
                  <a:gd name="T64" fmla="*/ 1322 w 1577"/>
                  <a:gd name="T65" fmla="*/ 217 h 738"/>
                  <a:gd name="T66" fmla="*/ 1384 w 1577"/>
                  <a:gd name="T67" fmla="*/ 171 h 738"/>
                  <a:gd name="T68" fmla="*/ 1446 w 1577"/>
                  <a:gd name="T69" fmla="*/ 285 h 738"/>
                  <a:gd name="T70" fmla="*/ 1508 w 1577"/>
                  <a:gd name="T71" fmla="*/ 383 h 738"/>
                  <a:gd name="T72" fmla="*/ 1577 w 1577"/>
                  <a:gd name="T73" fmla="*/ 263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77" h="738">
                    <a:moveTo>
                      <a:pt x="0" y="738"/>
                    </a:moveTo>
                    <a:lnTo>
                      <a:pt x="26" y="738"/>
                    </a:lnTo>
                    <a:lnTo>
                      <a:pt x="58" y="738"/>
                    </a:lnTo>
                    <a:lnTo>
                      <a:pt x="88" y="738"/>
                    </a:lnTo>
                    <a:lnTo>
                      <a:pt x="121" y="62"/>
                    </a:lnTo>
                    <a:lnTo>
                      <a:pt x="161" y="0"/>
                    </a:lnTo>
                    <a:lnTo>
                      <a:pt x="197" y="12"/>
                    </a:lnTo>
                    <a:lnTo>
                      <a:pt x="219" y="86"/>
                    </a:lnTo>
                    <a:lnTo>
                      <a:pt x="245" y="345"/>
                    </a:lnTo>
                    <a:lnTo>
                      <a:pt x="285" y="407"/>
                    </a:lnTo>
                    <a:lnTo>
                      <a:pt x="309" y="367"/>
                    </a:lnTo>
                    <a:lnTo>
                      <a:pt x="349" y="477"/>
                    </a:lnTo>
                    <a:lnTo>
                      <a:pt x="383" y="463"/>
                    </a:lnTo>
                    <a:lnTo>
                      <a:pt x="415" y="407"/>
                    </a:lnTo>
                    <a:lnTo>
                      <a:pt x="447" y="626"/>
                    </a:lnTo>
                    <a:lnTo>
                      <a:pt x="477" y="463"/>
                    </a:lnTo>
                    <a:lnTo>
                      <a:pt x="509" y="455"/>
                    </a:lnTo>
                    <a:lnTo>
                      <a:pt x="539" y="343"/>
                    </a:lnTo>
                    <a:lnTo>
                      <a:pt x="575" y="261"/>
                    </a:lnTo>
                    <a:lnTo>
                      <a:pt x="603" y="309"/>
                    </a:lnTo>
                    <a:lnTo>
                      <a:pt x="633" y="327"/>
                    </a:lnTo>
                    <a:lnTo>
                      <a:pt x="665" y="299"/>
                    </a:lnTo>
                    <a:lnTo>
                      <a:pt x="695" y="463"/>
                    </a:lnTo>
                    <a:lnTo>
                      <a:pt x="727" y="538"/>
                    </a:lnTo>
                    <a:lnTo>
                      <a:pt x="771" y="317"/>
                    </a:lnTo>
                    <a:lnTo>
                      <a:pt x="852" y="323"/>
                    </a:lnTo>
                    <a:lnTo>
                      <a:pt x="916" y="387"/>
                    </a:lnTo>
                    <a:lnTo>
                      <a:pt x="1022" y="327"/>
                    </a:lnTo>
                    <a:lnTo>
                      <a:pt x="1072" y="443"/>
                    </a:lnTo>
                    <a:lnTo>
                      <a:pt x="1148" y="285"/>
                    </a:lnTo>
                    <a:lnTo>
                      <a:pt x="1196" y="251"/>
                    </a:lnTo>
                    <a:lnTo>
                      <a:pt x="1258" y="297"/>
                    </a:lnTo>
                    <a:lnTo>
                      <a:pt x="1322" y="217"/>
                    </a:lnTo>
                    <a:lnTo>
                      <a:pt x="1384" y="171"/>
                    </a:lnTo>
                    <a:lnTo>
                      <a:pt x="1446" y="285"/>
                    </a:lnTo>
                    <a:lnTo>
                      <a:pt x="1508" y="383"/>
                    </a:lnTo>
                    <a:lnTo>
                      <a:pt x="1577" y="263"/>
                    </a:lnTo>
                  </a:path>
                </a:pathLst>
              </a:custGeom>
              <a:noFill/>
              <a:ln w="12700" cap="flat">
                <a:solidFill>
                  <a:srgbClr val="17586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5" name="Freeform 1006">
                <a:extLst>
                  <a:ext uri="{FF2B5EF4-FFF2-40B4-BE49-F238E27FC236}">
                    <a16:creationId xmlns:a16="http://schemas.microsoft.com/office/drawing/2014/main" id="{334F12E8-0F3B-4602-97D9-03BE0EF9516E}"/>
                  </a:ext>
                </a:extLst>
              </p:cNvPr>
              <p:cNvSpPr>
                <a:spLocks/>
              </p:cNvSpPr>
              <p:nvPr/>
            </p:nvSpPr>
            <p:spPr bwMode="auto">
              <a:xfrm>
                <a:off x="8360264" y="3799669"/>
                <a:ext cx="2317750" cy="817563"/>
              </a:xfrm>
              <a:custGeom>
                <a:avLst/>
                <a:gdLst>
                  <a:gd name="T0" fmla="*/ 0 w 1460"/>
                  <a:gd name="T1" fmla="*/ 515 h 515"/>
                  <a:gd name="T2" fmla="*/ 26 w 1460"/>
                  <a:gd name="T3" fmla="*/ 515 h 515"/>
                  <a:gd name="T4" fmla="*/ 80 w 1460"/>
                  <a:gd name="T5" fmla="*/ 515 h 515"/>
                  <a:gd name="T6" fmla="*/ 117 w 1460"/>
                  <a:gd name="T7" fmla="*/ 515 h 515"/>
                  <a:gd name="T8" fmla="*/ 143 w 1460"/>
                  <a:gd name="T9" fmla="*/ 515 h 515"/>
                  <a:gd name="T10" fmla="*/ 175 w 1460"/>
                  <a:gd name="T11" fmla="*/ 457 h 515"/>
                  <a:gd name="T12" fmla="*/ 205 w 1460"/>
                  <a:gd name="T13" fmla="*/ 515 h 515"/>
                  <a:gd name="T14" fmla="*/ 237 w 1460"/>
                  <a:gd name="T15" fmla="*/ 515 h 515"/>
                  <a:gd name="T16" fmla="*/ 267 w 1460"/>
                  <a:gd name="T17" fmla="*/ 515 h 515"/>
                  <a:gd name="T18" fmla="*/ 299 w 1460"/>
                  <a:gd name="T19" fmla="*/ 515 h 515"/>
                  <a:gd name="T20" fmla="*/ 331 w 1460"/>
                  <a:gd name="T21" fmla="*/ 505 h 515"/>
                  <a:gd name="T22" fmla="*/ 361 w 1460"/>
                  <a:gd name="T23" fmla="*/ 515 h 515"/>
                  <a:gd name="T24" fmla="*/ 397 w 1460"/>
                  <a:gd name="T25" fmla="*/ 487 h 515"/>
                  <a:gd name="T26" fmla="*/ 423 w 1460"/>
                  <a:gd name="T27" fmla="*/ 365 h 515"/>
                  <a:gd name="T28" fmla="*/ 465 w 1460"/>
                  <a:gd name="T29" fmla="*/ 260 h 515"/>
                  <a:gd name="T30" fmla="*/ 487 w 1460"/>
                  <a:gd name="T31" fmla="*/ 136 h 515"/>
                  <a:gd name="T32" fmla="*/ 517 w 1460"/>
                  <a:gd name="T33" fmla="*/ 274 h 515"/>
                  <a:gd name="T34" fmla="*/ 549 w 1460"/>
                  <a:gd name="T35" fmla="*/ 319 h 515"/>
                  <a:gd name="T36" fmla="*/ 575 w 1460"/>
                  <a:gd name="T37" fmla="*/ 337 h 515"/>
                  <a:gd name="T38" fmla="*/ 607 w 1460"/>
                  <a:gd name="T39" fmla="*/ 419 h 515"/>
                  <a:gd name="T40" fmla="*/ 637 w 1460"/>
                  <a:gd name="T41" fmla="*/ 160 h 515"/>
                  <a:gd name="T42" fmla="*/ 673 w 1460"/>
                  <a:gd name="T43" fmla="*/ 186 h 515"/>
                  <a:gd name="T44" fmla="*/ 705 w 1460"/>
                  <a:gd name="T45" fmla="*/ 114 h 515"/>
                  <a:gd name="T46" fmla="*/ 737 w 1460"/>
                  <a:gd name="T47" fmla="*/ 164 h 515"/>
                  <a:gd name="T48" fmla="*/ 763 w 1460"/>
                  <a:gd name="T49" fmla="*/ 138 h 515"/>
                  <a:gd name="T50" fmla="*/ 836 w 1460"/>
                  <a:gd name="T51" fmla="*/ 122 h 515"/>
                  <a:gd name="T52" fmla="*/ 894 w 1460"/>
                  <a:gd name="T53" fmla="*/ 146 h 515"/>
                  <a:gd name="T54" fmla="*/ 968 w 1460"/>
                  <a:gd name="T55" fmla="*/ 50 h 515"/>
                  <a:gd name="T56" fmla="*/ 1018 w 1460"/>
                  <a:gd name="T57" fmla="*/ 76 h 515"/>
                  <a:gd name="T58" fmla="*/ 1084 w 1460"/>
                  <a:gd name="T59" fmla="*/ 365 h 515"/>
                  <a:gd name="T60" fmla="*/ 1142 w 1460"/>
                  <a:gd name="T61" fmla="*/ 0 h 515"/>
                  <a:gd name="T62" fmla="*/ 1206 w 1460"/>
                  <a:gd name="T63" fmla="*/ 228 h 515"/>
                  <a:gd name="T64" fmla="*/ 1272 w 1460"/>
                  <a:gd name="T65" fmla="*/ 136 h 515"/>
                  <a:gd name="T66" fmla="*/ 1340 w 1460"/>
                  <a:gd name="T67" fmla="*/ 94 h 515"/>
                  <a:gd name="T68" fmla="*/ 1402 w 1460"/>
                  <a:gd name="T69" fmla="*/ 116 h 515"/>
                  <a:gd name="T70" fmla="*/ 1460 w 1460"/>
                  <a:gd name="T71" fmla="*/ 108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0" h="515">
                    <a:moveTo>
                      <a:pt x="0" y="515"/>
                    </a:moveTo>
                    <a:lnTo>
                      <a:pt x="26" y="515"/>
                    </a:lnTo>
                    <a:lnTo>
                      <a:pt x="80" y="515"/>
                    </a:lnTo>
                    <a:lnTo>
                      <a:pt x="117" y="515"/>
                    </a:lnTo>
                    <a:lnTo>
                      <a:pt x="143" y="515"/>
                    </a:lnTo>
                    <a:lnTo>
                      <a:pt x="175" y="457"/>
                    </a:lnTo>
                    <a:lnTo>
                      <a:pt x="205" y="515"/>
                    </a:lnTo>
                    <a:lnTo>
                      <a:pt x="237" y="515"/>
                    </a:lnTo>
                    <a:lnTo>
                      <a:pt x="267" y="515"/>
                    </a:lnTo>
                    <a:lnTo>
                      <a:pt x="299" y="515"/>
                    </a:lnTo>
                    <a:lnTo>
                      <a:pt x="331" y="505"/>
                    </a:lnTo>
                    <a:lnTo>
                      <a:pt x="361" y="515"/>
                    </a:lnTo>
                    <a:lnTo>
                      <a:pt x="397" y="487"/>
                    </a:lnTo>
                    <a:lnTo>
                      <a:pt x="423" y="365"/>
                    </a:lnTo>
                    <a:lnTo>
                      <a:pt x="465" y="260"/>
                    </a:lnTo>
                    <a:lnTo>
                      <a:pt x="487" y="136"/>
                    </a:lnTo>
                    <a:lnTo>
                      <a:pt x="517" y="274"/>
                    </a:lnTo>
                    <a:lnTo>
                      <a:pt x="549" y="319"/>
                    </a:lnTo>
                    <a:lnTo>
                      <a:pt x="575" y="337"/>
                    </a:lnTo>
                    <a:lnTo>
                      <a:pt x="607" y="419"/>
                    </a:lnTo>
                    <a:lnTo>
                      <a:pt x="637" y="160"/>
                    </a:lnTo>
                    <a:lnTo>
                      <a:pt x="673" y="186"/>
                    </a:lnTo>
                    <a:lnTo>
                      <a:pt x="705" y="114"/>
                    </a:lnTo>
                    <a:lnTo>
                      <a:pt x="737" y="164"/>
                    </a:lnTo>
                    <a:lnTo>
                      <a:pt x="763" y="138"/>
                    </a:lnTo>
                    <a:lnTo>
                      <a:pt x="836" y="122"/>
                    </a:lnTo>
                    <a:lnTo>
                      <a:pt x="894" y="146"/>
                    </a:lnTo>
                    <a:lnTo>
                      <a:pt x="968" y="50"/>
                    </a:lnTo>
                    <a:lnTo>
                      <a:pt x="1018" y="76"/>
                    </a:lnTo>
                    <a:lnTo>
                      <a:pt x="1084" y="365"/>
                    </a:lnTo>
                    <a:lnTo>
                      <a:pt x="1142" y="0"/>
                    </a:lnTo>
                    <a:lnTo>
                      <a:pt x="1206" y="228"/>
                    </a:lnTo>
                    <a:lnTo>
                      <a:pt x="1272" y="136"/>
                    </a:lnTo>
                    <a:lnTo>
                      <a:pt x="1340" y="94"/>
                    </a:lnTo>
                    <a:lnTo>
                      <a:pt x="1402" y="116"/>
                    </a:lnTo>
                    <a:lnTo>
                      <a:pt x="1460" y="108"/>
                    </a:lnTo>
                  </a:path>
                </a:pathLst>
              </a:custGeom>
              <a:noFill/>
              <a:ln w="12700" cap="flat">
                <a:solidFill>
                  <a:srgbClr val="17586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Oval 1007">
                <a:extLst>
                  <a:ext uri="{FF2B5EF4-FFF2-40B4-BE49-F238E27FC236}">
                    <a16:creationId xmlns:a16="http://schemas.microsoft.com/office/drawing/2014/main" id="{CE2D5D6B-CF23-44E5-A0CB-2C88413213DD}"/>
                  </a:ext>
                </a:extLst>
              </p:cNvPr>
              <p:cNvSpPr>
                <a:spLocks noChangeArrowheads="1"/>
              </p:cNvSpPr>
              <p:nvPr/>
            </p:nvSpPr>
            <p:spPr bwMode="auto">
              <a:xfrm>
                <a:off x="8344389"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7" name="Oval 1008">
                <a:extLst>
                  <a:ext uri="{FF2B5EF4-FFF2-40B4-BE49-F238E27FC236}">
                    <a16:creationId xmlns:a16="http://schemas.microsoft.com/office/drawing/2014/main" id="{B5039DCE-55C0-410D-92B5-8EDEB8A5EB21}"/>
                  </a:ext>
                </a:extLst>
              </p:cNvPr>
              <p:cNvSpPr>
                <a:spLocks noChangeArrowheads="1"/>
              </p:cNvSpPr>
              <p:nvPr/>
            </p:nvSpPr>
            <p:spPr bwMode="auto">
              <a:xfrm>
                <a:off x="8385664"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Oval 1009">
                <a:extLst>
                  <a:ext uri="{FF2B5EF4-FFF2-40B4-BE49-F238E27FC236}">
                    <a16:creationId xmlns:a16="http://schemas.microsoft.com/office/drawing/2014/main" id="{54C0C71D-A686-404A-9369-C3274926B9F5}"/>
                  </a:ext>
                </a:extLst>
              </p:cNvPr>
              <p:cNvSpPr>
                <a:spLocks noChangeArrowheads="1"/>
              </p:cNvSpPr>
              <p:nvPr/>
            </p:nvSpPr>
            <p:spPr bwMode="auto">
              <a:xfrm>
                <a:off x="8471389"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9" name="Oval 1010">
                <a:extLst>
                  <a:ext uri="{FF2B5EF4-FFF2-40B4-BE49-F238E27FC236}">
                    <a16:creationId xmlns:a16="http://schemas.microsoft.com/office/drawing/2014/main" id="{A5F0836C-3A91-49DC-9041-C39F3C83797C}"/>
                  </a:ext>
                </a:extLst>
              </p:cNvPr>
              <p:cNvSpPr>
                <a:spLocks noChangeArrowheads="1"/>
              </p:cNvSpPr>
              <p:nvPr/>
            </p:nvSpPr>
            <p:spPr bwMode="auto">
              <a:xfrm>
                <a:off x="8528539" y="4601357"/>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0" name="Oval 1011">
                <a:extLst>
                  <a:ext uri="{FF2B5EF4-FFF2-40B4-BE49-F238E27FC236}">
                    <a16:creationId xmlns:a16="http://schemas.microsoft.com/office/drawing/2014/main" id="{6A993FFA-4037-4073-B1C3-FC06F8D992AA}"/>
                  </a:ext>
                </a:extLst>
              </p:cNvPr>
              <p:cNvSpPr>
                <a:spLocks noChangeArrowheads="1"/>
              </p:cNvSpPr>
              <p:nvPr/>
            </p:nvSpPr>
            <p:spPr bwMode="auto">
              <a:xfrm>
                <a:off x="8571402"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1" name="Oval 1012">
                <a:extLst>
                  <a:ext uri="{FF2B5EF4-FFF2-40B4-BE49-F238E27FC236}">
                    <a16:creationId xmlns:a16="http://schemas.microsoft.com/office/drawing/2014/main" id="{1215317B-E777-4F5C-BCD9-8CD1571BB26B}"/>
                  </a:ext>
                </a:extLst>
              </p:cNvPr>
              <p:cNvSpPr>
                <a:spLocks noChangeArrowheads="1"/>
              </p:cNvSpPr>
              <p:nvPr/>
            </p:nvSpPr>
            <p:spPr bwMode="auto">
              <a:xfrm>
                <a:off x="8622202" y="4509282"/>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2" name="Oval 1013">
                <a:extLst>
                  <a:ext uri="{FF2B5EF4-FFF2-40B4-BE49-F238E27FC236}">
                    <a16:creationId xmlns:a16="http://schemas.microsoft.com/office/drawing/2014/main" id="{D83AA998-F1A1-459A-AF27-4A4A188AF806}"/>
                  </a:ext>
                </a:extLst>
              </p:cNvPr>
              <p:cNvSpPr>
                <a:spLocks noChangeArrowheads="1"/>
              </p:cNvSpPr>
              <p:nvPr/>
            </p:nvSpPr>
            <p:spPr bwMode="auto">
              <a:xfrm>
                <a:off x="8669827"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Oval 1014">
                <a:extLst>
                  <a:ext uri="{FF2B5EF4-FFF2-40B4-BE49-F238E27FC236}">
                    <a16:creationId xmlns:a16="http://schemas.microsoft.com/office/drawing/2014/main" id="{BCC62C1C-76D6-4E9F-9C2A-E73008416DD0}"/>
                  </a:ext>
                </a:extLst>
              </p:cNvPr>
              <p:cNvSpPr>
                <a:spLocks noChangeArrowheads="1"/>
              </p:cNvSpPr>
              <p:nvPr/>
            </p:nvSpPr>
            <p:spPr bwMode="auto">
              <a:xfrm>
                <a:off x="8720627"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Oval 1015">
                <a:extLst>
                  <a:ext uri="{FF2B5EF4-FFF2-40B4-BE49-F238E27FC236}">
                    <a16:creationId xmlns:a16="http://schemas.microsoft.com/office/drawing/2014/main" id="{0FE0C6F1-1182-4D9C-98FE-322B58699373}"/>
                  </a:ext>
                </a:extLst>
              </p:cNvPr>
              <p:cNvSpPr>
                <a:spLocks noChangeArrowheads="1"/>
              </p:cNvSpPr>
              <p:nvPr/>
            </p:nvSpPr>
            <p:spPr bwMode="auto">
              <a:xfrm>
                <a:off x="8768252"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Oval 1016">
                <a:extLst>
                  <a:ext uri="{FF2B5EF4-FFF2-40B4-BE49-F238E27FC236}">
                    <a16:creationId xmlns:a16="http://schemas.microsoft.com/office/drawing/2014/main" id="{2E521D80-B689-4E3F-B284-B565CD5CB504}"/>
                  </a:ext>
                </a:extLst>
              </p:cNvPr>
              <p:cNvSpPr>
                <a:spLocks noChangeArrowheads="1"/>
              </p:cNvSpPr>
              <p:nvPr/>
            </p:nvSpPr>
            <p:spPr bwMode="auto">
              <a:xfrm>
                <a:off x="8819052" y="4601357"/>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6" name="Oval 1018">
                <a:extLst>
                  <a:ext uri="{FF2B5EF4-FFF2-40B4-BE49-F238E27FC236}">
                    <a16:creationId xmlns:a16="http://schemas.microsoft.com/office/drawing/2014/main" id="{38296200-05A8-44DB-9422-6A9554845B3E}"/>
                  </a:ext>
                </a:extLst>
              </p:cNvPr>
              <p:cNvSpPr>
                <a:spLocks noChangeArrowheads="1"/>
              </p:cNvSpPr>
              <p:nvPr/>
            </p:nvSpPr>
            <p:spPr bwMode="auto">
              <a:xfrm>
                <a:off x="8869851" y="45854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7" name="Oval 1019">
                <a:extLst>
                  <a:ext uri="{FF2B5EF4-FFF2-40B4-BE49-F238E27FC236}">
                    <a16:creationId xmlns:a16="http://schemas.microsoft.com/office/drawing/2014/main" id="{5E1E03D8-DA92-4909-BF44-FF955025440F}"/>
                  </a:ext>
                </a:extLst>
              </p:cNvPr>
              <p:cNvSpPr>
                <a:spLocks noChangeArrowheads="1"/>
              </p:cNvSpPr>
              <p:nvPr/>
            </p:nvSpPr>
            <p:spPr bwMode="auto">
              <a:xfrm>
                <a:off x="8917476"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8" name="Oval 1020">
                <a:extLst>
                  <a:ext uri="{FF2B5EF4-FFF2-40B4-BE49-F238E27FC236}">
                    <a16:creationId xmlns:a16="http://schemas.microsoft.com/office/drawing/2014/main" id="{E8AA8AE6-6D0B-4229-AC6C-4E9C3E863188}"/>
                  </a:ext>
                </a:extLst>
              </p:cNvPr>
              <p:cNvSpPr>
                <a:spLocks noChangeArrowheads="1"/>
              </p:cNvSpPr>
              <p:nvPr/>
            </p:nvSpPr>
            <p:spPr bwMode="auto">
              <a:xfrm>
                <a:off x="8974626" y="45569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9" name="Oval 1021">
                <a:extLst>
                  <a:ext uri="{FF2B5EF4-FFF2-40B4-BE49-F238E27FC236}">
                    <a16:creationId xmlns:a16="http://schemas.microsoft.com/office/drawing/2014/main" id="{5635541F-3161-4BDB-92A7-22F485EBC3D2}"/>
                  </a:ext>
                </a:extLst>
              </p:cNvPr>
              <p:cNvSpPr>
                <a:spLocks noChangeArrowheads="1"/>
              </p:cNvSpPr>
              <p:nvPr/>
            </p:nvSpPr>
            <p:spPr bwMode="auto">
              <a:xfrm>
                <a:off x="9015901" y="43632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0" name="Oval 1022">
                <a:extLst>
                  <a:ext uri="{FF2B5EF4-FFF2-40B4-BE49-F238E27FC236}">
                    <a16:creationId xmlns:a16="http://schemas.microsoft.com/office/drawing/2014/main" id="{70B8F324-4091-4FC9-92B5-EF568CF56BEE}"/>
                  </a:ext>
                </a:extLst>
              </p:cNvPr>
              <p:cNvSpPr>
                <a:spLocks noChangeArrowheads="1"/>
              </p:cNvSpPr>
              <p:nvPr/>
            </p:nvSpPr>
            <p:spPr bwMode="auto">
              <a:xfrm>
                <a:off x="9082576" y="41965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1" name="Oval 1023">
                <a:extLst>
                  <a:ext uri="{FF2B5EF4-FFF2-40B4-BE49-F238E27FC236}">
                    <a16:creationId xmlns:a16="http://schemas.microsoft.com/office/drawing/2014/main" id="{2A31B38F-4A75-4282-8ED6-5860F2749DFE}"/>
                  </a:ext>
                </a:extLst>
              </p:cNvPr>
              <p:cNvSpPr>
                <a:spLocks noChangeArrowheads="1"/>
              </p:cNvSpPr>
              <p:nvPr/>
            </p:nvSpPr>
            <p:spPr bwMode="auto">
              <a:xfrm>
                <a:off x="9117501" y="3999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2" name="Oval 1024">
                <a:extLst>
                  <a:ext uri="{FF2B5EF4-FFF2-40B4-BE49-F238E27FC236}">
                    <a16:creationId xmlns:a16="http://schemas.microsoft.com/office/drawing/2014/main" id="{7BA3F5DD-4EE3-4FDC-84EF-CFAF77C2CC01}"/>
                  </a:ext>
                </a:extLst>
              </p:cNvPr>
              <p:cNvSpPr>
                <a:spLocks noChangeArrowheads="1"/>
              </p:cNvSpPr>
              <p:nvPr/>
            </p:nvSpPr>
            <p:spPr bwMode="auto">
              <a:xfrm>
                <a:off x="9165126" y="4218769"/>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3" name="Oval 1025">
                <a:extLst>
                  <a:ext uri="{FF2B5EF4-FFF2-40B4-BE49-F238E27FC236}">
                    <a16:creationId xmlns:a16="http://schemas.microsoft.com/office/drawing/2014/main" id="{CF5A176D-FE1B-4E4B-A377-5501B58EB631}"/>
                  </a:ext>
                </a:extLst>
              </p:cNvPr>
              <p:cNvSpPr>
                <a:spLocks noChangeArrowheads="1"/>
              </p:cNvSpPr>
              <p:nvPr/>
            </p:nvSpPr>
            <p:spPr bwMode="auto">
              <a:xfrm>
                <a:off x="9215926" y="42902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4" name="Oval 1026">
                <a:extLst>
                  <a:ext uri="{FF2B5EF4-FFF2-40B4-BE49-F238E27FC236}">
                    <a16:creationId xmlns:a16="http://schemas.microsoft.com/office/drawing/2014/main" id="{3133D782-9688-465C-BF3F-C41581CECB59}"/>
                  </a:ext>
                </a:extLst>
              </p:cNvPr>
              <p:cNvSpPr>
                <a:spLocks noChangeArrowheads="1"/>
              </p:cNvSpPr>
              <p:nvPr/>
            </p:nvSpPr>
            <p:spPr bwMode="auto">
              <a:xfrm>
                <a:off x="9257201" y="43187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 name="Oval 1027">
                <a:extLst>
                  <a:ext uri="{FF2B5EF4-FFF2-40B4-BE49-F238E27FC236}">
                    <a16:creationId xmlns:a16="http://schemas.microsoft.com/office/drawing/2014/main" id="{5A150656-484B-43AA-961A-0FBD024A70BA}"/>
                  </a:ext>
                </a:extLst>
              </p:cNvPr>
              <p:cNvSpPr>
                <a:spLocks noChangeArrowheads="1"/>
              </p:cNvSpPr>
              <p:nvPr/>
            </p:nvSpPr>
            <p:spPr bwMode="auto">
              <a:xfrm>
                <a:off x="9308001" y="44489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6" name="Oval 1028">
                <a:extLst>
                  <a:ext uri="{FF2B5EF4-FFF2-40B4-BE49-F238E27FC236}">
                    <a16:creationId xmlns:a16="http://schemas.microsoft.com/office/drawing/2014/main" id="{39D025C1-1963-4343-9CCB-5902BB6B54E9}"/>
                  </a:ext>
                </a:extLst>
              </p:cNvPr>
              <p:cNvSpPr>
                <a:spLocks noChangeArrowheads="1"/>
              </p:cNvSpPr>
              <p:nvPr/>
            </p:nvSpPr>
            <p:spPr bwMode="auto">
              <a:xfrm>
                <a:off x="9355626" y="4037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7" name="Oval 1029">
                <a:extLst>
                  <a:ext uri="{FF2B5EF4-FFF2-40B4-BE49-F238E27FC236}">
                    <a16:creationId xmlns:a16="http://schemas.microsoft.com/office/drawing/2014/main" id="{BF212210-D2D0-4A42-81BE-081032B1ABFD}"/>
                  </a:ext>
                </a:extLst>
              </p:cNvPr>
              <p:cNvSpPr>
                <a:spLocks noChangeArrowheads="1"/>
              </p:cNvSpPr>
              <p:nvPr/>
            </p:nvSpPr>
            <p:spPr bwMode="auto">
              <a:xfrm>
                <a:off x="9412776" y="40790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8" name="Oval 1030">
                <a:extLst>
                  <a:ext uri="{FF2B5EF4-FFF2-40B4-BE49-F238E27FC236}">
                    <a16:creationId xmlns:a16="http://schemas.microsoft.com/office/drawing/2014/main" id="{DB22898D-D498-402C-B049-DA933CAFFDCF}"/>
                  </a:ext>
                </a:extLst>
              </p:cNvPr>
              <p:cNvSpPr>
                <a:spLocks noChangeArrowheads="1"/>
              </p:cNvSpPr>
              <p:nvPr/>
            </p:nvSpPr>
            <p:spPr bwMode="auto">
              <a:xfrm>
                <a:off x="9463576" y="39647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9" name="Oval 1031">
                <a:extLst>
                  <a:ext uri="{FF2B5EF4-FFF2-40B4-BE49-F238E27FC236}">
                    <a16:creationId xmlns:a16="http://schemas.microsoft.com/office/drawing/2014/main" id="{78F8369A-2D78-4F63-9679-034BC8132442}"/>
                  </a:ext>
                </a:extLst>
              </p:cNvPr>
              <p:cNvSpPr>
                <a:spLocks noChangeArrowheads="1"/>
              </p:cNvSpPr>
              <p:nvPr/>
            </p:nvSpPr>
            <p:spPr bwMode="auto">
              <a:xfrm>
                <a:off x="9514376" y="40441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0" name="Oval 1032">
                <a:extLst>
                  <a:ext uri="{FF2B5EF4-FFF2-40B4-BE49-F238E27FC236}">
                    <a16:creationId xmlns:a16="http://schemas.microsoft.com/office/drawing/2014/main" id="{0466E5C3-2181-46D9-8BF6-74D5096D6B54}"/>
                  </a:ext>
                </a:extLst>
              </p:cNvPr>
              <p:cNvSpPr>
                <a:spLocks noChangeArrowheads="1"/>
              </p:cNvSpPr>
              <p:nvPr/>
            </p:nvSpPr>
            <p:spPr bwMode="auto">
              <a:xfrm>
                <a:off x="9555651" y="40028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1" name="Oval 1033">
                <a:extLst>
                  <a:ext uri="{FF2B5EF4-FFF2-40B4-BE49-F238E27FC236}">
                    <a16:creationId xmlns:a16="http://schemas.microsoft.com/office/drawing/2014/main" id="{7554034A-BDA3-45FF-8079-385BBA361DD2}"/>
                  </a:ext>
                </a:extLst>
              </p:cNvPr>
              <p:cNvSpPr>
                <a:spLocks noChangeArrowheads="1"/>
              </p:cNvSpPr>
              <p:nvPr/>
            </p:nvSpPr>
            <p:spPr bwMode="auto">
              <a:xfrm>
                <a:off x="9669951" y="3977469"/>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2" name="Oval 1034">
                <a:extLst>
                  <a:ext uri="{FF2B5EF4-FFF2-40B4-BE49-F238E27FC236}">
                    <a16:creationId xmlns:a16="http://schemas.microsoft.com/office/drawing/2014/main" id="{FD2307D1-A593-425F-BAE7-DE9A8FF729D2}"/>
                  </a:ext>
                </a:extLst>
              </p:cNvPr>
              <p:cNvSpPr>
                <a:spLocks noChangeArrowheads="1"/>
              </p:cNvSpPr>
              <p:nvPr/>
            </p:nvSpPr>
            <p:spPr bwMode="auto">
              <a:xfrm>
                <a:off x="9763614" y="40155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3" name="Oval 1035">
                <a:extLst>
                  <a:ext uri="{FF2B5EF4-FFF2-40B4-BE49-F238E27FC236}">
                    <a16:creationId xmlns:a16="http://schemas.microsoft.com/office/drawing/2014/main" id="{DE93D8AF-773B-40E0-AFB4-0551A821DFEC}"/>
                  </a:ext>
                </a:extLst>
              </p:cNvPr>
              <p:cNvSpPr>
                <a:spLocks noChangeArrowheads="1"/>
              </p:cNvSpPr>
              <p:nvPr/>
            </p:nvSpPr>
            <p:spPr bwMode="auto">
              <a:xfrm>
                <a:off x="9881089" y="38631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4" name="Oval 1036">
                <a:extLst>
                  <a:ext uri="{FF2B5EF4-FFF2-40B4-BE49-F238E27FC236}">
                    <a16:creationId xmlns:a16="http://schemas.microsoft.com/office/drawing/2014/main" id="{B1EE87DB-D6AF-45C8-84A9-CFF9AC513495}"/>
                  </a:ext>
                </a:extLst>
              </p:cNvPr>
              <p:cNvSpPr>
                <a:spLocks noChangeArrowheads="1"/>
              </p:cNvSpPr>
              <p:nvPr/>
            </p:nvSpPr>
            <p:spPr bwMode="auto">
              <a:xfrm>
                <a:off x="9960464" y="39044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 name="Oval 1037">
                <a:extLst>
                  <a:ext uri="{FF2B5EF4-FFF2-40B4-BE49-F238E27FC236}">
                    <a16:creationId xmlns:a16="http://schemas.microsoft.com/office/drawing/2014/main" id="{6D1AB058-9BF7-43CD-A946-2D3D744516CC}"/>
                  </a:ext>
                </a:extLst>
              </p:cNvPr>
              <p:cNvSpPr>
                <a:spLocks noChangeArrowheads="1"/>
              </p:cNvSpPr>
              <p:nvPr/>
            </p:nvSpPr>
            <p:spPr bwMode="auto">
              <a:xfrm>
                <a:off x="10065239" y="43632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6" name="Oval 1038">
                <a:extLst>
                  <a:ext uri="{FF2B5EF4-FFF2-40B4-BE49-F238E27FC236}">
                    <a16:creationId xmlns:a16="http://schemas.microsoft.com/office/drawing/2014/main" id="{5B5A6578-6A60-4F5B-9468-94FD831B144D}"/>
                  </a:ext>
                </a:extLst>
              </p:cNvPr>
              <p:cNvSpPr>
                <a:spLocks noChangeArrowheads="1"/>
              </p:cNvSpPr>
              <p:nvPr/>
            </p:nvSpPr>
            <p:spPr bwMode="auto">
              <a:xfrm>
                <a:off x="10157314" y="3783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7" name="Oval 1039">
                <a:extLst>
                  <a:ext uri="{FF2B5EF4-FFF2-40B4-BE49-F238E27FC236}">
                    <a16:creationId xmlns:a16="http://schemas.microsoft.com/office/drawing/2014/main" id="{7EDC69CB-EF8E-42BC-9240-98F6F694F873}"/>
                  </a:ext>
                </a:extLst>
              </p:cNvPr>
              <p:cNvSpPr>
                <a:spLocks noChangeArrowheads="1"/>
              </p:cNvSpPr>
              <p:nvPr/>
            </p:nvSpPr>
            <p:spPr bwMode="auto">
              <a:xfrm>
                <a:off x="10258914" y="41457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8" name="Oval 1040">
                <a:extLst>
                  <a:ext uri="{FF2B5EF4-FFF2-40B4-BE49-F238E27FC236}">
                    <a16:creationId xmlns:a16="http://schemas.microsoft.com/office/drawing/2014/main" id="{6546DFC0-4B93-448B-8B44-5F23D54DCA35}"/>
                  </a:ext>
                </a:extLst>
              </p:cNvPr>
              <p:cNvSpPr>
                <a:spLocks noChangeArrowheads="1"/>
              </p:cNvSpPr>
              <p:nvPr/>
            </p:nvSpPr>
            <p:spPr bwMode="auto">
              <a:xfrm>
                <a:off x="10363689" y="3999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9" name="Oval 1041">
                <a:extLst>
                  <a:ext uri="{FF2B5EF4-FFF2-40B4-BE49-F238E27FC236}">
                    <a16:creationId xmlns:a16="http://schemas.microsoft.com/office/drawing/2014/main" id="{8134BC50-7775-44C8-9051-24DEB69D0D93}"/>
                  </a:ext>
                </a:extLst>
              </p:cNvPr>
              <p:cNvSpPr>
                <a:spLocks noChangeArrowheads="1"/>
              </p:cNvSpPr>
              <p:nvPr/>
            </p:nvSpPr>
            <p:spPr bwMode="auto">
              <a:xfrm>
                <a:off x="10471639" y="39330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0" name="Oval 1042">
                <a:extLst>
                  <a:ext uri="{FF2B5EF4-FFF2-40B4-BE49-F238E27FC236}">
                    <a16:creationId xmlns:a16="http://schemas.microsoft.com/office/drawing/2014/main" id="{C78ABD0C-E76A-43E8-BF44-0FDE47C43C19}"/>
                  </a:ext>
                </a:extLst>
              </p:cNvPr>
              <p:cNvSpPr>
                <a:spLocks noChangeArrowheads="1"/>
              </p:cNvSpPr>
              <p:nvPr/>
            </p:nvSpPr>
            <p:spPr bwMode="auto">
              <a:xfrm>
                <a:off x="10570064" y="39679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1" name="Oval 1043">
                <a:extLst>
                  <a:ext uri="{FF2B5EF4-FFF2-40B4-BE49-F238E27FC236}">
                    <a16:creationId xmlns:a16="http://schemas.microsoft.com/office/drawing/2014/main" id="{1FFF7BF5-8565-4B4B-BDFB-4DE6A3D9D2BE}"/>
                  </a:ext>
                </a:extLst>
              </p:cNvPr>
              <p:cNvSpPr>
                <a:spLocks noChangeArrowheads="1"/>
              </p:cNvSpPr>
              <p:nvPr/>
            </p:nvSpPr>
            <p:spPr bwMode="auto">
              <a:xfrm>
                <a:off x="10662139" y="39552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2" name="Oval 1044">
                <a:extLst>
                  <a:ext uri="{FF2B5EF4-FFF2-40B4-BE49-F238E27FC236}">
                    <a16:creationId xmlns:a16="http://schemas.microsoft.com/office/drawing/2014/main" id="{BF92E27C-412B-4A42-8ED8-CAE530B9ED4B}"/>
                  </a:ext>
                </a:extLst>
              </p:cNvPr>
              <p:cNvSpPr>
                <a:spLocks noChangeArrowheads="1"/>
              </p:cNvSpPr>
              <p:nvPr/>
            </p:nvSpPr>
            <p:spPr bwMode="auto">
              <a:xfrm>
                <a:off x="83443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3" name="Oval 1045">
                <a:extLst>
                  <a:ext uri="{FF2B5EF4-FFF2-40B4-BE49-F238E27FC236}">
                    <a16:creationId xmlns:a16="http://schemas.microsoft.com/office/drawing/2014/main" id="{E8428372-35C6-405D-AA36-CB133DFE9733}"/>
                  </a:ext>
                </a:extLst>
              </p:cNvPr>
              <p:cNvSpPr>
                <a:spLocks noChangeArrowheads="1"/>
              </p:cNvSpPr>
              <p:nvPr/>
            </p:nvSpPr>
            <p:spPr bwMode="auto">
              <a:xfrm>
                <a:off x="839836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4" name="Oval 1046">
                <a:extLst>
                  <a:ext uri="{FF2B5EF4-FFF2-40B4-BE49-F238E27FC236}">
                    <a16:creationId xmlns:a16="http://schemas.microsoft.com/office/drawing/2014/main" id="{2300EDAA-24BD-4740-B3DE-49065EF99F4C}"/>
                  </a:ext>
                </a:extLst>
              </p:cNvPr>
              <p:cNvSpPr>
                <a:spLocks noChangeArrowheads="1"/>
              </p:cNvSpPr>
              <p:nvPr/>
            </p:nvSpPr>
            <p:spPr bwMode="auto">
              <a:xfrm>
                <a:off x="844281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 name="Oval 1047">
                <a:extLst>
                  <a:ext uri="{FF2B5EF4-FFF2-40B4-BE49-F238E27FC236}">
                    <a16:creationId xmlns:a16="http://schemas.microsoft.com/office/drawing/2014/main" id="{56424C86-9EFC-435F-9585-8004606506F1}"/>
                  </a:ext>
                </a:extLst>
              </p:cNvPr>
              <p:cNvSpPr>
                <a:spLocks noChangeArrowheads="1"/>
              </p:cNvSpPr>
              <p:nvPr/>
            </p:nvSpPr>
            <p:spPr bwMode="auto">
              <a:xfrm>
                <a:off x="849043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 name="Oval 1048">
                <a:extLst>
                  <a:ext uri="{FF2B5EF4-FFF2-40B4-BE49-F238E27FC236}">
                    <a16:creationId xmlns:a16="http://schemas.microsoft.com/office/drawing/2014/main" id="{21549A7D-A012-47E8-8B2D-F9CDB9496582}"/>
                  </a:ext>
                </a:extLst>
              </p:cNvPr>
              <p:cNvSpPr>
                <a:spLocks noChangeArrowheads="1"/>
              </p:cNvSpPr>
              <p:nvPr/>
            </p:nvSpPr>
            <p:spPr bwMode="auto">
              <a:xfrm>
                <a:off x="8541239" y="4245756"/>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 name="Oval 1049">
                <a:extLst>
                  <a:ext uri="{FF2B5EF4-FFF2-40B4-BE49-F238E27FC236}">
                    <a16:creationId xmlns:a16="http://schemas.microsoft.com/office/drawing/2014/main" id="{599FB71E-D6A8-40C7-B34B-610C5E3E7AA5}"/>
                  </a:ext>
                </a:extLst>
              </p:cNvPr>
              <p:cNvSpPr>
                <a:spLocks noChangeArrowheads="1"/>
              </p:cNvSpPr>
              <p:nvPr/>
            </p:nvSpPr>
            <p:spPr bwMode="auto">
              <a:xfrm>
                <a:off x="8599976" y="36456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 name="Oval 1050">
                <a:extLst>
                  <a:ext uri="{FF2B5EF4-FFF2-40B4-BE49-F238E27FC236}">
                    <a16:creationId xmlns:a16="http://schemas.microsoft.com/office/drawing/2014/main" id="{5A79A66F-AECC-4E57-BF2B-DD214D3007B8}"/>
                  </a:ext>
                </a:extLst>
              </p:cNvPr>
              <p:cNvSpPr>
                <a:spLocks noChangeArrowheads="1"/>
              </p:cNvSpPr>
              <p:nvPr/>
            </p:nvSpPr>
            <p:spPr bwMode="auto">
              <a:xfrm>
                <a:off x="8641251" y="3758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 name="Oval 1051">
                <a:extLst>
                  <a:ext uri="{FF2B5EF4-FFF2-40B4-BE49-F238E27FC236}">
                    <a16:creationId xmlns:a16="http://schemas.microsoft.com/office/drawing/2014/main" id="{0F035468-CBAA-4DDC-956B-70DDF3D6E88B}"/>
                  </a:ext>
                </a:extLst>
              </p:cNvPr>
              <p:cNvSpPr>
                <a:spLocks noChangeArrowheads="1"/>
              </p:cNvSpPr>
              <p:nvPr/>
            </p:nvSpPr>
            <p:spPr bwMode="auto">
              <a:xfrm>
                <a:off x="8698401" y="39044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 name="Oval 1052">
                <a:extLst>
                  <a:ext uri="{FF2B5EF4-FFF2-40B4-BE49-F238E27FC236}">
                    <a16:creationId xmlns:a16="http://schemas.microsoft.com/office/drawing/2014/main" id="{EF3546D8-4FF2-4811-8968-E36B0EEB255D}"/>
                  </a:ext>
                </a:extLst>
              </p:cNvPr>
              <p:cNvSpPr>
                <a:spLocks noChangeArrowheads="1"/>
              </p:cNvSpPr>
              <p:nvPr/>
            </p:nvSpPr>
            <p:spPr bwMode="auto">
              <a:xfrm>
                <a:off x="8749201" y="41711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 name="Oval 1053">
                <a:extLst>
                  <a:ext uri="{FF2B5EF4-FFF2-40B4-BE49-F238E27FC236}">
                    <a16:creationId xmlns:a16="http://schemas.microsoft.com/office/drawing/2014/main" id="{84BED76A-6E51-47E1-B7C9-FC0CF4F9108C}"/>
                  </a:ext>
                </a:extLst>
              </p:cNvPr>
              <p:cNvSpPr>
                <a:spLocks noChangeArrowheads="1"/>
              </p:cNvSpPr>
              <p:nvPr/>
            </p:nvSpPr>
            <p:spPr bwMode="auto">
              <a:xfrm>
                <a:off x="8796826" y="45727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 name="Oval 1054">
                <a:extLst>
                  <a:ext uri="{FF2B5EF4-FFF2-40B4-BE49-F238E27FC236}">
                    <a16:creationId xmlns:a16="http://schemas.microsoft.com/office/drawing/2014/main" id="{D5175DA1-7B58-456E-8746-D620F3D771A9}"/>
                  </a:ext>
                </a:extLst>
              </p:cNvPr>
              <p:cNvSpPr>
                <a:spLocks noChangeArrowheads="1"/>
              </p:cNvSpPr>
              <p:nvPr/>
            </p:nvSpPr>
            <p:spPr bwMode="auto">
              <a:xfrm>
                <a:off x="8841276" y="43060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 name="Oval 1055">
                <a:extLst>
                  <a:ext uri="{FF2B5EF4-FFF2-40B4-BE49-F238E27FC236}">
                    <a16:creationId xmlns:a16="http://schemas.microsoft.com/office/drawing/2014/main" id="{595BE56B-9978-4D82-9C73-50F8061D4DEA}"/>
                  </a:ext>
                </a:extLst>
              </p:cNvPr>
              <p:cNvSpPr>
                <a:spLocks noChangeArrowheads="1"/>
              </p:cNvSpPr>
              <p:nvPr/>
            </p:nvSpPr>
            <p:spPr bwMode="auto">
              <a:xfrm>
                <a:off x="8888901" y="4126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4" name="Oval 1056">
                <a:extLst>
                  <a:ext uri="{FF2B5EF4-FFF2-40B4-BE49-F238E27FC236}">
                    <a16:creationId xmlns:a16="http://schemas.microsoft.com/office/drawing/2014/main" id="{C22FCEB9-75C1-47E8-8BF3-28C90977CE70}"/>
                  </a:ext>
                </a:extLst>
              </p:cNvPr>
              <p:cNvSpPr>
                <a:spLocks noChangeArrowheads="1"/>
              </p:cNvSpPr>
              <p:nvPr/>
            </p:nvSpPr>
            <p:spPr bwMode="auto">
              <a:xfrm>
                <a:off x="8939701" y="41933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5" name="Oval 1057">
                <a:extLst>
                  <a:ext uri="{FF2B5EF4-FFF2-40B4-BE49-F238E27FC236}">
                    <a16:creationId xmlns:a16="http://schemas.microsoft.com/office/drawing/2014/main" id="{5FA17C0C-35FD-4B60-8CE1-6AAE9E6992BE}"/>
                  </a:ext>
                </a:extLst>
              </p:cNvPr>
              <p:cNvSpPr>
                <a:spLocks noChangeArrowheads="1"/>
              </p:cNvSpPr>
              <p:nvPr/>
            </p:nvSpPr>
            <p:spPr bwMode="auto">
              <a:xfrm>
                <a:off x="8990501" y="43632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6" name="Oval 1058">
                <a:extLst>
                  <a:ext uri="{FF2B5EF4-FFF2-40B4-BE49-F238E27FC236}">
                    <a16:creationId xmlns:a16="http://schemas.microsoft.com/office/drawing/2014/main" id="{20F88B92-9FC5-430C-9591-615C1556A0D2}"/>
                  </a:ext>
                </a:extLst>
              </p:cNvPr>
              <p:cNvSpPr>
                <a:spLocks noChangeArrowheads="1"/>
              </p:cNvSpPr>
              <p:nvPr/>
            </p:nvSpPr>
            <p:spPr bwMode="auto">
              <a:xfrm>
                <a:off x="9044476" y="3758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7" name="Oval 1059">
                <a:extLst>
                  <a:ext uri="{FF2B5EF4-FFF2-40B4-BE49-F238E27FC236}">
                    <a16:creationId xmlns:a16="http://schemas.microsoft.com/office/drawing/2014/main" id="{86CD58F2-4996-4B18-8DDE-30696B155CA7}"/>
                  </a:ext>
                </a:extLst>
              </p:cNvPr>
              <p:cNvSpPr>
                <a:spLocks noChangeArrowheads="1"/>
              </p:cNvSpPr>
              <p:nvPr/>
            </p:nvSpPr>
            <p:spPr bwMode="auto">
              <a:xfrm>
                <a:off x="9095276" y="37202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8" name="Oval 1060">
                <a:extLst>
                  <a:ext uri="{FF2B5EF4-FFF2-40B4-BE49-F238E27FC236}">
                    <a16:creationId xmlns:a16="http://schemas.microsoft.com/office/drawing/2014/main" id="{6BE2629D-6B0E-42E9-B3B4-E854A5EBC1F8}"/>
                  </a:ext>
                </a:extLst>
              </p:cNvPr>
              <p:cNvSpPr>
                <a:spLocks noChangeArrowheads="1"/>
              </p:cNvSpPr>
              <p:nvPr/>
            </p:nvSpPr>
            <p:spPr bwMode="auto">
              <a:xfrm>
                <a:off x="9136551" y="40727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9" name="Oval 1061">
                <a:extLst>
                  <a:ext uri="{FF2B5EF4-FFF2-40B4-BE49-F238E27FC236}">
                    <a16:creationId xmlns:a16="http://schemas.microsoft.com/office/drawing/2014/main" id="{60746D55-BF98-43FB-AEBC-E86828C5BD33}"/>
                  </a:ext>
                </a:extLst>
              </p:cNvPr>
              <p:cNvSpPr>
                <a:spLocks noChangeArrowheads="1"/>
              </p:cNvSpPr>
              <p:nvPr/>
            </p:nvSpPr>
            <p:spPr bwMode="auto">
              <a:xfrm>
                <a:off x="9187351" y="40917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0" name="Oval 1062">
                <a:extLst>
                  <a:ext uri="{FF2B5EF4-FFF2-40B4-BE49-F238E27FC236}">
                    <a16:creationId xmlns:a16="http://schemas.microsoft.com/office/drawing/2014/main" id="{2BA44FDB-02B3-41FA-93C7-AD5B89755EE3}"/>
                  </a:ext>
                </a:extLst>
              </p:cNvPr>
              <p:cNvSpPr>
                <a:spLocks noChangeArrowheads="1"/>
              </p:cNvSpPr>
              <p:nvPr/>
            </p:nvSpPr>
            <p:spPr bwMode="auto">
              <a:xfrm>
                <a:off x="9238151" y="3699656"/>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1" name="Oval 1063">
                <a:extLst>
                  <a:ext uri="{FF2B5EF4-FFF2-40B4-BE49-F238E27FC236}">
                    <a16:creationId xmlns:a16="http://schemas.microsoft.com/office/drawing/2014/main" id="{15C6508B-9E91-45BF-8E69-FA9BFF56C30F}"/>
                  </a:ext>
                </a:extLst>
              </p:cNvPr>
              <p:cNvSpPr>
                <a:spLocks noChangeArrowheads="1"/>
              </p:cNvSpPr>
              <p:nvPr/>
            </p:nvSpPr>
            <p:spPr bwMode="auto">
              <a:xfrm>
                <a:off x="9292126" y="3693306"/>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2" name="Oval 1064">
                <a:extLst>
                  <a:ext uri="{FF2B5EF4-FFF2-40B4-BE49-F238E27FC236}">
                    <a16:creationId xmlns:a16="http://schemas.microsoft.com/office/drawing/2014/main" id="{6AF2CFEE-D50B-4698-BC71-8ADD288FE9D5}"/>
                  </a:ext>
                </a:extLst>
              </p:cNvPr>
              <p:cNvSpPr>
                <a:spLocks noChangeArrowheads="1"/>
              </p:cNvSpPr>
              <p:nvPr/>
            </p:nvSpPr>
            <p:spPr bwMode="auto">
              <a:xfrm>
                <a:off x="9336576" y="3706006"/>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3" name="Oval 1065">
                <a:extLst>
                  <a:ext uri="{FF2B5EF4-FFF2-40B4-BE49-F238E27FC236}">
                    <a16:creationId xmlns:a16="http://schemas.microsoft.com/office/drawing/2014/main" id="{5C57A201-DC9F-4700-BFBB-607A18C8B1CD}"/>
                  </a:ext>
                </a:extLst>
              </p:cNvPr>
              <p:cNvSpPr>
                <a:spLocks noChangeArrowheads="1"/>
              </p:cNvSpPr>
              <p:nvPr/>
            </p:nvSpPr>
            <p:spPr bwMode="auto">
              <a:xfrm>
                <a:off x="9384201" y="35948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4" name="Oval 1066">
                <a:extLst>
                  <a:ext uri="{FF2B5EF4-FFF2-40B4-BE49-F238E27FC236}">
                    <a16:creationId xmlns:a16="http://schemas.microsoft.com/office/drawing/2014/main" id="{75E90A67-8EE1-4DE6-A7A9-9528D66A70F7}"/>
                  </a:ext>
                </a:extLst>
              </p:cNvPr>
              <p:cNvSpPr>
                <a:spLocks noChangeArrowheads="1"/>
              </p:cNvSpPr>
              <p:nvPr/>
            </p:nvSpPr>
            <p:spPr bwMode="auto">
              <a:xfrm>
                <a:off x="9441351" y="38028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5" name="Oval 1067">
                <a:extLst>
                  <a:ext uri="{FF2B5EF4-FFF2-40B4-BE49-F238E27FC236}">
                    <a16:creationId xmlns:a16="http://schemas.microsoft.com/office/drawing/2014/main" id="{3CB01FCB-F1B2-4E70-9F9A-0B9F103BB434}"/>
                  </a:ext>
                </a:extLst>
              </p:cNvPr>
              <p:cNvSpPr>
                <a:spLocks noChangeArrowheads="1"/>
              </p:cNvSpPr>
              <p:nvPr/>
            </p:nvSpPr>
            <p:spPr bwMode="auto">
              <a:xfrm>
                <a:off x="9485801" y="41298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 name="Oval 1068">
                <a:extLst>
                  <a:ext uri="{FF2B5EF4-FFF2-40B4-BE49-F238E27FC236}">
                    <a16:creationId xmlns:a16="http://schemas.microsoft.com/office/drawing/2014/main" id="{7FE0D42A-5D69-49C1-9BBF-418006B47841}"/>
                  </a:ext>
                </a:extLst>
              </p:cNvPr>
              <p:cNvSpPr>
                <a:spLocks noChangeArrowheads="1"/>
              </p:cNvSpPr>
              <p:nvPr/>
            </p:nvSpPr>
            <p:spPr bwMode="auto">
              <a:xfrm>
                <a:off x="9533426" y="4012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 name="Oval 1069">
                <a:extLst>
                  <a:ext uri="{FF2B5EF4-FFF2-40B4-BE49-F238E27FC236}">
                    <a16:creationId xmlns:a16="http://schemas.microsoft.com/office/drawing/2014/main" id="{05AC6BF8-AFF3-4CF7-A5E8-7B0345895C43}"/>
                  </a:ext>
                </a:extLst>
              </p:cNvPr>
              <p:cNvSpPr>
                <a:spLocks noChangeArrowheads="1"/>
              </p:cNvSpPr>
              <p:nvPr/>
            </p:nvSpPr>
            <p:spPr bwMode="auto">
              <a:xfrm>
                <a:off x="9631851" y="44140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 name="Oval 1070">
                <a:extLst>
                  <a:ext uri="{FF2B5EF4-FFF2-40B4-BE49-F238E27FC236}">
                    <a16:creationId xmlns:a16="http://schemas.microsoft.com/office/drawing/2014/main" id="{4E62537D-13B7-445B-82FF-0E8A85529B34}"/>
                  </a:ext>
                </a:extLst>
              </p:cNvPr>
              <p:cNvSpPr>
                <a:spLocks noChangeArrowheads="1"/>
              </p:cNvSpPr>
              <p:nvPr/>
            </p:nvSpPr>
            <p:spPr bwMode="auto">
              <a:xfrm>
                <a:off x="9735039" y="44997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 name="Oval 1071">
                <a:extLst>
                  <a:ext uri="{FF2B5EF4-FFF2-40B4-BE49-F238E27FC236}">
                    <a16:creationId xmlns:a16="http://schemas.microsoft.com/office/drawing/2014/main" id="{CA18A215-32A0-4765-9EAB-D75DE3875D53}"/>
                  </a:ext>
                </a:extLst>
              </p:cNvPr>
              <p:cNvSpPr>
                <a:spLocks noChangeArrowheads="1"/>
              </p:cNvSpPr>
              <p:nvPr/>
            </p:nvSpPr>
            <p:spPr bwMode="auto">
              <a:xfrm>
                <a:off x="9833464" y="42838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0" name="Oval 1072">
                <a:extLst>
                  <a:ext uri="{FF2B5EF4-FFF2-40B4-BE49-F238E27FC236}">
                    <a16:creationId xmlns:a16="http://schemas.microsoft.com/office/drawing/2014/main" id="{F468A4B5-F55D-4838-B6C7-284587B1D49D}"/>
                  </a:ext>
                </a:extLst>
              </p:cNvPr>
              <p:cNvSpPr>
                <a:spLocks noChangeArrowheads="1"/>
              </p:cNvSpPr>
              <p:nvPr/>
            </p:nvSpPr>
            <p:spPr bwMode="auto">
              <a:xfrm>
                <a:off x="9931889" y="40822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1" name="Oval 1073">
                <a:extLst>
                  <a:ext uri="{FF2B5EF4-FFF2-40B4-BE49-F238E27FC236}">
                    <a16:creationId xmlns:a16="http://schemas.microsoft.com/office/drawing/2014/main" id="{51E674C6-DEB4-4593-96FC-95B65907DC99}"/>
                  </a:ext>
                </a:extLst>
              </p:cNvPr>
              <p:cNvSpPr>
                <a:spLocks noChangeArrowheads="1"/>
              </p:cNvSpPr>
              <p:nvPr/>
            </p:nvSpPr>
            <p:spPr bwMode="auto">
              <a:xfrm>
                <a:off x="10030314" y="37964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2" name="Oval 1074">
                <a:extLst>
                  <a:ext uri="{FF2B5EF4-FFF2-40B4-BE49-F238E27FC236}">
                    <a16:creationId xmlns:a16="http://schemas.microsoft.com/office/drawing/2014/main" id="{3A33E686-9905-4DA3-9CC5-7003184A22F1}"/>
                  </a:ext>
                </a:extLst>
              </p:cNvPr>
              <p:cNvSpPr>
                <a:spLocks noChangeArrowheads="1"/>
              </p:cNvSpPr>
              <p:nvPr/>
            </p:nvSpPr>
            <p:spPr bwMode="auto">
              <a:xfrm>
                <a:off x="10131914" y="40155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3" name="Oval 1075">
                <a:extLst>
                  <a:ext uri="{FF2B5EF4-FFF2-40B4-BE49-F238E27FC236}">
                    <a16:creationId xmlns:a16="http://schemas.microsoft.com/office/drawing/2014/main" id="{DD132C05-4F28-4A0D-8349-CC71C1E70508}"/>
                  </a:ext>
                </a:extLst>
              </p:cNvPr>
              <p:cNvSpPr>
                <a:spLocks noChangeArrowheads="1"/>
              </p:cNvSpPr>
              <p:nvPr/>
            </p:nvSpPr>
            <p:spPr bwMode="auto">
              <a:xfrm>
                <a:off x="10230339" y="43981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4" name="Oval 1076">
                <a:extLst>
                  <a:ext uri="{FF2B5EF4-FFF2-40B4-BE49-F238E27FC236}">
                    <a16:creationId xmlns:a16="http://schemas.microsoft.com/office/drawing/2014/main" id="{D8885569-6977-46D6-BDBD-BF25A7C4D00B}"/>
                  </a:ext>
                </a:extLst>
              </p:cNvPr>
              <p:cNvSpPr>
                <a:spLocks noChangeArrowheads="1"/>
              </p:cNvSpPr>
              <p:nvPr/>
            </p:nvSpPr>
            <p:spPr bwMode="auto">
              <a:xfrm>
                <a:off x="10328764" y="40219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5" name="Oval 1077">
                <a:extLst>
                  <a:ext uri="{FF2B5EF4-FFF2-40B4-BE49-F238E27FC236}">
                    <a16:creationId xmlns:a16="http://schemas.microsoft.com/office/drawing/2014/main" id="{C1EF65C9-2B8E-4699-9B92-D05E4AD62BF4}"/>
                  </a:ext>
                </a:extLst>
              </p:cNvPr>
              <p:cNvSpPr>
                <a:spLocks noChangeArrowheads="1"/>
              </p:cNvSpPr>
              <p:nvPr/>
            </p:nvSpPr>
            <p:spPr bwMode="auto">
              <a:xfrm>
                <a:off x="10427189" y="41774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6" name="Oval 1078">
                <a:extLst>
                  <a:ext uri="{FF2B5EF4-FFF2-40B4-BE49-F238E27FC236}">
                    <a16:creationId xmlns:a16="http://schemas.microsoft.com/office/drawing/2014/main" id="{C0CD62E8-5A4B-4094-9D0F-3992BA635CEB}"/>
                  </a:ext>
                </a:extLst>
              </p:cNvPr>
              <p:cNvSpPr>
                <a:spLocks noChangeArrowheads="1"/>
              </p:cNvSpPr>
              <p:nvPr/>
            </p:nvSpPr>
            <p:spPr bwMode="auto">
              <a:xfrm>
                <a:off x="10525614" y="41235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7" name="Oval 1079">
                <a:extLst>
                  <a:ext uri="{FF2B5EF4-FFF2-40B4-BE49-F238E27FC236}">
                    <a16:creationId xmlns:a16="http://schemas.microsoft.com/office/drawing/2014/main" id="{62212447-EB40-4BED-9496-EDCB594F9A11}"/>
                  </a:ext>
                </a:extLst>
              </p:cNvPr>
              <p:cNvSpPr>
                <a:spLocks noChangeArrowheads="1"/>
              </p:cNvSpPr>
              <p:nvPr/>
            </p:nvSpPr>
            <p:spPr bwMode="auto">
              <a:xfrm>
                <a:off x="10639914" y="39266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8" name="Oval 1080">
                <a:extLst>
                  <a:ext uri="{FF2B5EF4-FFF2-40B4-BE49-F238E27FC236}">
                    <a16:creationId xmlns:a16="http://schemas.microsoft.com/office/drawing/2014/main" id="{ABF3C280-B446-4826-AE20-28FE25DF9E8C}"/>
                  </a:ext>
                </a:extLst>
              </p:cNvPr>
              <p:cNvSpPr>
                <a:spLocks noChangeArrowheads="1"/>
              </p:cNvSpPr>
              <p:nvPr/>
            </p:nvSpPr>
            <p:spPr bwMode="auto">
              <a:xfrm>
                <a:off x="10725639" y="38917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9" name="Oval 1081">
                <a:extLst>
                  <a:ext uri="{FF2B5EF4-FFF2-40B4-BE49-F238E27FC236}">
                    <a16:creationId xmlns:a16="http://schemas.microsoft.com/office/drawing/2014/main" id="{243A532E-EC77-45A4-837B-CF6EC3CC6168}"/>
                  </a:ext>
                </a:extLst>
              </p:cNvPr>
              <p:cNvSpPr>
                <a:spLocks noChangeArrowheads="1"/>
              </p:cNvSpPr>
              <p:nvPr/>
            </p:nvSpPr>
            <p:spPr bwMode="auto">
              <a:xfrm>
                <a:off x="83443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0" name="Oval 1082">
                <a:extLst>
                  <a:ext uri="{FF2B5EF4-FFF2-40B4-BE49-F238E27FC236}">
                    <a16:creationId xmlns:a16="http://schemas.microsoft.com/office/drawing/2014/main" id="{B82A1203-790C-4589-BC35-FDEDA18C25BA}"/>
                  </a:ext>
                </a:extLst>
              </p:cNvPr>
              <p:cNvSpPr>
                <a:spLocks noChangeArrowheads="1"/>
              </p:cNvSpPr>
              <p:nvPr/>
            </p:nvSpPr>
            <p:spPr bwMode="auto">
              <a:xfrm>
                <a:off x="841423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1" name="Oval 1083">
                <a:extLst>
                  <a:ext uri="{FF2B5EF4-FFF2-40B4-BE49-F238E27FC236}">
                    <a16:creationId xmlns:a16="http://schemas.microsoft.com/office/drawing/2014/main" id="{5FA38190-011C-462A-BAA1-1F3F008CED00}"/>
                  </a:ext>
                </a:extLst>
              </p:cNvPr>
              <p:cNvSpPr>
                <a:spLocks noChangeArrowheads="1"/>
              </p:cNvSpPr>
              <p:nvPr/>
            </p:nvSpPr>
            <p:spPr bwMode="auto">
              <a:xfrm>
                <a:off x="844281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2" name="Oval 1084">
                <a:extLst>
                  <a:ext uri="{FF2B5EF4-FFF2-40B4-BE49-F238E27FC236}">
                    <a16:creationId xmlns:a16="http://schemas.microsoft.com/office/drawing/2014/main" id="{3790C9EB-7CD2-4EB2-94A9-808A27343419}"/>
                  </a:ext>
                </a:extLst>
              </p:cNvPr>
              <p:cNvSpPr>
                <a:spLocks noChangeArrowheads="1"/>
              </p:cNvSpPr>
              <p:nvPr/>
            </p:nvSpPr>
            <p:spPr bwMode="auto">
              <a:xfrm>
                <a:off x="8512664" y="4601356"/>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3" name="Oval 1085">
                <a:extLst>
                  <a:ext uri="{FF2B5EF4-FFF2-40B4-BE49-F238E27FC236}">
                    <a16:creationId xmlns:a16="http://schemas.microsoft.com/office/drawing/2014/main" id="{C5649A12-E4C9-466B-8627-C520D4F8EBA7}"/>
                  </a:ext>
                </a:extLst>
              </p:cNvPr>
              <p:cNvSpPr>
                <a:spLocks noChangeArrowheads="1"/>
              </p:cNvSpPr>
              <p:nvPr/>
            </p:nvSpPr>
            <p:spPr bwMode="auto">
              <a:xfrm>
                <a:off x="8565051" y="44076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4" name="Oval 1086">
                <a:extLst>
                  <a:ext uri="{FF2B5EF4-FFF2-40B4-BE49-F238E27FC236}">
                    <a16:creationId xmlns:a16="http://schemas.microsoft.com/office/drawing/2014/main" id="{0993ECE8-8EC2-492A-9B1F-543F652A4E04}"/>
                  </a:ext>
                </a:extLst>
              </p:cNvPr>
              <p:cNvSpPr>
                <a:spLocks noChangeArrowheads="1"/>
              </p:cNvSpPr>
              <p:nvPr/>
            </p:nvSpPr>
            <p:spPr bwMode="auto">
              <a:xfrm>
                <a:off x="8634901" y="34424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5" name="Oval 1087">
                <a:extLst>
                  <a:ext uri="{FF2B5EF4-FFF2-40B4-BE49-F238E27FC236}">
                    <a16:creationId xmlns:a16="http://schemas.microsoft.com/office/drawing/2014/main" id="{24FA311B-312F-47C4-8EBC-CAB7F831DD55}"/>
                  </a:ext>
                </a:extLst>
              </p:cNvPr>
              <p:cNvSpPr>
                <a:spLocks noChangeArrowheads="1"/>
              </p:cNvSpPr>
              <p:nvPr/>
            </p:nvSpPr>
            <p:spPr bwMode="auto">
              <a:xfrm>
                <a:off x="8692051" y="32964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6" name="Oval 1088">
                <a:extLst>
                  <a:ext uri="{FF2B5EF4-FFF2-40B4-BE49-F238E27FC236}">
                    <a16:creationId xmlns:a16="http://schemas.microsoft.com/office/drawing/2014/main" id="{298178B5-E43C-44E5-8DCE-0A5A30E68AEA}"/>
                  </a:ext>
                </a:extLst>
              </p:cNvPr>
              <p:cNvSpPr>
                <a:spLocks noChangeArrowheads="1"/>
              </p:cNvSpPr>
              <p:nvPr/>
            </p:nvSpPr>
            <p:spPr bwMode="auto">
              <a:xfrm>
                <a:off x="8755551" y="33694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7" name="Oval 1089">
                <a:extLst>
                  <a:ext uri="{FF2B5EF4-FFF2-40B4-BE49-F238E27FC236}">
                    <a16:creationId xmlns:a16="http://schemas.microsoft.com/office/drawing/2014/main" id="{CEDC20B6-6427-499A-AEB8-C209D3C15D72}"/>
                  </a:ext>
                </a:extLst>
              </p:cNvPr>
              <p:cNvSpPr>
                <a:spLocks noChangeArrowheads="1"/>
              </p:cNvSpPr>
              <p:nvPr/>
            </p:nvSpPr>
            <p:spPr bwMode="auto">
              <a:xfrm>
                <a:off x="8860326" y="39774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8" name="Oval 1090">
                <a:extLst>
                  <a:ext uri="{FF2B5EF4-FFF2-40B4-BE49-F238E27FC236}">
                    <a16:creationId xmlns:a16="http://schemas.microsoft.com/office/drawing/2014/main" id="{2BCA219F-CEA0-47DB-A759-EB0047DF4BE8}"/>
                  </a:ext>
                </a:extLst>
              </p:cNvPr>
              <p:cNvSpPr>
                <a:spLocks noChangeArrowheads="1"/>
              </p:cNvSpPr>
              <p:nvPr/>
            </p:nvSpPr>
            <p:spPr bwMode="auto">
              <a:xfrm>
                <a:off x="8904776" y="39711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9" name="Oval 1091">
                <a:extLst>
                  <a:ext uri="{FF2B5EF4-FFF2-40B4-BE49-F238E27FC236}">
                    <a16:creationId xmlns:a16="http://schemas.microsoft.com/office/drawing/2014/main" id="{94753B35-C8FD-4151-A984-6BFC3FC005A7}"/>
                  </a:ext>
                </a:extLst>
              </p:cNvPr>
              <p:cNvSpPr>
                <a:spLocks noChangeArrowheads="1"/>
              </p:cNvSpPr>
              <p:nvPr/>
            </p:nvSpPr>
            <p:spPr bwMode="auto">
              <a:xfrm>
                <a:off x="8990501" y="38091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0" name="Oval 1092">
                <a:extLst>
                  <a:ext uri="{FF2B5EF4-FFF2-40B4-BE49-F238E27FC236}">
                    <a16:creationId xmlns:a16="http://schemas.microsoft.com/office/drawing/2014/main" id="{0AD80F2C-1AE5-4D1C-B00F-616219A43CBC}"/>
                  </a:ext>
                </a:extLst>
              </p:cNvPr>
              <p:cNvSpPr>
                <a:spLocks noChangeArrowheads="1"/>
              </p:cNvSpPr>
              <p:nvPr/>
            </p:nvSpPr>
            <p:spPr bwMode="auto">
              <a:xfrm>
                <a:off x="9044476" y="38695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1" name="Oval 1093">
                <a:extLst>
                  <a:ext uri="{FF2B5EF4-FFF2-40B4-BE49-F238E27FC236}">
                    <a16:creationId xmlns:a16="http://schemas.microsoft.com/office/drawing/2014/main" id="{00C9593C-F9C1-42EB-8ED2-587E74457576}"/>
                  </a:ext>
                </a:extLst>
              </p:cNvPr>
              <p:cNvSpPr>
                <a:spLocks noChangeArrowheads="1"/>
              </p:cNvSpPr>
              <p:nvPr/>
            </p:nvSpPr>
            <p:spPr bwMode="auto">
              <a:xfrm>
                <a:off x="9101626" y="39139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2" name="Oval 1094">
                <a:extLst>
                  <a:ext uri="{FF2B5EF4-FFF2-40B4-BE49-F238E27FC236}">
                    <a16:creationId xmlns:a16="http://schemas.microsoft.com/office/drawing/2014/main" id="{B2902D06-AFA7-49DD-9A72-6E3734FEA48C}"/>
                  </a:ext>
                </a:extLst>
              </p:cNvPr>
              <p:cNvSpPr>
                <a:spLocks noChangeArrowheads="1"/>
              </p:cNvSpPr>
              <p:nvPr/>
            </p:nvSpPr>
            <p:spPr bwMode="auto">
              <a:xfrm>
                <a:off x="9136551" y="36202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3" name="Oval 1095">
                <a:extLst>
                  <a:ext uri="{FF2B5EF4-FFF2-40B4-BE49-F238E27FC236}">
                    <a16:creationId xmlns:a16="http://schemas.microsoft.com/office/drawing/2014/main" id="{AF0347BC-E09E-4974-BC7C-A5777BF29A2F}"/>
                  </a:ext>
                </a:extLst>
              </p:cNvPr>
              <p:cNvSpPr>
                <a:spLocks noChangeArrowheads="1"/>
              </p:cNvSpPr>
              <p:nvPr/>
            </p:nvSpPr>
            <p:spPr bwMode="auto">
              <a:xfrm>
                <a:off x="9228626" y="38790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4" name="Oval 1096">
                <a:extLst>
                  <a:ext uri="{FF2B5EF4-FFF2-40B4-BE49-F238E27FC236}">
                    <a16:creationId xmlns:a16="http://schemas.microsoft.com/office/drawing/2014/main" id="{7060FF53-4608-430E-A802-456391360447}"/>
                  </a:ext>
                </a:extLst>
              </p:cNvPr>
              <p:cNvSpPr>
                <a:spLocks noChangeArrowheads="1"/>
              </p:cNvSpPr>
              <p:nvPr/>
            </p:nvSpPr>
            <p:spPr bwMode="auto">
              <a:xfrm>
                <a:off x="9257201" y="40250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5" name="Oval 1097">
                <a:extLst>
                  <a:ext uri="{FF2B5EF4-FFF2-40B4-BE49-F238E27FC236}">
                    <a16:creationId xmlns:a16="http://schemas.microsoft.com/office/drawing/2014/main" id="{EE377D39-695F-4954-A5F2-2FA8B6FBFF66}"/>
                  </a:ext>
                </a:extLst>
              </p:cNvPr>
              <p:cNvSpPr>
                <a:spLocks noChangeArrowheads="1"/>
              </p:cNvSpPr>
              <p:nvPr/>
            </p:nvSpPr>
            <p:spPr bwMode="auto">
              <a:xfrm>
                <a:off x="9330226" y="3910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 name="Oval 1098">
                <a:extLst>
                  <a:ext uri="{FF2B5EF4-FFF2-40B4-BE49-F238E27FC236}">
                    <a16:creationId xmlns:a16="http://schemas.microsoft.com/office/drawing/2014/main" id="{04835D6D-A0B4-46AE-87C8-A012B6544E7E}"/>
                  </a:ext>
                </a:extLst>
              </p:cNvPr>
              <p:cNvSpPr>
                <a:spLocks noChangeArrowheads="1"/>
              </p:cNvSpPr>
              <p:nvPr/>
            </p:nvSpPr>
            <p:spPr bwMode="auto">
              <a:xfrm>
                <a:off x="9406426" y="39838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 name="Oval 1099">
                <a:extLst>
                  <a:ext uri="{FF2B5EF4-FFF2-40B4-BE49-F238E27FC236}">
                    <a16:creationId xmlns:a16="http://schemas.microsoft.com/office/drawing/2014/main" id="{825B1161-223C-40E3-83BE-E5FDA483141B}"/>
                  </a:ext>
                </a:extLst>
              </p:cNvPr>
              <p:cNvSpPr>
                <a:spLocks noChangeArrowheads="1"/>
              </p:cNvSpPr>
              <p:nvPr/>
            </p:nvSpPr>
            <p:spPr bwMode="auto">
              <a:xfrm>
                <a:off x="9447701" y="40790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 name="Oval 1100">
                <a:extLst>
                  <a:ext uri="{FF2B5EF4-FFF2-40B4-BE49-F238E27FC236}">
                    <a16:creationId xmlns:a16="http://schemas.microsoft.com/office/drawing/2014/main" id="{4361D8B6-A6F0-4AA8-8889-F264C166196F}"/>
                  </a:ext>
                </a:extLst>
              </p:cNvPr>
              <p:cNvSpPr>
                <a:spLocks noChangeArrowheads="1"/>
              </p:cNvSpPr>
              <p:nvPr/>
            </p:nvSpPr>
            <p:spPr bwMode="auto">
              <a:xfrm>
                <a:off x="9539776" y="38822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9" name="Oval 1101">
                <a:extLst>
                  <a:ext uri="{FF2B5EF4-FFF2-40B4-BE49-F238E27FC236}">
                    <a16:creationId xmlns:a16="http://schemas.microsoft.com/office/drawing/2014/main" id="{94B1EF93-9F6D-4D9C-9B8A-BE1AA8BBAC30}"/>
                  </a:ext>
                </a:extLst>
              </p:cNvPr>
              <p:cNvSpPr>
                <a:spLocks noChangeArrowheads="1"/>
              </p:cNvSpPr>
              <p:nvPr/>
            </p:nvSpPr>
            <p:spPr bwMode="auto">
              <a:xfrm>
                <a:off x="9577876" y="39806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0" name="Oval 1102">
                <a:extLst>
                  <a:ext uri="{FF2B5EF4-FFF2-40B4-BE49-F238E27FC236}">
                    <a16:creationId xmlns:a16="http://schemas.microsoft.com/office/drawing/2014/main" id="{D008942D-4166-4525-B8A0-D84CE7FE4D92}"/>
                  </a:ext>
                </a:extLst>
              </p:cNvPr>
              <p:cNvSpPr>
                <a:spLocks noChangeArrowheads="1"/>
              </p:cNvSpPr>
              <p:nvPr/>
            </p:nvSpPr>
            <p:spPr bwMode="auto">
              <a:xfrm>
                <a:off x="9625501" y="39901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1" name="Oval 1103">
                <a:extLst>
                  <a:ext uri="{FF2B5EF4-FFF2-40B4-BE49-F238E27FC236}">
                    <a16:creationId xmlns:a16="http://schemas.microsoft.com/office/drawing/2014/main" id="{4F53D8C6-FA73-46BE-A634-BCB6E3B97396}"/>
                  </a:ext>
                </a:extLst>
              </p:cNvPr>
              <p:cNvSpPr>
                <a:spLocks noChangeArrowheads="1"/>
              </p:cNvSpPr>
              <p:nvPr/>
            </p:nvSpPr>
            <p:spPr bwMode="auto">
              <a:xfrm>
                <a:off x="9677889" y="3999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2" name="Oval 1104">
                <a:extLst>
                  <a:ext uri="{FF2B5EF4-FFF2-40B4-BE49-F238E27FC236}">
                    <a16:creationId xmlns:a16="http://schemas.microsoft.com/office/drawing/2014/main" id="{2FAA564B-E746-4802-AA77-A836B0B485D8}"/>
                  </a:ext>
                </a:extLst>
              </p:cNvPr>
              <p:cNvSpPr>
                <a:spLocks noChangeArrowheads="1"/>
              </p:cNvSpPr>
              <p:nvPr/>
            </p:nvSpPr>
            <p:spPr bwMode="auto">
              <a:xfrm>
                <a:off x="9735039" y="4206069"/>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3" name="Oval 1105">
                <a:extLst>
                  <a:ext uri="{FF2B5EF4-FFF2-40B4-BE49-F238E27FC236}">
                    <a16:creationId xmlns:a16="http://schemas.microsoft.com/office/drawing/2014/main" id="{1E9850F6-9130-4D7A-A95A-CA06F193A676}"/>
                  </a:ext>
                </a:extLst>
              </p:cNvPr>
              <p:cNvSpPr>
                <a:spLocks noChangeArrowheads="1"/>
              </p:cNvSpPr>
              <p:nvPr/>
            </p:nvSpPr>
            <p:spPr bwMode="auto">
              <a:xfrm>
                <a:off x="9833464" y="4012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4" name="Oval 1106">
                <a:extLst>
                  <a:ext uri="{FF2B5EF4-FFF2-40B4-BE49-F238E27FC236}">
                    <a16:creationId xmlns:a16="http://schemas.microsoft.com/office/drawing/2014/main" id="{A2B98D42-114E-492B-B859-E6DA621C98A7}"/>
                  </a:ext>
                </a:extLst>
              </p:cNvPr>
              <p:cNvSpPr>
                <a:spLocks noChangeArrowheads="1"/>
              </p:cNvSpPr>
              <p:nvPr/>
            </p:nvSpPr>
            <p:spPr bwMode="auto">
              <a:xfrm>
                <a:off x="9931889" y="33345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5" name="Oval 1107">
                <a:extLst>
                  <a:ext uri="{FF2B5EF4-FFF2-40B4-BE49-F238E27FC236}">
                    <a16:creationId xmlns:a16="http://schemas.microsoft.com/office/drawing/2014/main" id="{68203AFE-9D1C-4A5F-AD60-88E44BB2D649}"/>
                  </a:ext>
                </a:extLst>
              </p:cNvPr>
              <p:cNvSpPr>
                <a:spLocks noChangeArrowheads="1"/>
              </p:cNvSpPr>
              <p:nvPr/>
            </p:nvSpPr>
            <p:spPr bwMode="auto">
              <a:xfrm>
                <a:off x="10039839" y="35313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6" name="Oval 1108">
                <a:extLst>
                  <a:ext uri="{FF2B5EF4-FFF2-40B4-BE49-F238E27FC236}">
                    <a16:creationId xmlns:a16="http://schemas.microsoft.com/office/drawing/2014/main" id="{65835CE5-E8E3-47AD-BB29-7992ABBD4C21}"/>
                  </a:ext>
                </a:extLst>
              </p:cNvPr>
              <p:cNvSpPr>
                <a:spLocks noChangeArrowheads="1"/>
              </p:cNvSpPr>
              <p:nvPr/>
            </p:nvSpPr>
            <p:spPr bwMode="auto">
              <a:xfrm>
                <a:off x="10131914" y="45315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7" name="Oval 1109">
                <a:extLst>
                  <a:ext uri="{FF2B5EF4-FFF2-40B4-BE49-F238E27FC236}">
                    <a16:creationId xmlns:a16="http://schemas.microsoft.com/office/drawing/2014/main" id="{FD5AB698-1481-4C77-8D89-B428AE0369FA}"/>
                  </a:ext>
                </a:extLst>
              </p:cNvPr>
              <p:cNvSpPr>
                <a:spLocks noChangeArrowheads="1"/>
              </p:cNvSpPr>
              <p:nvPr/>
            </p:nvSpPr>
            <p:spPr bwMode="auto">
              <a:xfrm>
                <a:off x="10236689" y="3872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8" name="Oval 1110">
                <a:extLst>
                  <a:ext uri="{FF2B5EF4-FFF2-40B4-BE49-F238E27FC236}">
                    <a16:creationId xmlns:a16="http://schemas.microsoft.com/office/drawing/2014/main" id="{B944DB35-F8C5-4101-BD56-6126E235A618}"/>
                  </a:ext>
                </a:extLst>
              </p:cNvPr>
              <p:cNvSpPr>
                <a:spLocks noChangeArrowheads="1"/>
              </p:cNvSpPr>
              <p:nvPr/>
            </p:nvSpPr>
            <p:spPr bwMode="auto">
              <a:xfrm>
                <a:off x="10328764" y="40536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29" name="Oval 1111">
                <a:extLst>
                  <a:ext uri="{FF2B5EF4-FFF2-40B4-BE49-F238E27FC236}">
                    <a16:creationId xmlns:a16="http://schemas.microsoft.com/office/drawing/2014/main" id="{3F201F42-2195-4C53-AA20-4FF4626FC232}"/>
                  </a:ext>
                </a:extLst>
              </p:cNvPr>
              <p:cNvSpPr>
                <a:spLocks noChangeArrowheads="1"/>
              </p:cNvSpPr>
              <p:nvPr/>
            </p:nvSpPr>
            <p:spPr bwMode="auto">
              <a:xfrm>
                <a:off x="10427189" y="3885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0" name="Oval 1112">
                <a:extLst>
                  <a:ext uri="{FF2B5EF4-FFF2-40B4-BE49-F238E27FC236}">
                    <a16:creationId xmlns:a16="http://schemas.microsoft.com/office/drawing/2014/main" id="{3D4BA21F-4DE1-426D-994E-F577156AC402}"/>
                  </a:ext>
                </a:extLst>
              </p:cNvPr>
              <p:cNvSpPr>
                <a:spLocks noChangeArrowheads="1"/>
              </p:cNvSpPr>
              <p:nvPr/>
            </p:nvSpPr>
            <p:spPr bwMode="auto">
              <a:xfrm>
                <a:off x="10525614" y="3885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1" name="Oval 1113">
                <a:extLst>
                  <a:ext uri="{FF2B5EF4-FFF2-40B4-BE49-F238E27FC236}">
                    <a16:creationId xmlns:a16="http://schemas.microsoft.com/office/drawing/2014/main" id="{459DE137-76AE-4EAC-88CB-26AE8FF82595}"/>
                  </a:ext>
                </a:extLst>
              </p:cNvPr>
              <p:cNvSpPr>
                <a:spLocks noChangeArrowheads="1"/>
              </p:cNvSpPr>
              <p:nvPr/>
            </p:nvSpPr>
            <p:spPr bwMode="auto">
              <a:xfrm>
                <a:off x="10627214" y="38980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2" name="Oval 1114">
                <a:extLst>
                  <a:ext uri="{FF2B5EF4-FFF2-40B4-BE49-F238E27FC236}">
                    <a16:creationId xmlns:a16="http://schemas.microsoft.com/office/drawing/2014/main" id="{4A712417-6513-49B2-9639-D433E6DDDE4B}"/>
                  </a:ext>
                </a:extLst>
              </p:cNvPr>
              <p:cNvSpPr>
                <a:spLocks noChangeArrowheads="1"/>
              </p:cNvSpPr>
              <p:nvPr/>
            </p:nvSpPr>
            <p:spPr bwMode="auto">
              <a:xfrm>
                <a:off x="10725639" y="38155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3" name="Oval 1115">
                <a:extLst>
                  <a:ext uri="{FF2B5EF4-FFF2-40B4-BE49-F238E27FC236}">
                    <a16:creationId xmlns:a16="http://schemas.microsoft.com/office/drawing/2014/main" id="{E4C85FCE-79D3-468F-A3B2-F124704B16C5}"/>
                  </a:ext>
                </a:extLst>
              </p:cNvPr>
              <p:cNvSpPr>
                <a:spLocks noChangeArrowheads="1"/>
              </p:cNvSpPr>
              <p:nvPr/>
            </p:nvSpPr>
            <p:spPr bwMode="auto">
              <a:xfrm>
                <a:off x="10819301" y="38409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4" name="Oval 1116">
                <a:extLst>
                  <a:ext uri="{FF2B5EF4-FFF2-40B4-BE49-F238E27FC236}">
                    <a16:creationId xmlns:a16="http://schemas.microsoft.com/office/drawing/2014/main" id="{5BCEFB9F-981E-4694-8A36-5853BA3AE66D}"/>
                  </a:ext>
                </a:extLst>
              </p:cNvPr>
              <p:cNvSpPr>
                <a:spLocks noChangeArrowheads="1"/>
              </p:cNvSpPr>
              <p:nvPr/>
            </p:nvSpPr>
            <p:spPr bwMode="auto">
              <a:xfrm>
                <a:off x="10939951" y="4012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5" name="Oval 1117">
                <a:extLst>
                  <a:ext uri="{FF2B5EF4-FFF2-40B4-BE49-F238E27FC236}">
                    <a16:creationId xmlns:a16="http://schemas.microsoft.com/office/drawing/2014/main" id="{123797A5-D6DC-467B-B057-5DB5079FCBE8}"/>
                  </a:ext>
                </a:extLst>
              </p:cNvPr>
              <p:cNvSpPr>
                <a:spLocks noChangeArrowheads="1"/>
              </p:cNvSpPr>
              <p:nvPr/>
            </p:nvSpPr>
            <p:spPr bwMode="auto">
              <a:xfrm>
                <a:off x="11089176" y="3204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6" name="Oval 1118">
                <a:extLst>
                  <a:ext uri="{FF2B5EF4-FFF2-40B4-BE49-F238E27FC236}">
                    <a16:creationId xmlns:a16="http://schemas.microsoft.com/office/drawing/2014/main" id="{3DF863A9-599D-4B26-892C-CDBF7545E3AC}"/>
                  </a:ext>
                </a:extLst>
              </p:cNvPr>
              <p:cNvSpPr>
                <a:spLocks noChangeArrowheads="1"/>
              </p:cNvSpPr>
              <p:nvPr/>
            </p:nvSpPr>
            <p:spPr bwMode="auto">
              <a:xfrm>
                <a:off x="83443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 name="Oval 1119">
                <a:extLst>
                  <a:ext uri="{FF2B5EF4-FFF2-40B4-BE49-F238E27FC236}">
                    <a16:creationId xmlns:a16="http://schemas.microsoft.com/office/drawing/2014/main" id="{96AF5EBC-C6CE-48F4-BB06-5A73D82FF97A}"/>
                  </a:ext>
                </a:extLst>
              </p:cNvPr>
              <p:cNvSpPr>
                <a:spLocks noChangeArrowheads="1"/>
              </p:cNvSpPr>
              <p:nvPr/>
            </p:nvSpPr>
            <p:spPr bwMode="auto">
              <a:xfrm>
                <a:off x="838566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8" name="Oval 1120">
                <a:extLst>
                  <a:ext uri="{FF2B5EF4-FFF2-40B4-BE49-F238E27FC236}">
                    <a16:creationId xmlns:a16="http://schemas.microsoft.com/office/drawing/2014/main" id="{A39C08CB-243A-435D-8426-3CD693B38EE3}"/>
                  </a:ext>
                </a:extLst>
              </p:cNvPr>
              <p:cNvSpPr>
                <a:spLocks noChangeArrowheads="1"/>
              </p:cNvSpPr>
              <p:nvPr/>
            </p:nvSpPr>
            <p:spPr bwMode="auto">
              <a:xfrm>
                <a:off x="843646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9" name="Oval 1121">
                <a:extLst>
                  <a:ext uri="{FF2B5EF4-FFF2-40B4-BE49-F238E27FC236}">
                    <a16:creationId xmlns:a16="http://schemas.microsoft.com/office/drawing/2014/main" id="{F707EFD1-7947-4FE8-8039-47B4A6E6BC4F}"/>
                  </a:ext>
                </a:extLst>
              </p:cNvPr>
              <p:cNvSpPr>
                <a:spLocks noChangeArrowheads="1"/>
              </p:cNvSpPr>
              <p:nvPr/>
            </p:nvSpPr>
            <p:spPr bwMode="auto">
              <a:xfrm>
                <a:off x="84840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0" name="Oval 1122">
                <a:extLst>
                  <a:ext uri="{FF2B5EF4-FFF2-40B4-BE49-F238E27FC236}">
                    <a16:creationId xmlns:a16="http://schemas.microsoft.com/office/drawing/2014/main" id="{771AE87F-A525-4AA2-BD40-C60F13A92836}"/>
                  </a:ext>
                </a:extLst>
              </p:cNvPr>
              <p:cNvSpPr>
                <a:spLocks noChangeArrowheads="1"/>
              </p:cNvSpPr>
              <p:nvPr/>
            </p:nvSpPr>
            <p:spPr bwMode="auto">
              <a:xfrm>
                <a:off x="8534889" y="3528206"/>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1" name="Oval 1123">
                <a:extLst>
                  <a:ext uri="{FF2B5EF4-FFF2-40B4-BE49-F238E27FC236}">
                    <a16:creationId xmlns:a16="http://schemas.microsoft.com/office/drawing/2014/main" id="{173BDC6D-1073-4229-A767-00994B3AFDDD}"/>
                  </a:ext>
                </a:extLst>
              </p:cNvPr>
              <p:cNvSpPr>
                <a:spLocks noChangeArrowheads="1"/>
              </p:cNvSpPr>
              <p:nvPr/>
            </p:nvSpPr>
            <p:spPr bwMode="auto">
              <a:xfrm>
                <a:off x="8599976" y="34297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2" name="Oval 1124">
                <a:extLst>
                  <a:ext uri="{FF2B5EF4-FFF2-40B4-BE49-F238E27FC236}">
                    <a16:creationId xmlns:a16="http://schemas.microsoft.com/office/drawing/2014/main" id="{C14B4A7B-9212-4EB0-8A05-06898F5653EF}"/>
                  </a:ext>
                </a:extLst>
              </p:cNvPr>
              <p:cNvSpPr>
                <a:spLocks noChangeArrowheads="1"/>
              </p:cNvSpPr>
              <p:nvPr/>
            </p:nvSpPr>
            <p:spPr bwMode="auto">
              <a:xfrm>
                <a:off x="8657126" y="34488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3" name="Oval 1125">
                <a:extLst>
                  <a:ext uri="{FF2B5EF4-FFF2-40B4-BE49-F238E27FC236}">
                    <a16:creationId xmlns:a16="http://schemas.microsoft.com/office/drawing/2014/main" id="{DF2EFC65-DF3C-4176-B0A4-1FFDB1BFC2BB}"/>
                  </a:ext>
                </a:extLst>
              </p:cNvPr>
              <p:cNvSpPr>
                <a:spLocks noChangeArrowheads="1"/>
              </p:cNvSpPr>
              <p:nvPr/>
            </p:nvSpPr>
            <p:spPr bwMode="auto">
              <a:xfrm>
                <a:off x="8692051" y="35663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4" name="Oval 1126">
                <a:extLst>
                  <a:ext uri="{FF2B5EF4-FFF2-40B4-BE49-F238E27FC236}">
                    <a16:creationId xmlns:a16="http://schemas.microsoft.com/office/drawing/2014/main" id="{76D4AE6B-6F8D-45D7-B40C-E9A113F0C4D3}"/>
                  </a:ext>
                </a:extLst>
              </p:cNvPr>
              <p:cNvSpPr>
                <a:spLocks noChangeArrowheads="1"/>
              </p:cNvSpPr>
              <p:nvPr/>
            </p:nvSpPr>
            <p:spPr bwMode="auto">
              <a:xfrm>
                <a:off x="8733326" y="39774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5" name="Oval 1127">
                <a:extLst>
                  <a:ext uri="{FF2B5EF4-FFF2-40B4-BE49-F238E27FC236}">
                    <a16:creationId xmlns:a16="http://schemas.microsoft.com/office/drawing/2014/main" id="{7647DEFD-048A-4330-9ADF-20823C5FE77B}"/>
                  </a:ext>
                </a:extLst>
              </p:cNvPr>
              <p:cNvSpPr>
                <a:spLocks noChangeArrowheads="1"/>
              </p:cNvSpPr>
              <p:nvPr/>
            </p:nvSpPr>
            <p:spPr bwMode="auto">
              <a:xfrm>
                <a:off x="8796826" y="40758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6" name="Oval 1128">
                <a:extLst>
                  <a:ext uri="{FF2B5EF4-FFF2-40B4-BE49-F238E27FC236}">
                    <a16:creationId xmlns:a16="http://schemas.microsoft.com/office/drawing/2014/main" id="{0865F758-6FA0-4C99-8069-3F4D25F83AEE}"/>
                  </a:ext>
                </a:extLst>
              </p:cNvPr>
              <p:cNvSpPr>
                <a:spLocks noChangeArrowheads="1"/>
              </p:cNvSpPr>
              <p:nvPr/>
            </p:nvSpPr>
            <p:spPr bwMode="auto">
              <a:xfrm>
                <a:off x="8831751" y="40123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7" name="Oval 1129">
                <a:extLst>
                  <a:ext uri="{FF2B5EF4-FFF2-40B4-BE49-F238E27FC236}">
                    <a16:creationId xmlns:a16="http://schemas.microsoft.com/office/drawing/2014/main" id="{7FEAC647-CE30-42A9-B58B-794ADB40879F}"/>
                  </a:ext>
                </a:extLst>
              </p:cNvPr>
              <p:cNvSpPr>
                <a:spLocks noChangeArrowheads="1"/>
              </p:cNvSpPr>
              <p:nvPr/>
            </p:nvSpPr>
            <p:spPr bwMode="auto">
              <a:xfrm>
                <a:off x="8898426" y="41870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8" name="Oval 1130">
                <a:extLst>
                  <a:ext uri="{FF2B5EF4-FFF2-40B4-BE49-F238E27FC236}">
                    <a16:creationId xmlns:a16="http://schemas.microsoft.com/office/drawing/2014/main" id="{D06F6810-9D29-4B0F-84B4-98BB85E4C097}"/>
                  </a:ext>
                </a:extLst>
              </p:cNvPr>
              <p:cNvSpPr>
                <a:spLocks noChangeArrowheads="1"/>
              </p:cNvSpPr>
              <p:nvPr/>
            </p:nvSpPr>
            <p:spPr bwMode="auto">
              <a:xfrm>
                <a:off x="8952401" y="4164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9" name="Oval 1131">
                <a:extLst>
                  <a:ext uri="{FF2B5EF4-FFF2-40B4-BE49-F238E27FC236}">
                    <a16:creationId xmlns:a16="http://schemas.microsoft.com/office/drawing/2014/main" id="{988BC225-F9B9-45E5-A782-581FDB414549}"/>
                  </a:ext>
                </a:extLst>
              </p:cNvPr>
              <p:cNvSpPr>
                <a:spLocks noChangeArrowheads="1"/>
              </p:cNvSpPr>
              <p:nvPr/>
            </p:nvSpPr>
            <p:spPr bwMode="auto">
              <a:xfrm>
                <a:off x="9003201" y="40758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0" name="Oval 1132">
                <a:extLst>
                  <a:ext uri="{FF2B5EF4-FFF2-40B4-BE49-F238E27FC236}">
                    <a16:creationId xmlns:a16="http://schemas.microsoft.com/office/drawing/2014/main" id="{5E9F954C-467A-41A6-AC9F-E16DCADE8E11}"/>
                  </a:ext>
                </a:extLst>
              </p:cNvPr>
              <p:cNvSpPr>
                <a:spLocks noChangeArrowheads="1"/>
              </p:cNvSpPr>
              <p:nvPr/>
            </p:nvSpPr>
            <p:spPr bwMode="auto">
              <a:xfrm>
                <a:off x="9054001" y="44235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1" name="Oval 1133">
                <a:extLst>
                  <a:ext uri="{FF2B5EF4-FFF2-40B4-BE49-F238E27FC236}">
                    <a16:creationId xmlns:a16="http://schemas.microsoft.com/office/drawing/2014/main" id="{92249719-96BA-428A-BE0C-40CAF841091E}"/>
                  </a:ext>
                </a:extLst>
              </p:cNvPr>
              <p:cNvSpPr>
                <a:spLocks noChangeArrowheads="1"/>
              </p:cNvSpPr>
              <p:nvPr/>
            </p:nvSpPr>
            <p:spPr bwMode="auto">
              <a:xfrm>
                <a:off x="9101626" y="4164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2" name="Oval 1134">
                <a:extLst>
                  <a:ext uri="{FF2B5EF4-FFF2-40B4-BE49-F238E27FC236}">
                    <a16:creationId xmlns:a16="http://schemas.microsoft.com/office/drawing/2014/main" id="{9C9E09FE-B60C-44F2-90B9-E29CD594542E}"/>
                  </a:ext>
                </a:extLst>
              </p:cNvPr>
              <p:cNvSpPr>
                <a:spLocks noChangeArrowheads="1"/>
              </p:cNvSpPr>
              <p:nvPr/>
            </p:nvSpPr>
            <p:spPr bwMode="auto">
              <a:xfrm>
                <a:off x="9152426" y="41520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3" name="Oval 1135">
                <a:extLst>
                  <a:ext uri="{FF2B5EF4-FFF2-40B4-BE49-F238E27FC236}">
                    <a16:creationId xmlns:a16="http://schemas.microsoft.com/office/drawing/2014/main" id="{B9C08C5C-7CA9-4C18-9571-C2CD209E4806}"/>
                  </a:ext>
                </a:extLst>
              </p:cNvPr>
              <p:cNvSpPr>
                <a:spLocks noChangeArrowheads="1"/>
              </p:cNvSpPr>
              <p:nvPr/>
            </p:nvSpPr>
            <p:spPr bwMode="auto">
              <a:xfrm>
                <a:off x="9200051" y="39742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4" name="Oval 1136">
                <a:extLst>
                  <a:ext uri="{FF2B5EF4-FFF2-40B4-BE49-F238E27FC236}">
                    <a16:creationId xmlns:a16="http://schemas.microsoft.com/office/drawing/2014/main" id="{4D11C7BE-A225-493E-AA96-579041E0ED0A}"/>
                  </a:ext>
                </a:extLst>
              </p:cNvPr>
              <p:cNvSpPr>
                <a:spLocks noChangeArrowheads="1"/>
              </p:cNvSpPr>
              <p:nvPr/>
            </p:nvSpPr>
            <p:spPr bwMode="auto">
              <a:xfrm>
                <a:off x="9257201" y="38441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5" name="Oval 1137">
                <a:extLst>
                  <a:ext uri="{FF2B5EF4-FFF2-40B4-BE49-F238E27FC236}">
                    <a16:creationId xmlns:a16="http://schemas.microsoft.com/office/drawing/2014/main" id="{A9148A2D-47CA-484A-A9B1-B27E7C7FF9FB}"/>
                  </a:ext>
                </a:extLst>
              </p:cNvPr>
              <p:cNvSpPr>
                <a:spLocks noChangeArrowheads="1"/>
              </p:cNvSpPr>
              <p:nvPr/>
            </p:nvSpPr>
            <p:spPr bwMode="auto">
              <a:xfrm>
                <a:off x="9301651" y="39203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6" name="Oval 1138">
                <a:extLst>
                  <a:ext uri="{FF2B5EF4-FFF2-40B4-BE49-F238E27FC236}">
                    <a16:creationId xmlns:a16="http://schemas.microsoft.com/office/drawing/2014/main" id="{C249A847-843A-4564-B243-6B049A8C1A6F}"/>
                  </a:ext>
                </a:extLst>
              </p:cNvPr>
              <p:cNvSpPr>
                <a:spLocks noChangeArrowheads="1"/>
              </p:cNvSpPr>
              <p:nvPr/>
            </p:nvSpPr>
            <p:spPr bwMode="auto">
              <a:xfrm>
                <a:off x="9349276" y="39488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7" name="Oval 1139">
                <a:extLst>
                  <a:ext uri="{FF2B5EF4-FFF2-40B4-BE49-F238E27FC236}">
                    <a16:creationId xmlns:a16="http://schemas.microsoft.com/office/drawing/2014/main" id="{BC9CD4CF-CBFA-4D07-B1B5-5085D7A46019}"/>
                  </a:ext>
                </a:extLst>
              </p:cNvPr>
              <p:cNvSpPr>
                <a:spLocks noChangeArrowheads="1"/>
              </p:cNvSpPr>
              <p:nvPr/>
            </p:nvSpPr>
            <p:spPr bwMode="auto">
              <a:xfrm>
                <a:off x="9400076" y="39044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8" name="Oval 1140">
                <a:extLst>
                  <a:ext uri="{FF2B5EF4-FFF2-40B4-BE49-F238E27FC236}">
                    <a16:creationId xmlns:a16="http://schemas.microsoft.com/office/drawing/2014/main" id="{2541950F-5A4A-4136-B6EA-E3F446DB04AE}"/>
                  </a:ext>
                </a:extLst>
              </p:cNvPr>
              <p:cNvSpPr>
                <a:spLocks noChangeArrowheads="1"/>
              </p:cNvSpPr>
              <p:nvPr/>
            </p:nvSpPr>
            <p:spPr bwMode="auto">
              <a:xfrm>
                <a:off x="9447701" y="4164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9" name="Oval 1141">
                <a:extLst>
                  <a:ext uri="{FF2B5EF4-FFF2-40B4-BE49-F238E27FC236}">
                    <a16:creationId xmlns:a16="http://schemas.microsoft.com/office/drawing/2014/main" id="{9A554F37-E48E-4B68-AE11-F686396E98FB}"/>
                  </a:ext>
                </a:extLst>
              </p:cNvPr>
              <p:cNvSpPr>
                <a:spLocks noChangeArrowheads="1"/>
              </p:cNvSpPr>
              <p:nvPr/>
            </p:nvSpPr>
            <p:spPr bwMode="auto">
              <a:xfrm>
                <a:off x="9498501" y="42838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0" name="Oval 1142">
                <a:extLst>
                  <a:ext uri="{FF2B5EF4-FFF2-40B4-BE49-F238E27FC236}">
                    <a16:creationId xmlns:a16="http://schemas.microsoft.com/office/drawing/2014/main" id="{4CE8772C-EAF7-48B2-8987-836DA0C7A5ED}"/>
                  </a:ext>
                </a:extLst>
              </p:cNvPr>
              <p:cNvSpPr>
                <a:spLocks noChangeArrowheads="1"/>
              </p:cNvSpPr>
              <p:nvPr/>
            </p:nvSpPr>
            <p:spPr bwMode="auto">
              <a:xfrm>
                <a:off x="9568351" y="39330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1" name="Oval 1143">
                <a:extLst>
                  <a:ext uri="{FF2B5EF4-FFF2-40B4-BE49-F238E27FC236}">
                    <a16:creationId xmlns:a16="http://schemas.microsoft.com/office/drawing/2014/main" id="{865D599E-415A-4552-B700-8B502808CC88}"/>
                  </a:ext>
                </a:extLst>
              </p:cNvPr>
              <p:cNvSpPr>
                <a:spLocks noChangeArrowheads="1"/>
              </p:cNvSpPr>
              <p:nvPr/>
            </p:nvSpPr>
            <p:spPr bwMode="auto">
              <a:xfrm>
                <a:off x="9696939" y="39425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2" name="Oval 1144">
                <a:extLst>
                  <a:ext uri="{FF2B5EF4-FFF2-40B4-BE49-F238E27FC236}">
                    <a16:creationId xmlns:a16="http://schemas.microsoft.com/office/drawing/2014/main" id="{4744E8EE-76CC-4AEF-9D3B-D12ABA9E55E0}"/>
                  </a:ext>
                </a:extLst>
              </p:cNvPr>
              <p:cNvSpPr>
                <a:spLocks noChangeArrowheads="1"/>
              </p:cNvSpPr>
              <p:nvPr/>
            </p:nvSpPr>
            <p:spPr bwMode="auto">
              <a:xfrm>
                <a:off x="9798539" y="40441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3" name="Oval 1145">
                <a:extLst>
                  <a:ext uri="{FF2B5EF4-FFF2-40B4-BE49-F238E27FC236}">
                    <a16:creationId xmlns:a16="http://schemas.microsoft.com/office/drawing/2014/main" id="{99E5A455-1B0C-41B5-BC5D-161D80C6EA6C}"/>
                  </a:ext>
                </a:extLst>
              </p:cNvPr>
              <p:cNvSpPr>
                <a:spLocks noChangeArrowheads="1"/>
              </p:cNvSpPr>
              <p:nvPr/>
            </p:nvSpPr>
            <p:spPr bwMode="auto">
              <a:xfrm>
                <a:off x="9966814" y="39488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4" name="Oval 1146">
                <a:extLst>
                  <a:ext uri="{FF2B5EF4-FFF2-40B4-BE49-F238E27FC236}">
                    <a16:creationId xmlns:a16="http://schemas.microsoft.com/office/drawing/2014/main" id="{201C74F5-CFC6-4D18-9B31-80F7673D56AD}"/>
                  </a:ext>
                </a:extLst>
              </p:cNvPr>
              <p:cNvSpPr>
                <a:spLocks noChangeArrowheads="1"/>
              </p:cNvSpPr>
              <p:nvPr/>
            </p:nvSpPr>
            <p:spPr bwMode="auto">
              <a:xfrm>
                <a:off x="10046189" y="41330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5" name="Oval 1147">
                <a:extLst>
                  <a:ext uri="{FF2B5EF4-FFF2-40B4-BE49-F238E27FC236}">
                    <a16:creationId xmlns:a16="http://schemas.microsoft.com/office/drawing/2014/main" id="{3B61DD37-D4B0-446E-BBF8-821E42B354D8}"/>
                  </a:ext>
                </a:extLst>
              </p:cNvPr>
              <p:cNvSpPr>
                <a:spLocks noChangeArrowheads="1"/>
              </p:cNvSpPr>
              <p:nvPr/>
            </p:nvSpPr>
            <p:spPr bwMode="auto">
              <a:xfrm>
                <a:off x="10166839" y="38822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6" name="Oval 1148">
                <a:extLst>
                  <a:ext uri="{FF2B5EF4-FFF2-40B4-BE49-F238E27FC236}">
                    <a16:creationId xmlns:a16="http://schemas.microsoft.com/office/drawing/2014/main" id="{302E66BF-FB89-41D7-BB44-F2F60280DF26}"/>
                  </a:ext>
                </a:extLst>
              </p:cNvPr>
              <p:cNvSpPr>
                <a:spLocks noChangeArrowheads="1"/>
              </p:cNvSpPr>
              <p:nvPr/>
            </p:nvSpPr>
            <p:spPr bwMode="auto">
              <a:xfrm>
                <a:off x="10243039" y="38282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7" name="Oval 1149">
                <a:extLst>
                  <a:ext uri="{FF2B5EF4-FFF2-40B4-BE49-F238E27FC236}">
                    <a16:creationId xmlns:a16="http://schemas.microsoft.com/office/drawing/2014/main" id="{968919AB-5FD2-44C3-A1C9-756D6C05DB2C}"/>
                  </a:ext>
                </a:extLst>
              </p:cNvPr>
              <p:cNvSpPr>
                <a:spLocks noChangeArrowheads="1"/>
              </p:cNvSpPr>
              <p:nvPr/>
            </p:nvSpPr>
            <p:spPr bwMode="auto">
              <a:xfrm>
                <a:off x="10341464" y="39012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 name="Oval 1150">
                <a:extLst>
                  <a:ext uri="{FF2B5EF4-FFF2-40B4-BE49-F238E27FC236}">
                    <a16:creationId xmlns:a16="http://schemas.microsoft.com/office/drawing/2014/main" id="{0267E46E-F94A-47B3-95E6-48CEC926D797}"/>
                  </a:ext>
                </a:extLst>
              </p:cNvPr>
              <p:cNvSpPr>
                <a:spLocks noChangeArrowheads="1"/>
              </p:cNvSpPr>
              <p:nvPr/>
            </p:nvSpPr>
            <p:spPr bwMode="auto">
              <a:xfrm>
                <a:off x="10443064" y="37742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9" name="Oval 1151">
                <a:extLst>
                  <a:ext uri="{FF2B5EF4-FFF2-40B4-BE49-F238E27FC236}">
                    <a16:creationId xmlns:a16="http://schemas.microsoft.com/office/drawing/2014/main" id="{CA612FFC-746A-4E9A-8C84-01000BEFC8CA}"/>
                  </a:ext>
                </a:extLst>
              </p:cNvPr>
              <p:cNvSpPr>
                <a:spLocks noChangeArrowheads="1"/>
              </p:cNvSpPr>
              <p:nvPr/>
            </p:nvSpPr>
            <p:spPr bwMode="auto">
              <a:xfrm>
                <a:off x="10541489" y="3699656"/>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0" name="Oval 1152">
                <a:extLst>
                  <a:ext uri="{FF2B5EF4-FFF2-40B4-BE49-F238E27FC236}">
                    <a16:creationId xmlns:a16="http://schemas.microsoft.com/office/drawing/2014/main" id="{3804F8E2-00F9-443B-BF03-8C1E1F4E9D03}"/>
                  </a:ext>
                </a:extLst>
              </p:cNvPr>
              <p:cNvSpPr>
                <a:spLocks noChangeArrowheads="1"/>
              </p:cNvSpPr>
              <p:nvPr/>
            </p:nvSpPr>
            <p:spPr bwMode="auto">
              <a:xfrm>
                <a:off x="10639914" y="38822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1" name="Oval 1153">
                <a:extLst>
                  <a:ext uri="{FF2B5EF4-FFF2-40B4-BE49-F238E27FC236}">
                    <a16:creationId xmlns:a16="http://schemas.microsoft.com/office/drawing/2014/main" id="{B393DEEB-5ED9-4162-851F-818D3A75A939}"/>
                  </a:ext>
                </a:extLst>
              </p:cNvPr>
              <p:cNvSpPr>
                <a:spLocks noChangeArrowheads="1"/>
              </p:cNvSpPr>
              <p:nvPr/>
            </p:nvSpPr>
            <p:spPr bwMode="auto">
              <a:xfrm>
                <a:off x="10738339" y="40377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2" name="Oval 1154">
                <a:extLst>
                  <a:ext uri="{FF2B5EF4-FFF2-40B4-BE49-F238E27FC236}">
                    <a16:creationId xmlns:a16="http://schemas.microsoft.com/office/drawing/2014/main" id="{8E556BE5-0AB1-4B66-9197-F6EDB09C29C0}"/>
                  </a:ext>
                </a:extLst>
              </p:cNvPr>
              <p:cNvSpPr>
                <a:spLocks noChangeArrowheads="1"/>
              </p:cNvSpPr>
              <p:nvPr/>
            </p:nvSpPr>
            <p:spPr bwMode="auto">
              <a:xfrm>
                <a:off x="10847876" y="38472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3" name="Oval 1155">
                <a:extLst>
                  <a:ext uri="{FF2B5EF4-FFF2-40B4-BE49-F238E27FC236}">
                    <a16:creationId xmlns:a16="http://schemas.microsoft.com/office/drawing/2014/main" id="{D653EE8E-820D-4F0D-8EA5-5576D60CF025}"/>
                  </a:ext>
                </a:extLst>
              </p:cNvPr>
              <p:cNvSpPr>
                <a:spLocks noChangeArrowheads="1"/>
              </p:cNvSpPr>
              <p:nvPr/>
            </p:nvSpPr>
            <p:spPr bwMode="auto">
              <a:xfrm>
                <a:off x="83443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4" name="Oval 1156">
                <a:extLst>
                  <a:ext uri="{FF2B5EF4-FFF2-40B4-BE49-F238E27FC236}">
                    <a16:creationId xmlns:a16="http://schemas.microsoft.com/office/drawing/2014/main" id="{844085A6-7309-4D05-92BE-47BFC14563D5}"/>
                  </a:ext>
                </a:extLst>
              </p:cNvPr>
              <p:cNvSpPr>
                <a:spLocks noChangeArrowheads="1"/>
              </p:cNvSpPr>
              <p:nvPr/>
            </p:nvSpPr>
            <p:spPr bwMode="auto">
              <a:xfrm>
                <a:off x="838566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5" name="Oval 1157">
                <a:extLst>
                  <a:ext uri="{FF2B5EF4-FFF2-40B4-BE49-F238E27FC236}">
                    <a16:creationId xmlns:a16="http://schemas.microsoft.com/office/drawing/2014/main" id="{19E45CA8-D5DF-4910-ADD0-8274DBD8406E}"/>
                  </a:ext>
                </a:extLst>
              </p:cNvPr>
              <p:cNvSpPr>
                <a:spLocks noChangeArrowheads="1"/>
              </p:cNvSpPr>
              <p:nvPr/>
            </p:nvSpPr>
            <p:spPr bwMode="auto">
              <a:xfrm>
                <a:off x="8436464"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6" name="Oval 1158">
                <a:extLst>
                  <a:ext uri="{FF2B5EF4-FFF2-40B4-BE49-F238E27FC236}">
                    <a16:creationId xmlns:a16="http://schemas.microsoft.com/office/drawing/2014/main" id="{F61304B6-D94F-40C8-BA09-B721503F6FE5}"/>
                  </a:ext>
                </a:extLst>
              </p:cNvPr>
              <p:cNvSpPr>
                <a:spLocks noChangeArrowheads="1"/>
              </p:cNvSpPr>
              <p:nvPr/>
            </p:nvSpPr>
            <p:spPr bwMode="auto">
              <a:xfrm>
                <a:off x="8484089" y="46013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7" name="Oval 1159">
                <a:extLst>
                  <a:ext uri="{FF2B5EF4-FFF2-40B4-BE49-F238E27FC236}">
                    <a16:creationId xmlns:a16="http://schemas.microsoft.com/office/drawing/2014/main" id="{CF6C1AF3-7430-4989-A1A9-BA19608A0148}"/>
                  </a:ext>
                </a:extLst>
              </p:cNvPr>
              <p:cNvSpPr>
                <a:spLocks noChangeArrowheads="1"/>
              </p:cNvSpPr>
              <p:nvPr/>
            </p:nvSpPr>
            <p:spPr bwMode="auto">
              <a:xfrm>
                <a:off x="8534889" y="4601356"/>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8" name="Oval 1160">
                <a:extLst>
                  <a:ext uri="{FF2B5EF4-FFF2-40B4-BE49-F238E27FC236}">
                    <a16:creationId xmlns:a16="http://schemas.microsoft.com/office/drawing/2014/main" id="{50180204-708E-42C3-9C52-419A9216C0CB}"/>
                  </a:ext>
                </a:extLst>
              </p:cNvPr>
              <p:cNvSpPr>
                <a:spLocks noChangeArrowheads="1"/>
              </p:cNvSpPr>
              <p:nvPr/>
            </p:nvSpPr>
            <p:spPr bwMode="auto">
              <a:xfrm>
                <a:off x="8584101" y="33504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9" name="Oval 1161">
                <a:extLst>
                  <a:ext uri="{FF2B5EF4-FFF2-40B4-BE49-F238E27FC236}">
                    <a16:creationId xmlns:a16="http://schemas.microsoft.com/office/drawing/2014/main" id="{2FE0B073-B972-4D5D-B50A-DACE4ACEE649}"/>
                  </a:ext>
                </a:extLst>
              </p:cNvPr>
              <p:cNvSpPr>
                <a:spLocks noChangeArrowheads="1"/>
              </p:cNvSpPr>
              <p:nvPr/>
            </p:nvSpPr>
            <p:spPr bwMode="auto">
              <a:xfrm>
                <a:off x="8634901" y="27550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0" name="Oval 1162">
                <a:extLst>
                  <a:ext uri="{FF2B5EF4-FFF2-40B4-BE49-F238E27FC236}">
                    <a16:creationId xmlns:a16="http://schemas.microsoft.com/office/drawing/2014/main" id="{69A17204-36A1-4488-81FD-FB26D111199B}"/>
                  </a:ext>
                </a:extLst>
              </p:cNvPr>
              <p:cNvSpPr>
                <a:spLocks noChangeArrowheads="1"/>
              </p:cNvSpPr>
              <p:nvPr/>
            </p:nvSpPr>
            <p:spPr bwMode="auto">
              <a:xfrm>
                <a:off x="8685701" y="24709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1" name="Oval 1163">
                <a:extLst>
                  <a:ext uri="{FF2B5EF4-FFF2-40B4-BE49-F238E27FC236}">
                    <a16:creationId xmlns:a16="http://schemas.microsoft.com/office/drawing/2014/main" id="{B24F233F-A13B-47BF-9376-8F91C2367BE1}"/>
                  </a:ext>
                </a:extLst>
              </p:cNvPr>
              <p:cNvSpPr>
                <a:spLocks noChangeArrowheads="1"/>
              </p:cNvSpPr>
              <p:nvPr/>
            </p:nvSpPr>
            <p:spPr bwMode="auto">
              <a:xfrm>
                <a:off x="8733326" y="27201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2" name="Oval 1164">
                <a:extLst>
                  <a:ext uri="{FF2B5EF4-FFF2-40B4-BE49-F238E27FC236}">
                    <a16:creationId xmlns:a16="http://schemas.microsoft.com/office/drawing/2014/main" id="{CF86A705-03A3-4EFF-9C92-9B3139B76DC4}"/>
                  </a:ext>
                </a:extLst>
              </p:cNvPr>
              <p:cNvSpPr>
                <a:spLocks noChangeArrowheads="1"/>
              </p:cNvSpPr>
              <p:nvPr/>
            </p:nvSpPr>
            <p:spPr bwMode="auto">
              <a:xfrm>
                <a:off x="8784126" y="35123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3" name="Oval 1165">
                <a:extLst>
                  <a:ext uri="{FF2B5EF4-FFF2-40B4-BE49-F238E27FC236}">
                    <a16:creationId xmlns:a16="http://schemas.microsoft.com/office/drawing/2014/main" id="{73398976-A866-488F-A6FD-57D2ACE685CC}"/>
                  </a:ext>
                </a:extLst>
              </p:cNvPr>
              <p:cNvSpPr>
                <a:spLocks noChangeArrowheads="1"/>
              </p:cNvSpPr>
              <p:nvPr/>
            </p:nvSpPr>
            <p:spPr bwMode="auto">
              <a:xfrm>
                <a:off x="8831751" y="40473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4" name="Oval 1166">
                <a:extLst>
                  <a:ext uri="{FF2B5EF4-FFF2-40B4-BE49-F238E27FC236}">
                    <a16:creationId xmlns:a16="http://schemas.microsoft.com/office/drawing/2014/main" id="{43F803EC-0B28-4D54-B8BA-36B94D055FB2}"/>
                  </a:ext>
                </a:extLst>
              </p:cNvPr>
              <p:cNvSpPr>
                <a:spLocks noChangeArrowheads="1"/>
              </p:cNvSpPr>
              <p:nvPr/>
            </p:nvSpPr>
            <p:spPr bwMode="auto">
              <a:xfrm>
                <a:off x="8939701" y="41330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5" name="Oval 1167">
                <a:extLst>
                  <a:ext uri="{FF2B5EF4-FFF2-40B4-BE49-F238E27FC236}">
                    <a16:creationId xmlns:a16="http://schemas.microsoft.com/office/drawing/2014/main" id="{A3CD5421-9471-44A7-8CE0-D907DBE3AE76}"/>
                  </a:ext>
                </a:extLst>
              </p:cNvPr>
              <p:cNvSpPr>
                <a:spLocks noChangeArrowheads="1"/>
              </p:cNvSpPr>
              <p:nvPr/>
            </p:nvSpPr>
            <p:spPr bwMode="auto">
              <a:xfrm>
                <a:off x="8980976" y="39869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6" name="Oval 1168">
                <a:extLst>
                  <a:ext uri="{FF2B5EF4-FFF2-40B4-BE49-F238E27FC236}">
                    <a16:creationId xmlns:a16="http://schemas.microsoft.com/office/drawing/2014/main" id="{3843D7AD-3D17-43C7-8297-01C388E41FA1}"/>
                  </a:ext>
                </a:extLst>
              </p:cNvPr>
              <p:cNvSpPr>
                <a:spLocks noChangeArrowheads="1"/>
              </p:cNvSpPr>
              <p:nvPr/>
            </p:nvSpPr>
            <p:spPr bwMode="auto">
              <a:xfrm>
                <a:off x="9044476" y="40504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7" name="Oval 1169">
                <a:extLst>
                  <a:ext uri="{FF2B5EF4-FFF2-40B4-BE49-F238E27FC236}">
                    <a16:creationId xmlns:a16="http://schemas.microsoft.com/office/drawing/2014/main" id="{2DE54DAA-55F8-4E26-8CB0-F278F4FF9BD3}"/>
                  </a:ext>
                </a:extLst>
              </p:cNvPr>
              <p:cNvSpPr>
                <a:spLocks noChangeArrowheads="1"/>
              </p:cNvSpPr>
              <p:nvPr/>
            </p:nvSpPr>
            <p:spPr bwMode="auto">
              <a:xfrm>
                <a:off x="9082576" y="41076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8" name="Oval 1170">
                <a:extLst>
                  <a:ext uri="{FF2B5EF4-FFF2-40B4-BE49-F238E27FC236}">
                    <a16:creationId xmlns:a16="http://schemas.microsoft.com/office/drawing/2014/main" id="{D8529194-394E-4B00-A485-36C5DDEBFDD4}"/>
                  </a:ext>
                </a:extLst>
              </p:cNvPr>
              <p:cNvSpPr>
                <a:spLocks noChangeArrowheads="1"/>
              </p:cNvSpPr>
              <p:nvPr/>
            </p:nvSpPr>
            <p:spPr bwMode="auto">
              <a:xfrm>
                <a:off x="9165126" y="4212419"/>
                <a:ext cx="31750" cy="33338"/>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9" name="Oval 1171">
                <a:extLst>
                  <a:ext uri="{FF2B5EF4-FFF2-40B4-BE49-F238E27FC236}">
                    <a16:creationId xmlns:a16="http://schemas.microsoft.com/office/drawing/2014/main" id="{EC152264-F536-4FCF-AF6E-AEB869A6FAA9}"/>
                  </a:ext>
                </a:extLst>
              </p:cNvPr>
              <p:cNvSpPr>
                <a:spLocks noChangeArrowheads="1"/>
              </p:cNvSpPr>
              <p:nvPr/>
            </p:nvSpPr>
            <p:spPr bwMode="auto">
              <a:xfrm>
                <a:off x="9181001" y="39647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0" name="Oval 1172">
                <a:extLst>
                  <a:ext uri="{FF2B5EF4-FFF2-40B4-BE49-F238E27FC236}">
                    <a16:creationId xmlns:a16="http://schemas.microsoft.com/office/drawing/2014/main" id="{20021BF5-D24D-4BC2-B09F-155A1156A0F3}"/>
                  </a:ext>
                </a:extLst>
              </p:cNvPr>
              <p:cNvSpPr>
                <a:spLocks noChangeArrowheads="1"/>
              </p:cNvSpPr>
              <p:nvPr/>
            </p:nvSpPr>
            <p:spPr bwMode="auto">
              <a:xfrm>
                <a:off x="9228626" y="426480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1" name="Oval 1173">
                <a:extLst>
                  <a:ext uri="{FF2B5EF4-FFF2-40B4-BE49-F238E27FC236}">
                    <a16:creationId xmlns:a16="http://schemas.microsoft.com/office/drawing/2014/main" id="{9E553B4A-BF94-43D0-8D7F-C6D0A17ABD4B}"/>
                  </a:ext>
                </a:extLst>
              </p:cNvPr>
              <p:cNvSpPr>
                <a:spLocks noChangeArrowheads="1"/>
              </p:cNvSpPr>
              <p:nvPr/>
            </p:nvSpPr>
            <p:spPr bwMode="auto">
              <a:xfrm>
                <a:off x="9279426" y="39457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2" name="Oval 1174">
                <a:extLst>
                  <a:ext uri="{FF2B5EF4-FFF2-40B4-BE49-F238E27FC236}">
                    <a16:creationId xmlns:a16="http://schemas.microsoft.com/office/drawing/2014/main" id="{56059315-F6B7-4DC5-AA45-653107776977}"/>
                  </a:ext>
                </a:extLst>
              </p:cNvPr>
              <p:cNvSpPr>
                <a:spLocks noChangeArrowheads="1"/>
              </p:cNvSpPr>
              <p:nvPr/>
            </p:nvSpPr>
            <p:spPr bwMode="auto">
              <a:xfrm>
                <a:off x="9314351" y="39647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3" name="Oval 1175">
                <a:extLst>
                  <a:ext uri="{FF2B5EF4-FFF2-40B4-BE49-F238E27FC236}">
                    <a16:creationId xmlns:a16="http://schemas.microsoft.com/office/drawing/2014/main" id="{860E23B9-17F3-4691-8815-2B3836B8A1BA}"/>
                  </a:ext>
                </a:extLst>
              </p:cNvPr>
              <p:cNvSpPr>
                <a:spLocks noChangeArrowheads="1"/>
              </p:cNvSpPr>
              <p:nvPr/>
            </p:nvSpPr>
            <p:spPr bwMode="auto">
              <a:xfrm>
                <a:off x="9377851" y="38917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4" name="Oval 1176">
                <a:extLst>
                  <a:ext uri="{FF2B5EF4-FFF2-40B4-BE49-F238E27FC236}">
                    <a16:creationId xmlns:a16="http://schemas.microsoft.com/office/drawing/2014/main" id="{CB2CFE7D-B832-4F64-A16B-9D317524C84D}"/>
                  </a:ext>
                </a:extLst>
              </p:cNvPr>
              <p:cNvSpPr>
                <a:spLocks noChangeArrowheads="1"/>
              </p:cNvSpPr>
              <p:nvPr/>
            </p:nvSpPr>
            <p:spPr bwMode="auto">
              <a:xfrm>
                <a:off x="9428651" y="39520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5" name="Oval 1177">
                <a:extLst>
                  <a:ext uri="{FF2B5EF4-FFF2-40B4-BE49-F238E27FC236}">
                    <a16:creationId xmlns:a16="http://schemas.microsoft.com/office/drawing/2014/main" id="{560C0B72-02A7-40AD-A046-A31FD3BB8AD8}"/>
                  </a:ext>
                </a:extLst>
              </p:cNvPr>
              <p:cNvSpPr>
                <a:spLocks noChangeArrowheads="1"/>
              </p:cNvSpPr>
              <p:nvPr/>
            </p:nvSpPr>
            <p:spPr bwMode="auto">
              <a:xfrm>
                <a:off x="9476276" y="39171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6" name="Oval 1178">
                <a:extLst>
                  <a:ext uri="{FF2B5EF4-FFF2-40B4-BE49-F238E27FC236}">
                    <a16:creationId xmlns:a16="http://schemas.microsoft.com/office/drawing/2014/main" id="{94B58F52-EE9B-4D33-9641-271BAC8C99DC}"/>
                  </a:ext>
                </a:extLst>
              </p:cNvPr>
              <p:cNvSpPr>
                <a:spLocks noChangeArrowheads="1"/>
              </p:cNvSpPr>
              <p:nvPr/>
            </p:nvSpPr>
            <p:spPr bwMode="auto">
              <a:xfrm>
                <a:off x="9527076" y="403144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7" name="Oval 1179">
                <a:extLst>
                  <a:ext uri="{FF2B5EF4-FFF2-40B4-BE49-F238E27FC236}">
                    <a16:creationId xmlns:a16="http://schemas.microsoft.com/office/drawing/2014/main" id="{0C84C87D-90D6-4330-ACCA-B77DE3DA192E}"/>
                  </a:ext>
                </a:extLst>
              </p:cNvPr>
              <p:cNvSpPr>
                <a:spLocks noChangeArrowheads="1"/>
              </p:cNvSpPr>
              <p:nvPr/>
            </p:nvSpPr>
            <p:spPr bwMode="auto">
              <a:xfrm>
                <a:off x="9577876" y="40727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8" name="Oval 1180">
                <a:extLst>
                  <a:ext uri="{FF2B5EF4-FFF2-40B4-BE49-F238E27FC236}">
                    <a16:creationId xmlns:a16="http://schemas.microsoft.com/office/drawing/2014/main" id="{0C1FCBB7-0F29-4A1A-BB4D-776E53F83E50}"/>
                  </a:ext>
                </a:extLst>
              </p:cNvPr>
              <p:cNvSpPr>
                <a:spLocks noChangeArrowheads="1"/>
              </p:cNvSpPr>
              <p:nvPr/>
            </p:nvSpPr>
            <p:spPr bwMode="auto">
              <a:xfrm>
                <a:off x="9641376" y="42838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9" name="Oval 1181">
                <a:extLst>
                  <a:ext uri="{FF2B5EF4-FFF2-40B4-BE49-F238E27FC236}">
                    <a16:creationId xmlns:a16="http://schemas.microsoft.com/office/drawing/2014/main" id="{BF904EFF-AA6A-41D1-9F52-F1BE673C5F9A}"/>
                  </a:ext>
                </a:extLst>
              </p:cNvPr>
              <p:cNvSpPr>
                <a:spLocks noChangeArrowheads="1"/>
              </p:cNvSpPr>
              <p:nvPr/>
            </p:nvSpPr>
            <p:spPr bwMode="auto">
              <a:xfrm>
                <a:off x="9741389" y="34075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0" name="Oval 1182">
                <a:extLst>
                  <a:ext uri="{FF2B5EF4-FFF2-40B4-BE49-F238E27FC236}">
                    <a16:creationId xmlns:a16="http://schemas.microsoft.com/office/drawing/2014/main" id="{747AF06A-A461-47E7-BEA4-E69F3805F0AF}"/>
                  </a:ext>
                </a:extLst>
              </p:cNvPr>
              <p:cNvSpPr>
                <a:spLocks noChangeArrowheads="1"/>
              </p:cNvSpPr>
              <p:nvPr/>
            </p:nvSpPr>
            <p:spPr bwMode="auto">
              <a:xfrm>
                <a:off x="9839814" y="42028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1" name="Oval 1183">
                <a:extLst>
                  <a:ext uri="{FF2B5EF4-FFF2-40B4-BE49-F238E27FC236}">
                    <a16:creationId xmlns:a16="http://schemas.microsoft.com/office/drawing/2014/main" id="{5926104A-0069-4D23-A8DB-D1ABA826719C}"/>
                  </a:ext>
                </a:extLst>
              </p:cNvPr>
              <p:cNvSpPr>
                <a:spLocks noChangeArrowheads="1"/>
              </p:cNvSpPr>
              <p:nvPr/>
            </p:nvSpPr>
            <p:spPr bwMode="auto">
              <a:xfrm>
                <a:off x="9938239" y="40790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2" name="Oval 1184">
                <a:extLst>
                  <a:ext uri="{FF2B5EF4-FFF2-40B4-BE49-F238E27FC236}">
                    <a16:creationId xmlns:a16="http://schemas.microsoft.com/office/drawing/2014/main" id="{5254E5AD-22BF-4050-9691-311FD7ACB878}"/>
                  </a:ext>
                </a:extLst>
              </p:cNvPr>
              <p:cNvSpPr>
                <a:spLocks noChangeArrowheads="1"/>
              </p:cNvSpPr>
              <p:nvPr/>
            </p:nvSpPr>
            <p:spPr bwMode="auto">
              <a:xfrm>
                <a:off x="10039839" y="38949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3" name="Oval 1185">
                <a:extLst>
                  <a:ext uri="{FF2B5EF4-FFF2-40B4-BE49-F238E27FC236}">
                    <a16:creationId xmlns:a16="http://schemas.microsoft.com/office/drawing/2014/main" id="{75622302-DFB3-4A16-9526-37B921EA0504}"/>
                  </a:ext>
                </a:extLst>
              </p:cNvPr>
              <p:cNvSpPr>
                <a:spLocks noChangeArrowheads="1"/>
              </p:cNvSpPr>
              <p:nvPr/>
            </p:nvSpPr>
            <p:spPr bwMode="auto">
              <a:xfrm>
                <a:off x="10131914" y="41266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4" name="Oval 1186">
                <a:extLst>
                  <a:ext uri="{FF2B5EF4-FFF2-40B4-BE49-F238E27FC236}">
                    <a16:creationId xmlns:a16="http://schemas.microsoft.com/office/drawing/2014/main" id="{69E670AC-A0D5-4C27-84C5-9110E3944A93}"/>
                  </a:ext>
                </a:extLst>
              </p:cNvPr>
              <p:cNvSpPr>
                <a:spLocks noChangeArrowheads="1"/>
              </p:cNvSpPr>
              <p:nvPr/>
            </p:nvSpPr>
            <p:spPr bwMode="auto">
              <a:xfrm>
                <a:off x="10271614" y="433148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5" name="Oval 1187">
                <a:extLst>
                  <a:ext uri="{FF2B5EF4-FFF2-40B4-BE49-F238E27FC236}">
                    <a16:creationId xmlns:a16="http://schemas.microsoft.com/office/drawing/2014/main" id="{684429FF-3165-4066-B164-05A4EFCB3D82}"/>
                  </a:ext>
                </a:extLst>
              </p:cNvPr>
              <p:cNvSpPr>
                <a:spLocks noChangeArrowheads="1"/>
              </p:cNvSpPr>
              <p:nvPr/>
            </p:nvSpPr>
            <p:spPr bwMode="auto">
              <a:xfrm>
                <a:off x="10335114" y="4363231"/>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6" name="Oval 1188">
                <a:extLst>
                  <a:ext uri="{FF2B5EF4-FFF2-40B4-BE49-F238E27FC236}">
                    <a16:creationId xmlns:a16="http://schemas.microsoft.com/office/drawing/2014/main" id="{6C9C8C98-054C-4DC2-9636-8B3064B68D45}"/>
                  </a:ext>
                </a:extLst>
              </p:cNvPr>
              <p:cNvSpPr>
                <a:spLocks noChangeArrowheads="1"/>
              </p:cNvSpPr>
              <p:nvPr/>
            </p:nvSpPr>
            <p:spPr bwMode="auto">
              <a:xfrm>
                <a:off x="10433539" y="3674256"/>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7" name="Oval 1189">
                <a:extLst>
                  <a:ext uri="{FF2B5EF4-FFF2-40B4-BE49-F238E27FC236}">
                    <a16:creationId xmlns:a16="http://schemas.microsoft.com/office/drawing/2014/main" id="{95D2E8EA-BA08-416F-AEFF-9769F1F0A852}"/>
                  </a:ext>
                </a:extLst>
              </p:cNvPr>
              <p:cNvSpPr>
                <a:spLocks noChangeArrowheads="1"/>
              </p:cNvSpPr>
              <p:nvPr/>
            </p:nvSpPr>
            <p:spPr bwMode="auto">
              <a:xfrm>
                <a:off x="10471639" y="3847294"/>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8" name="Oval 1190">
                <a:extLst>
                  <a:ext uri="{FF2B5EF4-FFF2-40B4-BE49-F238E27FC236}">
                    <a16:creationId xmlns:a16="http://schemas.microsoft.com/office/drawing/2014/main" id="{96EBC535-0383-4254-A88B-ECF03FAD29D2}"/>
                  </a:ext>
                </a:extLst>
              </p:cNvPr>
              <p:cNvSpPr>
                <a:spLocks noChangeArrowheads="1"/>
              </p:cNvSpPr>
              <p:nvPr/>
            </p:nvSpPr>
            <p:spPr bwMode="auto">
              <a:xfrm>
                <a:off x="10570064" y="407906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9" name="Oval 1191">
                <a:extLst>
                  <a:ext uri="{FF2B5EF4-FFF2-40B4-BE49-F238E27FC236}">
                    <a16:creationId xmlns:a16="http://schemas.microsoft.com/office/drawing/2014/main" id="{8CB7C0D0-2C1A-49DC-85C2-E5AB83D0A27B}"/>
                  </a:ext>
                </a:extLst>
              </p:cNvPr>
              <p:cNvSpPr>
                <a:spLocks noChangeArrowheads="1"/>
              </p:cNvSpPr>
              <p:nvPr/>
            </p:nvSpPr>
            <p:spPr bwMode="auto">
              <a:xfrm>
                <a:off x="10668489" y="4034619"/>
                <a:ext cx="31750"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0" name="Oval 1192">
                <a:extLst>
                  <a:ext uri="{FF2B5EF4-FFF2-40B4-BE49-F238E27FC236}">
                    <a16:creationId xmlns:a16="http://schemas.microsoft.com/office/drawing/2014/main" id="{FF6DBB00-28E1-4911-9CF6-2EF437BF2ECC}"/>
                  </a:ext>
                </a:extLst>
              </p:cNvPr>
              <p:cNvSpPr>
                <a:spLocks noChangeArrowheads="1"/>
              </p:cNvSpPr>
              <p:nvPr/>
            </p:nvSpPr>
            <p:spPr bwMode="auto">
              <a:xfrm>
                <a:off x="10782789" y="4242581"/>
                <a:ext cx="33338" cy="31750"/>
              </a:xfrm>
              <a:prstGeom prst="ellipse">
                <a:avLst/>
              </a:prstGeom>
              <a:solidFill>
                <a:srgbClr val="17586B"/>
              </a:solidFill>
              <a:ln w="12700">
                <a:solidFill>
                  <a:srgbClr val="17586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1" name="Rectangle 1193">
                <a:extLst>
                  <a:ext uri="{FF2B5EF4-FFF2-40B4-BE49-F238E27FC236}">
                    <a16:creationId xmlns:a16="http://schemas.microsoft.com/office/drawing/2014/main" id="{6A26A266-4100-47ED-B4E5-F37BF08C8241}"/>
                  </a:ext>
                </a:extLst>
              </p:cNvPr>
              <p:cNvSpPr>
                <a:spLocks noChangeArrowheads="1"/>
              </p:cNvSpPr>
              <p:nvPr/>
            </p:nvSpPr>
            <p:spPr bwMode="auto">
              <a:xfrm>
                <a:off x="5975217" y="1908956"/>
                <a:ext cx="127759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1A1A1A"/>
                    </a:solidFill>
                    <a:effectLst/>
                    <a:latin typeface="Arial" panose="020B0604020202020204" pitchFamily="34" charset="0"/>
                  </a:rPr>
                  <a:t>Non-PTC, n=18</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812" name="Rectangle 1194">
                <a:extLst>
                  <a:ext uri="{FF2B5EF4-FFF2-40B4-BE49-F238E27FC236}">
                    <a16:creationId xmlns:a16="http://schemas.microsoft.com/office/drawing/2014/main" id="{C2409E5B-9413-4CAA-A74A-025E0BB32C9A}"/>
                  </a:ext>
                </a:extLst>
              </p:cNvPr>
              <p:cNvSpPr>
                <a:spLocks noChangeArrowheads="1"/>
              </p:cNvSpPr>
              <p:nvPr/>
            </p:nvSpPr>
            <p:spPr bwMode="auto">
              <a:xfrm>
                <a:off x="9364598" y="1908956"/>
                <a:ext cx="77104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1A1A1A"/>
                    </a:solidFill>
                    <a:effectLst/>
                    <a:latin typeface="Arial" panose="020B0604020202020204" pitchFamily="34" charset="0"/>
                  </a:rPr>
                  <a:t>PTC, n=5</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813" name="Line 1195">
                <a:extLst>
                  <a:ext uri="{FF2B5EF4-FFF2-40B4-BE49-F238E27FC236}">
                    <a16:creationId xmlns:a16="http://schemas.microsoft.com/office/drawing/2014/main" id="{45C4D70D-0CA8-4346-9FE8-1163EC342788}"/>
                  </a:ext>
                </a:extLst>
              </p:cNvPr>
              <p:cNvSpPr>
                <a:spLocks noChangeShapeType="1"/>
              </p:cNvSpPr>
              <p:nvPr/>
            </p:nvSpPr>
            <p:spPr bwMode="auto">
              <a:xfrm flipV="1">
                <a:off x="5223364"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4" name="Line 1196">
                <a:extLst>
                  <a:ext uri="{FF2B5EF4-FFF2-40B4-BE49-F238E27FC236}">
                    <a16:creationId xmlns:a16="http://schemas.microsoft.com/office/drawing/2014/main" id="{8E814D5F-EC4A-419B-89C0-B90454477D5B}"/>
                  </a:ext>
                </a:extLst>
              </p:cNvPr>
              <p:cNvSpPr>
                <a:spLocks noChangeShapeType="1"/>
              </p:cNvSpPr>
              <p:nvPr/>
            </p:nvSpPr>
            <p:spPr bwMode="auto">
              <a:xfrm flipV="1">
                <a:off x="5931389"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5" name="Line 1197">
                <a:extLst>
                  <a:ext uri="{FF2B5EF4-FFF2-40B4-BE49-F238E27FC236}">
                    <a16:creationId xmlns:a16="http://schemas.microsoft.com/office/drawing/2014/main" id="{A57DFE8B-DF58-4B39-80BA-877778679EFB}"/>
                  </a:ext>
                </a:extLst>
              </p:cNvPr>
              <p:cNvSpPr>
                <a:spLocks noChangeShapeType="1"/>
              </p:cNvSpPr>
              <p:nvPr/>
            </p:nvSpPr>
            <p:spPr bwMode="auto">
              <a:xfrm flipV="1">
                <a:off x="6641001"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6" name="Line 1198">
                <a:extLst>
                  <a:ext uri="{FF2B5EF4-FFF2-40B4-BE49-F238E27FC236}">
                    <a16:creationId xmlns:a16="http://schemas.microsoft.com/office/drawing/2014/main" id="{FF291FF3-5FEF-45C1-97DC-FBAA9F0D49BC}"/>
                  </a:ext>
                </a:extLst>
              </p:cNvPr>
              <p:cNvSpPr>
                <a:spLocks noChangeShapeType="1"/>
              </p:cNvSpPr>
              <p:nvPr/>
            </p:nvSpPr>
            <p:spPr bwMode="auto">
              <a:xfrm flipV="1">
                <a:off x="7349026"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7" name="Line 1199">
                <a:extLst>
                  <a:ext uri="{FF2B5EF4-FFF2-40B4-BE49-F238E27FC236}">
                    <a16:creationId xmlns:a16="http://schemas.microsoft.com/office/drawing/2014/main" id="{37DACA34-7DFC-4F62-89F3-DA2045DA65E8}"/>
                  </a:ext>
                </a:extLst>
              </p:cNvPr>
              <p:cNvSpPr>
                <a:spLocks noChangeShapeType="1"/>
              </p:cNvSpPr>
              <p:nvPr/>
            </p:nvSpPr>
            <p:spPr bwMode="auto">
              <a:xfrm flipV="1">
                <a:off x="8058639"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8" name="Rectangle 1200">
                <a:extLst>
                  <a:ext uri="{FF2B5EF4-FFF2-40B4-BE49-F238E27FC236}">
                    <a16:creationId xmlns:a16="http://schemas.microsoft.com/office/drawing/2014/main" id="{9F0B0745-9E5D-4C1D-8F17-8A2BA3F4CDDD}"/>
                  </a:ext>
                </a:extLst>
              </p:cNvPr>
              <p:cNvSpPr>
                <a:spLocks noChangeArrowheads="1"/>
              </p:cNvSpPr>
              <p:nvPr/>
            </p:nvSpPr>
            <p:spPr bwMode="auto">
              <a:xfrm>
                <a:off x="5180498" y="474830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0</a:t>
                </a:r>
              </a:p>
            </p:txBody>
          </p:sp>
          <p:sp>
            <p:nvSpPr>
              <p:cNvPr id="819" name="Rectangle 1201">
                <a:extLst>
                  <a:ext uri="{FF2B5EF4-FFF2-40B4-BE49-F238E27FC236}">
                    <a16:creationId xmlns:a16="http://schemas.microsoft.com/office/drawing/2014/main" id="{E51F41E6-344C-4AD5-AD94-8FC6B938F43D}"/>
                  </a:ext>
                </a:extLst>
              </p:cNvPr>
              <p:cNvSpPr>
                <a:spLocks noChangeArrowheads="1"/>
              </p:cNvSpPr>
              <p:nvPr/>
            </p:nvSpPr>
            <p:spPr bwMode="auto">
              <a:xfrm>
                <a:off x="5804391"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100</a:t>
                </a:r>
              </a:p>
            </p:txBody>
          </p:sp>
          <p:sp>
            <p:nvSpPr>
              <p:cNvPr id="820" name="Rectangle 1202">
                <a:extLst>
                  <a:ext uri="{FF2B5EF4-FFF2-40B4-BE49-F238E27FC236}">
                    <a16:creationId xmlns:a16="http://schemas.microsoft.com/office/drawing/2014/main" id="{03E617B4-1E03-4C16-A266-3BB68AF2ACCA}"/>
                  </a:ext>
                </a:extLst>
              </p:cNvPr>
              <p:cNvSpPr>
                <a:spLocks noChangeArrowheads="1"/>
              </p:cNvSpPr>
              <p:nvPr/>
            </p:nvSpPr>
            <p:spPr bwMode="auto">
              <a:xfrm>
                <a:off x="6513293"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200</a:t>
                </a:r>
              </a:p>
            </p:txBody>
          </p:sp>
          <p:sp>
            <p:nvSpPr>
              <p:cNvPr id="821" name="Rectangle 1203">
                <a:extLst>
                  <a:ext uri="{FF2B5EF4-FFF2-40B4-BE49-F238E27FC236}">
                    <a16:creationId xmlns:a16="http://schemas.microsoft.com/office/drawing/2014/main" id="{E6C89AF3-AE5B-43DA-BB70-C4F78FE80A0F}"/>
                  </a:ext>
                </a:extLst>
              </p:cNvPr>
              <p:cNvSpPr>
                <a:spLocks noChangeArrowheads="1"/>
              </p:cNvSpPr>
              <p:nvPr/>
            </p:nvSpPr>
            <p:spPr bwMode="auto">
              <a:xfrm>
                <a:off x="7222195"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300</a:t>
                </a:r>
              </a:p>
            </p:txBody>
          </p:sp>
          <p:sp>
            <p:nvSpPr>
              <p:cNvPr id="822" name="Rectangle 1204">
                <a:extLst>
                  <a:ext uri="{FF2B5EF4-FFF2-40B4-BE49-F238E27FC236}">
                    <a16:creationId xmlns:a16="http://schemas.microsoft.com/office/drawing/2014/main" id="{464617B6-9D44-4704-806A-BBCCEACA4CCD}"/>
                  </a:ext>
                </a:extLst>
              </p:cNvPr>
              <p:cNvSpPr>
                <a:spLocks noChangeArrowheads="1"/>
              </p:cNvSpPr>
              <p:nvPr/>
            </p:nvSpPr>
            <p:spPr bwMode="auto">
              <a:xfrm>
                <a:off x="7931097"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400</a:t>
                </a:r>
              </a:p>
            </p:txBody>
          </p:sp>
          <p:sp>
            <p:nvSpPr>
              <p:cNvPr id="823" name="Line 1205">
                <a:extLst>
                  <a:ext uri="{FF2B5EF4-FFF2-40B4-BE49-F238E27FC236}">
                    <a16:creationId xmlns:a16="http://schemas.microsoft.com/office/drawing/2014/main" id="{21BFEC15-98C3-44CE-8C68-0020129D8B9A}"/>
                  </a:ext>
                </a:extLst>
              </p:cNvPr>
              <p:cNvSpPr>
                <a:spLocks noChangeShapeType="1"/>
              </p:cNvSpPr>
              <p:nvPr/>
            </p:nvSpPr>
            <p:spPr bwMode="auto">
              <a:xfrm flipV="1">
                <a:off x="8360264"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4" name="Line 1206">
                <a:extLst>
                  <a:ext uri="{FF2B5EF4-FFF2-40B4-BE49-F238E27FC236}">
                    <a16:creationId xmlns:a16="http://schemas.microsoft.com/office/drawing/2014/main" id="{D8E53721-BF1E-4502-A1CD-7D3D9A717C4A}"/>
                  </a:ext>
                </a:extLst>
              </p:cNvPr>
              <p:cNvSpPr>
                <a:spLocks noChangeShapeType="1"/>
              </p:cNvSpPr>
              <p:nvPr/>
            </p:nvSpPr>
            <p:spPr bwMode="auto">
              <a:xfrm flipV="1">
                <a:off x="9069876"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5" name="Line 1207">
                <a:extLst>
                  <a:ext uri="{FF2B5EF4-FFF2-40B4-BE49-F238E27FC236}">
                    <a16:creationId xmlns:a16="http://schemas.microsoft.com/office/drawing/2014/main" id="{BDD75FCF-B550-4ECB-9F87-FEA609C93DFA}"/>
                  </a:ext>
                </a:extLst>
              </p:cNvPr>
              <p:cNvSpPr>
                <a:spLocks noChangeShapeType="1"/>
              </p:cNvSpPr>
              <p:nvPr/>
            </p:nvSpPr>
            <p:spPr bwMode="auto">
              <a:xfrm flipV="1">
                <a:off x="9779489"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6" name="Line 1208">
                <a:extLst>
                  <a:ext uri="{FF2B5EF4-FFF2-40B4-BE49-F238E27FC236}">
                    <a16:creationId xmlns:a16="http://schemas.microsoft.com/office/drawing/2014/main" id="{8D59DCBA-9F36-49E6-9574-8F845A8B1176}"/>
                  </a:ext>
                </a:extLst>
              </p:cNvPr>
              <p:cNvSpPr>
                <a:spLocks noChangeShapeType="1"/>
              </p:cNvSpPr>
              <p:nvPr/>
            </p:nvSpPr>
            <p:spPr bwMode="auto">
              <a:xfrm flipV="1">
                <a:off x="10487514"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7" name="Line 1209">
                <a:extLst>
                  <a:ext uri="{FF2B5EF4-FFF2-40B4-BE49-F238E27FC236}">
                    <a16:creationId xmlns:a16="http://schemas.microsoft.com/office/drawing/2014/main" id="{661A4488-2655-481E-BBBC-DD0A2643C7A7}"/>
                  </a:ext>
                </a:extLst>
              </p:cNvPr>
              <p:cNvSpPr>
                <a:spLocks noChangeShapeType="1"/>
              </p:cNvSpPr>
              <p:nvPr/>
            </p:nvSpPr>
            <p:spPr bwMode="auto">
              <a:xfrm flipV="1">
                <a:off x="11197126" y="4668031"/>
                <a:ext cx="0" cy="54864"/>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8" name="Rectangle 1210">
                <a:extLst>
                  <a:ext uri="{FF2B5EF4-FFF2-40B4-BE49-F238E27FC236}">
                    <a16:creationId xmlns:a16="http://schemas.microsoft.com/office/drawing/2014/main" id="{79FC84EC-0358-43A2-95AE-AF87BE893E4A}"/>
                  </a:ext>
                </a:extLst>
              </p:cNvPr>
              <p:cNvSpPr>
                <a:spLocks noChangeArrowheads="1"/>
              </p:cNvSpPr>
              <p:nvPr/>
            </p:nvSpPr>
            <p:spPr bwMode="auto">
              <a:xfrm>
                <a:off x="8316590" y="474830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0</a:t>
                </a:r>
              </a:p>
            </p:txBody>
          </p:sp>
          <p:sp>
            <p:nvSpPr>
              <p:cNvPr id="829" name="Rectangle 1211">
                <a:extLst>
                  <a:ext uri="{FF2B5EF4-FFF2-40B4-BE49-F238E27FC236}">
                    <a16:creationId xmlns:a16="http://schemas.microsoft.com/office/drawing/2014/main" id="{D4581A1D-22B3-4670-9AA8-D62DD001088B}"/>
                  </a:ext>
                </a:extLst>
              </p:cNvPr>
              <p:cNvSpPr>
                <a:spLocks noChangeArrowheads="1"/>
              </p:cNvSpPr>
              <p:nvPr/>
            </p:nvSpPr>
            <p:spPr bwMode="auto">
              <a:xfrm>
                <a:off x="8943367"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100</a:t>
                </a:r>
              </a:p>
            </p:txBody>
          </p:sp>
          <p:sp>
            <p:nvSpPr>
              <p:cNvPr id="830" name="Rectangle 1212">
                <a:extLst>
                  <a:ext uri="{FF2B5EF4-FFF2-40B4-BE49-F238E27FC236}">
                    <a16:creationId xmlns:a16="http://schemas.microsoft.com/office/drawing/2014/main" id="{FCDE814A-D395-4284-848C-4FD9A4AE4128}"/>
                  </a:ext>
                </a:extLst>
              </p:cNvPr>
              <p:cNvSpPr>
                <a:spLocks noChangeArrowheads="1"/>
              </p:cNvSpPr>
              <p:nvPr/>
            </p:nvSpPr>
            <p:spPr bwMode="auto">
              <a:xfrm>
                <a:off x="9652140"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200</a:t>
                </a:r>
              </a:p>
            </p:txBody>
          </p:sp>
          <p:sp>
            <p:nvSpPr>
              <p:cNvPr id="831" name="Rectangle 1213">
                <a:extLst>
                  <a:ext uri="{FF2B5EF4-FFF2-40B4-BE49-F238E27FC236}">
                    <a16:creationId xmlns:a16="http://schemas.microsoft.com/office/drawing/2014/main" id="{B032BF35-0C0F-4758-8567-25F8B059E780}"/>
                  </a:ext>
                </a:extLst>
              </p:cNvPr>
              <p:cNvSpPr>
                <a:spLocks noChangeArrowheads="1"/>
              </p:cNvSpPr>
              <p:nvPr/>
            </p:nvSpPr>
            <p:spPr bwMode="auto">
              <a:xfrm>
                <a:off x="10360913"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300</a:t>
                </a:r>
              </a:p>
            </p:txBody>
          </p:sp>
          <p:sp>
            <p:nvSpPr>
              <p:cNvPr id="832" name="Rectangle 1214">
                <a:extLst>
                  <a:ext uri="{FF2B5EF4-FFF2-40B4-BE49-F238E27FC236}">
                    <a16:creationId xmlns:a16="http://schemas.microsoft.com/office/drawing/2014/main" id="{E2F8D841-DF1A-4237-A009-D82A9D90DED5}"/>
                  </a:ext>
                </a:extLst>
              </p:cNvPr>
              <p:cNvSpPr>
                <a:spLocks noChangeArrowheads="1"/>
              </p:cNvSpPr>
              <p:nvPr/>
            </p:nvSpPr>
            <p:spPr bwMode="auto">
              <a:xfrm>
                <a:off x="11069687" y="4748309"/>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400</a:t>
                </a:r>
              </a:p>
            </p:txBody>
          </p:sp>
          <p:sp>
            <p:nvSpPr>
              <p:cNvPr id="833" name="Rectangle 1215">
                <a:extLst>
                  <a:ext uri="{FF2B5EF4-FFF2-40B4-BE49-F238E27FC236}">
                    <a16:creationId xmlns:a16="http://schemas.microsoft.com/office/drawing/2014/main" id="{5671A149-B339-4158-884C-80AED0964F9E}"/>
                  </a:ext>
                </a:extLst>
              </p:cNvPr>
              <p:cNvSpPr>
                <a:spLocks noChangeArrowheads="1"/>
              </p:cNvSpPr>
              <p:nvPr/>
            </p:nvSpPr>
            <p:spPr bwMode="auto">
              <a:xfrm>
                <a:off x="4838583" y="4036931"/>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100</a:t>
                </a:r>
              </a:p>
            </p:txBody>
          </p:sp>
          <p:sp>
            <p:nvSpPr>
              <p:cNvPr id="834" name="Rectangle 1216">
                <a:extLst>
                  <a:ext uri="{FF2B5EF4-FFF2-40B4-BE49-F238E27FC236}">
                    <a16:creationId xmlns:a16="http://schemas.microsoft.com/office/drawing/2014/main" id="{FD30E5F8-F038-4F69-9A4C-30F28C39119B}"/>
                  </a:ext>
                </a:extLst>
              </p:cNvPr>
              <p:cNvSpPr>
                <a:spLocks noChangeArrowheads="1"/>
              </p:cNvSpPr>
              <p:nvPr/>
            </p:nvSpPr>
            <p:spPr bwMode="auto">
              <a:xfrm>
                <a:off x="4754243" y="3359068"/>
                <a:ext cx="3398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1000</a:t>
                </a:r>
              </a:p>
            </p:txBody>
          </p:sp>
          <p:sp>
            <p:nvSpPr>
              <p:cNvPr id="835" name="Rectangle 1217">
                <a:extLst>
                  <a:ext uri="{FF2B5EF4-FFF2-40B4-BE49-F238E27FC236}">
                    <a16:creationId xmlns:a16="http://schemas.microsoft.com/office/drawing/2014/main" id="{AEDB57E2-01F4-413F-8AC5-292C37EDB8AA}"/>
                  </a:ext>
                </a:extLst>
              </p:cNvPr>
              <p:cNvSpPr>
                <a:spLocks noChangeArrowheads="1"/>
              </p:cNvSpPr>
              <p:nvPr/>
            </p:nvSpPr>
            <p:spPr bwMode="auto">
              <a:xfrm>
                <a:off x="4626935" y="2684381"/>
                <a:ext cx="4680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effectLst/>
                    <a:latin typeface="Arial" panose="020B0604020202020204" pitchFamily="34" charset="0"/>
                  </a:rPr>
                  <a:t>10,000</a:t>
                </a:r>
              </a:p>
            </p:txBody>
          </p:sp>
          <p:sp>
            <p:nvSpPr>
              <p:cNvPr id="629" name="Rectangle 1219">
                <a:extLst>
                  <a:ext uri="{FF2B5EF4-FFF2-40B4-BE49-F238E27FC236}">
                    <a16:creationId xmlns:a16="http://schemas.microsoft.com/office/drawing/2014/main" id="{510E8096-3DC5-4EDE-BEF8-0290952ACFE0}"/>
                  </a:ext>
                </a:extLst>
              </p:cNvPr>
              <p:cNvSpPr>
                <a:spLocks noChangeArrowheads="1"/>
              </p:cNvSpPr>
              <p:nvPr/>
            </p:nvSpPr>
            <p:spPr bwMode="auto">
              <a:xfrm>
                <a:off x="4542595" y="2009693"/>
                <a:ext cx="553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100,000</a:t>
                </a:r>
              </a:p>
            </p:txBody>
          </p:sp>
          <p:sp>
            <p:nvSpPr>
              <p:cNvPr id="630" name="Line 1220">
                <a:extLst>
                  <a:ext uri="{FF2B5EF4-FFF2-40B4-BE49-F238E27FC236}">
                    <a16:creationId xmlns:a16="http://schemas.microsoft.com/office/drawing/2014/main" id="{F7330274-8A1E-45D0-B191-2DC9DA6E4D7F}"/>
                  </a:ext>
                </a:extLst>
              </p:cNvPr>
              <p:cNvSpPr>
                <a:spLocks noChangeShapeType="1"/>
              </p:cNvSpPr>
              <p:nvPr/>
            </p:nvSpPr>
            <p:spPr bwMode="auto">
              <a:xfrm>
                <a:off x="5113826" y="4129869"/>
                <a:ext cx="54864"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1" name="Line 1221">
                <a:extLst>
                  <a:ext uri="{FF2B5EF4-FFF2-40B4-BE49-F238E27FC236}">
                    <a16:creationId xmlns:a16="http://schemas.microsoft.com/office/drawing/2014/main" id="{E799810A-0D82-4A84-850B-34B508299738}"/>
                  </a:ext>
                </a:extLst>
              </p:cNvPr>
              <p:cNvSpPr>
                <a:spLocks noChangeShapeType="1"/>
              </p:cNvSpPr>
              <p:nvPr/>
            </p:nvSpPr>
            <p:spPr bwMode="auto">
              <a:xfrm>
                <a:off x="5113826" y="3455181"/>
                <a:ext cx="54864"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2" name="Line 1222">
                <a:extLst>
                  <a:ext uri="{FF2B5EF4-FFF2-40B4-BE49-F238E27FC236}">
                    <a16:creationId xmlns:a16="http://schemas.microsoft.com/office/drawing/2014/main" id="{B7DD61BE-D08A-4FD4-B287-C6D9F4C27E90}"/>
                  </a:ext>
                </a:extLst>
              </p:cNvPr>
              <p:cNvSpPr>
                <a:spLocks noChangeShapeType="1"/>
              </p:cNvSpPr>
              <p:nvPr/>
            </p:nvSpPr>
            <p:spPr bwMode="auto">
              <a:xfrm>
                <a:off x="5113826" y="2777319"/>
                <a:ext cx="54864"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3" name="Line 1223">
                <a:extLst>
                  <a:ext uri="{FF2B5EF4-FFF2-40B4-BE49-F238E27FC236}">
                    <a16:creationId xmlns:a16="http://schemas.microsoft.com/office/drawing/2014/main" id="{56442BF6-8678-4441-82EC-A09FDD7F77D7}"/>
                  </a:ext>
                </a:extLst>
              </p:cNvPr>
              <p:cNvSpPr>
                <a:spLocks noChangeShapeType="1"/>
              </p:cNvSpPr>
              <p:nvPr/>
            </p:nvSpPr>
            <p:spPr bwMode="auto">
              <a:xfrm>
                <a:off x="5113826" y="2101044"/>
                <a:ext cx="54864"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4" name="Rectangle 1224">
                <a:extLst>
                  <a:ext uri="{FF2B5EF4-FFF2-40B4-BE49-F238E27FC236}">
                    <a16:creationId xmlns:a16="http://schemas.microsoft.com/office/drawing/2014/main" id="{DB42F23B-FB0C-4D8C-9F88-35F266A61882}"/>
                  </a:ext>
                </a:extLst>
              </p:cNvPr>
              <p:cNvSpPr>
                <a:spLocks noChangeArrowheads="1"/>
              </p:cNvSpPr>
              <p:nvPr/>
            </p:nvSpPr>
            <p:spPr bwMode="auto">
              <a:xfrm>
                <a:off x="8067269" y="4996129"/>
                <a:ext cx="272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i="0" u="none" strike="noStrike" cap="none" normalizeH="0" baseline="0" dirty="0">
                    <a:ln>
                      <a:noFill/>
                    </a:ln>
                    <a:effectLst/>
                    <a:latin typeface="Arial" panose="020B0604020202020204" pitchFamily="34" charset="0"/>
                  </a:rPr>
                  <a:t>Day</a:t>
                </a:r>
              </a:p>
            </p:txBody>
          </p:sp>
          <p:sp>
            <p:nvSpPr>
              <p:cNvPr id="635" name="Rectangle 1225">
                <a:extLst>
                  <a:ext uri="{FF2B5EF4-FFF2-40B4-BE49-F238E27FC236}">
                    <a16:creationId xmlns:a16="http://schemas.microsoft.com/office/drawing/2014/main" id="{93E5EA3B-95EB-4541-AC70-E98E5E889FBE}"/>
                  </a:ext>
                </a:extLst>
              </p:cNvPr>
              <p:cNvSpPr>
                <a:spLocks noChangeArrowheads="1"/>
              </p:cNvSpPr>
              <p:nvPr/>
            </p:nvSpPr>
            <p:spPr bwMode="auto">
              <a:xfrm rot="16200000">
                <a:off x="3561036" y="3290617"/>
                <a:ext cx="178529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i="0" u="none" strike="noStrike" cap="none" normalizeH="0" baseline="0" dirty="0">
                    <a:ln>
                      <a:noFill/>
                    </a:ln>
                    <a:effectLst/>
                    <a:latin typeface="Arial" panose="020B0604020202020204" pitchFamily="34" charset="0"/>
                  </a:rPr>
                  <a:t>Plasma HIV-1 RNA, c/mL</a:t>
                </a:r>
              </a:p>
            </p:txBody>
          </p:sp>
        </p:grpSp>
      </p:grpSp>
    </p:spTree>
    <p:extLst>
      <p:ext uri="{BB962C8B-B14F-4D97-AF65-F5344CB8AC3E}">
        <p14:creationId xmlns:p14="http://schemas.microsoft.com/office/powerpoint/2010/main" val="242763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CA10-0E1F-4D3E-86DC-E6F0C8CCEC54}"/>
              </a:ext>
            </a:extLst>
          </p:cNvPr>
          <p:cNvSpPr>
            <a:spLocks noGrp="1"/>
          </p:cNvSpPr>
          <p:nvPr>
            <p:ph type="title"/>
          </p:nvPr>
        </p:nvSpPr>
        <p:spPr>
          <a:xfrm>
            <a:off x="812801" y="167642"/>
            <a:ext cx="10565728" cy="787400"/>
          </a:xfrm>
        </p:spPr>
        <p:txBody>
          <a:bodyPr/>
          <a:lstStyle/>
          <a:p>
            <a:r>
              <a:rPr lang="en-US" dirty="0"/>
              <a:t>Pre-ATI Immune Biomarkers That Were Significantly Different Between PTC and Non-PTC*</a:t>
            </a:r>
          </a:p>
        </p:txBody>
      </p:sp>
      <p:sp>
        <p:nvSpPr>
          <p:cNvPr id="3" name="Content Placeholder 2">
            <a:extLst>
              <a:ext uri="{FF2B5EF4-FFF2-40B4-BE49-F238E27FC236}">
                <a16:creationId xmlns:a16="http://schemas.microsoft.com/office/drawing/2014/main" id="{CF30A126-6341-4AF7-8BE3-3C46C1C5A5EB}"/>
              </a:ext>
            </a:extLst>
          </p:cNvPr>
          <p:cNvSpPr>
            <a:spLocks noGrp="1"/>
          </p:cNvSpPr>
          <p:nvPr>
            <p:ph idx="1"/>
          </p:nvPr>
        </p:nvSpPr>
        <p:spPr>
          <a:xfrm>
            <a:off x="812800" y="5577840"/>
            <a:ext cx="10565726" cy="736600"/>
          </a:xfrm>
        </p:spPr>
        <p:txBody>
          <a:bodyPr/>
          <a:lstStyle/>
          <a:p>
            <a:r>
              <a:rPr lang="en-US" sz="1800" dirty="0"/>
              <a:t>Pre-ATI ITAC, and CD8</a:t>
            </a:r>
            <a:r>
              <a:rPr lang="en-US" sz="1800" baseline="30000" dirty="0"/>
              <a:t>+</a:t>
            </a:r>
            <a:r>
              <a:rPr lang="en-US" sz="1800" dirty="0"/>
              <a:t>CD69</a:t>
            </a:r>
            <a:r>
              <a:rPr lang="en-US" sz="1800" baseline="30000" dirty="0"/>
              <a:t>+</a:t>
            </a:r>
            <a:r>
              <a:rPr lang="en-US" sz="1800" dirty="0"/>
              <a:t> and CD4</a:t>
            </a:r>
            <a:r>
              <a:rPr lang="en-US" sz="1800" baseline="30000" dirty="0"/>
              <a:t>+</a:t>
            </a:r>
            <a:r>
              <a:rPr lang="en-US" sz="1800" dirty="0"/>
              <a:t> HLA-DR</a:t>
            </a:r>
            <a:r>
              <a:rPr lang="en-US" sz="1800" baseline="30000" dirty="0"/>
              <a:t>+</a:t>
            </a:r>
            <a:r>
              <a:rPr lang="en-US" sz="1800" dirty="0"/>
              <a:t>CD38</a:t>
            </a:r>
            <a:r>
              <a:rPr lang="en-US" sz="1800" baseline="30000" dirty="0"/>
              <a:t>+</a:t>
            </a:r>
            <a:r>
              <a:rPr lang="en-US" sz="1800" dirty="0"/>
              <a:t> T cells were found to be significantly higher in the non-PTC (n=18) vs PTC (n=5) group</a:t>
            </a:r>
          </a:p>
        </p:txBody>
      </p:sp>
      <p:sp>
        <p:nvSpPr>
          <p:cNvPr id="5" name="Text Placeholder 4">
            <a:extLst>
              <a:ext uri="{FF2B5EF4-FFF2-40B4-BE49-F238E27FC236}">
                <a16:creationId xmlns:a16="http://schemas.microsoft.com/office/drawing/2014/main" id="{7B75330D-96E7-4273-B7EB-1F92D2FDEC2C}"/>
              </a:ext>
            </a:extLst>
          </p:cNvPr>
          <p:cNvSpPr>
            <a:spLocks noGrp="1"/>
          </p:cNvSpPr>
          <p:nvPr>
            <p:ph type="body" sz="quarter" idx="11"/>
          </p:nvPr>
        </p:nvSpPr>
        <p:spPr>
          <a:xfrm>
            <a:off x="813137" y="6520937"/>
            <a:ext cx="10565726" cy="184666"/>
          </a:xfrm>
        </p:spPr>
        <p:txBody>
          <a:bodyPr/>
          <a:lstStyle/>
          <a:p>
            <a:r>
              <a:rPr lang="en-US" dirty="0"/>
              <a:t>*Wilcoxon rank-sum test was used to compare difference in levels of key biomarkers between non-PTC and PTC groups; nominal p-values shown.</a:t>
            </a:r>
          </a:p>
        </p:txBody>
      </p:sp>
      <p:graphicFrame>
        <p:nvGraphicFramePr>
          <p:cNvPr id="11" name="Object 10">
            <a:extLst>
              <a:ext uri="{FF2B5EF4-FFF2-40B4-BE49-F238E27FC236}">
                <a16:creationId xmlns:a16="http://schemas.microsoft.com/office/drawing/2014/main" id="{BAEDF177-45B6-451B-94BB-AD9C8AAE2BAA}"/>
              </a:ext>
            </a:extLst>
          </p:cNvPr>
          <p:cNvGraphicFramePr>
            <a:graphicFrameLocks noChangeAspect="1"/>
          </p:cNvGraphicFramePr>
          <p:nvPr>
            <p:extLst>
              <p:ext uri="{D42A27DB-BD31-4B8C-83A1-F6EECF244321}">
                <p14:modId xmlns:p14="http://schemas.microsoft.com/office/powerpoint/2010/main" val="4057639318"/>
              </p:ext>
            </p:extLst>
          </p:nvPr>
        </p:nvGraphicFramePr>
        <p:xfrm>
          <a:off x="825500" y="2132013"/>
          <a:ext cx="3813175" cy="3067050"/>
        </p:xfrm>
        <a:graphic>
          <a:graphicData uri="http://schemas.openxmlformats.org/presentationml/2006/ole">
            <mc:AlternateContent xmlns:mc="http://schemas.openxmlformats.org/markup-compatibility/2006">
              <mc:Choice xmlns:v="urn:schemas-microsoft-com:vml" Requires="v">
                <p:oleObj spid="_x0000_s1026" name="Prism 9" r:id="rId4" imgW="2931865" imgH="2359389" progId="Prism9.Document">
                  <p:embed/>
                </p:oleObj>
              </mc:Choice>
              <mc:Fallback>
                <p:oleObj name="Prism 9" r:id="rId4" imgW="2931865" imgH="2359389" progId="Prism9.Document">
                  <p:embed/>
                  <p:pic>
                    <p:nvPicPr>
                      <p:cNvPr id="11" name="Object 10">
                        <a:extLst>
                          <a:ext uri="{FF2B5EF4-FFF2-40B4-BE49-F238E27FC236}">
                            <a16:creationId xmlns:a16="http://schemas.microsoft.com/office/drawing/2014/main" id="{BAEDF177-45B6-451B-94BB-AD9C8AAE2BAA}"/>
                          </a:ext>
                        </a:extLst>
                      </p:cNvPr>
                      <p:cNvPicPr/>
                      <p:nvPr/>
                    </p:nvPicPr>
                    <p:blipFill>
                      <a:blip r:embed="rId5"/>
                      <a:stretch>
                        <a:fillRect/>
                      </a:stretch>
                    </p:blipFill>
                    <p:spPr>
                      <a:xfrm>
                        <a:off x="825500" y="2132013"/>
                        <a:ext cx="3813175" cy="306705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6524CD5-6F26-44B8-841E-3D7A9DE69BA3}"/>
              </a:ext>
            </a:extLst>
          </p:cNvPr>
          <p:cNvGraphicFramePr>
            <a:graphicFrameLocks noChangeAspect="1"/>
          </p:cNvGraphicFramePr>
          <p:nvPr>
            <p:extLst>
              <p:ext uri="{D42A27DB-BD31-4B8C-83A1-F6EECF244321}">
                <p14:modId xmlns:p14="http://schemas.microsoft.com/office/powerpoint/2010/main" val="2916682089"/>
              </p:ext>
            </p:extLst>
          </p:nvPr>
        </p:nvGraphicFramePr>
        <p:xfrm>
          <a:off x="7708396" y="2128838"/>
          <a:ext cx="3509963" cy="3070225"/>
        </p:xfrm>
        <a:graphic>
          <a:graphicData uri="http://schemas.openxmlformats.org/presentationml/2006/ole">
            <mc:AlternateContent xmlns:mc="http://schemas.openxmlformats.org/markup-compatibility/2006">
              <mc:Choice xmlns:v="urn:schemas-microsoft-com:vml" Requires="v">
                <p:oleObj spid="_x0000_s1027" name="Prism 9" r:id="rId6" imgW="2698497" imgH="2362629" progId="Prism9.Document">
                  <p:embed/>
                </p:oleObj>
              </mc:Choice>
              <mc:Fallback>
                <p:oleObj name="Prism 9" r:id="rId6" imgW="2698497" imgH="2362629" progId="Prism9.Document">
                  <p:embed/>
                  <p:pic>
                    <p:nvPicPr>
                      <p:cNvPr id="12" name="Object 11">
                        <a:extLst>
                          <a:ext uri="{FF2B5EF4-FFF2-40B4-BE49-F238E27FC236}">
                            <a16:creationId xmlns:a16="http://schemas.microsoft.com/office/drawing/2014/main" id="{D6524CD5-6F26-44B8-841E-3D7A9DE69BA3}"/>
                          </a:ext>
                        </a:extLst>
                      </p:cNvPr>
                      <p:cNvPicPr/>
                      <p:nvPr/>
                    </p:nvPicPr>
                    <p:blipFill>
                      <a:blip r:embed="rId7"/>
                      <a:stretch>
                        <a:fillRect/>
                      </a:stretch>
                    </p:blipFill>
                    <p:spPr>
                      <a:xfrm>
                        <a:off x="7708396" y="2128838"/>
                        <a:ext cx="3509963" cy="3070225"/>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24C6B318-DAD2-4D2B-B90F-B5BE85A5F848}"/>
              </a:ext>
            </a:extLst>
          </p:cNvPr>
          <p:cNvGraphicFramePr>
            <a:graphicFrameLocks noChangeAspect="1"/>
          </p:cNvGraphicFramePr>
          <p:nvPr>
            <p:extLst>
              <p:ext uri="{D42A27DB-BD31-4B8C-83A1-F6EECF244321}">
                <p14:modId xmlns:p14="http://schemas.microsoft.com/office/powerpoint/2010/main" val="148542706"/>
              </p:ext>
            </p:extLst>
          </p:nvPr>
        </p:nvGraphicFramePr>
        <p:xfrm>
          <a:off x="4494213" y="2128838"/>
          <a:ext cx="3576637" cy="3070225"/>
        </p:xfrm>
        <a:graphic>
          <a:graphicData uri="http://schemas.openxmlformats.org/presentationml/2006/ole">
            <mc:AlternateContent xmlns:mc="http://schemas.openxmlformats.org/markup-compatibility/2006">
              <mc:Choice xmlns:v="urn:schemas-microsoft-com:vml" Requires="v">
                <p:oleObj spid="_x0000_s1028" name="Prism 9" r:id="rId8" imgW="2750356" imgH="2362629" progId="Prism9.Document">
                  <p:embed/>
                </p:oleObj>
              </mc:Choice>
              <mc:Fallback>
                <p:oleObj name="Prism 9" r:id="rId8" imgW="2750356" imgH="2362629" progId="Prism9.Document">
                  <p:embed/>
                  <p:pic>
                    <p:nvPicPr>
                      <p:cNvPr id="13" name="Object 12">
                        <a:extLst>
                          <a:ext uri="{FF2B5EF4-FFF2-40B4-BE49-F238E27FC236}">
                            <a16:creationId xmlns:a16="http://schemas.microsoft.com/office/drawing/2014/main" id="{24C6B318-DAD2-4D2B-B90F-B5BE85A5F848}"/>
                          </a:ext>
                        </a:extLst>
                      </p:cNvPr>
                      <p:cNvPicPr/>
                      <p:nvPr/>
                    </p:nvPicPr>
                    <p:blipFill>
                      <a:blip r:embed="rId9"/>
                      <a:stretch>
                        <a:fillRect/>
                      </a:stretch>
                    </p:blipFill>
                    <p:spPr>
                      <a:xfrm>
                        <a:off x="4494213" y="2128838"/>
                        <a:ext cx="3576637" cy="3070225"/>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638D243D-AA0C-4433-A9CE-E3BD93A5D32E}"/>
              </a:ext>
            </a:extLst>
          </p:cNvPr>
          <p:cNvSpPr txBox="1"/>
          <p:nvPr/>
        </p:nvSpPr>
        <p:spPr>
          <a:xfrm>
            <a:off x="1653684" y="1379976"/>
            <a:ext cx="2382230" cy="646331"/>
          </a:xfrm>
          <a:prstGeom prst="rect">
            <a:avLst/>
          </a:prstGeom>
          <a:noFill/>
        </p:spPr>
        <p:txBody>
          <a:bodyPr wrap="square">
            <a:spAutoFit/>
          </a:bodyPr>
          <a:lstStyle/>
          <a:p>
            <a:pPr algn="ctr"/>
            <a:r>
              <a:rPr lang="en-US" sz="1800" b="1" dirty="0"/>
              <a:t>Pre-ATI ITAC</a:t>
            </a:r>
            <a:endParaRPr lang="en-US" b="1" dirty="0"/>
          </a:p>
          <a:p>
            <a:pPr algn="ctr"/>
            <a:r>
              <a:rPr lang="en-US" sz="1800" b="1" dirty="0"/>
              <a:t>n=23 </a:t>
            </a:r>
            <a:endParaRPr lang="en-US" b="1" dirty="0"/>
          </a:p>
        </p:txBody>
      </p:sp>
      <p:sp>
        <p:nvSpPr>
          <p:cNvPr id="18" name="TextBox 17">
            <a:extLst>
              <a:ext uri="{FF2B5EF4-FFF2-40B4-BE49-F238E27FC236}">
                <a16:creationId xmlns:a16="http://schemas.microsoft.com/office/drawing/2014/main" id="{1B7FE3E3-407D-4F9C-8B2A-B03842E4EE80}"/>
              </a:ext>
            </a:extLst>
          </p:cNvPr>
          <p:cNvSpPr txBox="1"/>
          <p:nvPr/>
        </p:nvSpPr>
        <p:spPr>
          <a:xfrm>
            <a:off x="7950980" y="1379976"/>
            <a:ext cx="3190297" cy="646331"/>
          </a:xfrm>
          <a:prstGeom prst="rect">
            <a:avLst/>
          </a:prstGeom>
          <a:noFill/>
        </p:spPr>
        <p:txBody>
          <a:bodyPr wrap="none">
            <a:spAutoFit/>
          </a:bodyPr>
          <a:lstStyle/>
          <a:p>
            <a:pPr algn="ctr"/>
            <a:r>
              <a:rPr lang="en-US" b="1" dirty="0"/>
              <a:t>CD4</a:t>
            </a:r>
            <a:r>
              <a:rPr lang="en-US" b="1" baseline="30000" dirty="0"/>
              <a:t>+</a:t>
            </a:r>
            <a:r>
              <a:rPr lang="en-US" sz="1800" b="1" dirty="0"/>
              <a:t>HLA-DR</a:t>
            </a:r>
            <a:r>
              <a:rPr lang="en-US" sz="1800" b="1" baseline="30000" dirty="0"/>
              <a:t>+</a:t>
            </a:r>
            <a:r>
              <a:rPr lang="en-US" sz="1800" b="1" dirty="0"/>
              <a:t>CD38</a:t>
            </a:r>
            <a:r>
              <a:rPr lang="en-US" sz="1800" b="1" baseline="30000" dirty="0"/>
              <a:t>+</a:t>
            </a:r>
            <a:r>
              <a:rPr lang="en-US" sz="1800" b="1" dirty="0"/>
              <a:t> T Cells</a:t>
            </a:r>
          </a:p>
          <a:p>
            <a:pPr algn="ctr"/>
            <a:r>
              <a:rPr lang="en-US" sz="1800" b="1" dirty="0"/>
              <a:t>n=21</a:t>
            </a:r>
            <a:endParaRPr lang="en-US" b="1" dirty="0"/>
          </a:p>
        </p:txBody>
      </p:sp>
      <p:sp>
        <p:nvSpPr>
          <p:cNvPr id="19" name="TextBox 18">
            <a:extLst>
              <a:ext uri="{FF2B5EF4-FFF2-40B4-BE49-F238E27FC236}">
                <a16:creationId xmlns:a16="http://schemas.microsoft.com/office/drawing/2014/main" id="{EFEFA0D3-E579-42F8-954B-59D315E5B5F0}"/>
              </a:ext>
            </a:extLst>
          </p:cNvPr>
          <p:cNvSpPr txBox="1"/>
          <p:nvPr/>
        </p:nvSpPr>
        <p:spPr>
          <a:xfrm>
            <a:off x="5122507" y="1379976"/>
            <a:ext cx="2300631" cy="646331"/>
          </a:xfrm>
          <a:prstGeom prst="rect">
            <a:avLst/>
          </a:prstGeom>
          <a:noFill/>
        </p:spPr>
        <p:txBody>
          <a:bodyPr wrap="none">
            <a:spAutoFit/>
          </a:bodyPr>
          <a:lstStyle/>
          <a:p>
            <a:pPr algn="ctr"/>
            <a:r>
              <a:rPr lang="en-US" sz="1800" b="1" dirty="0"/>
              <a:t>CD8</a:t>
            </a:r>
            <a:r>
              <a:rPr lang="en-US" sz="1800" b="1" baseline="30000" dirty="0"/>
              <a:t>+</a:t>
            </a:r>
            <a:r>
              <a:rPr lang="en-US" b="1" dirty="0"/>
              <a:t>CD69</a:t>
            </a:r>
            <a:r>
              <a:rPr lang="en-US" b="1" baseline="30000" dirty="0"/>
              <a:t>+</a:t>
            </a:r>
            <a:r>
              <a:rPr lang="en-US" sz="1800" b="1" dirty="0"/>
              <a:t> T Cells</a:t>
            </a:r>
          </a:p>
          <a:p>
            <a:pPr algn="ctr"/>
            <a:r>
              <a:rPr lang="en-US" sz="1800" b="1" dirty="0"/>
              <a:t>n=21</a:t>
            </a:r>
            <a:endParaRPr lang="en-US" b="1" dirty="0"/>
          </a:p>
        </p:txBody>
      </p:sp>
      <p:sp>
        <p:nvSpPr>
          <p:cNvPr id="15" name="Slide Number Placeholder 1">
            <a:extLst>
              <a:ext uri="{FF2B5EF4-FFF2-40B4-BE49-F238E27FC236}">
                <a16:creationId xmlns:a16="http://schemas.microsoft.com/office/drawing/2014/main" id="{7D1E806C-F292-4220-8A1A-CD169C31D0D4}"/>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7</a:t>
            </a:fld>
            <a:endParaRPr lang="en-US" sz="1200" dirty="0"/>
          </a:p>
        </p:txBody>
      </p:sp>
      <p:cxnSp>
        <p:nvCxnSpPr>
          <p:cNvPr id="7" name="Straight Connector 6">
            <a:extLst>
              <a:ext uri="{FF2B5EF4-FFF2-40B4-BE49-F238E27FC236}">
                <a16:creationId xmlns:a16="http://schemas.microsoft.com/office/drawing/2014/main" id="{2F447382-1A4B-4363-AB0D-3DF5856A9E3D}"/>
              </a:ext>
            </a:extLst>
          </p:cNvPr>
          <p:cNvCxnSpPr/>
          <p:nvPr/>
        </p:nvCxnSpPr>
        <p:spPr bwMode="auto">
          <a:xfrm>
            <a:off x="2380343" y="2293257"/>
            <a:ext cx="92891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7C088EBF-5577-46A4-91DD-A72FED73DEB0}"/>
              </a:ext>
            </a:extLst>
          </p:cNvPr>
          <p:cNvSpPr txBox="1"/>
          <p:nvPr/>
        </p:nvSpPr>
        <p:spPr>
          <a:xfrm>
            <a:off x="2472912" y="2013938"/>
            <a:ext cx="743775" cy="276999"/>
          </a:xfrm>
          <a:prstGeom prst="rect">
            <a:avLst/>
          </a:prstGeom>
          <a:noFill/>
        </p:spPr>
        <p:txBody>
          <a:bodyPr wrap="square" rtlCol="0" anchor="ctr">
            <a:spAutoFit/>
          </a:bodyPr>
          <a:lstStyle/>
          <a:p>
            <a:pPr algn="ctr"/>
            <a:r>
              <a:rPr lang="en-US" sz="1200" dirty="0"/>
              <a:t>p=0.024</a:t>
            </a:r>
          </a:p>
        </p:txBody>
      </p:sp>
      <p:cxnSp>
        <p:nvCxnSpPr>
          <p:cNvPr id="16" name="Straight Connector 15">
            <a:extLst>
              <a:ext uri="{FF2B5EF4-FFF2-40B4-BE49-F238E27FC236}">
                <a16:creationId xmlns:a16="http://schemas.microsoft.com/office/drawing/2014/main" id="{5362CE77-27D2-4EE7-B05D-6A04E2A7C83E}"/>
              </a:ext>
            </a:extLst>
          </p:cNvPr>
          <p:cNvCxnSpPr/>
          <p:nvPr/>
        </p:nvCxnSpPr>
        <p:spPr bwMode="auto">
          <a:xfrm>
            <a:off x="5838661" y="2689340"/>
            <a:ext cx="92891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F83A2EE3-CDA6-45B8-B346-D42626BF84FC}"/>
              </a:ext>
            </a:extLst>
          </p:cNvPr>
          <p:cNvSpPr txBox="1"/>
          <p:nvPr/>
        </p:nvSpPr>
        <p:spPr>
          <a:xfrm>
            <a:off x="5931230" y="2410021"/>
            <a:ext cx="743775" cy="276999"/>
          </a:xfrm>
          <a:prstGeom prst="rect">
            <a:avLst/>
          </a:prstGeom>
          <a:noFill/>
        </p:spPr>
        <p:txBody>
          <a:bodyPr wrap="square" rtlCol="0" anchor="ctr">
            <a:spAutoFit/>
          </a:bodyPr>
          <a:lstStyle/>
          <a:p>
            <a:pPr algn="ctr"/>
            <a:r>
              <a:rPr lang="en-US" sz="1200" dirty="0"/>
              <a:t>p=0.040</a:t>
            </a:r>
          </a:p>
        </p:txBody>
      </p:sp>
      <p:cxnSp>
        <p:nvCxnSpPr>
          <p:cNvPr id="20" name="Straight Connector 19">
            <a:extLst>
              <a:ext uri="{FF2B5EF4-FFF2-40B4-BE49-F238E27FC236}">
                <a16:creationId xmlns:a16="http://schemas.microsoft.com/office/drawing/2014/main" id="{41235934-B717-410F-95AB-1F45280806CA}"/>
              </a:ext>
            </a:extLst>
          </p:cNvPr>
          <p:cNvCxnSpPr/>
          <p:nvPr/>
        </p:nvCxnSpPr>
        <p:spPr bwMode="auto">
          <a:xfrm>
            <a:off x="8969300" y="2545903"/>
            <a:ext cx="92891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661CA215-40AA-494F-A9DA-D359D0A1C926}"/>
              </a:ext>
            </a:extLst>
          </p:cNvPr>
          <p:cNvSpPr txBox="1"/>
          <p:nvPr/>
        </p:nvSpPr>
        <p:spPr>
          <a:xfrm>
            <a:off x="9061869" y="2266584"/>
            <a:ext cx="743775" cy="276999"/>
          </a:xfrm>
          <a:prstGeom prst="rect">
            <a:avLst/>
          </a:prstGeom>
          <a:noFill/>
        </p:spPr>
        <p:txBody>
          <a:bodyPr wrap="square" rtlCol="0" anchor="ctr">
            <a:spAutoFit/>
          </a:bodyPr>
          <a:lstStyle/>
          <a:p>
            <a:pPr algn="ctr"/>
            <a:r>
              <a:rPr lang="en-US" sz="1200" dirty="0"/>
              <a:t>p=0.031</a:t>
            </a:r>
          </a:p>
        </p:txBody>
      </p:sp>
    </p:spTree>
    <p:extLst>
      <p:ext uri="{BB962C8B-B14F-4D97-AF65-F5344CB8AC3E}">
        <p14:creationId xmlns:p14="http://schemas.microsoft.com/office/powerpoint/2010/main" val="210704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5EE2E4-5550-4B65-BB13-1321D04D56C6}"/>
              </a:ext>
            </a:extLst>
          </p:cNvPr>
          <p:cNvSpPr>
            <a:spLocks noGrp="1"/>
          </p:cNvSpPr>
          <p:nvPr>
            <p:ph type="title"/>
          </p:nvPr>
        </p:nvSpPr>
        <p:spPr>
          <a:xfrm>
            <a:off x="812801" y="167642"/>
            <a:ext cx="10565728" cy="787400"/>
          </a:xfrm>
        </p:spPr>
        <p:txBody>
          <a:bodyPr/>
          <a:lstStyle/>
          <a:p>
            <a:r>
              <a:rPr lang="en-US" dirty="0"/>
              <a:t>Summary of Key Pre-ATI Biomarkers in Relationship to Time to HIV Rebound Using Cox Proportional-Hazards Model</a:t>
            </a:r>
          </a:p>
        </p:txBody>
      </p:sp>
      <p:sp>
        <p:nvSpPr>
          <p:cNvPr id="12" name="Text Placeholder 11">
            <a:extLst>
              <a:ext uri="{FF2B5EF4-FFF2-40B4-BE49-F238E27FC236}">
                <a16:creationId xmlns:a16="http://schemas.microsoft.com/office/drawing/2014/main" id="{904E1B56-4052-4A6B-B989-BCC5BE6AFDFF}"/>
              </a:ext>
            </a:extLst>
          </p:cNvPr>
          <p:cNvSpPr>
            <a:spLocks noGrp="1"/>
          </p:cNvSpPr>
          <p:nvPr>
            <p:ph type="body" sz="quarter" idx="11"/>
          </p:nvPr>
        </p:nvSpPr>
        <p:spPr>
          <a:xfrm>
            <a:off x="1083582" y="6363974"/>
            <a:ext cx="10566400" cy="184150"/>
          </a:xfrm>
        </p:spPr>
        <p:txBody>
          <a:bodyPr/>
          <a:lstStyle/>
          <a:p>
            <a:r>
              <a:rPr lang="en-US" dirty="0"/>
              <a:t>CI, confidence interval; FDR, false discovery rate; HR, hazard ratio.</a:t>
            </a:r>
          </a:p>
        </p:txBody>
      </p:sp>
      <p:graphicFrame>
        <p:nvGraphicFramePr>
          <p:cNvPr id="5" name="Content Placeholder 4">
            <a:extLst>
              <a:ext uri="{FF2B5EF4-FFF2-40B4-BE49-F238E27FC236}">
                <a16:creationId xmlns:a16="http://schemas.microsoft.com/office/drawing/2014/main" id="{7900E33D-177E-4AAB-B019-2C07D5FBD5C5}"/>
              </a:ext>
            </a:extLst>
          </p:cNvPr>
          <p:cNvGraphicFramePr>
            <a:graphicFrameLocks/>
          </p:cNvGraphicFramePr>
          <p:nvPr>
            <p:extLst>
              <p:ext uri="{D42A27DB-BD31-4B8C-83A1-F6EECF244321}">
                <p14:modId xmlns:p14="http://schemas.microsoft.com/office/powerpoint/2010/main" val="636336500"/>
              </p:ext>
            </p:extLst>
          </p:nvPr>
        </p:nvGraphicFramePr>
        <p:xfrm>
          <a:off x="1083582" y="1291020"/>
          <a:ext cx="10024837" cy="4956048"/>
        </p:xfrm>
        <a:graphic>
          <a:graphicData uri="http://schemas.openxmlformats.org/drawingml/2006/table">
            <a:tbl>
              <a:tblPr>
                <a:effectLst>
                  <a:outerShdw blurRad="50800" dist="38100" dir="2700000" algn="tl" rotWithShape="0">
                    <a:prstClr val="black">
                      <a:alpha val="40000"/>
                    </a:prstClr>
                  </a:outerShdw>
                </a:effectLst>
                <a:tableStyleId>{1FECB4D8-DB02-4DC6-A0A2-4F2EBAE1DC90}</a:tableStyleId>
              </a:tblPr>
              <a:tblGrid>
                <a:gridCol w="2468880">
                  <a:extLst>
                    <a:ext uri="{9D8B030D-6E8A-4147-A177-3AD203B41FA5}">
                      <a16:colId xmlns:a16="http://schemas.microsoft.com/office/drawing/2014/main" val="602476123"/>
                    </a:ext>
                  </a:extLst>
                </a:gridCol>
                <a:gridCol w="508634">
                  <a:extLst>
                    <a:ext uri="{9D8B030D-6E8A-4147-A177-3AD203B41FA5}">
                      <a16:colId xmlns:a16="http://schemas.microsoft.com/office/drawing/2014/main" val="2157779773"/>
                    </a:ext>
                  </a:extLst>
                </a:gridCol>
                <a:gridCol w="1463040">
                  <a:extLst>
                    <a:ext uri="{9D8B030D-6E8A-4147-A177-3AD203B41FA5}">
                      <a16:colId xmlns:a16="http://schemas.microsoft.com/office/drawing/2014/main" val="1978555717"/>
                    </a:ext>
                  </a:extLst>
                </a:gridCol>
                <a:gridCol w="914400">
                  <a:extLst>
                    <a:ext uri="{9D8B030D-6E8A-4147-A177-3AD203B41FA5}">
                      <a16:colId xmlns:a16="http://schemas.microsoft.com/office/drawing/2014/main" val="3348082875"/>
                    </a:ext>
                  </a:extLst>
                </a:gridCol>
                <a:gridCol w="914400">
                  <a:extLst>
                    <a:ext uri="{9D8B030D-6E8A-4147-A177-3AD203B41FA5}">
                      <a16:colId xmlns:a16="http://schemas.microsoft.com/office/drawing/2014/main" val="80124241"/>
                    </a:ext>
                  </a:extLst>
                </a:gridCol>
                <a:gridCol w="555083">
                  <a:extLst>
                    <a:ext uri="{9D8B030D-6E8A-4147-A177-3AD203B41FA5}">
                      <a16:colId xmlns:a16="http://schemas.microsoft.com/office/drawing/2014/main" val="2734369923"/>
                    </a:ext>
                  </a:extLst>
                </a:gridCol>
                <a:gridCol w="1371600">
                  <a:extLst>
                    <a:ext uri="{9D8B030D-6E8A-4147-A177-3AD203B41FA5}">
                      <a16:colId xmlns:a16="http://schemas.microsoft.com/office/drawing/2014/main" val="1534972310"/>
                    </a:ext>
                  </a:extLst>
                </a:gridCol>
                <a:gridCol w="914400">
                  <a:extLst>
                    <a:ext uri="{9D8B030D-6E8A-4147-A177-3AD203B41FA5}">
                      <a16:colId xmlns:a16="http://schemas.microsoft.com/office/drawing/2014/main" val="2748004446"/>
                    </a:ext>
                  </a:extLst>
                </a:gridCol>
                <a:gridCol w="914400">
                  <a:extLst>
                    <a:ext uri="{9D8B030D-6E8A-4147-A177-3AD203B41FA5}">
                      <a16:colId xmlns:a16="http://schemas.microsoft.com/office/drawing/2014/main" val="4056015192"/>
                    </a:ext>
                  </a:extLst>
                </a:gridCol>
              </a:tblGrid>
              <a:tr h="214224">
                <a:tc rowSpan="2">
                  <a:txBody>
                    <a:bodyPr/>
                    <a:lstStyle/>
                    <a:p>
                      <a:pPr marL="0" algn="l" defTabSz="914400" rtl="0" eaLnBrk="1" fontAlgn="b" latinLnBrk="0" hangingPunct="1"/>
                      <a:r>
                        <a:rPr lang="en-US" sz="1400" b="1" u="none" strike="noStrike" kern="1200" dirty="0">
                          <a:solidFill>
                            <a:schemeClr val="tx1"/>
                          </a:solidFill>
                          <a:effectLst/>
                          <a:latin typeface="+mn-lt"/>
                        </a:rPr>
                        <a:t>Biomarkers</a:t>
                      </a:r>
                      <a:endParaRPr lang="en-US" sz="1400" b="1" u="none" strike="noStrike" kern="1200" dirty="0">
                        <a:solidFill>
                          <a:schemeClr val="tx1"/>
                        </a:solidFill>
                        <a:effectLst/>
                        <a:latin typeface="+mn-lt"/>
                        <a:ea typeface="+mn-ea"/>
                        <a:cs typeface="+mn-cs"/>
                      </a:endParaRPr>
                    </a:p>
                  </a:txBody>
                  <a:tcPr marL="45720" marR="45720" marT="18288" marB="1828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kern="1200" dirty="0">
                          <a:solidFill>
                            <a:schemeClr val="bg1"/>
                          </a:solidFill>
                          <a:effectLst/>
                          <a:latin typeface="+mn-lt"/>
                          <a:ea typeface="+mn-ea"/>
                          <a:cs typeface="+mn-cs"/>
                        </a:rPr>
                        <a:t>Time to 1</a:t>
                      </a:r>
                      <a:r>
                        <a:rPr lang="en-US" sz="1400" b="1" u="none" strike="noStrike" kern="1200" baseline="0" dirty="0">
                          <a:solidFill>
                            <a:schemeClr val="bg1"/>
                          </a:solidFill>
                          <a:effectLst/>
                          <a:latin typeface="+mn-lt"/>
                          <a:ea typeface="+mn-ea"/>
                          <a:cs typeface="+mn-cs"/>
                        </a:rPr>
                        <a:t>st</a:t>
                      </a:r>
                      <a:r>
                        <a:rPr lang="en-US" sz="1400" b="1" u="none" strike="noStrike" kern="1200" dirty="0">
                          <a:solidFill>
                            <a:schemeClr val="bg1"/>
                          </a:solidFill>
                          <a:effectLst/>
                          <a:latin typeface="+mn-lt"/>
                          <a:ea typeface="+mn-ea"/>
                          <a:cs typeface="+mn-cs"/>
                        </a:rPr>
                        <a:t> Rebound to </a:t>
                      </a:r>
                      <a:br>
                        <a:rPr lang="en-US" sz="1400" b="1" u="none" strike="noStrike" kern="1200" dirty="0">
                          <a:solidFill>
                            <a:schemeClr val="bg1"/>
                          </a:solidFill>
                          <a:effectLst/>
                          <a:latin typeface="+mn-lt"/>
                          <a:ea typeface="+mn-ea"/>
                          <a:cs typeface="+mn-cs"/>
                        </a:rPr>
                      </a:br>
                      <a:r>
                        <a:rPr lang="en-US" sz="1400" b="1" u="none" strike="noStrike" kern="1200" dirty="0">
                          <a:solidFill>
                            <a:schemeClr val="bg1"/>
                          </a:solidFill>
                          <a:effectLst/>
                          <a:latin typeface="+mn-lt"/>
                          <a:ea typeface="+mn-ea"/>
                          <a:cs typeface="+mn-cs"/>
                        </a:rPr>
                        <a:t>Plasma HIV-1 RNA of 200 c/mL</a:t>
                      </a:r>
                    </a:p>
                  </a:txBody>
                  <a:tcPr marL="45720" marR="45720" marT="18288" marB="18288"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hMerge="1">
                  <a:txBody>
                    <a:bodyPr/>
                    <a:lstStyle/>
                    <a:p>
                      <a:endParaRPr lang="en-US"/>
                    </a:p>
                  </a:txBody>
                  <a:tcPr/>
                </a:tc>
                <a:tc hMerge="1">
                  <a:txBody>
                    <a:bodyPr/>
                    <a:lstStyle/>
                    <a:p>
                      <a:pPr marL="0" algn="l" defTabSz="914400" rtl="0" eaLnBrk="1" fontAlgn="b" latinLnBrk="0" hangingPunct="1"/>
                      <a:endParaRPr lang="en-US" sz="1200" b="1" u="none" strike="noStrike" kern="1200" dirty="0">
                        <a:solidFill>
                          <a:schemeClr val="dk1"/>
                        </a:solidFill>
                        <a:effectLst/>
                        <a:latin typeface="+mn-lt"/>
                        <a:ea typeface="+mn-ea"/>
                        <a:cs typeface="+mn-cs"/>
                      </a:endParaRPr>
                    </a:p>
                  </a:txBody>
                  <a:tcPr marL="9525" marR="9525" marT="9525" marB="0" anchor="b"/>
                </a:tc>
                <a:tc hMerge="1">
                  <a:txBody>
                    <a:bodyPr/>
                    <a:lstStyle/>
                    <a:p>
                      <a:pPr marL="0" algn="l" defTabSz="914400" rtl="0" eaLnBrk="1" fontAlgn="b" latinLnBrk="0" hangingPunct="1"/>
                      <a:endParaRPr lang="en-US" sz="1200" b="1" u="none" strike="noStrike" kern="1200" dirty="0">
                        <a:solidFill>
                          <a:schemeClr val="dk1"/>
                        </a:solidFill>
                        <a:effectLst/>
                        <a:latin typeface="+mn-lt"/>
                        <a:ea typeface="+mn-ea"/>
                        <a:cs typeface="+mn-cs"/>
                      </a:endParaRPr>
                    </a:p>
                  </a:txBody>
                  <a:tcPr marL="9525" marR="9525" marT="9525" marB="0" anchor="ctr">
                    <a:solidFill>
                      <a:schemeClr val="tx2">
                        <a:lumMod val="20000"/>
                        <a:lumOff val="80000"/>
                      </a:schemeClr>
                    </a:solidFill>
                  </a:tcPr>
                </a:tc>
                <a:tc gridSpan="4">
                  <a:txBody>
                    <a:bodyPr/>
                    <a:lstStyle/>
                    <a:p>
                      <a:pPr marL="0" algn="ctr" defTabSz="914400" rtl="0" eaLnBrk="1" fontAlgn="b" latinLnBrk="0" hangingPunct="1"/>
                      <a:r>
                        <a:rPr lang="en-US" sz="1400" b="1" u="none" strike="noStrike" kern="1200" dirty="0">
                          <a:solidFill>
                            <a:schemeClr val="bg1"/>
                          </a:solidFill>
                          <a:effectLst/>
                          <a:latin typeface="+mn-lt"/>
                          <a:ea typeface="+mn-ea"/>
                          <a:cs typeface="+mn-cs"/>
                        </a:rPr>
                        <a:t>Time to 1</a:t>
                      </a:r>
                      <a:r>
                        <a:rPr lang="en-US" sz="1400" b="1" u="none" strike="noStrike" kern="1200" baseline="0" dirty="0">
                          <a:solidFill>
                            <a:schemeClr val="bg1"/>
                          </a:solidFill>
                          <a:effectLst/>
                          <a:latin typeface="+mn-lt"/>
                          <a:ea typeface="+mn-ea"/>
                          <a:cs typeface="+mn-cs"/>
                        </a:rPr>
                        <a:t>st</a:t>
                      </a:r>
                      <a:r>
                        <a:rPr lang="en-US" sz="1400" b="1" u="none" strike="noStrike" kern="1200" dirty="0">
                          <a:solidFill>
                            <a:schemeClr val="bg1"/>
                          </a:solidFill>
                          <a:effectLst/>
                          <a:latin typeface="+mn-lt"/>
                          <a:ea typeface="+mn-ea"/>
                          <a:cs typeface="+mn-cs"/>
                        </a:rPr>
                        <a:t> Rebound to </a:t>
                      </a:r>
                      <a:br>
                        <a:rPr lang="en-US" sz="1400" b="1" u="none" strike="noStrike" kern="1200" dirty="0">
                          <a:solidFill>
                            <a:schemeClr val="bg1"/>
                          </a:solidFill>
                          <a:effectLst/>
                          <a:latin typeface="+mn-lt"/>
                          <a:ea typeface="+mn-ea"/>
                          <a:cs typeface="+mn-cs"/>
                        </a:rPr>
                      </a:br>
                      <a:r>
                        <a:rPr lang="en-US" sz="1400" b="1" u="none" strike="noStrike" kern="1200" dirty="0">
                          <a:solidFill>
                            <a:schemeClr val="bg1"/>
                          </a:solidFill>
                          <a:effectLst/>
                          <a:latin typeface="+mn-lt"/>
                          <a:ea typeface="+mn-ea"/>
                          <a:cs typeface="+mn-cs"/>
                        </a:rPr>
                        <a:t>Plasma HIV-1 RNA of 1000 c/mL</a:t>
                      </a:r>
                    </a:p>
                  </a:txBody>
                  <a:tcPr marL="45720" marR="45720" marT="18288" marB="18288" anchor="ctr">
                    <a:lnL w="381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hMerge="1">
                  <a:txBody>
                    <a:bodyPr/>
                    <a:lstStyle/>
                    <a:p>
                      <a:pPr marL="0" algn="l" defTabSz="914400" rtl="0" eaLnBrk="1" fontAlgn="b" latinLnBrk="0" hangingPunct="1"/>
                      <a:endParaRPr lang="en-US" sz="1200" b="1" u="none" strike="noStrike" kern="1200" dirty="0">
                        <a:solidFill>
                          <a:schemeClr val="dk1"/>
                        </a:solidFill>
                        <a:effectLst/>
                        <a:latin typeface="+mn-lt"/>
                        <a:ea typeface="+mn-ea"/>
                        <a:cs typeface="+mn-cs"/>
                      </a:endParaRPr>
                    </a:p>
                  </a:txBody>
                  <a:tcPr marL="9525" marR="9525" marT="9525" marB="0" anchor="b">
                    <a:solidFill>
                      <a:schemeClr val="tx2">
                        <a:lumMod val="20000"/>
                        <a:lumOff val="80000"/>
                      </a:schemeClr>
                    </a:solidFill>
                  </a:tcPr>
                </a:tc>
                <a:tc hMerge="1">
                  <a:txBody>
                    <a:bodyPr/>
                    <a:lstStyle/>
                    <a:p>
                      <a:endParaRPr lang="en-US"/>
                    </a:p>
                  </a:txBody>
                  <a:tcPr/>
                </a:tc>
                <a:tc hMerge="1">
                  <a:txBody>
                    <a:bodyPr/>
                    <a:lstStyle/>
                    <a:p>
                      <a:pPr marL="0" algn="l" defTabSz="914400" rtl="0" eaLnBrk="1" fontAlgn="b" latinLnBrk="0" hangingPunct="1"/>
                      <a:endParaRPr lang="en-US" sz="1200" b="1" u="none" strike="noStrike" kern="1200" dirty="0">
                        <a:solidFill>
                          <a:schemeClr val="dk1"/>
                        </a:solidFill>
                        <a:effectLst/>
                        <a:latin typeface="+mn-lt"/>
                        <a:ea typeface="+mn-ea"/>
                        <a:cs typeface="+mn-cs"/>
                      </a:endParaRPr>
                    </a:p>
                  </a:txBody>
                  <a:tcPr marL="9525" marR="9525" marT="9525" marB="0" anchor="b">
                    <a:solidFill>
                      <a:schemeClr val="tx2">
                        <a:lumMod val="20000"/>
                        <a:lumOff val="80000"/>
                      </a:schemeClr>
                    </a:solidFill>
                  </a:tcPr>
                </a:tc>
                <a:extLst>
                  <a:ext uri="{0D108BD9-81ED-4DB2-BD59-A6C34878D82A}">
                    <a16:rowId xmlns:a16="http://schemas.microsoft.com/office/drawing/2014/main" val="3752788613"/>
                  </a:ext>
                </a:extLst>
              </a:tr>
              <a:tr h="91440">
                <a:tc vMerge="1">
                  <a:txBody>
                    <a:bodyPr/>
                    <a:lstStyle/>
                    <a:p>
                      <a:pPr marL="0" algn="l" defTabSz="914400" rtl="0" eaLnBrk="1" fontAlgn="b" latinLnBrk="0" hangingPunct="1"/>
                      <a:endParaRPr lang="en-US" sz="1200" b="1"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400" b="1" u="none" strike="noStrike" kern="1200" dirty="0">
                          <a:solidFill>
                            <a:schemeClr val="bg1"/>
                          </a:solidFill>
                          <a:effectLst/>
                          <a:latin typeface="+mn-lt"/>
                        </a:rPr>
                        <a:t>n</a:t>
                      </a:r>
                      <a:endParaRPr lang="en-US" sz="1400" b="1" u="none" strike="noStrike" kern="1200" dirty="0">
                        <a:solidFill>
                          <a:schemeClr val="bg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algn="ctr" defTabSz="914400" rtl="0" eaLnBrk="1" fontAlgn="b" latinLnBrk="0" hangingPunct="1"/>
                      <a:r>
                        <a:rPr lang="en-US" sz="1400" b="1" u="none" strike="noStrike" kern="1200" dirty="0">
                          <a:solidFill>
                            <a:schemeClr val="bg1"/>
                          </a:solidFill>
                          <a:effectLst/>
                          <a:latin typeface="+mn-lt"/>
                          <a:ea typeface="+mn-ea"/>
                          <a:cs typeface="+mn-cs"/>
                        </a:rPr>
                        <a:t>HR (95% CI)</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algn="ctr" defTabSz="914400" rtl="0" eaLnBrk="1" fontAlgn="b" latinLnBrk="0" hangingPunct="1"/>
                      <a:r>
                        <a:rPr lang="en-US" sz="1400" b="1" i="0" u="none" strike="noStrike" kern="1200" dirty="0">
                          <a:solidFill>
                            <a:schemeClr val="bg1"/>
                          </a:solidFill>
                          <a:effectLst/>
                          <a:latin typeface="+mn-lt"/>
                        </a:rPr>
                        <a:t>p</a:t>
                      </a:r>
                      <a:r>
                        <a:rPr lang="en-US" sz="1400" b="1" u="none" strike="noStrike" kern="1200" dirty="0">
                          <a:solidFill>
                            <a:schemeClr val="bg1"/>
                          </a:solidFill>
                          <a:effectLst/>
                          <a:latin typeface="+mn-lt"/>
                        </a:rPr>
                        <a:t>-Value</a:t>
                      </a:r>
                      <a:endParaRPr lang="en-US" sz="1400" b="1" u="none" strike="noStrike" kern="1200" dirty="0">
                        <a:solidFill>
                          <a:schemeClr val="bg1"/>
                        </a:solidFill>
                        <a:effectLst/>
                        <a:latin typeface="+mn-lt"/>
                        <a:ea typeface="+mn-ea"/>
                        <a:cs typeface="+mn-cs"/>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kern="1200" dirty="0">
                          <a:solidFill>
                            <a:schemeClr val="bg1"/>
                          </a:solidFill>
                          <a:effectLst/>
                          <a:latin typeface="+mn-lt"/>
                          <a:ea typeface="+mn-ea"/>
                          <a:cs typeface="+mn-cs"/>
                        </a:rPr>
                        <a:t>FDR</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algn="ctr" defTabSz="914400" rtl="0" eaLnBrk="1" fontAlgn="b" latinLnBrk="0" hangingPunct="1"/>
                      <a:r>
                        <a:rPr lang="en-US" sz="1400" b="1" u="none" strike="noStrike" kern="1200" dirty="0">
                          <a:solidFill>
                            <a:schemeClr val="bg1"/>
                          </a:solidFill>
                          <a:effectLst/>
                          <a:latin typeface="+mn-lt"/>
                        </a:rPr>
                        <a:t>n</a:t>
                      </a:r>
                      <a:endParaRPr lang="en-US" sz="1400" b="1" u="none" strike="noStrike" kern="1200" dirty="0">
                        <a:solidFill>
                          <a:schemeClr val="bg1"/>
                        </a:solidFill>
                        <a:effectLst/>
                        <a:latin typeface="+mn-lt"/>
                        <a:ea typeface="+mn-ea"/>
                        <a:cs typeface="+mn-cs"/>
                      </a:endParaRP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algn="ctr" defTabSz="914400" rtl="0" eaLnBrk="1" fontAlgn="b" latinLnBrk="0" hangingPunct="1"/>
                      <a:r>
                        <a:rPr lang="en-US" sz="1400" b="1" u="none" strike="noStrike" kern="1200" dirty="0">
                          <a:solidFill>
                            <a:schemeClr val="bg1"/>
                          </a:solidFill>
                          <a:effectLst/>
                          <a:latin typeface="+mn-lt"/>
                          <a:ea typeface="+mn-ea"/>
                          <a:cs typeface="+mn-cs"/>
                        </a:rPr>
                        <a:t>HR (95% CI)</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algn="ctr" defTabSz="914400" rtl="0" eaLnBrk="1" fontAlgn="b" latinLnBrk="0" hangingPunct="1"/>
                      <a:r>
                        <a:rPr lang="en-US" sz="1400" b="1" i="0" u="none" strike="noStrike" kern="1200" dirty="0">
                          <a:solidFill>
                            <a:schemeClr val="bg1"/>
                          </a:solidFill>
                          <a:effectLst/>
                          <a:latin typeface="+mn-lt"/>
                        </a:rPr>
                        <a:t>p</a:t>
                      </a:r>
                      <a:r>
                        <a:rPr lang="en-US" sz="1400" b="1" u="none" strike="noStrike" kern="1200" dirty="0">
                          <a:solidFill>
                            <a:schemeClr val="bg1"/>
                          </a:solidFill>
                          <a:effectLst/>
                          <a:latin typeface="+mn-lt"/>
                        </a:rPr>
                        <a:t>-Value</a:t>
                      </a:r>
                      <a:endParaRPr lang="en-US" sz="1400" b="1" u="none" strike="noStrike" kern="1200" dirty="0">
                        <a:solidFill>
                          <a:schemeClr val="bg1"/>
                        </a:solidFill>
                        <a:effectLst/>
                        <a:latin typeface="+mn-lt"/>
                        <a:ea typeface="+mn-ea"/>
                        <a:cs typeface="+mn-cs"/>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kern="1200" dirty="0">
                          <a:solidFill>
                            <a:schemeClr val="bg1"/>
                          </a:solidFill>
                          <a:effectLst/>
                          <a:latin typeface="+mn-lt"/>
                          <a:ea typeface="+mn-ea"/>
                          <a:cs typeface="+mn-cs"/>
                        </a:rPr>
                        <a:t>FDR</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853366414"/>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CD8</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CD69</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baseline="300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10.8 (2.2, 52.6)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rgbClr val="C00000"/>
                          </a:solidFill>
                          <a:effectLst/>
                          <a:latin typeface="+mn-lt"/>
                        </a:rPr>
                        <a:t>0.003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0.051</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7.9 (2.1, 30.2)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rgbClr val="C00000"/>
                          </a:solidFill>
                          <a:effectLst/>
                          <a:latin typeface="+mn-lt"/>
                        </a:rPr>
                        <a:t>0.002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rgbClr val="C00000"/>
                          </a:solidFill>
                          <a:effectLst/>
                          <a:latin typeface="+mn-lt"/>
                        </a:rPr>
                        <a:t>0.039</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980236803"/>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CD69</a:t>
                      </a:r>
                      <a:r>
                        <a:rPr lang="en-US" sz="1400" u="none" strike="noStrike" kern="1200" baseline="30000" dirty="0">
                          <a:solidFill>
                            <a:schemeClr val="tx1"/>
                          </a:solidFill>
                          <a:effectLst/>
                          <a:latin typeface="+mn-lt"/>
                        </a:rPr>
                        <a:t>+</a:t>
                      </a:r>
                      <a:r>
                        <a:rPr lang="en-US" sz="1400" u="none" strike="noStrike" kern="1200" baseline="0" dirty="0">
                          <a:solidFill>
                            <a:schemeClr val="tx1"/>
                          </a:solidFill>
                          <a:effectLst/>
                          <a:latin typeface="+mn-lt"/>
                        </a:rPr>
                        <a:t> </a:t>
                      </a:r>
                      <a:r>
                        <a:rPr lang="en-US" sz="1400" u="none" strike="noStrike" kern="1200" dirty="0">
                          <a:solidFill>
                            <a:schemeClr val="tx1"/>
                          </a:solidFill>
                          <a:effectLst/>
                          <a:latin typeface="+mn-lt"/>
                        </a:rPr>
                        <a:t>NK </a:t>
                      </a:r>
                      <a:r>
                        <a:rPr lang="en-US" sz="1400" u="none" strike="noStrike" kern="1200" baseline="0" dirty="0">
                          <a:solidFill>
                            <a:schemeClr val="tx1"/>
                          </a:solidFill>
                          <a:effectLst/>
                          <a:latin typeface="+mn-lt"/>
                        </a:rPr>
                        <a:t>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1.7 (0.7, 4.2)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1.2 (0.5, 2.9)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0.07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0.548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358726540"/>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CD8</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CD38</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0.17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013518233"/>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CD14</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CD16</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monocytes</a:t>
                      </a:r>
                      <a:endParaRPr lang="en-US" sz="1400" u="none" strike="noStrike" kern="1200" baseline="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 (0.3, 1.8)</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162894285"/>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CD4</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Ki67</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1.2 (0.5, 3.1)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869363212"/>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CD4</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HLA-DR</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CD38</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1.5 (0.6, 3.7)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78089906"/>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pDC (CD54 GMFI)</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(0.3, 1.6)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0.32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 (0.2, 1.3)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67362613"/>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IFN</a:t>
                      </a:r>
                      <a:r>
                        <a:rPr lang="el-GR" sz="1400" u="none" strike="noStrike" kern="1200" dirty="0">
                          <a:solidFill>
                            <a:schemeClr val="tx1"/>
                          </a:solidFill>
                          <a:effectLst/>
                          <a:latin typeface="+mn-lt"/>
                        </a:rPr>
                        <a:t>α</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 (0.5, 1.0)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0.33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0.668</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4.7 (0.9, 24.8)</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0.29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0.577</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837756071"/>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IP10</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 (0.3, 1.6)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0.39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0.685</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 (0.4, 1.9)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0.40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0.711</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434713344"/>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CD16</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 NK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1.4 (0.6, 3.4)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0.47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0.747</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1.7 (0.7, 4.2)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0.52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0.818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969911313"/>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IL-1RA</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1.3 (0.5, 3.1)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0.904</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20</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1.1 (0.4, 2.6)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0.818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680419420"/>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CD8</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HLA-DR</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CD38</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1.1 (0.5, 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0.914</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1.7 (0.7, 4.4)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0.66</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0.818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712203109"/>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pDC (CD40 GMFI)</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1.1 (0.5, 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0.79</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0.914</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1.7 (0.7, 4.3)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0.818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526609743"/>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CD4</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CD69</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1.1 (0.5, 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0.914</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0.6 (0.2, 1.5)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0.72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0.818</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17835458"/>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ITAC</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1.1 (0.5, 2.5)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0.88</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0.937</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23</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1.2 (0.5, 2.7)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0.966</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658096188"/>
                  </a:ext>
                </a:extLst>
              </a:tr>
              <a:tr h="265176">
                <a:tc>
                  <a:txBody>
                    <a:bodyPr/>
                    <a:lstStyle/>
                    <a:p>
                      <a:pPr marL="0" algn="l" defTabSz="914400" rtl="0" eaLnBrk="1" fontAlgn="b" latinLnBrk="0" hangingPunct="1"/>
                      <a:r>
                        <a:rPr lang="en-US" sz="1400" u="none" strike="noStrike" kern="1200" dirty="0">
                          <a:solidFill>
                            <a:schemeClr val="tx1"/>
                          </a:solidFill>
                          <a:effectLst/>
                          <a:latin typeface="+mn-lt"/>
                        </a:rPr>
                        <a:t>CD8</a:t>
                      </a:r>
                      <a:r>
                        <a:rPr lang="en-US" sz="1400" u="none" strike="noStrike" kern="1200" baseline="30000" dirty="0">
                          <a:solidFill>
                            <a:schemeClr val="tx1"/>
                          </a:solidFill>
                          <a:effectLst/>
                          <a:latin typeface="+mn-lt"/>
                        </a:rPr>
                        <a:t>+</a:t>
                      </a:r>
                      <a:r>
                        <a:rPr lang="en-US" sz="1400" u="none" strike="noStrike" kern="1200" dirty="0">
                          <a:solidFill>
                            <a:schemeClr val="tx1"/>
                          </a:solidFill>
                          <a:effectLst/>
                          <a:latin typeface="+mn-lt"/>
                        </a:rPr>
                        <a:t>Ki67</a:t>
                      </a:r>
                      <a:r>
                        <a:rPr lang="en-US" sz="1400" u="none" strike="noStrike" kern="1200" baseline="30000" dirty="0">
                          <a:solidFill>
                            <a:schemeClr val="tx1"/>
                          </a:solidFill>
                          <a:effectLst/>
                          <a:latin typeface="+mn-lt"/>
                        </a:rPr>
                        <a:t>+ </a:t>
                      </a:r>
                      <a:r>
                        <a:rPr lang="en-US" sz="1400" u="none" strike="noStrike" kern="1200" baseline="0" dirty="0">
                          <a:solidFill>
                            <a:schemeClr val="tx1"/>
                          </a:solidFill>
                          <a:effectLst/>
                          <a:latin typeface="+mn-lt"/>
                        </a:rPr>
                        <a:t>T cells</a:t>
                      </a:r>
                      <a:endParaRPr lang="en-US" sz="1400" u="none" strike="noStrike" kern="1200" dirty="0">
                        <a:solidFill>
                          <a:schemeClr val="tx1"/>
                        </a:solidFill>
                        <a:effectLst/>
                        <a:latin typeface="+mn-lt"/>
                        <a:ea typeface="+mn-ea"/>
                        <a:cs typeface="+mn-cs"/>
                      </a:endParaRPr>
                    </a:p>
                  </a:txBody>
                  <a:tcPr marL="45720" marR="45720" marT="18288" marB="18288"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1.0 (0.4, 2.5)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0.947</a:t>
                      </a:r>
                    </a:p>
                  </a:txBody>
                  <a:tcPr marL="45720" marR="45720" marT="18288" marB="18288"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21</a:t>
                      </a:r>
                    </a:p>
                  </a:txBody>
                  <a:tcPr marL="45720" marR="45720" marT="18288" marB="18288"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1.0 (0.4, 2.5)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fontAlgn="b"/>
                      <a:r>
                        <a:rPr lang="en-US" sz="1400" b="0" i="0" u="none" strike="noStrike" dirty="0">
                          <a:solidFill>
                            <a:schemeClr val="tx1"/>
                          </a:solidFill>
                          <a:effectLst/>
                          <a:latin typeface="+mn-lt"/>
                        </a:rPr>
                        <a:t>0.966</a:t>
                      </a:r>
                    </a:p>
                  </a:txBody>
                  <a:tcPr marL="45720" marR="45720"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547206550"/>
                  </a:ext>
                </a:extLst>
              </a:tr>
            </a:tbl>
          </a:graphicData>
        </a:graphic>
      </p:graphicFrame>
      <p:sp>
        <p:nvSpPr>
          <p:cNvPr id="6" name="Slide Number Placeholder 1">
            <a:extLst>
              <a:ext uri="{FF2B5EF4-FFF2-40B4-BE49-F238E27FC236}">
                <a16:creationId xmlns:a16="http://schemas.microsoft.com/office/drawing/2014/main" id="{F1CE2329-AA8C-4B21-BF12-42D2F7BEE8C2}"/>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8</a:t>
            </a:fld>
            <a:endParaRPr lang="en-US" sz="1200" dirty="0"/>
          </a:p>
        </p:txBody>
      </p:sp>
    </p:spTree>
    <p:extLst>
      <p:ext uri="{BB962C8B-B14F-4D97-AF65-F5344CB8AC3E}">
        <p14:creationId xmlns:p14="http://schemas.microsoft.com/office/powerpoint/2010/main" val="3236204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5" name="Group 124">
            <a:extLst>
              <a:ext uri="{FF2B5EF4-FFF2-40B4-BE49-F238E27FC236}">
                <a16:creationId xmlns:a16="http://schemas.microsoft.com/office/drawing/2014/main" id="{3A8EA6B0-2E4A-4754-A33A-55E50AFFFABB}"/>
              </a:ext>
            </a:extLst>
          </p:cNvPr>
          <p:cNvGrpSpPr/>
          <p:nvPr/>
        </p:nvGrpSpPr>
        <p:grpSpPr>
          <a:xfrm>
            <a:off x="3783367" y="1384472"/>
            <a:ext cx="181956" cy="187468"/>
            <a:chOff x="4648233" y="1410055"/>
            <a:chExt cx="132293" cy="136302"/>
          </a:xfrm>
        </p:grpSpPr>
        <p:sp>
          <p:nvSpPr>
            <p:cNvPr id="98" name="Rectangle 88">
              <a:extLst>
                <a:ext uri="{FF2B5EF4-FFF2-40B4-BE49-F238E27FC236}">
                  <a16:creationId xmlns:a16="http://schemas.microsoft.com/office/drawing/2014/main" id="{00E65DE5-A177-41DD-94B4-FD7B13F5F3ED}"/>
                </a:ext>
              </a:extLst>
            </p:cNvPr>
            <p:cNvSpPr>
              <a:spLocks noChangeArrowheads="1"/>
            </p:cNvSpPr>
            <p:nvPr/>
          </p:nvSpPr>
          <p:spPr bwMode="auto">
            <a:xfrm>
              <a:off x="4648233" y="1410055"/>
              <a:ext cx="132293" cy="136302"/>
            </a:xfrm>
            <a:prstGeom prst="rect">
              <a:avLst/>
            </a:prstGeom>
            <a:solidFill>
              <a:srgbClr val="90C16E">
                <a:alpha val="3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Line 90">
              <a:extLst>
                <a:ext uri="{FF2B5EF4-FFF2-40B4-BE49-F238E27FC236}">
                  <a16:creationId xmlns:a16="http://schemas.microsoft.com/office/drawing/2014/main" id="{1FB41969-F84D-4E87-84D5-FF5C290F3676}"/>
                </a:ext>
              </a:extLst>
            </p:cNvPr>
            <p:cNvSpPr>
              <a:spLocks noChangeShapeType="1"/>
            </p:cNvSpPr>
            <p:nvPr/>
          </p:nvSpPr>
          <p:spPr bwMode="auto">
            <a:xfrm>
              <a:off x="4648233" y="1478206"/>
              <a:ext cx="132293" cy="0"/>
            </a:xfrm>
            <a:prstGeom prst="line">
              <a:avLst/>
            </a:prstGeom>
            <a:noFill/>
            <a:ln w="19050" cap="flat">
              <a:solidFill>
                <a:srgbClr val="90C16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26" name="Group 125">
            <a:extLst>
              <a:ext uri="{FF2B5EF4-FFF2-40B4-BE49-F238E27FC236}">
                <a16:creationId xmlns:a16="http://schemas.microsoft.com/office/drawing/2014/main" id="{9C01C44F-0E1E-47E3-A30B-DFFE5FA71830}"/>
              </a:ext>
            </a:extLst>
          </p:cNvPr>
          <p:cNvGrpSpPr/>
          <p:nvPr/>
        </p:nvGrpSpPr>
        <p:grpSpPr>
          <a:xfrm>
            <a:off x="6480768" y="1384472"/>
            <a:ext cx="187468" cy="187468"/>
            <a:chOff x="6506351" y="1410055"/>
            <a:chExt cx="136302" cy="136302"/>
          </a:xfrm>
        </p:grpSpPr>
        <p:sp>
          <p:nvSpPr>
            <p:cNvPr id="99" name="Rectangle 89">
              <a:extLst>
                <a:ext uri="{FF2B5EF4-FFF2-40B4-BE49-F238E27FC236}">
                  <a16:creationId xmlns:a16="http://schemas.microsoft.com/office/drawing/2014/main" id="{3006A944-1C5B-40FB-A65C-8E83A1DC1ADA}"/>
                </a:ext>
              </a:extLst>
            </p:cNvPr>
            <p:cNvSpPr>
              <a:spLocks noChangeArrowheads="1"/>
            </p:cNvSpPr>
            <p:nvPr/>
          </p:nvSpPr>
          <p:spPr bwMode="auto">
            <a:xfrm>
              <a:off x="6506351" y="1410055"/>
              <a:ext cx="136302" cy="136302"/>
            </a:xfrm>
            <a:prstGeom prst="rect">
              <a:avLst/>
            </a:prstGeom>
            <a:solidFill>
              <a:srgbClr val="006E4B">
                <a:alpha val="3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Line 91">
              <a:extLst>
                <a:ext uri="{FF2B5EF4-FFF2-40B4-BE49-F238E27FC236}">
                  <a16:creationId xmlns:a16="http://schemas.microsoft.com/office/drawing/2014/main" id="{1E21FBEE-B20C-49D9-B30E-4574F4A0E23E}"/>
                </a:ext>
              </a:extLst>
            </p:cNvPr>
            <p:cNvSpPr>
              <a:spLocks noChangeShapeType="1"/>
            </p:cNvSpPr>
            <p:nvPr/>
          </p:nvSpPr>
          <p:spPr bwMode="auto">
            <a:xfrm>
              <a:off x="6506351" y="1478206"/>
              <a:ext cx="136302" cy="0"/>
            </a:xfrm>
            <a:prstGeom prst="line">
              <a:avLst/>
            </a:prstGeom>
            <a:noFill/>
            <a:ln w="19050" cap="flat">
              <a:solidFill>
                <a:srgbClr val="006E4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06" name="Rectangle 96">
            <a:extLst>
              <a:ext uri="{FF2B5EF4-FFF2-40B4-BE49-F238E27FC236}">
                <a16:creationId xmlns:a16="http://schemas.microsoft.com/office/drawing/2014/main" id="{BF27E9A6-498B-446D-B84B-F10498BBFD1A}"/>
              </a:ext>
            </a:extLst>
          </p:cNvPr>
          <p:cNvSpPr>
            <a:spLocks noChangeArrowheads="1"/>
          </p:cNvSpPr>
          <p:nvPr/>
        </p:nvSpPr>
        <p:spPr bwMode="auto">
          <a:xfrm>
            <a:off x="3969661" y="1386704"/>
            <a:ext cx="204312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1200" b="0" i="0" u="none" strike="noStrike" cap="none" normalizeH="0" baseline="0" dirty="0">
                <a:ln>
                  <a:noFill/>
                </a:ln>
                <a:solidFill>
                  <a:srgbClr val="010101"/>
                </a:solidFill>
                <a:effectLst/>
              </a:rPr>
              <a:t> </a:t>
            </a:r>
            <a:r>
              <a:rPr lang="en-US" sz="1200" dirty="0"/>
              <a:t>CD8</a:t>
            </a:r>
            <a:r>
              <a:rPr lang="en-US" sz="1200" baseline="30000" dirty="0"/>
              <a:t>+</a:t>
            </a:r>
            <a:r>
              <a:rPr lang="en-US" sz="1200" dirty="0"/>
              <a:t>CD69</a:t>
            </a:r>
            <a:r>
              <a:rPr lang="en-US" sz="1200" baseline="30000" dirty="0"/>
              <a:t>+</a:t>
            </a:r>
            <a:r>
              <a:rPr lang="en-US" sz="1200" dirty="0"/>
              <a:t> </a:t>
            </a:r>
            <a:r>
              <a:rPr kumimoji="0" lang="en-US" altLang="en-US" sz="1200" b="0" i="0" u="none" strike="noStrike" cap="none" normalizeH="0" baseline="0" dirty="0">
                <a:ln>
                  <a:noFill/>
                </a:ln>
                <a:solidFill>
                  <a:srgbClr val="010101"/>
                </a:solidFill>
                <a:effectLst/>
              </a:rPr>
              <a:t>T cells ≤ median</a:t>
            </a:r>
            <a:endParaRPr kumimoji="0" lang="en-US" altLang="en-US" sz="1200" b="0" i="0" u="none" strike="noStrike" cap="none" normalizeH="0" baseline="0" dirty="0">
              <a:ln>
                <a:noFill/>
              </a:ln>
              <a:solidFill>
                <a:schemeClr val="tx1"/>
              </a:solidFill>
              <a:effectLst/>
            </a:endParaRPr>
          </a:p>
        </p:txBody>
      </p:sp>
      <p:sp>
        <p:nvSpPr>
          <p:cNvPr id="6" name="Title 5">
            <a:extLst>
              <a:ext uri="{FF2B5EF4-FFF2-40B4-BE49-F238E27FC236}">
                <a16:creationId xmlns:a16="http://schemas.microsoft.com/office/drawing/2014/main" id="{D4D85A49-BE45-4688-881A-EC27B49DF2FD}"/>
              </a:ext>
            </a:extLst>
          </p:cNvPr>
          <p:cNvSpPr>
            <a:spLocks noGrp="1"/>
          </p:cNvSpPr>
          <p:nvPr>
            <p:ph type="title"/>
          </p:nvPr>
        </p:nvSpPr>
        <p:spPr>
          <a:xfrm>
            <a:off x="812801" y="167642"/>
            <a:ext cx="10565728" cy="787400"/>
          </a:xfrm>
        </p:spPr>
        <p:txBody>
          <a:bodyPr/>
          <a:lstStyle/>
          <a:p>
            <a:r>
              <a:rPr lang="en-US" sz="2400" dirty="0"/>
              <a:t>Higher Level of Pre-ATI CD8</a:t>
            </a:r>
            <a:r>
              <a:rPr lang="en-US" sz="2400" baseline="30000" dirty="0"/>
              <a:t>+</a:t>
            </a:r>
            <a:r>
              <a:rPr lang="en-US" sz="2400" dirty="0"/>
              <a:t>CD69</a:t>
            </a:r>
            <a:r>
              <a:rPr lang="en-US" sz="2400" baseline="30000" dirty="0"/>
              <a:t>+</a:t>
            </a:r>
            <a:r>
              <a:rPr lang="en-US" sz="2400" dirty="0"/>
              <a:t> T Cells Was Associated With Shorter Time to HIV Rebound*</a:t>
            </a:r>
          </a:p>
        </p:txBody>
      </p:sp>
      <p:sp>
        <p:nvSpPr>
          <p:cNvPr id="62" name="Text Placeholder 61">
            <a:extLst>
              <a:ext uri="{FF2B5EF4-FFF2-40B4-BE49-F238E27FC236}">
                <a16:creationId xmlns:a16="http://schemas.microsoft.com/office/drawing/2014/main" id="{FE5DBADC-F765-406A-B1D9-3D36BAB0F600}"/>
              </a:ext>
            </a:extLst>
          </p:cNvPr>
          <p:cNvSpPr>
            <a:spLocks noGrp="1"/>
          </p:cNvSpPr>
          <p:nvPr>
            <p:ph type="body" sz="quarter" idx="11"/>
          </p:nvPr>
        </p:nvSpPr>
        <p:spPr>
          <a:xfrm>
            <a:off x="812802" y="6336271"/>
            <a:ext cx="10565726" cy="369332"/>
          </a:xfrm>
        </p:spPr>
        <p:txBody>
          <a:bodyPr/>
          <a:lstStyle/>
          <a:p>
            <a:r>
              <a:rPr lang="en-US" dirty="0"/>
              <a:t>*Levels of key biomarkers from last collection prior to ART interruption were used to assess association with time to 1st rebound to plasma HIV-1 RNA of 200 or 1000 c/mL during ATI using Cox proportional-hazards model.</a:t>
            </a:r>
          </a:p>
        </p:txBody>
      </p:sp>
      <p:grpSp>
        <p:nvGrpSpPr>
          <p:cNvPr id="130" name="Group 129">
            <a:extLst>
              <a:ext uri="{FF2B5EF4-FFF2-40B4-BE49-F238E27FC236}">
                <a16:creationId xmlns:a16="http://schemas.microsoft.com/office/drawing/2014/main" id="{7F12B12B-8CC5-4F84-9361-49C7CD5F744F}"/>
              </a:ext>
            </a:extLst>
          </p:cNvPr>
          <p:cNvGrpSpPr/>
          <p:nvPr/>
        </p:nvGrpSpPr>
        <p:grpSpPr>
          <a:xfrm>
            <a:off x="6147976" y="1749242"/>
            <a:ext cx="5230553" cy="4251151"/>
            <a:chOff x="6132562" y="1749242"/>
            <a:chExt cx="5230553" cy="4251151"/>
          </a:xfrm>
        </p:grpSpPr>
        <p:sp>
          <p:nvSpPr>
            <p:cNvPr id="75" name="Rectangle 65">
              <a:extLst>
                <a:ext uri="{FF2B5EF4-FFF2-40B4-BE49-F238E27FC236}">
                  <a16:creationId xmlns:a16="http://schemas.microsoft.com/office/drawing/2014/main" id="{D03C4CE8-312A-4E83-BCC0-53BF2B61E8CD}"/>
                </a:ext>
              </a:extLst>
            </p:cNvPr>
            <p:cNvSpPr>
              <a:spLocks noChangeArrowheads="1"/>
            </p:cNvSpPr>
            <p:nvPr/>
          </p:nvSpPr>
          <p:spPr bwMode="auto">
            <a:xfrm>
              <a:off x="6808305" y="4957050"/>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0</a:t>
              </a:r>
            </a:p>
          </p:txBody>
        </p:sp>
        <p:sp>
          <p:nvSpPr>
            <p:cNvPr id="76" name="Rectangle 66">
              <a:extLst>
                <a:ext uri="{FF2B5EF4-FFF2-40B4-BE49-F238E27FC236}">
                  <a16:creationId xmlns:a16="http://schemas.microsoft.com/office/drawing/2014/main" id="{09C9C1C7-CCA0-45D1-B9E9-3E953FD26ACB}"/>
                </a:ext>
              </a:extLst>
            </p:cNvPr>
            <p:cNvSpPr>
              <a:spLocks noChangeArrowheads="1"/>
            </p:cNvSpPr>
            <p:nvPr/>
          </p:nvSpPr>
          <p:spPr bwMode="auto">
            <a:xfrm>
              <a:off x="6708919" y="4301291"/>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25</a:t>
              </a:r>
            </a:p>
          </p:txBody>
        </p:sp>
        <p:sp>
          <p:nvSpPr>
            <p:cNvPr id="77" name="Rectangle 67">
              <a:extLst>
                <a:ext uri="{FF2B5EF4-FFF2-40B4-BE49-F238E27FC236}">
                  <a16:creationId xmlns:a16="http://schemas.microsoft.com/office/drawing/2014/main" id="{D01AAE4D-E532-46B7-A63A-222874D445DD}"/>
                </a:ext>
              </a:extLst>
            </p:cNvPr>
            <p:cNvSpPr>
              <a:spLocks noChangeArrowheads="1"/>
            </p:cNvSpPr>
            <p:nvPr/>
          </p:nvSpPr>
          <p:spPr bwMode="auto">
            <a:xfrm>
              <a:off x="6708919" y="3645533"/>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50</a:t>
              </a:r>
            </a:p>
          </p:txBody>
        </p:sp>
        <p:sp>
          <p:nvSpPr>
            <p:cNvPr id="78" name="Rectangle 68">
              <a:extLst>
                <a:ext uri="{FF2B5EF4-FFF2-40B4-BE49-F238E27FC236}">
                  <a16:creationId xmlns:a16="http://schemas.microsoft.com/office/drawing/2014/main" id="{72B1A657-1DFD-4AD5-9811-0D7E87E6BEFC}"/>
                </a:ext>
              </a:extLst>
            </p:cNvPr>
            <p:cNvSpPr>
              <a:spLocks noChangeArrowheads="1"/>
            </p:cNvSpPr>
            <p:nvPr/>
          </p:nvSpPr>
          <p:spPr bwMode="auto">
            <a:xfrm>
              <a:off x="6708919" y="2989775"/>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75</a:t>
              </a:r>
            </a:p>
          </p:txBody>
        </p:sp>
        <p:sp>
          <p:nvSpPr>
            <p:cNvPr id="79" name="Rectangle 69">
              <a:extLst>
                <a:ext uri="{FF2B5EF4-FFF2-40B4-BE49-F238E27FC236}">
                  <a16:creationId xmlns:a16="http://schemas.microsoft.com/office/drawing/2014/main" id="{7E79F816-804B-4416-86B6-108369079FA3}"/>
                </a:ext>
              </a:extLst>
            </p:cNvPr>
            <p:cNvSpPr>
              <a:spLocks noChangeArrowheads="1"/>
            </p:cNvSpPr>
            <p:nvPr/>
          </p:nvSpPr>
          <p:spPr bwMode="auto">
            <a:xfrm>
              <a:off x="6609532" y="2334017"/>
              <a:ext cx="29815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100</a:t>
              </a:r>
            </a:p>
          </p:txBody>
        </p:sp>
        <p:sp>
          <p:nvSpPr>
            <p:cNvPr id="66" name="Line 56">
              <a:extLst>
                <a:ext uri="{FF2B5EF4-FFF2-40B4-BE49-F238E27FC236}">
                  <a16:creationId xmlns:a16="http://schemas.microsoft.com/office/drawing/2014/main" id="{D61FCAF3-9045-4B68-A377-C056EF5EBC30}"/>
                </a:ext>
              </a:extLst>
            </p:cNvPr>
            <p:cNvSpPr>
              <a:spLocks noChangeShapeType="1"/>
            </p:cNvSpPr>
            <p:nvPr/>
          </p:nvSpPr>
          <p:spPr bwMode="auto">
            <a:xfrm>
              <a:off x="7009466" y="3753267"/>
              <a:ext cx="1479278" cy="0"/>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Line 57">
              <a:extLst>
                <a:ext uri="{FF2B5EF4-FFF2-40B4-BE49-F238E27FC236}">
                  <a16:creationId xmlns:a16="http://schemas.microsoft.com/office/drawing/2014/main" id="{C67FCA8C-E01E-4012-B59B-9FF7FCFBC3BF}"/>
                </a:ext>
              </a:extLst>
            </p:cNvPr>
            <p:cNvSpPr>
              <a:spLocks noChangeShapeType="1"/>
            </p:cNvSpPr>
            <p:nvPr/>
          </p:nvSpPr>
          <p:spPr bwMode="auto">
            <a:xfrm flipV="1">
              <a:off x="7927501" y="3753267"/>
              <a:ext cx="0" cy="1312684"/>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Freeform 58">
              <a:extLst>
                <a:ext uri="{FF2B5EF4-FFF2-40B4-BE49-F238E27FC236}">
                  <a16:creationId xmlns:a16="http://schemas.microsoft.com/office/drawing/2014/main" id="{6EB3466C-1514-4AAB-BEB3-254E517F4ED5}"/>
                </a:ext>
              </a:extLst>
            </p:cNvPr>
            <p:cNvSpPr>
              <a:spLocks/>
            </p:cNvSpPr>
            <p:nvPr/>
          </p:nvSpPr>
          <p:spPr bwMode="auto">
            <a:xfrm>
              <a:off x="7009466" y="2440583"/>
              <a:ext cx="4353649" cy="2586901"/>
            </a:xfrm>
            <a:custGeom>
              <a:avLst/>
              <a:gdLst>
                <a:gd name="T0" fmla="*/ 0 w 2172"/>
                <a:gd name="T1" fmla="*/ 0 h 1076"/>
                <a:gd name="T2" fmla="*/ 326 w 2172"/>
                <a:gd name="T3" fmla="*/ 0 h 1076"/>
                <a:gd name="T4" fmla="*/ 516 w 2172"/>
                <a:gd name="T5" fmla="*/ 0 h 1076"/>
                <a:gd name="T6" fmla="*/ 546 w 2172"/>
                <a:gd name="T7" fmla="*/ 0 h 1076"/>
                <a:gd name="T8" fmla="*/ 664 w 2172"/>
                <a:gd name="T9" fmla="*/ 0 h 1076"/>
                <a:gd name="T10" fmla="*/ 664 w 2172"/>
                <a:gd name="T11" fmla="*/ 6 h 1076"/>
                <a:gd name="T12" fmla="*/ 738 w 2172"/>
                <a:gd name="T13" fmla="*/ 6 h 1076"/>
                <a:gd name="T14" fmla="*/ 738 w 2172"/>
                <a:gd name="T15" fmla="*/ 225 h 1076"/>
                <a:gd name="T16" fmla="*/ 754 w 2172"/>
                <a:gd name="T17" fmla="*/ 225 h 1076"/>
                <a:gd name="T18" fmla="*/ 754 w 2172"/>
                <a:gd name="T19" fmla="*/ 309 h 1076"/>
                <a:gd name="T20" fmla="*/ 931 w 2172"/>
                <a:gd name="T21" fmla="*/ 309 h 1076"/>
                <a:gd name="T22" fmla="*/ 931 w 2172"/>
                <a:gd name="T23" fmla="*/ 396 h 1076"/>
                <a:gd name="T24" fmla="*/ 1477 w 2172"/>
                <a:gd name="T25" fmla="*/ 396 h 1076"/>
                <a:gd name="T26" fmla="*/ 1477 w 2172"/>
                <a:gd name="T27" fmla="*/ 448 h 1076"/>
                <a:gd name="T28" fmla="*/ 2172 w 2172"/>
                <a:gd name="T29" fmla="*/ 448 h 1076"/>
                <a:gd name="T30" fmla="*/ 2172 w 2172"/>
                <a:gd name="T31" fmla="*/ 1076 h 1076"/>
                <a:gd name="T32" fmla="*/ 1477 w 2172"/>
                <a:gd name="T33" fmla="*/ 1076 h 1076"/>
                <a:gd name="T34" fmla="*/ 1477 w 2172"/>
                <a:gd name="T35" fmla="*/ 1036 h 1076"/>
                <a:gd name="T36" fmla="*/ 931 w 2172"/>
                <a:gd name="T37" fmla="*/ 1036 h 1076"/>
                <a:gd name="T38" fmla="*/ 931 w 2172"/>
                <a:gd name="T39" fmla="*/ 977 h 1076"/>
                <a:gd name="T40" fmla="*/ 754 w 2172"/>
                <a:gd name="T41" fmla="*/ 977 h 1076"/>
                <a:gd name="T42" fmla="*/ 754 w 2172"/>
                <a:gd name="T43" fmla="*/ 909 h 1076"/>
                <a:gd name="T44" fmla="*/ 738 w 2172"/>
                <a:gd name="T45" fmla="*/ 909 h 1076"/>
                <a:gd name="T46" fmla="*/ 738 w 2172"/>
                <a:gd name="T47" fmla="*/ 646 h 1076"/>
                <a:gd name="T48" fmla="*/ 664 w 2172"/>
                <a:gd name="T49" fmla="*/ 646 h 1076"/>
                <a:gd name="T50" fmla="*/ 664 w 2172"/>
                <a:gd name="T51" fmla="*/ 538 h 1076"/>
                <a:gd name="T52" fmla="*/ 546 w 2172"/>
                <a:gd name="T53" fmla="*/ 538 h 1076"/>
                <a:gd name="T54" fmla="*/ 546 w 2172"/>
                <a:gd name="T55" fmla="*/ 416 h 1076"/>
                <a:gd name="T56" fmla="*/ 516 w 2172"/>
                <a:gd name="T57" fmla="*/ 416 h 1076"/>
                <a:gd name="T58" fmla="*/ 516 w 2172"/>
                <a:gd name="T59" fmla="*/ 269 h 1076"/>
                <a:gd name="T60" fmla="*/ 326 w 2172"/>
                <a:gd name="T61" fmla="*/ 269 h 1076"/>
                <a:gd name="T62" fmla="*/ 326 w 2172"/>
                <a:gd name="T63" fmla="*/ 0 h 1076"/>
                <a:gd name="T64" fmla="*/ 0 w 2172"/>
                <a:gd name="T65" fmla="*/ 0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72" h="1076">
                  <a:moveTo>
                    <a:pt x="0" y="0"/>
                  </a:moveTo>
                  <a:lnTo>
                    <a:pt x="326" y="0"/>
                  </a:lnTo>
                  <a:lnTo>
                    <a:pt x="516" y="0"/>
                  </a:lnTo>
                  <a:lnTo>
                    <a:pt x="546" y="0"/>
                  </a:lnTo>
                  <a:lnTo>
                    <a:pt x="664" y="0"/>
                  </a:lnTo>
                  <a:lnTo>
                    <a:pt x="664" y="6"/>
                  </a:lnTo>
                  <a:lnTo>
                    <a:pt x="738" y="6"/>
                  </a:lnTo>
                  <a:lnTo>
                    <a:pt x="738" y="225"/>
                  </a:lnTo>
                  <a:lnTo>
                    <a:pt x="754" y="225"/>
                  </a:lnTo>
                  <a:lnTo>
                    <a:pt x="754" y="309"/>
                  </a:lnTo>
                  <a:lnTo>
                    <a:pt x="931" y="309"/>
                  </a:lnTo>
                  <a:lnTo>
                    <a:pt x="931" y="396"/>
                  </a:lnTo>
                  <a:lnTo>
                    <a:pt x="1477" y="396"/>
                  </a:lnTo>
                  <a:lnTo>
                    <a:pt x="1477" y="448"/>
                  </a:lnTo>
                  <a:lnTo>
                    <a:pt x="2172" y="448"/>
                  </a:lnTo>
                  <a:lnTo>
                    <a:pt x="2172" y="1076"/>
                  </a:lnTo>
                  <a:lnTo>
                    <a:pt x="1477" y="1076"/>
                  </a:lnTo>
                  <a:lnTo>
                    <a:pt x="1477" y="1036"/>
                  </a:lnTo>
                  <a:lnTo>
                    <a:pt x="931" y="1036"/>
                  </a:lnTo>
                  <a:lnTo>
                    <a:pt x="931" y="977"/>
                  </a:lnTo>
                  <a:lnTo>
                    <a:pt x="754" y="977"/>
                  </a:lnTo>
                  <a:lnTo>
                    <a:pt x="754" y="909"/>
                  </a:lnTo>
                  <a:lnTo>
                    <a:pt x="738" y="909"/>
                  </a:lnTo>
                  <a:lnTo>
                    <a:pt x="738" y="646"/>
                  </a:lnTo>
                  <a:lnTo>
                    <a:pt x="664" y="646"/>
                  </a:lnTo>
                  <a:lnTo>
                    <a:pt x="664" y="538"/>
                  </a:lnTo>
                  <a:lnTo>
                    <a:pt x="546" y="538"/>
                  </a:lnTo>
                  <a:lnTo>
                    <a:pt x="546" y="416"/>
                  </a:lnTo>
                  <a:lnTo>
                    <a:pt x="516" y="416"/>
                  </a:lnTo>
                  <a:lnTo>
                    <a:pt x="516" y="269"/>
                  </a:lnTo>
                  <a:lnTo>
                    <a:pt x="326" y="269"/>
                  </a:lnTo>
                  <a:lnTo>
                    <a:pt x="326" y="0"/>
                  </a:lnTo>
                  <a:lnTo>
                    <a:pt x="0" y="0"/>
                  </a:lnTo>
                  <a:close/>
                </a:path>
              </a:pathLst>
            </a:custGeom>
            <a:solidFill>
              <a:srgbClr val="90C16E">
                <a:alpha val="3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59">
              <a:extLst>
                <a:ext uri="{FF2B5EF4-FFF2-40B4-BE49-F238E27FC236}">
                  <a16:creationId xmlns:a16="http://schemas.microsoft.com/office/drawing/2014/main" id="{677E0836-A12C-4D83-97F5-4E9C54DF9DF3}"/>
                </a:ext>
              </a:extLst>
            </p:cNvPr>
            <p:cNvSpPr>
              <a:spLocks/>
            </p:cNvSpPr>
            <p:nvPr/>
          </p:nvSpPr>
          <p:spPr bwMode="auto">
            <a:xfrm>
              <a:off x="7009466" y="2440583"/>
              <a:ext cx="1274825" cy="2582092"/>
            </a:xfrm>
            <a:custGeom>
              <a:avLst/>
              <a:gdLst>
                <a:gd name="T0" fmla="*/ 0 w 636"/>
                <a:gd name="T1" fmla="*/ 0 h 1074"/>
                <a:gd name="T2" fmla="*/ 326 w 636"/>
                <a:gd name="T3" fmla="*/ 0 h 1074"/>
                <a:gd name="T4" fmla="*/ 370 w 636"/>
                <a:gd name="T5" fmla="*/ 0 h 1074"/>
                <a:gd name="T6" fmla="*/ 428 w 636"/>
                <a:gd name="T7" fmla="*/ 0 h 1074"/>
                <a:gd name="T8" fmla="*/ 444 w 636"/>
                <a:gd name="T9" fmla="*/ 0 h 1074"/>
                <a:gd name="T10" fmla="*/ 444 w 636"/>
                <a:gd name="T11" fmla="*/ 77 h 1074"/>
                <a:gd name="T12" fmla="*/ 472 w 636"/>
                <a:gd name="T13" fmla="*/ 77 h 1074"/>
                <a:gd name="T14" fmla="*/ 472 w 636"/>
                <a:gd name="T15" fmla="*/ 159 h 1074"/>
                <a:gd name="T16" fmla="*/ 516 w 636"/>
                <a:gd name="T17" fmla="*/ 159 h 1074"/>
                <a:gd name="T18" fmla="*/ 516 w 636"/>
                <a:gd name="T19" fmla="*/ 247 h 1074"/>
                <a:gd name="T20" fmla="*/ 532 w 636"/>
                <a:gd name="T21" fmla="*/ 247 h 1074"/>
                <a:gd name="T22" fmla="*/ 532 w 636"/>
                <a:gd name="T23" fmla="*/ 337 h 1074"/>
                <a:gd name="T24" fmla="*/ 620 w 636"/>
                <a:gd name="T25" fmla="*/ 337 h 1074"/>
                <a:gd name="T26" fmla="*/ 620 w 636"/>
                <a:gd name="T27" fmla="*/ 392 h 1074"/>
                <a:gd name="T28" fmla="*/ 636 w 636"/>
                <a:gd name="T29" fmla="*/ 392 h 1074"/>
                <a:gd name="T30" fmla="*/ 636 w 636"/>
                <a:gd name="T31" fmla="*/ 1074 h 1074"/>
                <a:gd name="T32" fmla="*/ 620 w 636"/>
                <a:gd name="T33" fmla="*/ 1074 h 1074"/>
                <a:gd name="T34" fmla="*/ 620 w 636"/>
                <a:gd name="T35" fmla="*/ 1028 h 1074"/>
                <a:gd name="T36" fmla="*/ 532 w 636"/>
                <a:gd name="T37" fmla="*/ 1028 h 1074"/>
                <a:gd name="T38" fmla="*/ 532 w 636"/>
                <a:gd name="T39" fmla="*/ 965 h 1074"/>
                <a:gd name="T40" fmla="*/ 516 w 636"/>
                <a:gd name="T41" fmla="*/ 965 h 1074"/>
                <a:gd name="T42" fmla="*/ 516 w 636"/>
                <a:gd name="T43" fmla="*/ 887 h 1074"/>
                <a:gd name="T44" fmla="*/ 472 w 636"/>
                <a:gd name="T45" fmla="*/ 887 h 1074"/>
                <a:gd name="T46" fmla="*/ 472 w 636"/>
                <a:gd name="T47" fmla="*/ 799 h 1074"/>
                <a:gd name="T48" fmla="*/ 444 w 636"/>
                <a:gd name="T49" fmla="*/ 799 h 1074"/>
                <a:gd name="T50" fmla="*/ 444 w 636"/>
                <a:gd name="T51" fmla="*/ 582 h 1074"/>
                <a:gd name="T52" fmla="*/ 428 w 636"/>
                <a:gd name="T53" fmla="*/ 582 h 1074"/>
                <a:gd name="T54" fmla="*/ 428 w 636"/>
                <a:gd name="T55" fmla="*/ 452 h 1074"/>
                <a:gd name="T56" fmla="*/ 370 w 636"/>
                <a:gd name="T57" fmla="*/ 452 h 1074"/>
                <a:gd name="T58" fmla="*/ 370 w 636"/>
                <a:gd name="T59" fmla="*/ 293 h 1074"/>
                <a:gd name="T60" fmla="*/ 326 w 636"/>
                <a:gd name="T61" fmla="*/ 293 h 1074"/>
                <a:gd name="T62" fmla="*/ 326 w 636"/>
                <a:gd name="T63" fmla="*/ 0 h 1074"/>
                <a:gd name="T64" fmla="*/ 0 w 636"/>
                <a:gd name="T65" fmla="*/ 0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36" h="1074">
                  <a:moveTo>
                    <a:pt x="0" y="0"/>
                  </a:moveTo>
                  <a:lnTo>
                    <a:pt x="326" y="0"/>
                  </a:lnTo>
                  <a:lnTo>
                    <a:pt x="370" y="0"/>
                  </a:lnTo>
                  <a:lnTo>
                    <a:pt x="428" y="0"/>
                  </a:lnTo>
                  <a:lnTo>
                    <a:pt x="444" y="0"/>
                  </a:lnTo>
                  <a:lnTo>
                    <a:pt x="444" y="77"/>
                  </a:lnTo>
                  <a:lnTo>
                    <a:pt x="472" y="77"/>
                  </a:lnTo>
                  <a:lnTo>
                    <a:pt x="472" y="159"/>
                  </a:lnTo>
                  <a:lnTo>
                    <a:pt x="516" y="159"/>
                  </a:lnTo>
                  <a:lnTo>
                    <a:pt x="516" y="247"/>
                  </a:lnTo>
                  <a:lnTo>
                    <a:pt x="532" y="247"/>
                  </a:lnTo>
                  <a:lnTo>
                    <a:pt x="532" y="337"/>
                  </a:lnTo>
                  <a:lnTo>
                    <a:pt x="620" y="337"/>
                  </a:lnTo>
                  <a:lnTo>
                    <a:pt x="620" y="392"/>
                  </a:lnTo>
                  <a:lnTo>
                    <a:pt x="636" y="392"/>
                  </a:lnTo>
                  <a:lnTo>
                    <a:pt x="636" y="1074"/>
                  </a:lnTo>
                  <a:lnTo>
                    <a:pt x="620" y="1074"/>
                  </a:lnTo>
                  <a:lnTo>
                    <a:pt x="620" y="1028"/>
                  </a:lnTo>
                  <a:lnTo>
                    <a:pt x="532" y="1028"/>
                  </a:lnTo>
                  <a:lnTo>
                    <a:pt x="532" y="965"/>
                  </a:lnTo>
                  <a:lnTo>
                    <a:pt x="516" y="965"/>
                  </a:lnTo>
                  <a:lnTo>
                    <a:pt x="516" y="887"/>
                  </a:lnTo>
                  <a:lnTo>
                    <a:pt x="472" y="887"/>
                  </a:lnTo>
                  <a:lnTo>
                    <a:pt x="472" y="799"/>
                  </a:lnTo>
                  <a:lnTo>
                    <a:pt x="444" y="799"/>
                  </a:lnTo>
                  <a:lnTo>
                    <a:pt x="444" y="582"/>
                  </a:lnTo>
                  <a:lnTo>
                    <a:pt x="428" y="582"/>
                  </a:lnTo>
                  <a:lnTo>
                    <a:pt x="428" y="452"/>
                  </a:lnTo>
                  <a:lnTo>
                    <a:pt x="370" y="452"/>
                  </a:lnTo>
                  <a:lnTo>
                    <a:pt x="370" y="293"/>
                  </a:lnTo>
                  <a:lnTo>
                    <a:pt x="326" y="293"/>
                  </a:lnTo>
                  <a:lnTo>
                    <a:pt x="326" y="0"/>
                  </a:lnTo>
                  <a:lnTo>
                    <a:pt x="0" y="0"/>
                  </a:lnTo>
                  <a:close/>
                </a:path>
              </a:pathLst>
            </a:custGeom>
            <a:solidFill>
              <a:srgbClr val="006E4B">
                <a:alpha val="3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Line 60">
              <a:extLst>
                <a:ext uri="{FF2B5EF4-FFF2-40B4-BE49-F238E27FC236}">
                  <a16:creationId xmlns:a16="http://schemas.microsoft.com/office/drawing/2014/main" id="{354620FB-8C38-4467-A066-5FDACE4281C9}"/>
                </a:ext>
              </a:extLst>
            </p:cNvPr>
            <p:cNvSpPr>
              <a:spLocks noChangeShapeType="1"/>
            </p:cNvSpPr>
            <p:nvPr/>
          </p:nvSpPr>
          <p:spPr bwMode="auto">
            <a:xfrm>
              <a:off x="7009466" y="5065951"/>
              <a:ext cx="4353649"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Line 61">
              <a:extLst>
                <a:ext uri="{FF2B5EF4-FFF2-40B4-BE49-F238E27FC236}">
                  <a16:creationId xmlns:a16="http://schemas.microsoft.com/office/drawing/2014/main" id="{8B8C3193-5936-43B1-A258-146DEEBCA1F5}"/>
                </a:ext>
              </a:extLst>
            </p:cNvPr>
            <p:cNvSpPr>
              <a:spLocks noChangeShapeType="1"/>
            </p:cNvSpPr>
            <p:nvPr/>
          </p:nvSpPr>
          <p:spPr bwMode="auto">
            <a:xfrm flipV="1">
              <a:off x="7009466" y="2387691"/>
              <a:ext cx="0" cy="267826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62">
              <a:extLst>
                <a:ext uri="{FF2B5EF4-FFF2-40B4-BE49-F238E27FC236}">
                  <a16:creationId xmlns:a16="http://schemas.microsoft.com/office/drawing/2014/main" id="{A26870E0-628C-4AEC-B1FD-01FC5F7FFB18}"/>
                </a:ext>
              </a:extLst>
            </p:cNvPr>
            <p:cNvSpPr>
              <a:spLocks/>
            </p:cNvSpPr>
            <p:nvPr/>
          </p:nvSpPr>
          <p:spPr bwMode="auto">
            <a:xfrm>
              <a:off x="7009466" y="2440583"/>
              <a:ext cx="4353649" cy="2382545"/>
            </a:xfrm>
            <a:custGeom>
              <a:avLst/>
              <a:gdLst>
                <a:gd name="T0" fmla="*/ 0 w 2172"/>
                <a:gd name="T1" fmla="*/ 0 h 991"/>
                <a:gd name="T2" fmla="*/ 326 w 2172"/>
                <a:gd name="T3" fmla="*/ 0 h 991"/>
                <a:gd name="T4" fmla="*/ 326 w 2172"/>
                <a:gd name="T5" fmla="*/ 99 h 991"/>
                <a:gd name="T6" fmla="*/ 516 w 2172"/>
                <a:gd name="T7" fmla="*/ 99 h 991"/>
                <a:gd name="T8" fmla="*/ 516 w 2172"/>
                <a:gd name="T9" fmla="*/ 199 h 991"/>
                <a:gd name="T10" fmla="*/ 546 w 2172"/>
                <a:gd name="T11" fmla="*/ 199 h 991"/>
                <a:gd name="T12" fmla="*/ 546 w 2172"/>
                <a:gd name="T13" fmla="*/ 297 h 991"/>
                <a:gd name="T14" fmla="*/ 664 w 2172"/>
                <a:gd name="T15" fmla="*/ 297 h 991"/>
                <a:gd name="T16" fmla="*/ 664 w 2172"/>
                <a:gd name="T17" fmla="*/ 398 h 991"/>
                <a:gd name="T18" fmla="*/ 738 w 2172"/>
                <a:gd name="T19" fmla="*/ 398 h 991"/>
                <a:gd name="T20" fmla="*/ 738 w 2172"/>
                <a:gd name="T21" fmla="*/ 695 h 991"/>
                <a:gd name="T22" fmla="*/ 754 w 2172"/>
                <a:gd name="T23" fmla="*/ 695 h 991"/>
                <a:gd name="T24" fmla="*/ 754 w 2172"/>
                <a:gd name="T25" fmla="*/ 793 h 991"/>
                <a:gd name="T26" fmla="*/ 931 w 2172"/>
                <a:gd name="T27" fmla="*/ 793 h 991"/>
                <a:gd name="T28" fmla="*/ 931 w 2172"/>
                <a:gd name="T29" fmla="*/ 893 h 991"/>
                <a:gd name="T30" fmla="*/ 1477 w 2172"/>
                <a:gd name="T31" fmla="*/ 893 h 991"/>
                <a:gd name="T32" fmla="*/ 1477 w 2172"/>
                <a:gd name="T33" fmla="*/ 991 h 991"/>
                <a:gd name="T34" fmla="*/ 2172 w 2172"/>
                <a:gd name="T35" fmla="*/ 991 h 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72" h="991">
                  <a:moveTo>
                    <a:pt x="0" y="0"/>
                  </a:moveTo>
                  <a:lnTo>
                    <a:pt x="326" y="0"/>
                  </a:lnTo>
                  <a:lnTo>
                    <a:pt x="326" y="99"/>
                  </a:lnTo>
                  <a:lnTo>
                    <a:pt x="516" y="99"/>
                  </a:lnTo>
                  <a:lnTo>
                    <a:pt x="516" y="199"/>
                  </a:lnTo>
                  <a:lnTo>
                    <a:pt x="546" y="199"/>
                  </a:lnTo>
                  <a:lnTo>
                    <a:pt x="546" y="297"/>
                  </a:lnTo>
                  <a:lnTo>
                    <a:pt x="664" y="297"/>
                  </a:lnTo>
                  <a:lnTo>
                    <a:pt x="664" y="398"/>
                  </a:lnTo>
                  <a:lnTo>
                    <a:pt x="738" y="398"/>
                  </a:lnTo>
                  <a:lnTo>
                    <a:pt x="738" y="695"/>
                  </a:lnTo>
                  <a:lnTo>
                    <a:pt x="754" y="695"/>
                  </a:lnTo>
                  <a:lnTo>
                    <a:pt x="754" y="793"/>
                  </a:lnTo>
                  <a:lnTo>
                    <a:pt x="931" y="793"/>
                  </a:lnTo>
                  <a:lnTo>
                    <a:pt x="931" y="893"/>
                  </a:lnTo>
                  <a:lnTo>
                    <a:pt x="1477" y="893"/>
                  </a:lnTo>
                  <a:lnTo>
                    <a:pt x="1477" y="991"/>
                  </a:lnTo>
                  <a:lnTo>
                    <a:pt x="2172" y="991"/>
                  </a:lnTo>
                </a:path>
              </a:pathLst>
            </a:custGeom>
            <a:noFill/>
            <a:ln w="19050" cap="flat">
              <a:solidFill>
                <a:srgbClr val="90C16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63">
              <a:extLst>
                <a:ext uri="{FF2B5EF4-FFF2-40B4-BE49-F238E27FC236}">
                  <a16:creationId xmlns:a16="http://schemas.microsoft.com/office/drawing/2014/main" id="{F1BE1AE4-C04B-4380-A66D-B4C4EF5E0E6D}"/>
                </a:ext>
              </a:extLst>
            </p:cNvPr>
            <p:cNvSpPr>
              <a:spLocks/>
            </p:cNvSpPr>
            <p:nvPr/>
          </p:nvSpPr>
          <p:spPr bwMode="auto">
            <a:xfrm>
              <a:off x="7009466" y="2440583"/>
              <a:ext cx="1274825" cy="2625368"/>
            </a:xfrm>
            <a:custGeom>
              <a:avLst/>
              <a:gdLst>
                <a:gd name="T0" fmla="*/ 0 w 636"/>
                <a:gd name="T1" fmla="*/ 0 h 1092"/>
                <a:gd name="T2" fmla="*/ 326 w 636"/>
                <a:gd name="T3" fmla="*/ 0 h 1092"/>
                <a:gd name="T4" fmla="*/ 326 w 636"/>
                <a:gd name="T5" fmla="*/ 109 h 1092"/>
                <a:gd name="T6" fmla="*/ 370 w 636"/>
                <a:gd name="T7" fmla="*/ 109 h 1092"/>
                <a:gd name="T8" fmla="*/ 370 w 636"/>
                <a:gd name="T9" fmla="*/ 219 h 1092"/>
                <a:gd name="T10" fmla="*/ 428 w 636"/>
                <a:gd name="T11" fmla="*/ 219 h 1092"/>
                <a:gd name="T12" fmla="*/ 428 w 636"/>
                <a:gd name="T13" fmla="*/ 327 h 1092"/>
                <a:gd name="T14" fmla="*/ 444 w 636"/>
                <a:gd name="T15" fmla="*/ 327 h 1092"/>
                <a:gd name="T16" fmla="*/ 444 w 636"/>
                <a:gd name="T17" fmla="*/ 546 h 1092"/>
                <a:gd name="T18" fmla="*/ 472 w 636"/>
                <a:gd name="T19" fmla="*/ 546 h 1092"/>
                <a:gd name="T20" fmla="*/ 472 w 636"/>
                <a:gd name="T21" fmla="*/ 654 h 1092"/>
                <a:gd name="T22" fmla="*/ 516 w 636"/>
                <a:gd name="T23" fmla="*/ 654 h 1092"/>
                <a:gd name="T24" fmla="*/ 516 w 636"/>
                <a:gd name="T25" fmla="*/ 765 h 1092"/>
                <a:gd name="T26" fmla="*/ 532 w 636"/>
                <a:gd name="T27" fmla="*/ 765 h 1092"/>
                <a:gd name="T28" fmla="*/ 532 w 636"/>
                <a:gd name="T29" fmla="*/ 873 h 1092"/>
                <a:gd name="T30" fmla="*/ 620 w 636"/>
                <a:gd name="T31" fmla="*/ 873 h 1092"/>
                <a:gd name="T32" fmla="*/ 620 w 636"/>
                <a:gd name="T33" fmla="*/ 981 h 1092"/>
                <a:gd name="T34" fmla="*/ 636 w 636"/>
                <a:gd name="T35" fmla="*/ 981 h 1092"/>
                <a:gd name="T36" fmla="*/ 636 w 636"/>
                <a:gd name="T37" fmla="*/ 1092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6" h="1092">
                  <a:moveTo>
                    <a:pt x="0" y="0"/>
                  </a:moveTo>
                  <a:lnTo>
                    <a:pt x="326" y="0"/>
                  </a:lnTo>
                  <a:lnTo>
                    <a:pt x="326" y="109"/>
                  </a:lnTo>
                  <a:lnTo>
                    <a:pt x="370" y="109"/>
                  </a:lnTo>
                  <a:lnTo>
                    <a:pt x="370" y="219"/>
                  </a:lnTo>
                  <a:lnTo>
                    <a:pt x="428" y="219"/>
                  </a:lnTo>
                  <a:lnTo>
                    <a:pt x="428" y="327"/>
                  </a:lnTo>
                  <a:lnTo>
                    <a:pt x="444" y="327"/>
                  </a:lnTo>
                  <a:lnTo>
                    <a:pt x="444" y="546"/>
                  </a:lnTo>
                  <a:lnTo>
                    <a:pt x="472" y="546"/>
                  </a:lnTo>
                  <a:lnTo>
                    <a:pt x="472" y="654"/>
                  </a:lnTo>
                  <a:lnTo>
                    <a:pt x="516" y="654"/>
                  </a:lnTo>
                  <a:lnTo>
                    <a:pt x="516" y="765"/>
                  </a:lnTo>
                  <a:lnTo>
                    <a:pt x="532" y="765"/>
                  </a:lnTo>
                  <a:lnTo>
                    <a:pt x="532" y="873"/>
                  </a:lnTo>
                  <a:lnTo>
                    <a:pt x="620" y="873"/>
                  </a:lnTo>
                  <a:lnTo>
                    <a:pt x="620" y="981"/>
                  </a:lnTo>
                  <a:lnTo>
                    <a:pt x="636" y="981"/>
                  </a:lnTo>
                  <a:lnTo>
                    <a:pt x="636" y="1092"/>
                  </a:lnTo>
                </a:path>
              </a:pathLst>
            </a:custGeom>
            <a:noFill/>
            <a:ln w="19050" cap="flat">
              <a:solidFill>
                <a:srgbClr val="006E4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Line 64">
              <a:extLst>
                <a:ext uri="{FF2B5EF4-FFF2-40B4-BE49-F238E27FC236}">
                  <a16:creationId xmlns:a16="http://schemas.microsoft.com/office/drawing/2014/main" id="{74789775-F12F-4D13-AF97-834F2A6D5920}"/>
                </a:ext>
              </a:extLst>
            </p:cNvPr>
            <p:cNvSpPr>
              <a:spLocks noChangeShapeType="1"/>
            </p:cNvSpPr>
            <p:nvPr/>
          </p:nvSpPr>
          <p:spPr bwMode="auto">
            <a:xfrm flipV="1">
              <a:off x="8488745" y="3753267"/>
              <a:ext cx="0" cy="1312684"/>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Line 70">
              <a:extLst>
                <a:ext uri="{FF2B5EF4-FFF2-40B4-BE49-F238E27FC236}">
                  <a16:creationId xmlns:a16="http://schemas.microsoft.com/office/drawing/2014/main" id="{9BC0418B-6FF8-43EA-BAE0-FA2B98981488}"/>
                </a:ext>
              </a:extLst>
            </p:cNvPr>
            <p:cNvSpPr>
              <a:spLocks noChangeShapeType="1"/>
            </p:cNvSpPr>
            <p:nvPr/>
          </p:nvSpPr>
          <p:spPr bwMode="auto">
            <a:xfrm>
              <a:off x="6959355" y="5065951"/>
              <a:ext cx="50111"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Line 71">
              <a:extLst>
                <a:ext uri="{FF2B5EF4-FFF2-40B4-BE49-F238E27FC236}">
                  <a16:creationId xmlns:a16="http://schemas.microsoft.com/office/drawing/2014/main" id="{054BE603-9F3C-45B5-A916-F489DBB2489B}"/>
                </a:ext>
              </a:extLst>
            </p:cNvPr>
            <p:cNvSpPr>
              <a:spLocks noChangeShapeType="1"/>
            </p:cNvSpPr>
            <p:nvPr/>
          </p:nvSpPr>
          <p:spPr bwMode="auto">
            <a:xfrm>
              <a:off x="6959355" y="4409609"/>
              <a:ext cx="50111"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Line 72">
              <a:extLst>
                <a:ext uri="{FF2B5EF4-FFF2-40B4-BE49-F238E27FC236}">
                  <a16:creationId xmlns:a16="http://schemas.microsoft.com/office/drawing/2014/main" id="{7C05781F-E7AC-4B26-82E0-EE4207D7924C}"/>
                </a:ext>
              </a:extLst>
            </p:cNvPr>
            <p:cNvSpPr>
              <a:spLocks noChangeShapeType="1"/>
            </p:cNvSpPr>
            <p:nvPr/>
          </p:nvSpPr>
          <p:spPr bwMode="auto">
            <a:xfrm>
              <a:off x="6959355" y="3753267"/>
              <a:ext cx="50111"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Line 73">
              <a:extLst>
                <a:ext uri="{FF2B5EF4-FFF2-40B4-BE49-F238E27FC236}">
                  <a16:creationId xmlns:a16="http://schemas.microsoft.com/office/drawing/2014/main" id="{0A5B9A19-1668-4C0F-811C-B0D0AA3EB69E}"/>
                </a:ext>
              </a:extLst>
            </p:cNvPr>
            <p:cNvSpPr>
              <a:spLocks noChangeShapeType="1"/>
            </p:cNvSpPr>
            <p:nvPr/>
          </p:nvSpPr>
          <p:spPr bwMode="auto">
            <a:xfrm>
              <a:off x="6959355" y="3096924"/>
              <a:ext cx="50111"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Line 74">
              <a:extLst>
                <a:ext uri="{FF2B5EF4-FFF2-40B4-BE49-F238E27FC236}">
                  <a16:creationId xmlns:a16="http://schemas.microsoft.com/office/drawing/2014/main" id="{D69F3E3F-A3CB-4A1C-B6AA-6AF5030BD7D8}"/>
                </a:ext>
              </a:extLst>
            </p:cNvPr>
            <p:cNvSpPr>
              <a:spLocks noChangeShapeType="1"/>
            </p:cNvSpPr>
            <p:nvPr/>
          </p:nvSpPr>
          <p:spPr bwMode="auto">
            <a:xfrm>
              <a:off x="6959355" y="2440583"/>
              <a:ext cx="50111"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75">
              <a:extLst>
                <a:ext uri="{FF2B5EF4-FFF2-40B4-BE49-F238E27FC236}">
                  <a16:creationId xmlns:a16="http://schemas.microsoft.com/office/drawing/2014/main" id="{A0086779-E7A2-4348-85DE-BC68D58D5E1E}"/>
                </a:ext>
              </a:extLst>
            </p:cNvPr>
            <p:cNvSpPr>
              <a:spLocks noChangeShapeType="1"/>
            </p:cNvSpPr>
            <p:nvPr/>
          </p:nvSpPr>
          <p:spPr bwMode="auto">
            <a:xfrm flipV="1">
              <a:off x="7009466"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Line 76">
              <a:extLst>
                <a:ext uri="{FF2B5EF4-FFF2-40B4-BE49-F238E27FC236}">
                  <a16:creationId xmlns:a16="http://schemas.microsoft.com/office/drawing/2014/main" id="{0A3B22F4-B92F-4C4A-98AA-D612BEDAF848}"/>
                </a:ext>
              </a:extLst>
            </p:cNvPr>
            <p:cNvSpPr>
              <a:spLocks noChangeShapeType="1"/>
            </p:cNvSpPr>
            <p:nvPr/>
          </p:nvSpPr>
          <p:spPr bwMode="auto">
            <a:xfrm flipV="1">
              <a:off x="8043759"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Line 77">
              <a:extLst>
                <a:ext uri="{FF2B5EF4-FFF2-40B4-BE49-F238E27FC236}">
                  <a16:creationId xmlns:a16="http://schemas.microsoft.com/office/drawing/2014/main" id="{8DDEC574-25A3-4DDA-B1BA-364E9054D66B}"/>
                </a:ext>
              </a:extLst>
            </p:cNvPr>
            <p:cNvSpPr>
              <a:spLocks noChangeShapeType="1"/>
            </p:cNvSpPr>
            <p:nvPr/>
          </p:nvSpPr>
          <p:spPr bwMode="auto">
            <a:xfrm flipV="1">
              <a:off x="9084064"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78">
              <a:extLst>
                <a:ext uri="{FF2B5EF4-FFF2-40B4-BE49-F238E27FC236}">
                  <a16:creationId xmlns:a16="http://schemas.microsoft.com/office/drawing/2014/main" id="{D17BC860-B00B-44F2-837D-7FC804C114E1}"/>
                </a:ext>
              </a:extLst>
            </p:cNvPr>
            <p:cNvSpPr>
              <a:spLocks noChangeShapeType="1"/>
            </p:cNvSpPr>
            <p:nvPr/>
          </p:nvSpPr>
          <p:spPr bwMode="auto">
            <a:xfrm flipV="1">
              <a:off x="10118356"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79">
              <a:extLst>
                <a:ext uri="{FF2B5EF4-FFF2-40B4-BE49-F238E27FC236}">
                  <a16:creationId xmlns:a16="http://schemas.microsoft.com/office/drawing/2014/main" id="{B5809E8C-C26A-4C06-BC43-8C18C68D65A1}"/>
                </a:ext>
              </a:extLst>
            </p:cNvPr>
            <p:cNvSpPr>
              <a:spLocks noChangeShapeType="1"/>
            </p:cNvSpPr>
            <p:nvPr/>
          </p:nvSpPr>
          <p:spPr bwMode="auto">
            <a:xfrm flipV="1">
              <a:off x="11154653"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80">
              <a:extLst>
                <a:ext uri="{FF2B5EF4-FFF2-40B4-BE49-F238E27FC236}">
                  <a16:creationId xmlns:a16="http://schemas.microsoft.com/office/drawing/2014/main" id="{2E7D1050-C39F-4EA7-99E5-4EA3CD983C9F}"/>
                </a:ext>
              </a:extLst>
            </p:cNvPr>
            <p:cNvSpPr>
              <a:spLocks noChangeArrowheads="1"/>
            </p:cNvSpPr>
            <p:nvPr/>
          </p:nvSpPr>
          <p:spPr bwMode="auto">
            <a:xfrm>
              <a:off x="6961043"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0</a:t>
              </a:r>
            </a:p>
          </p:txBody>
        </p:sp>
        <p:sp>
          <p:nvSpPr>
            <p:cNvPr id="91" name="Rectangle 81">
              <a:extLst>
                <a:ext uri="{FF2B5EF4-FFF2-40B4-BE49-F238E27FC236}">
                  <a16:creationId xmlns:a16="http://schemas.microsoft.com/office/drawing/2014/main" id="{DB5D745D-BA2C-4810-8E70-E319919CDB1F}"/>
                </a:ext>
              </a:extLst>
            </p:cNvPr>
            <p:cNvSpPr>
              <a:spLocks noChangeArrowheads="1"/>
            </p:cNvSpPr>
            <p:nvPr/>
          </p:nvSpPr>
          <p:spPr bwMode="auto">
            <a:xfrm>
              <a:off x="7993348"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5</a:t>
              </a:r>
            </a:p>
          </p:txBody>
        </p:sp>
        <p:sp>
          <p:nvSpPr>
            <p:cNvPr id="92" name="Rectangle 82">
              <a:extLst>
                <a:ext uri="{FF2B5EF4-FFF2-40B4-BE49-F238E27FC236}">
                  <a16:creationId xmlns:a16="http://schemas.microsoft.com/office/drawing/2014/main" id="{E64C0410-A1B5-4326-A399-B648237A4212}"/>
                </a:ext>
              </a:extLst>
            </p:cNvPr>
            <p:cNvSpPr>
              <a:spLocks noChangeArrowheads="1"/>
            </p:cNvSpPr>
            <p:nvPr/>
          </p:nvSpPr>
          <p:spPr bwMode="auto">
            <a:xfrm>
              <a:off x="8986555" y="5134101"/>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10</a:t>
              </a:r>
            </a:p>
          </p:txBody>
        </p:sp>
        <p:sp>
          <p:nvSpPr>
            <p:cNvPr id="93" name="Rectangle 83">
              <a:extLst>
                <a:ext uri="{FF2B5EF4-FFF2-40B4-BE49-F238E27FC236}">
                  <a16:creationId xmlns:a16="http://schemas.microsoft.com/office/drawing/2014/main" id="{C3D26550-003E-415D-AED8-5571F63ABC29}"/>
                </a:ext>
              </a:extLst>
            </p:cNvPr>
            <p:cNvSpPr>
              <a:spLocks noChangeArrowheads="1"/>
            </p:cNvSpPr>
            <p:nvPr/>
          </p:nvSpPr>
          <p:spPr bwMode="auto">
            <a:xfrm>
              <a:off x="10022304" y="5134101"/>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15</a:t>
              </a:r>
            </a:p>
          </p:txBody>
        </p:sp>
        <p:sp>
          <p:nvSpPr>
            <p:cNvPr id="94" name="Rectangle 84">
              <a:extLst>
                <a:ext uri="{FF2B5EF4-FFF2-40B4-BE49-F238E27FC236}">
                  <a16:creationId xmlns:a16="http://schemas.microsoft.com/office/drawing/2014/main" id="{94850575-11D6-4F15-A46C-5E40E491A9AF}"/>
                </a:ext>
              </a:extLst>
            </p:cNvPr>
            <p:cNvSpPr>
              <a:spLocks noChangeArrowheads="1"/>
            </p:cNvSpPr>
            <p:nvPr/>
          </p:nvSpPr>
          <p:spPr bwMode="auto">
            <a:xfrm>
              <a:off x="11056935" y="5134101"/>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20</a:t>
              </a:r>
            </a:p>
          </p:txBody>
        </p:sp>
        <p:sp>
          <p:nvSpPr>
            <p:cNvPr id="95" name="Rectangle 85">
              <a:extLst>
                <a:ext uri="{FF2B5EF4-FFF2-40B4-BE49-F238E27FC236}">
                  <a16:creationId xmlns:a16="http://schemas.microsoft.com/office/drawing/2014/main" id="{16127D40-2F2E-4A39-8C10-A3E03739D55B}"/>
                </a:ext>
              </a:extLst>
            </p:cNvPr>
            <p:cNvSpPr>
              <a:spLocks noChangeArrowheads="1"/>
            </p:cNvSpPr>
            <p:nvPr/>
          </p:nvSpPr>
          <p:spPr bwMode="auto">
            <a:xfrm>
              <a:off x="8853538" y="5341357"/>
              <a:ext cx="46480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Week</a:t>
              </a:r>
            </a:p>
          </p:txBody>
        </p:sp>
        <p:sp>
          <p:nvSpPr>
            <p:cNvPr id="112" name="Rectangle 102">
              <a:extLst>
                <a:ext uri="{FF2B5EF4-FFF2-40B4-BE49-F238E27FC236}">
                  <a16:creationId xmlns:a16="http://schemas.microsoft.com/office/drawing/2014/main" id="{7BE5C6C8-A758-4613-8AB8-B0093D4F87D7}"/>
                </a:ext>
              </a:extLst>
            </p:cNvPr>
            <p:cNvSpPr>
              <a:spLocks noChangeArrowheads="1"/>
            </p:cNvSpPr>
            <p:nvPr/>
          </p:nvSpPr>
          <p:spPr bwMode="auto">
            <a:xfrm>
              <a:off x="6931484" y="5639404"/>
              <a:ext cx="1585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11</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3" name="Rectangle 103">
              <a:extLst>
                <a:ext uri="{FF2B5EF4-FFF2-40B4-BE49-F238E27FC236}">
                  <a16:creationId xmlns:a16="http://schemas.microsoft.com/office/drawing/2014/main" id="{D1C1F81C-54E4-493C-9679-AA64F8CACEB1}"/>
                </a:ext>
              </a:extLst>
            </p:cNvPr>
            <p:cNvSpPr>
              <a:spLocks noChangeArrowheads="1"/>
            </p:cNvSpPr>
            <p:nvPr/>
          </p:nvSpPr>
          <p:spPr bwMode="auto">
            <a:xfrm>
              <a:off x="7958082" y="5639404"/>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4" name="Rectangle 104">
              <a:extLst>
                <a:ext uri="{FF2B5EF4-FFF2-40B4-BE49-F238E27FC236}">
                  <a16:creationId xmlns:a16="http://schemas.microsoft.com/office/drawing/2014/main" id="{DC424A67-1600-4C4E-97C2-382039D45AD2}"/>
                </a:ext>
              </a:extLst>
            </p:cNvPr>
            <p:cNvSpPr>
              <a:spLocks noChangeArrowheads="1"/>
            </p:cNvSpPr>
            <p:nvPr/>
          </p:nvSpPr>
          <p:spPr bwMode="auto">
            <a:xfrm>
              <a:off x="9043461" y="563940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2</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5" name="Rectangle 105">
              <a:extLst>
                <a:ext uri="{FF2B5EF4-FFF2-40B4-BE49-F238E27FC236}">
                  <a16:creationId xmlns:a16="http://schemas.microsoft.com/office/drawing/2014/main" id="{3397A4D9-990E-43D5-AE4E-14CDB09380EF}"/>
                </a:ext>
              </a:extLst>
            </p:cNvPr>
            <p:cNvSpPr>
              <a:spLocks noChangeArrowheads="1"/>
            </p:cNvSpPr>
            <p:nvPr/>
          </p:nvSpPr>
          <p:spPr bwMode="auto">
            <a:xfrm>
              <a:off x="10079210" y="563940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90C16E"/>
                  </a:solidFill>
                  <a:effectLst/>
                  <a:latin typeface="Arial" panose="020B0604020202020204" pitchFamily="34" charset="0"/>
                </a:rPr>
                <a:t>1</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116" name="Rectangle 106">
              <a:extLst>
                <a:ext uri="{FF2B5EF4-FFF2-40B4-BE49-F238E27FC236}">
                  <a16:creationId xmlns:a16="http://schemas.microsoft.com/office/drawing/2014/main" id="{3A023D95-ED22-4A0C-8801-8B253B92B509}"/>
                </a:ext>
              </a:extLst>
            </p:cNvPr>
            <p:cNvSpPr>
              <a:spLocks noChangeArrowheads="1"/>
            </p:cNvSpPr>
            <p:nvPr/>
          </p:nvSpPr>
          <p:spPr bwMode="auto">
            <a:xfrm>
              <a:off x="11113841" y="563940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7" name="Rectangle 107">
              <a:extLst>
                <a:ext uri="{FF2B5EF4-FFF2-40B4-BE49-F238E27FC236}">
                  <a16:creationId xmlns:a16="http://schemas.microsoft.com/office/drawing/2014/main" id="{B67A6D01-7783-4616-A8BD-E2AD305F47B7}"/>
                </a:ext>
              </a:extLst>
            </p:cNvPr>
            <p:cNvSpPr>
              <a:spLocks noChangeArrowheads="1"/>
            </p:cNvSpPr>
            <p:nvPr/>
          </p:nvSpPr>
          <p:spPr bwMode="auto">
            <a:xfrm>
              <a:off x="6925777" y="581572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10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8" name="Rectangle 108">
              <a:extLst>
                <a:ext uri="{FF2B5EF4-FFF2-40B4-BE49-F238E27FC236}">
                  <a16:creationId xmlns:a16="http://schemas.microsoft.com/office/drawing/2014/main" id="{3CE3ECA4-A909-4F0A-B54B-859DADFB20FA}"/>
                </a:ext>
              </a:extLst>
            </p:cNvPr>
            <p:cNvSpPr>
              <a:spLocks noChangeArrowheads="1"/>
            </p:cNvSpPr>
            <p:nvPr/>
          </p:nvSpPr>
          <p:spPr bwMode="auto">
            <a:xfrm>
              <a:off x="8000561"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4</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19" name="Rectangle 109">
              <a:extLst>
                <a:ext uri="{FF2B5EF4-FFF2-40B4-BE49-F238E27FC236}">
                  <a16:creationId xmlns:a16="http://schemas.microsoft.com/office/drawing/2014/main" id="{61AC54C7-4036-4674-AAB6-090422E048C9}"/>
                </a:ext>
              </a:extLst>
            </p:cNvPr>
            <p:cNvSpPr>
              <a:spLocks noChangeArrowheads="1"/>
            </p:cNvSpPr>
            <p:nvPr/>
          </p:nvSpPr>
          <p:spPr bwMode="auto">
            <a:xfrm>
              <a:off x="9043461"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20" name="Rectangle 110">
              <a:extLst>
                <a:ext uri="{FF2B5EF4-FFF2-40B4-BE49-F238E27FC236}">
                  <a16:creationId xmlns:a16="http://schemas.microsoft.com/office/drawing/2014/main" id="{1D0D8FAA-6231-49FA-933E-AD769FC7E7F5}"/>
                </a:ext>
              </a:extLst>
            </p:cNvPr>
            <p:cNvSpPr>
              <a:spLocks noChangeArrowheads="1"/>
            </p:cNvSpPr>
            <p:nvPr/>
          </p:nvSpPr>
          <p:spPr bwMode="auto">
            <a:xfrm>
              <a:off x="10079210"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21" name="Rectangle 111">
              <a:extLst>
                <a:ext uri="{FF2B5EF4-FFF2-40B4-BE49-F238E27FC236}">
                  <a16:creationId xmlns:a16="http://schemas.microsoft.com/office/drawing/2014/main" id="{AE601D9B-F059-4D80-B2F2-04509BF6FD46}"/>
                </a:ext>
              </a:extLst>
            </p:cNvPr>
            <p:cNvSpPr>
              <a:spLocks noChangeArrowheads="1"/>
            </p:cNvSpPr>
            <p:nvPr/>
          </p:nvSpPr>
          <p:spPr bwMode="auto">
            <a:xfrm>
              <a:off x="11113841"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123" name="Rectangle 113">
              <a:extLst>
                <a:ext uri="{FF2B5EF4-FFF2-40B4-BE49-F238E27FC236}">
                  <a16:creationId xmlns:a16="http://schemas.microsoft.com/office/drawing/2014/main" id="{41F2433C-555F-47D7-B166-5B6DD41E10EA}"/>
                </a:ext>
              </a:extLst>
            </p:cNvPr>
            <p:cNvSpPr>
              <a:spLocks noChangeArrowheads="1"/>
            </p:cNvSpPr>
            <p:nvPr/>
          </p:nvSpPr>
          <p:spPr bwMode="auto">
            <a:xfrm rot="16200000">
              <a:off x="4965672" y="3536850"/>
              <a:ext cx="27646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Participants </a:t>
              </a:r>
              <a:r>
                <a:rPr lang="en-US" altLang="en-US" sz="1400" dirty="0"/>
                <a:t>With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Plasma HIV-1 RNA &lt;1000 c/mL, %</a:t>
              </a:r>
            </a:p>
          </p:txBody>
        </p:sp>
        <p:sp>
          <p:nvSpPr>
            <p:cNvPr id="50" name="TextBox 49">
              <a:extLst>
                <a:ext uri="{FF2B5EF4-FFF2-40B4-BE49-F238E27FC236}">
                  <a16:creationId xmlns:a16="http://schemas.microsoft.com/office/drawing/2014/main" id="{C0DBFCC3-02A8-4564-8B55-62CFA92B1141}"/>
                </a:ext>
              </a:extLst>
            </p:cNvPr>
            <p:cNvSpPr txBox="1"/>
            <p:nvPr/>
          </p:nvSpPr>
          <p:spPr>
            <a:xfrm>
              <a:off x="10259264" y="2387691"/>
              <a:ext cx="1103851" cy="477054"/>
            </a:xfrm>
            <a:prstGeom prst="rect">
              <a:avLst/>
            </a:prstGeom>
            <a:noFill/>
          </p:spPr>
          <p:txBody>
            <a:bodyPr wrap="square" lIns="0" tIns="0" rIns="0" rtlCol="0">
              <a:spAutoFit/>
            </a:bodyPr>
            <a:lstStyle/>
            <a:p>
              <a:pPr algn="r"/>
              <a:r>
                <a:rPr lang="en-US" sz="1400" dirty="0">
                  <a:solidFill>
                    <a:srgbClr val="C00000"/>
                  </a:solidFill>
                </a:rPr>
                <a:t>p=0.002</a:t>
              </a:r>
            </a:p>
            <a:p>
              <a:pPr algn="r"/>
              <a:r>
                <a:rPr lang="en-US" sz="1400" dirty="0">
                  <a:solidFill>
                    <a:srgbClr val="C00000"/>
                  </a:solidFill>
                </a:rPr>
                <a:t>FDR=0.039</a:t>
              </a:r>
            </a:p>
          </p:txBody>
        </p:sp>
        <p:sp>
          <p:nvSpPr>
            <p:cNvPr id="37" name="Rectangle 36">
              <a:extLst>
                <a:ext uri="{FF2B5EF4-FFF2-40B4-BE49-F238E27FC236}">
                  <a16:creationId xmlns:a16="http://schemas.microsoft.com/office/drawing/2014/main" id="{EA3D84D7-4924-4367-9492-6F43248F8046}"/>
                </a:ext>
              </a:extLst>
            </p:cNvPr>
            <p:cNvSpPr/>
            <p:nvPr/>
          </p:nvSpPr>
          <p:spPr>
            <a:xfrm>
              <a:off x="7668888" y="1749242"/>
              <a:ext cx="3034805" cy="584775"/>
            </a:xfrm>
            <a:prstGeom prst="rect">
              <a:avLst/>
            </a:prstGeom>
          </p:spPr>
          <p:txBody>
            <a:bodyPr wrap="none">
              <a:sp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sz="1600" b="1" kern="0" dirty="0">
                  <a:solidFill>
                    <a:srgbClr val="000000"/>
                  </a:solidFill>
                  <a:cs typeface="Arial" panose="020B0604020202020204" pitchFamily="34" charset="0"/>
                </a:rPr>
                <a:t>Time to 1st Rebound to</a:t>
              </a:r>
            </a:p>
            <a:p>
              <a:pPr marL="0" marR="0" lvl="0" indent="0" algn="ctr" defTabSz="914400" eaLnBrk="1" fontAlgn="ctr" latinLnBrk="0" hangingPunct="1">
                <a:lnSpc>
                  <a:spcPct val="100000"/>
                </a:lnSpc>
                <a:spcBef>
                  <a:spcPts val="0"/>
                </a:spcBef>
                <a:spcAft>
                  <a:spcPts val="0"/>
                </a:spcAft>
                <a:buClrTx/>
                <a:buSzTx/>
                <a:buFontTx/>
                <a:buNone/>
                <a:tabLst/>
                <a:defRPr/>
              </a:pPr>
              <a:r>
                <a:rPr lang="en-US" sz="1600" b="1" kern="0" dirty="0">
                  <a:solidFill>
                    <a:srgbClr val="000000"/>
                  </a:solidFill>
                  <a:cs typeface="Arial" panose="020B0604020202020204" pitchFamily="34" charset="0"/>
                </a:rPr>
                <a:t>Plasma HIV-1 RNA 1000 c/mL</a:t>
              </a:r>
              <a:endParaRPr kumimoji="0" lang="en-US" sz="1600" b="1" i="0" u="none" strike="noStrike" kern="0" cap="none" spc="0" normalizeH="0" baseline="0" noProof="0" dirty="0">
                <a:ln>
                  <a:noFill/>
                </a:ln>
                <a:solidFill>
                  <a:srgbClr val="000000"/>
                </a:solidFill>
                <a:effectLst/>
                <a:uLnTx/>
                <a:uFillTx/>
                <a:cs typeface="Arial" panose="020B0604020202020204" pitchFamily="34" charset="0"/>
              </a:endParaRPr>
            </a:p>
          </p:txBody>
        </p:sp>
      </p:grpSp>
      <p:grpSp>
        <p:nvGrpSpPr>
          <p:cNvPr id="129" name="Group 128">
            <a:extLst>
              <a:ext uri="{FF2B5EF4-FFF2-40B4-BE49-F238E27FC236}">
                <a16:creationId xmlns:a16="http://schemas.microsoft.com/office/drawing/2014/main" id="{F6E08FF3-35C8-4E4F-AE6C-EAA8EF5F1DED}"/>
              </a:ext>
            </a:extLst>
          </p:cNvPr>
          <p:cNvGrpSpPr/>
          <p:nvPr/>
        </p:nvGrpSpPr>
        <p:grpSpPr>
          <a:xfrm>
            <a:off x="754546" y="1749242"/>
            <a:ext cx="5226641" cy="4251151"/>
            <a:chOff x="754546" y="1749242"/>
            <a:chExt cx="5226641" cy="4251151"/>
          </a:xfrm>
        </p:grpSpPr>
        <p:sp>
          <p:nvSpPr>
            <p:cNvPr id="18" name="Rectangle 12">
              <a:extLst>
                <a:ext uri="{FF2B5EF4-FFF2-40B4-BE49-F238E27FC236}">
                  <a16:creationId xmlns:a16="http://schemas.microsoft.com/office/drawing/2014/main" id="{7ECBE161-CE04-4AB2-9650-51A37E98A1DB}"/>
                </a:ext>
              </a:extLst>
            </p:cNvPr>
            <p:cNvSpPr>
              <a:spLocks noChangeArrowheads="1"/>
            </p:cNvSpPr>
            <p:nvPr/>
          </p:nvSpPr>
          <p:spPr bwMode="auto">
            <a:xfrm>
              <a:off x="1426378" y="4957050"/>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0</a:t>
              </a:r>
            </a:p>
          </p:txBody>
        </p:sp>
        <p:sp>
          <p:nvSpPr>
            <p:cNvPr id="19" name="Rectangle 13">
              <a:extLst>
                <a:ext uri="{FF2B5EF4-FFF2-40B4-BE49-F238E27FC236}">
                  <a16:creationId xmlns:a16="http://schemas.microsoft.com/office/drawing/2014/main" id="{367C0370-BDF2-404B-865B-D5F4D4526B6B}"/>
                </a:ext>
              </a:extLst>
            </p:cNvPr>
            <p:cNvSpPr>
              <a:spLocks noChangeArrowheads="1"/>
            </p:cNvSpPr>
            <p:nvPr/>
          </p:nvSpPr>
          <p:spPr bwMode="auto">
            <a:xfrm>
              <a:off x="1326992" y="4301291"/>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25</a:t>
              </a:r>
            </a:p>
          </p:txBody>
        </p:sp>
        <p:sp>
          <p:nvSpPr>
            <p:cNvPr id="20" name="Rectangle 14">
              <a:extLst>
                <a:ext uri="{FF2B5EF4-FFF2-40B4-BE49-F238E27FC236}">
                  <a16:creationId xmlns:a16="http://schemas.microsoft.com/office/drawing/2014/main" id="{1063FFD0-13BB-4E14-AD84-946EBBF5F1FE}"/>
                </a:ext>
              </a:extLst>
            </p:cNvPr>
            <p:cNvSpPr>
              <a:spLocks noChangeArrowheads="1"/>
            </p:cNvSpPr>
            <p:nvPr/>
          </p:nvSpPr>
          <p:spPr bwMode="auto">
            <a:xfrm>
              <a:off x="1326992" y="3645533"/>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50</a:t>
              </a:r>
            </a:p>
          </p:txBody>
        </p:sp>
        <p:sp>
          <p:nvSpPr>
            <p:cNvPr id="21" name="Rectangle 15">
              <a:extLst>
                <a:ext uri="{FF2B5EF4-FFF2-40B4-BE49-F238E27FC236}">
                  <a16:creationId xmlns:a16="http://schemas.microsoft.com/office/drawing/2014/main" id="{435B5C34-A05A-4D29-BC68-914FB8E11372}"/>
                </a:ext>
              </a:extLst>
            </p:cNvPr>
            <p:cNvSpPr>
              <a:spLocks noChangeArrowheads="1"/>
            </p:cNvSpPr>
            <p:nvPr/>
          </p:nvSpPr>
          <p:spPr bwMode="auto">
            <a:xfrm>
              <a:off x="1326992" y="2989775"/>
              <a:ext cx="1987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75</a:t>
              </a:r>
            </a:p>
          </p:txBody>
        </p:sp>
        <p:sp>
          <p:nvSpPr>
            <p:cNvPr id="22" name="Rectangle 16">
              <a:extLst>
                <a:ext uri="{FF2B5EF4-FFF2-40B4-BE49-F238E27FC236}">
                  <a16:creationId xmlns:a16="http://schemas.microsoft.com/office/drawing/2014/main" id="{28F41610-E1C7-4A1A-8D6F-90505B00BF62}"/>
                </a:ext>
              </a:extLst>
            </p:cNvPr>
            <p:cNvSpPr>
              <a:spLocks noChangeArrowheads="1"/>
            </p:cNvSpPr>
            <p:nvPr/>
          </p:nvSpPr>
          <p:spPr bwMode="auto">
            <a:xfrm>
              <a:off x="1227605" y="2334017"/>
              <a:ext cx="29815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100</a:t>
              </a:r>
            </a:p>
          </p:txBody>
        </p:sp>
        <p:sp>
          <p:nvSpPr>
            <p:cNvPr id="28" name="Line 22">
              <a:extLst>
                <a:ext uri="{FF2B5EF4-FFF2-40B4-BE49-F238E27FC236}">
                  <a16:creationId xmlns:a16="http://schemas.microsoft.com/office/drawing/2014/main" id="{289102C9-077B-4A58-977D-F594E3504D0D}"/>
                </a:ext>
              </a:extLst>
            </p:cNvPr>
            <p:cNvSpPr>
              <a:spLocks noChangeShapeType="1"/>
            </p:cNvSpPr>
            <p:nvPr/>
          </p:nvSpPr>
          <p:spPr bwMode="auto">
            <a:xfrm flipV="1">
              <a:off x="1625534"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23">
              <a:extLst>
                <a:ext uri="{FF2B5EF4-FFF2-40B4-BE49-F238E27FC236}">
                  <a16:creationId xmlns:a16="http://schemas.microsoft.com/office/drawing/2014/main" id="{98CBFE60-47D8-40A7-B615-F75317626025}"/>
                </a:ext>
              </a:extLst>
            </p:cNvPr>
            <p:cNvSpPr>
              <a:spLocks noChangeShapeType="1"/>
            </p:cNvSpPr>
            <p:nvPr/>
          </p:nvSpPr>
          <p:spPr bwMode="auto">
            <a:xfrm flipV="1">
              <a:off x="2665840"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24">
              <a:extLst>
                <a:ext uri="{FF2B5EF4-FFF2-40B4-BE49-F238E27FC236}">
                  <a16:creationId xmlns:a16="http://schemas.microsoft.com/office/drawing/2014/main" id="{865C6949-B878-4BB4-8A32-D616D74EE30C}"/>
                </a:ext>
              </a:extLst>
            </p:cNvPr>
            <p:cNvSpPr>
              <a:spLocks noChangeShapeType="1"/>
            </p:cNvSpPr>
            <p:nvPr/>
          </p:nvSpPr>
          <p:spPr bwMode="auto">
            <a:xfrm flipV="1">
              <a:off x="3702137"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25">
              <a:extLst>
                <a:ext uri="{FF2B5EF4-FFF2-40B4-BE49-F238E27FC236}">
                  <a16:creationId xmlns:a16="http://schemas.microsoft.com/office/drawing/2014/main" id="{DE32C312-B644-4ED1-B15A-EE40FF107C73}"/>
                </a:ext>
              </a:extLst>
            </p:cNvPr>
            <p:cNvSpPr>
              <a:spLocks noChangeShapeType="1"/>
            </p:cNvSpPr>
            <p:nvPr/>
          </p:nvSpPr>
          <p:spPr bwMode="auto">
            <a:xfrm flipV="1">
              <a:off x="4736429"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26">
              <a:extLst>
                <a:ext uri="{FF2B5EF4-FFF2-40B4-BE49-F238E27FC236}">
                  <a16:creationId xmlns:a16="http://schemas.microsoft.com/office/drawing/2014/main" id="{7829B5C6-F04C-4357-A7D9-ECA13A161548}"/>
                </a:ext>
              </a:extLst>
            </p:cNvPr>
            <p:cNvSpPr>
              <a:spLocks noChangeShapeType="1"/>
            </p:cNvSpPr>
            <p:nvPr/>
          </p:nvSpPr>
          <p:spPr bwMode="auto">
            <a:xfrm flipV="1">
              <a:off x="5776734" y="5065949"/>
              <a:ext cx="0" cy="54864"/>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7">
              <a:extLst>
                <a:ext uri="{FF2B5EF4-FFF2-40B4-BE49-F238E27FC236}">
                  <a16:creationId xmlns:a16="http://schemas.microsoft.com/office/drawing/2014/main" id="{570A85D6-4DCC-4F4C-BA60-30E523ADCFBB}"/>
                </a:ext>
              </a:extLst>
            </p:cNvPr>
            <p:cNvSpPr>
              <a:spLocks noChangeArrowheads="1"/>
            </p:cNvSpPr>
            <p:nvPr/>
          </p:nvSpPr>
          <p:spPr bwMode="auto">
            <a:xfrm>
              <a:off x="1575941"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0</a:t>
              </a:r>
            </a:p>
          </p:txBody>
        </p:sp>
        <p:sp>
          <p:nvSpPr>
            <p:cNvPr id="34" name="Rectangle 28">
              <a:extLst>
                <a:ext uri="{FF2B5EF4-FFF2-40B4-BE49-F238E27FC236}">
                  <a16:creationId xmlns:a16="http://schemas.microsoft.com/office/drawing/2014/main" id="{C51BC291-DF18-41C6-A532-38082153BB84}"/>
                </a:ext>
              </a:extLst>
            </p:cNvPr>
            <p:cNvSpPr>
              <a:spLocks noChangeArrowheads="1"/>
            </p:cNvSpPr>
            <p:nvPr/>
          </p:nvSpPr>
          <p:spPr bwMode="auto">
            <a:xfrm>
              <a:off x="2618587"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2</a:t>
              </a:r>
            </a:p>
          </p:txBody>
        </p:sp>
        <p:sp>
          <p:nvSpPr>
            <p:cNvPr id="35" name="Rectangle 29">
              <a:extLst>
                <a:ext uri="{FF2B5EF4-FFF2-40B4-BE49-F238E27FC236}">
                  <a16:creationId xmlns:a16="http://schemas.microsoft.com/office/drawing/2014/main" id="{6B57F83B-71E5-47D0-9866-6BC6DA3882EE}"/>
                </a:ext>
              </a:extLst>
            </p:cNvPr>
            <p:cNvSpPr>
              <a:spLocks noChangeArrowheads="1"/>
            </p:cNvSpPr>
            <p:nvPr/>
          </p:nvSpPr>
          <p:spPr bwMode="auto">
            <a:xfrm>
              <a:off x="3653150"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4</a:t>
              </a:r>
            </a:p>
          </p:txBody>
        </p:sp>
        <p:sp>
          <p:nvSpPr>
            <p:cNvPr id="36" name="Rectangle 30">
              <a:extLst>
                <a:ext uri="{FF2B5EF4-FFF2-40B4-BE49-F238E27FC236}">
                  <a16:creationId xmlns:a16="http://schemas.microsoft.com/office/drawing/2014/main" id="{0834BB76-D34C-4685-B795-45A77B57428F}"/>
                </a:ext>
              </a:extLst>
            </p:cNvPr>
            <p:cNvSpPr>
              <a:spLocks noChangeArrowheads="1"/>
            </p:cNvSpPr>
            <p:nvPr/>
          </p:nvSpPr>
          <p:spPr bwMode="auto">
            <a:xfrm>
              <a:off x="4689990"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6</a:t>
              </a:r>
            </a:p>
          </p:txBody>
        </p:sp>
        <p:sp>
          <p:nvSpPr>
            <p:cNvPr id="38" name="Rectangle 31">
              <a:extLst>
                <a:ext uri="{FF2B5EF4-FFF2-40B4-BE49-F238E27FC236}">
                  <a16:creationId xmlns:a16="http://schemas.microsoft.com/office/drawing/2014/main" id="{736182B7-FDD2-4EF1-A510-58784F66A630}"/>
                </a:ext>
              </a:extLst>
            </p:cNvPr>
            <p:cNvSpPr>
              <a:spLocks noChangeArrowheads="1"/>
            </p:cNvSpPr>
            <p:nvPr/>
          </p:nvSpPr>
          <p:spPr bwMode="auto">
            <a:xfrm>
              <a:off x="5726287" y="5134101"/>
              <a:ext cx="993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8</a:t>
              </a:r>
            </a:p>
          </p:txBody>
        </p:sp>
        <p:sp>
          <p:nvSpPr>
            <p:cNvPr id="43" name="Rectangle 36">
              <a:extLst>
                <a:ext uri="{FF2B5EF4-FFF2-40B4-BE49-F238E27FC236}">
                  <a16:creationId xmlns:a16="http://schemas.microsoft.com/office/drawing/2014/main" id="{6900D4C0-9692-4F3E-940A-32B6AEDC5D6C}"/>
                </a:ext>
              </a:extLst>
            </p:cNvPr>
            <p:cNvSpPr>
              <a:spLocks noChangeArrowheads="1"/>
            </p:cNvSpPr>
            <p:nvPr/>
          </p:nvSpPr>
          <p:spPr bwMode="auto">
            <a:xfrm>
              <a:off x="3470440" y="5341357"/>
              <a:ext cx="46480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a:ln>
                    <a:noFill/>
                  </a:ln>
                  <a:effectLst/>
                  <a:latin typeface="Arial" panose="020B0604020202020204" pitchFamily="34" charset="0"/>
                </a:rPr>
                <a:t>Week</a:t>
              </a:r>
            </a:p>
          </p:txBody>
        </p:sp>
        <p:sp>
          <p:nvSpPr>
            <p:cNvPr id="47" name="Rectangle 40">
              <a:extLst>
                <a:ext uri="{FF2B5EF4-FFF2-40B4-BE49-F238E27FC236}">
                  <a16:creationId xmlns:a16="http://schemas.microsoft.com/office/drawing/2014/main" id="{1FB3FE90-81B1-4292-AD6C-9A29B4128FD2}"/>
                </a:ext>
              </a:extLst>
            </p:cNvPr>
            <p:cNvSpPr>
              <a:spLocks noChangeArrowheads="1"/>
            </p:cNvSpPr>
            <p:nvPr/>
          </p:nvSpPr>
          <p:spPr bwMode="auto">
            <a:xfrm rot="16200000">
              <a:off x="-362651" y="3540859"/>
              <a:ext cx="266528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Participants </a:t>
              </a:r>
              <a:r>
                <a:rPr lang="en-US" altLang="en-US" sz="1400" dirty="0"/>
                <a:t>With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effectLst/>
                  <a:latin typeface="Arial" panose="020B0604020202020204" pitchFamily="34" charset="0"/>
                </a:rPr>
                <a:t>Plasma HIV-1 RNA &lt;200 c/mL, %</a:t>
              </a:r>
            </a:p>
          </p:txBody>
        </p:sp>
        <p:sp>
          <p:nvSpPr>
            <p:cNvPr id="48" name="Rectangle 41">
              <a:extLst>
                <a:ext uri="{FF2B5EF4-FFF2-40B4-BE49-F238E27FC236}">
                  <a16:creationId xmlns:a16="http://schemas.microsoft.com/office/drawing/2014/main" id="{5D632EDE-912A-4238-81E1-9F9447011C42}"/>
                </a:ext>
              </a:extLst>
            </p:cNvPr>
            <p:cNvSpPr>
              <a:spLocks noChangeArrowheads="1"/>
            </p:cNvSpPr>
            <p:nvPr/>
          </p:nvSpPr>
          <p:spPr bwMode="auto">
            <a:xfrm>
              <a:off x="2589028" y="5639404"/>
              <a:ext cx="1585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11</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49" name="Rectangle 42">
              <a:extLst>
                <a:ext uri="{FF2B5EF4-FFF2-40B4-BE49-F238E27FC236}">
                  <a16:creationId xmlns:a16="http://schemas.microsoft.com/office/drawing/2014/main" id="{A862C692-E5FD-4F9E-A816-6606BD07FDB1}"/>
                </a:ext>
              </a:extLst>
            </p:cNvPr>
            <p:cNvSpPr>
              <a:spLocks noChangeArrowheads="1"/>
            </p:cNvSpPr>
            <p:nvPr/>
          </p:nvSpPr>
          <p:spPr bwMode="auto">
            <a:xfrm>
              <a:off x="3617884" y="5639404"/>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1" name="Rectangle 43">
              <a:extLst>
                <a:ext uri="{FF2B5EF4-FFF2-40B4-BE49-F238E27FC236}">
                  <a16:creationId xmlns:a16="http://schemas.microsoft.com/office/drawing/2014/main" id="{7D55BDF9-A86F-45F4-9C30-A51BD86AF583}"/>
                </a:ext>
              </a:extLst>
            </p:cNvPr>
            <p:cNvSpPr>
              <a:spLocks noChangeArrowheads="1"/>
            </p:cNvSpPr>
            <p:nvPr/>
          </p:nvSpPr>
          <p:spPr bwMode="auto">
            <a:xfrm>
              <a:off x="4697203" y="563940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5</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3" name="Rectangle 44">
              <a:extLst>
                <a:ext uri="{FF2B5EF4-FFF2-40B4-BE49-F238E27FC236}">
                  <a16:creationId xmlns:a16="http://schemas.microsoft.com/office/drawing/2014/main" id="{983F1F7A-257E-4786-AB4B-4B30517C3BE6}"/>
                </a:ext>
              </a:extLst>
            </p:cNvPr>
            <p:cNvSpPr>
              <a:spLocks noChangeArrowheads="1"/>
            </p:cNvSpPr>
            <p:nvPr/>
          </p:nvSpPr>
          <p:spPr bwMode="auto">
            <a:xfrm>
              <a:off x="5733500" y="563940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4" name="Rectangle 45">
              <a:extLst>
                <a:ext uri="{FF2B5EF4-FFF2-40B4-BE49-F238E27FC236}">
                  <a16:creationId xmlns:a16="http://schemas.microsoft.com/office/drawing/2014/main" id="{65335401-9D93-4BCC-A042-98DC678288C4}"/>
                </a:ext>
              </a:extLst>
            </p:cNvPr>
            <p:cNvSpPr>
              <a:spLocks noChangeArrowheads="1"/>
            </p:cNvSpPr>
            <p:nvPr/>
          </p:nvSpPr>
          <p:spPr bwMode="auto">
            <a:xfrm>
              <a:off x="2583321" y="581572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10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5" name="Rectangle 46">
              <a:extLst>
                <a:ext uri="{FF2B5EF4-FFF2-40B4-BE49-F238E27FC236}">
                  <a16:creationId xmlns:a16="http://schemas.microsoft.com/office/drawing/2014/main" id="{CDAF1CD2-F696-45E0-B19F-A2E26C1EADAA}"/>
                </a:ext>
              </a:extLst>
            </p:cNvPr>
            <p:cNvSpPr>
              <a:spLocks noChangeArrowheads="1"/>
            </p:cNvSpPr>
            <p:nvPr/>
          </p:nvSpPr>
          <p:spPr bwMode="auto">
            <a:xfrm>
              <a:off x="1546382" y="5639404"/>
              <a:ext cx="1585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90C16E"/>
                  </a:solidFill>
                  <a:effectLst/>
                  <a:latin typeface="Arial" panose="020B0604020202020204" pitchFamily="34" charset="0"/>
                </a:rPr>
                <a:t>11</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6" name="Rectangle 47">
              <a:extLst>
                <a:ext uri="{FF2B5EF4-FFF2-40B4-BE49-F238E27FC236}">
                  <a16:creationId xmlns:a16="http://schemas.microsoft.com/office/drawing/2014/main" id="{3233755A-B5C5-4EE9-BF67-6B25D39953F7}"/>
                </a:ext>
              </a:extLst>
            </p:cNvPr>
            <p:cNvSpPr>
              <a:spLocks noChangeArrowheads="1"/>
            </p:cNvSpPr>
            <p:nvPr/>
          </p:nvSpPr>
          <p:spPr bwMode="auto">
            <a:xfrm>
              <a:off x="1540675" y="581572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6E4B"/>
                  </a:solidFill>
                  <a:effectLst/>
                  <a:latin typeface="Arial" panose="020B0604020202020204" pitchFamily="34" charset="0"/>
                </a:rPr>
                <a:t>10</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57" name="Rectangle 48">
              <a:extLst>
                <a:ext uri="{FF2B5EF4-FFF2-40B4-BE49-F238E27FC236}">
                  <a16:creationId xmlns:a16="http://schemas.microsoft.com/office/drawing/2014/main" id="{AAC33653-A209-4FBF-AEE6-325C128449A2}"/>
                </a:ext>
              </a:extLst>
            </p:cNvPr>
            <p:cNvSpPr>
              <a:spLocks noChangeArrowheads="1"/>
            </p:cNvSpPr>
            <p:nvPr/>
          </p:nvSpPr>
          <p:spPr bwMode="auto">
            <a:xfrm>
              <a:off x="3660363"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8</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8" name="Rectangle 49">
              <a:extLst>
                <a:ext uri="{FF2B5EF4-FFF2-40B4-BE49-F238E27FC236}">
                  <a16:creationId xmlns:a16="http://schemas.microsoft.com/office/drawing/2014/main" id="{50C89AF8-7C72-4EDE-862B-945BC62B7E95}"/>
                </a:ext>
              </a:extLst>
            </p:cNvPr>
            <p:cNvSpPr>
              <a:spLocks noChangeArrowheads="1"/>
            </p:cNvSpPr>
            <p:nvPr/>
          </p:nvSpPr>
          <p:spPr bwMode="auto">
            <a:xfrm>
              <a:off x="4697203"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59" name="Rectangle 50">
              <a:extLst>
                <a:ext uri="{FF2B5EF4-FFF2-40B4-BE49-F238E27FC236}">
                  <a16:creationId xmlns:a16="http://schemas.microsoft.com/office/drawing/2014/main" id="{5976E1AB-99F1-4B31-B6C3-6A848C21BB4B}"/>
                </a:ext>
              </a:extLst>
            </p:cNvPr>
            <p:cNvSpPr>
              <a:spLocks noChangeArrowheads="1"/>
            </p:cNvSpPr>
            <p:nvPr/>
          </p:nvSpPr>
          <p:spPr bwMode="auto">
            <a:xfrm>
              <a:off x="5733500" y="5815727"/>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0</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60" name="Rectangle 51">
              <a:extLst>
                <a:ext uri="{FF2B5EF4-FFF2-40B4-BE49-F238E27FC236}">
                  <a16:creationId xmlns:a16="http://schemas.microsoft.com/office/drawing/2014/main" id="{A11D2972-8F12-4129-B0E6-4D83E85F666A}"/>
                </a:ext>
              </a:extLst>
            </p:cNvPr>
            <p:cNvSpPr>
              <a:spLocks noChangeArrowheads="1"/>
            </p:cNvSpPr>
            <p:nvPr/>
          </p:nvSpPr>
          <p:spPr bwMode="auto">
            <a:xfrm>
              <a:off x="780775" y="5815727"/>
              <a:ext cx="63478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6E4B"/>
                  </a:solidFill>
                  <a:effectLst/>
                  <a:latin typeface="Arial" panose="020B0604020202020204" pitchFamily="34" charset="0"/>
                </a:rPr>
                <a:t>&gt; Median</a:t>
              </a:r>
              <a:endParaRPr kumimoji="0" lang="en-US" altLang="en-US" sz="3600" b="0" i="0" u="none" strike="noStrike" cap="none" normalizeH="0" baseline="0">
                <a:ln>
                  <a:noFill/>
                </a:ln>
                <a:solidFill>
                  <a:schemeClr val="tx1"/>
                </a:solidFill>
                <a:effectLst/>
                <a:latin typeface="Arial" panose="020B0604020202020204" pitchFamily="34" charset="0"/>
              </a:endParaRPr>
            </a:p>
          </p:txBody>
        </p:sp>
        <p:sp>
          <p:nvSpPr>
            <p:cNvPr id="61" name="Rectangle 52">
              <a:extLst>
                <a:ext uri="{FF2B5EF4-FFF2-40B4-BE49-F238E27FC236}">
                  <a16:creationId xmlns:a16="http://schemas.microsoft.com/office/drawing/2014/main" id="{666570E9-8A9B-4663-8C5E-007B6A648F14}"/>
                </a:ext>
              </a:extLst>
            </p:cNvPr>
            <p:cNvSpPr>
              <a:spLocks noChangeArrowheads="1"/>
            </p:cNvSpPr>
            <p:nvPr/>
          </p:nvSpPr>
          <p:spPr bwMode="auto">
            <a:xfrm>
              <a:off x="776766" y="5639404"/>
              <a:ext cx="62998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90C16E"/>
                  </a:solidFill>
                  <a:effectLst/>
                  <a:latin typeface="Arial" panose="020B0604020202020204" pitchFamily="34" charset="0"/>
                </a:rPr>
                <a:t>≤ Median</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63" name="Rectangle 53">
              <a:extLst>
                <a:ext uri="{FF2B5EF4-FFF2-40B4-BE49-F238E27FC236}">
                  <a16:creationId xmlns:a16="http://schemas.microsoft.com/office/drawing/2014/main" id="{7B4ABCC5-D0D7-4F7B-BC49-438614F9DEA5}"/>
                </a:ext>
              </a:extLst>
            </p:cNvPr>
            <p:cNvSpPr>
              <a:spLocks noChangeArrowheads="1"/>
            </p:cNvSpPr>
            <p:nvPr/>
          </p:nvSpPr>
          <p:spPr bwMode="auto">
            <a:xfrm>
              <a:off x="776766" y="5463081"/>
              <a:ext cx="5386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10101"/>
                  </a:solidFill>
                  <a:effectLst/>
                  <a:latin typeface="Arial" panose="020B0604020202020204" pitchFamily="34" charset="0"/>
                </a:rPr>
                <a:t>n at risk</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8" name="Line 5">
              <a:extLst>
                <a:ext uri="{FF2B5EF4-FFF2-40B4-BE49-F238E27FC236}">
                  <a16:creationId xmlns:a16="http://schemas.microsoft.com/office/drawing/2014/main" id="{AE724D1B-C199-48EE-ACCD-68407882C207}"/>
                </a:ext>
              </a:extLst>
            </p:cNvPr>
            <p:cNvSpPr>
              <a:spLocks noChangeShapeType="1"/>
            </p:cNvSpPr>
            <p:nvPr/>
          </p:nvSpPr>
          <p:spPr bwMode="auto">
            <a:xfrm>
              <a:off x="1625534" y="3753267"/>
              <a:ext cx="2962566" cy="0"/>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6">
              <a:extLst>
                <a:ext uri="{FF2B5EF4-FFF2-40B4-BE49-F238E27FC236}">
                  <a16:creationId xmlns:a16="http://schemas.microsoft.com/office/drawing/2014/main" id="{F9D12BF6-EA07-43EA-B560-5A16634AEAED}"/>
                </a:ext>
              </a:extLst>
            </p:cNvPr>
            <p:cNvSpPr>
              <a:spLocks noChangeShapeType="1"/>
            </p:cNvSpPr>
            <p:nvPr/>
          </p:nvSpPr>
          <p:spPr bwMode="auto">
            <a:xfrm flipV="1">
              <a:off x="3778305" y="3753267"/>
              <a:ext cx="0" cy="1312684"/>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BBDC36CC-DCD8-4F36-9A2F-7C17E9A6C3D9}"/>
                </a:ext>
              </a:extLst>
            </p:cNvPr>
            <p:cNvSpPr>
              <a:spLocks/>
            </p:cNvSpPr>
            <p:nvPr/>
          </p:nvSpPr>
          <p:spPr bwMode="auto">
            <a:xfrm>
              <a:off x="1625534" y="2440583"/>
              <a:ext cx="4223360" cy="2586901"/>
            </a:xfrm>
            <a:custGeom>
              <a:avLst/>
              <a:gdLst>
                <a:gd name="T0" fmla="*/ 0 w 2107"/>
                <a:gd name="T1" fmla="*/ 0 h 1076"/>
                <a:gd name="T2" fmla="*/ 555 w 2107"/>
                <a:gd name="T3" fmla="*/ 0 h 1076"/>
                <a:gd name="T4" fmla="*/ 1036 w 2107"/>
                <a:gd name="T5" fmla="*/ 0 h 1076"/>
                <a:gd name="T6" fmla="*/ 1294 w 2107"/>
                <a:gd name="T7" fmla="*/ 0 h 1076"/>
                <a:gd name="T8" fmla="*/ 1332 w 2107"/>
                <a:gd name="T9" fmla="*/ 0 h 1076"/>
                <a:gd name="T10" fmla="*/ 1332 w 2107"/>
                <a:gd name="T11" fmla="*/ 6 h 1076"/>
                <a:gd name="T12" fmla="*/ 1368 w 2107"/>
                <a:gd name="T13" fmla="*/ 6 h 1076"/>
                <a:gd name="T14" fmla="*/ 1368 w 2107"/>
                <a:gd name="T15" fmla="*/ 71 h 1076"/>
                <a:gd name="T16" fmla="*/ 1478 w 2107"/>
                <a:gd name="T17" fmla="*/ 71 h 1076"/>
                <a:gd name="T18" fmla="*/ 1478 w 2107"/>
                <a:gd name="T19" fmla="*/ 145 h 1076"/>
                <a:gd name="T20" fmla="*/ 1552 w 2107"/>
                <a:gd name="T21" fmla="*/ 145 h 1076"/>
                <a:gd name="T22" fmla="*/ 1552 w 2107"/>
                <a:gd name="T23" fmla="*/ 225 h 1076"/>
                <a:gd name="T24" fmla="*/ 1590 w 2107"/>
                <a:gd name="T25" fmla="*/ 225 h 1076"/>
                <a:gd name="T26" fmla="*/ 1590 w 2107"/>
                <a:gd name="T27" fmla="*/ 309 h 1076"/>
                <a:gd name="T28" fmla="*/ 1626 w 2107"/>
                <a:gd name="T29" fmla="*/ 309 h 1076"/>
                <a:gd name="T30" fmla="*/ 1626 w 2107"/>
                <a:gd name="T31" fmla="*/ 448 h 1076"/>
                <a:gd name="T32" fmla="*/ 2107 w 2107"/>
                <a:gd name="T33" fmla="*/ 448 h 1076"/>
                <a:gd name="T34" fmla="*/ 2107 w 2107"/>
                <a:gd name="T35" fmla="*/ 1076 h 1076"/>
                <a:gd name="T36" fmla="*/ 1626 w 2107"/>
                <a:gd name="T37" fmla="*/ 1076 h 1076"/>
                <a:gd name="T38" fmla="*/ 1626 w 2107"/>
                <a:gd name="T39" fmla="*/ 977 h 1076"/>
                <a:gd name="T40" fmla="*/ 1590 w 2107"/>
                <a:gd name="T41" fmla="*/ 977 h 1076"/>
                <a:gd name="T42" fmla="*/ 1590 w 2107"/>
                <a:gd name="T43" fmla="*/ 909 h 1076"/>
                <a:gd name="T44" fmla="*/ 1552 w 2107"/>
                <a:gd name="T45" fmla="*/ 909 h 1076"/>
                <a:gd name="T46" fmla="*/ 1552 w 2107"/>
                <a:gd name="T47" fmla="*/ 831 h 1076"/>
                <a:gd name="T48" fmla="*/ 1478 w 2107"/>
                <a:gd name="T49" fmla="*/ 831 h 1076"/>
                <a:gd name="T50" fmla="*/ 1478 w 2107"/>
                <a:gd name="T51" fmla="*/ 745 h 1076"/>
                <a:gd name="T52" fmla="*/ 1368 w 2107"/>
                <a:gd name="T53" fmla="*/ 745 h 1076"/>
                <a:gd name="T54" fmla="*/ 1368 w 2107"/>
                <a:gd name="T55" fmla="*/ 646 h 1076"/>
                <a:gd name="T56" fmla="*/ 1332 w 2107"/>
                <a:gd name="T57" fmla="*/ 646 h 1076"/>
                <a:gd name="T58" fmla="*/ 1332 w 2107"/>
                <a:gd name="T59" fmla="*/ 538 h 1076"/>
                <a:gd name="T60" fmla="*/ 1294 w 2107"/>
                <a:gd name="T61" fmla="*/ 538 h 1076"/>
                <a:gd name="T62" fmla="*/ 1294 w 2107"/>
                <a:gd name="T63" fmla="*/ 416 h 1076"/>
                <a:gd name="T64" fmla="*/ 1036 w 2107"/>
                <a:gd name="T65" fmla="*/ 416 h 1076"/>
                <a:gd name="T66" fmla="*/ 1036 w 2107"/>
                <a:gd name="T67" fmla="*/ 269 h 1076"/>
                <a:gd name="T68" fmla="*/ 555 w 2107"/>
                <a:gd name="T69" fmla="*/ 269 h 1076"/>
                <a:gd name="T70" fmla="*/ 555 w 2107"/>
                <a:gd name="T71" fmla="*/ 0 h 1076"/>
                <a:gd name="T72" fmla="*/ 0 w 2107"/>
                <a:gd name="T73" fmla="*/ 0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07" h="1076">
                  <a:moveTo>
                    <a:pt x="0" y="0"/>
                  </a:moveTo>
                  <a:lnTo>
                    <a:pt x="555" y="0"/>
                  </a:lnTo>
                  <a:lnTo>
                    <a:pt x="1036" y="0"/>
                  </a:lnTo>
                  <a:lnTo>
                    <a:pt x="1294" y="0"/>
                  </a:lnTo>
                  <a:lnTo>
                    <a:pt x="1332" y="0"/>
                  </a:lnTo>
                  <a:lnTo>
                    <a:pt x="1332" y="6"/>
                  </a:lnTo>
                  <a:lnTo>
                    <a:pt x="1368" y="6"/>
                  </a:lnTo>
                  <a:lnTo>
                    <a:pt x="1368" y="71"/>
                  </a:lnTo>
                  <a:lnTo>
                    <a:pt x="1478" y="71"/>
                  </a:lnTo>
                  <a:lnTo>
                    <a:pt x="1478" y="145"/>
                  </a:lnTo>
                  <a:lnTo>
                    <a:pt x="1552" y="145"/>
                  </a:lnTo>
                  <a:lnTo>
                    <a:pt x="1552" y="225"/>
                  </a:lnTo>
                  <a:lnTo>
                    <a:pt x="1590" y="225"/>
                  </a:lnTo>
                  <a:lnTo>
                    <a:pt x="1590" y="309"/>
                  </a:lnTo>
                  <a:lnTo>
                    <a:pt x="1626" y="309"/>
                  </a:lnTo>
                  <a:lnTo>
                    <a:pt x="1626" y="448"/>
                  </a:lnTo>
                  <a:lnTo>
                    <a:pt x="2107" y="448"/>
                  </a:lnTo>
                  <a:lnTo>
                    <a:pt x="2107" y="1076"/>
                  </a:lnTo>
                  <a:lnTo>
                    <a:pt x="1626" y="1076"/>
                  </a:lnTo>
                  <a:lnTo>
                    <a:pt x="1626" y="977"/>
                  </a:lnTo>
                  <a:lnTo>
                    <a:pt x="1590" y="977"/>
                  </a:lnTo>
                  <a:lnTo>
                    <a:pt x="1590" y="909"/>
                  </a:lnTo>
                  <a:lnTo>
                    <a:pt x="1552" y="909"/>
                  </a:lnTo>
                  <a:lnTo>
                    <a:pt x="1552" y="831"/>
                  </a:lnTo>
                  <a:lnTo>
                    <a:pt x="1478" y="831"/>
                  </a:lnTo>
                  <a:lnTo>
                    <a:pt x="1478" y="745"/>
                  </a:lnTo>
                  <a:lnTo>
                    <a:pt x="1368" y="745"/>
                  </a:lnTo>
                  <a:lnTo>
                    <a:pt x="1368" y="646"/>
                  </a:lnTo>
                  <a:lnTo>
                    <a:pt x="1332" y="646"/>
                  </a:lnTo>
                  <a:lnTo>
                    <a:pt x="1332" y="538"/>
                  </a:lnTo>
                  <a:lnTo>
                    <a:pt x="1294" y="538"/>
                  </a:lnTo>
                  <a:lnTo>
                    <a:pt x="1294" y="416"/>
                  </a:lnTo>
                  <a:lnTo>
                    <a:pt x="1036" y="416"/>
                  </a:lnTo>
                  <a:lnTo>
                    <a:pt x="1036" y="269"/>
                  </a:lnTo>
                  <a:lnTo>
                    <a:pt x="555" y="269"/>
                  </a:lnTo>
                  <a:lnTo>
                    <a:pt x="555" y="0"/>
                  </a:lnTo>
                  <a:lnTo>
                    <a:pt x="0" y="0"/>
                  </a:lnTo>
                  <a:close/>
                </a:path>
              </a:pathLst>
            </a:custGeom>
            <a:solidFill>
              <a:srgbClr val="90C16E">
                <a:alpha val="3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8">
              <a:extLst>
                <a:ext uri="{FF2B5EF4-FFF2-40B4-BE49-F238E27FC236}">
                  <a16:creationId xmlns:a16="http://schemas.microsoft.com/office/drawing/2014/main" id="{5CE1E2EC-F50B-439B-8672-D205B0A91CBD}"/>
                </a:ext>
              </a:extLst>
            </p:cNvPr>
            <p:cNvSpPr>
              <a:spLocks/>
            </p:cNvSpPr>
            <p:nvPr/>
          </p:nvSpPr>
          <p:spPr bwMode="auto">
            <a:xfrm>
              <a:off x="1625534" y="2440583"/>
              <a:ext cx="2373260" cy="2471500"/>
            </a:xfrm>
            <a:custGeom>
              <a:avLst/>
              <a:gdLst>
                <a:gd name="T0" fmla="*/ 0 w 1184"/>
                <a:gd name="T1" fmla="*/ 0 h 1028"/>
                <a:gd name="T2" fmla="*/ 813 w 1184"/>
                <a:gd name="T3" fmla="*/ 0 h 1028"/>
                <a:gd name="T4" fmla="*/ 925 w 1184"/>
                <a:gd name="T5" fmla="*/ 0 h 1028"/>
                <a:gd name="T6" fmla="*/ 1036 w 1184"/>
                <a:gd name="T7" fmla="*/ 0 h 1028"/>
                <a:gd name="T8" fmla="*/ 1036 w 1184"/>
                <a:gd name="T9" fmla="*/ 6 h 1028"/>
                <a:gd name="T10" fmla="*/ 1074 w 1184"/>
                <a:gd name="T11" fmla="*/ 6 h 1028"/>
                <a:gd name="T12" fmla="*/ 1074 w 1184"/>
                <a:gd name="T13" fmla="*/ 159 h 1028"/>
                <a:gd name="T14" fmla="*/ 1110 w 1184"/>
                <a:gd name="T15" fmla="*/ 159 h 1028"/>
                <a:gd name="T16" fmla="*/ 1110 w 1184"/>
                <a:gd name="T17" fmla="*/ 337 h 1028"/>
                <a:gd name="T18" fmla="*/ 1184 w 1184"/>
                <a:gd name="T19" fmla="*/ 337 h 1028"/>
                <a:gd name="T20" fmla="*/ 1184 w 1184"/>
                <a:gd name="T21" fmla="*/ 1028 h 1028"/>
                <a:gd name="T22" fmla="*/ 1110 w 1184"/>
                <a:gd name="T23" fmla="*/ 1028 h 1028"/>
                <a:gd name="T24" fmla="*/ 1110 w 1184"/>
                <a:gd name="T25" fmla="*/ 887 h 1028"/>
                <a:gd name="T26" fmla="*/ 1074 w 1184"/>
                <a:gd name="T27" fmla="*/ 887 h 1028"/>
                <a:gd name="T28" fmla="*/ 1074 w 1184"/>
                <a:gd name="T29" fmla="*/ 697 h 1028"/>
                <a:gd name="T30" fmla="*/ 1036 w 1184"/>
                <a:gd name="T31" fmla="*/ 697 h 1028"/>
                <a:gd name="T32" fmla="*/ 1036 w 1184"/>
                <a:gd name="T33" fmla="*/ 452 h 1028"/>
                <a:gd name="T34" fmla="*/ 925 w 1184"/>
                <a:gd name="T35" fmla="*/ 452 h 1028"/>
                <a:gd name="T36" fmla="*/ 925 w 1184"/>
                <a:gd name="T37" fmla="*/ 293 h 1028"/>
                <a:gd name="T38" fmla="*/ 813 w 1184"/>
                <a:gd name="T39" fmla="*/ 293 h 1028"/>
                <a:gd name="T40" fmla="*/ 813 w 1184"/>
                <a:gd name="T41" fmla="*/ 0 h 1028"/>
                <a:gd name="T42" fmla="*/ 0 w 1184"/>
                <a:gd name="T43" fmla="*/ 0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84" h="1028">
                  <a:moveTo>
                    <a:pt x="0" y="0"/>
                  </a:moveTo>
                  <a:lnTo>
                    <a:pt x="813" y="0"/>
                  </a:lnTo>
                  <a:lnTo>
                    <a:pt x="925" y="0"/>
                  </a:lnTo>
                  <a:lnTo>
                    <a:pt x="1036" y="0"/>
                  </a:lnTo>
                  <a:lnTo>
                    <a:pt x="1036" y="6"/>
                  </a:lnTo>
                  <a:lnTo>
                    <a:pt x="1074" y="6"/>
                  </a:lnTo>
                  <a:lnTo>
                    <a:pt x="1074" y="159"/>
                  </a:lnTo>
                  <a:lnTo>
                    <a:pt x="1110" y="159"/>
                  </a:lnTo>
                  <a:lnTo>
                    <a:pt x="1110" y="337"/>
                  </a:lnTo>
                  <a:lnTo>
                    <a:pt x="1184" y="337"/>
                  </a:lnTo>
                  <a:lnTo>
                    <a:pt x="1184" y="1028"/>
                  </a:lnTo>
                  <a:lnTo>
                    <a:pt x="1110" y="1028"/>
                  </a:lnTo>
                  <a:lnTo>
                    <a:pt x="1110" y="887"/>
                  </a:lnTo>
                  <a:lnTo>
                    <a:pt x="1074" y="887"/>
                  </a:lnTo>
                  <a:lnTo>
                    <a:pt x="1074" y="697"/>
                  </a:lnTo>
                  <a:lnTo>
                    <a:pt x="1036" y="697"/>
                  </a:lnTo>
                  <a:lnTo>
                    <a:pt x="1036" y="452"/>
                  </a:lnTo>
                  <a:lnTo>
                    <a:pt x="925" y="452"/>
                  </a:lnTo>
                  <a:lnTo>
                    <a:pt x="925" y="293"/>
                  </a:lnTo>
                  <a:lnTo>
                    <a:pt x="813" y="293"/>
                  </a:lnTo>
                  <a:lnTo>
                    <a:pt x="813" y="0"/>
                  </a:lnTo>
                  <a:lnTo>
                    <a:pt x="0" y="0"/>
                  </a:lnTo>
                  <a:close/>
                </a:path>
              </a:pathLst>
            </a:custGeom>
            <a:solidFill>
              <a:srgbClr val="006E4B">
                <a:alpha val="30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9">
              <a:extLst>
                <a:ext uri="{FF2B5EF4-FFF2-40B4-BE49-F238E27FC236}">
                  <a16:creationId xmlns:a16="http://schemas.microsoft.com/office/drawing/2014/main" id="{13E39EB7-2A69-4D4D-92BF-CDECB841CDC7}"/>
                </a:ext>
              </a:extLst>
            </p:cNvPr>
            <p:cNvSpPr>
              <a:spLocks/>
            </p:cNvSpPr>
            <p:nvPr/>
          </p:nvSpPr>
          <p:spPr bwMode="auto">
            <a:xfrm>
              <a:off x="1625534" y="2440583"/>
              <a:ext cx="4223360" cy="2625368"/>
            </a:xfrm>
            <a:custGeom>
              <a:avLst/>
              <a:gdLst>
                <a:gd name="T0" fmla="*/ 0 w 2107"/>
                <a:gd name="T1" fmla="*/ 0 h 1092"/>
                <a:gd name="T2" fmla="*/ 555 w 2107"/>
                <a:gd name="T3" fmla="*/ 0 h 1092"/>
                <a:gd name="T4" fmla="*/ 555 w 2107"/>
                <a:gd name="T5" fmla="*/ 99 h 1092"/>
                <a:gd name="T6" fmla="*/ 1036 w 2107"/>
                <a:gd name="T7" fmla="*/ 99 h 1092"/>
                <a:gd name="T8" fmla="*/ 1036 w 2107"/>
                <a:gd name="T9" fmla="*/ 199 h 1092"/>
                <a:gd name="T10" fmla="*/ 1294 w 2107"/>
                <a:gd name="T11" fmla="*/ 199 h 1092"/>
                <a:gd name="T12" fmla="*/ 1294 w 2107"/>
                <a:gd name="T13" fmla="*/ 297 h 1092"/>
                <a:gd name="T14" fmla="*/ 1332 w 2107"/>
                <a:gd name="T15" fmla="*/ 297 h 1092"/>
                <a:gd name="T16" fmla="*/ 1332 w 2107"/>
                <a:gd name="T17" fmla="*/ 398 h 1092"/>
                <a:gd name="T18" fmla="*/ 1368 w 2107"/>
                <a:gd name="T19" fmla="*/ 398 h 1092"/>
                <a:gd name="T20" fmla="*/ 1368 w 2107"/>
                <a:gd name="T21" fmla="*/ 496 h 1092"/>
                <a:gd name="T22" fmla="*/ 1478 w 2107"/>
                <a:gd name="T23" fmla="*/ 496 h 1092"/>
                <a:gd name="T24" fmla="*/ 1478 w 2107"/>
                <a:gd name="T25" fmla="*/ 596 h 1092"/>
                <a:gd name="T26" fmla="*/ 1552 w 2107"/>
                <a:gd name="T27" fmla="*/ 596 h 1092"/>
                <a:gd name="T28" fmla="*/ 1552 w 2107"/>
                <a:gd name="T29" fmla="*/ 695 h 1092"/>
                <a:gd name="T30" fmla="*/ 1590 w 2107"/>
                <a:gd name="T31" fmla="*/ 695 h 1092"/>
                <a:gd name="T32" fmla="*/ 1590 w 2107"/>
                <a:gd name="T33" fmla="*/ 793 h 1092"/>
                <a:gd name="T34" fmla="*/ 1626 w 2107"/>
                <a:gd name="T35" fmla="*/ 793 h 1092"/>
                <a:gd name="T36" fmla="*/ 1626 w 2107"/>
                <a:gd name="T37" fmla="*/ 991 h 1092"/>
                <a:gd name="T38" fmla="*/ 2107 w 2107"/>
                <a:gd name="T39" fmla="*/ 991 h 1092"/>
                <a:gd name="T40" fmla="*/ 2107 w 2107"/>
                <a:gd name="T41" fmla="*/ 1092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07" h="1092">
                  <a:moveTo>
                    <a:pt x="0" y="0"/>
                  </a:moveTo>
                  <a:lnTo>
                    <a:pt x="555" y="0"/>
                  </a:lnTo>
                  <a:lnTo>
                    <a:pt x="555" y="99"/>
                  </a:lnTo>
                  <a:lnTo>
                    <a:pt x="1036" y="99"/>
                  </a:lnTo>
                  <a:lnTo>
                    <a:pt x="1036" y="199"/>
                  </a:lnTo>
                  <a:lnTo>
                    <a:pt x="1294" y="199"/>
                  </a:lnTo>
                  <a:lnTo>
                    <a:pt x="1294" y="297"/>
                  </a:lnTo>
                  <a:lnTo>
                    <a:pt x="1332" y="297"/>
                  </a:lnTo>
                  <a:lnTo>
                    <a:pt x="1332" y="398"/>
                  </a:lnTo>
                  <a:lnTo>
                    <a:pt x="1368" y="398"/>
                  </a:lnTo>
                  <a:lnTo>
                    <a:pt x="1368" y="496"/>
                  </a:lnTo>
                  <a:lnTo>
                    <a:pt x="1478" y="496"/>
                  </a:lnTo>
                  <a:lnTo>
                    <a:pt x="1478" y="596"/>
                  </a:lnTo>
                  <a:lnTo>
                    <a:pt x="1552" y="596"/>
                  </a:lnTo>
                  <a:lnTo>
                    <a:pt x="1552" y="695"/>
                  </a:lnTo>
                  <a:lnTo>
                    <a:pt x="1590" y="695"/>
                  </a:lnTo>
                  <a:lnTo>
                    <a:pt x="1590" y="793"/>
                  </a:lnTo>
                  <a:lnTo>
                    <a:pt x="1626" y="793"/>
                  </a:lnTo>
                  <a:lnTo>
                    <a:pt x="1626" y="991"/>
                  </a:lnTo>
                  <a:lnTo>
                    <a:pt x="2107" y="991"/>
                  </a:lnTo>
                  <a:lnTo>
                    <a:pt x="2107" y="1092"/>
                  </a:lnTo>
                </a:path>
              </a:pathLst>
            </a:custGeom>
            <a:noFill/>
            <a:ln w="19050" cap="flat">
              <a:solidFill>
                <a:srgbClr val="90C16E"/>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0">
              <a:extLst>
                <a:ext uri="{FF2B5EF4-FFF2-40B4-BE49-F238E27FC236}">
                  <a16:creationId xmlns:a16="http://schemas.microsoft.com/office/drawing/2014/main" id="{223D308C-50A7-4725-87EA-435818CF7719}"/>
                </a:ext>
              </a:extLst>
            </p:cNvPr>
            <p:cNvSpPr>
              <a:spLocks/>
            </p:cNvSpPr>
            <p:nvPr/>
          </p:nvSpPr>
          <p:spPr bwMode="auto">
            <a:xfrm>
              <a:off x="1625534" y="2440583"/>
              <a:ext cx="2373260" cy="2625368"/>
            </a:xfrm>
            <a:custGeom>
              <a:avLst/>
              <a:gdLst>
                <a:gd name="T0" fmla="*/ 0 w 1184"/>
                <a:gd name="T1" fmla="*/ 0 h 1092"/>
                <a:gd name="T2" fmla="*/ 813 w 1184"/>
                <a:gd name="T3" fmla="*/ 0 h 1092"/>
                <a:gd name="T4" fmla="*/ 813 w 1184"/>
                <a:gd name="T5" fmla="*/ 109 h 1092"/>
                <a:gd name="T6" fmla="*/ 925 w 1184"/>
                <a:gd name="T7" fmla="*/ 109 h 1092"/>
                <a:gd name="T8" fmla="*/ 925 w 1184"/>
                <a:gd name="T9" fmla="*/ 219 h 1092"/>
                <a:gd name="T10" fmla="*/ 1036 w 1184"/>
                <a:gd name="T11" fmla="*/ 219 h 1092"/>
                <a:gd name="T12" fmla="*/ 1036 w 1184"/>
                <a:gd name="T13" fmla="*/ 438 h 1092"/>
                <a:gd name="T14" fmla="*/ 1074 w 1184"/>
                <a:gd name="T15" fmla="*/ 438 h 1092"/>
                <a:gd name="T16" fmla="*/ 1074 w 1184"/>
                <a:gd name="T17" fmla="*/ 654 h 1092"/>
                <a:gd name="T18" fmla="*/ 1110 w 1184"/>
                <a:gd name="T19" fmla="*/ 654 h 1092"/>
                <a:gd name="T20" fmla="*/ 1110 w 1184"/>
                <a:gd name="T21" fmla="*/ 873 h 1092"/>
                <a:gd name="T22" fmla="*/ 1184 w 1184"/>
                <a:gd name="T23" fmla="*/ 873 h 1092"/>
                <a:gd name="T24" fmla="*/ 1184 w 1184"/>
                <a:gd name="T25" fmla="*/ 1092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4" h="1092">
                  <a:moveTo>
                    <a:pt x="0" y="0"/>
                  </a:moveTo>
                  <a:lnTo>
                    <a:pt x="813" y="0"/>
                  </a:lnTo>
                  <a:lnTo>
                    <a:pt x="813" y="109"/>
                  </a:lnTo>
                  <a:lnTo>
                    <a:pt x="925" y="109"/>
                  </a:lnTo>
                  <a:lnTo>
                    <a:pt x="925" y="219"/>
                  </a:lnTo>
                  <a:lnTo>
                    <a:pt x="1036" y="219"/>
                  </a:lnTo>
                  <a:lnTo>
                    <a:pt x="1036" y="438"/>
                  </a:lnTo>
                  <a:lnTo>
                    <a:pt x="1074" y="438"/>
                  </a:lnTo>
                  <a:lnTo>
                    <a:pt x="1074" y="654"/>
                  </a:lnTo>
                  <a:lnTo>
                    <a:pt x="1110" y="654"/>
                  </a:lnTo>
                  <a:lnTo>
                    <a:pt x="1110" y="873"/>
                  </a:lnTo>
                  <a:lnTo>
                    <a:pt x="1184" y="873"/>
                  </a:lnTo>
                  <a:lnTo>
                    <a:pt x="1184" y="1092"/>
                  </a:lnTo>
                </a:path>
              </a:pathLst>
            </a:custGeom>
            <a:noFill/>
            <a:ln w="19050" cap="flat">
              <a:solidFill>
                <a:srgbClr val="006E4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11">
              <a:extLst>
                <a:ext uri="{FF2B5EF4-FFF2-40B4-BE49-F238E27FC236}">
                  <a16:creationId xmlns:a16="http://schemas.microsoft.com/office/drawing/2014/main" id="{52CE25DB-1ACD-4E6F-8FC4-59614DA17A5B}"/>
                </a:ext>
              </a:extLst>
            </p:cNvPr>
            <p:cNvSpPr>
              <a:spLocks noChangeShapeType="1"/>
            </p:cNvSpPr>
            <p:nvPr/>
          </p:nvSpPr>
          <p:spPr bwMode="auto">
            <a:xfrm flipV="1">
              <a:off x="4588100" y="3753267"/>
              <a:ext cx="0" cy="1312684"/>
            </a:xfrm>
            <a:prstGeom prst="line">
              <a:avLst/>
            </a:prstGeom>
            <a:noFill/>
            <a:ln w="9525" cap="flat">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17">
              <a:extLst>
                <a:ext uri="{FF2B5EF4-FFF2-40B4-BE49-F238E27FC236}">
                  <a16:creationId xmlns:a16="http://schemas.microsoft.com/office/drawing/2014/main" id="{94CBD494-7113-4EB5-BAEB-20C37CE88F45}"/>
                </a:ext>
              </a:extLst>
            </p:cNvPr>
            <p:cNvSpPr>
              <a:spLocks noChangeShapeType="1"/>
            </p:cNvSpPr>
            <p:nvPr/>
          </p:nvSpPr>
          <p:spPr bwMode="auto">
            <a:xfrm>
              <a:off x="1571075" y="5065951"/>
              <a:ext cx="54864"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8">
              <a:extLst>
                <a:ext uri="{FF2B5EF4-FFF2-40B4-BE49-F238E27FC236}">
                  <a16:creationId xmlns:a16="http://schemas.microsoft.com/office/drawing/2014/main" id="{0D9AA026-3168-493F-B87E-79079182B062}"/>
                </a:ext>
              </a:extLst>
            </p:cNvPr>
            <p:cNvSpPr>
              <a:spLocks noChangeShapeType="1"/>
            </p:cNvSpPr>
            <p:nvPr/>
          </p:nvSpPr>
          <p:spPr bwMode="auto">
            <a:xfrm>
              <a:off x="1571075" y="4409609"/>
              <a:ext cx="54864"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19">
              <a:extLst>
                <a:ext uri="{FF2B5EF4-FFF2-40B4-BE49-F238E27FC236}">
                  <a16:creationId xmlns:a16="http://schemas.microsoft.com/office/drawing/2014/main" id="{EE9D93B0-2391-4847-97A8-DAC9CAFE601B}"/>
                </a:ext>
              </a:extLst>
            </p:cNvPr>
            <p:cNvSpPr>
              <a:spLocks noChangeShapeType="1"/>
            </p:cNvSpPr>
            <p:nvPr/>
          </p:nvSpPr>
          <p:spPr bwMode="auto">
            <a:xfrm>
              <a:off x="1571075" y="3753267"/>
              <a:ext cx="54864"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0">
              <a:extLst>
                <a:ext uri="{FF2B5EF4-FFF2-40B4-BE49-F238E27FC236}">
                  <a16:creationId xmlns:a16="http://schemas.microsoft.com/office/drawing/2014/main" id="{26F1B74E-872A-4C57-8F19-166FEBF29C80}"/>
                </a:ext>
              </a:extLst>
            </p:cNvPr>
            <p:cNvSpPr>
              <a:spLocks noChangeShapeType="1"/>
            </p:cNvSpPr>
            <p:nvPr/>
          </p:nvSpPr>
          <p:spPr bwMode="auto">
            <a:xfrm>
              <a:off x="1571075" y="3096924"/>
              <a:ext cx="54864"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1">
              <a:extLst>
                <a:ext uri="{FF2B5EF4-FFF2-40B4-BE49-F238E27FC236}">
                  <a16:creationId xmlns:a16="http://schemas.microsoft.com/office/drawing/2014/main" id="{56377829-1296-4F30-A53C-45E79FE17F83}"/>
                </a:ext>
              </a:extLst>
            </p:cNvPr>
            <p:cNvSpPr>
              <a:spLocks noChangeShapeType="1"/>
            </p:cNvSpPr>
            <p:nvPr/>
          </p:nvSpPr>
          <p:spPr bwMode="auto">
            <a:xfrm>
              <a:off x="1571075" y="2440583"/>
              <a:ext cx="54864"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Line 54">
              <a:extLst>
                <a:ext uri="{FF2B5EF4-FFF2-40B4-BE49-F238E27FC236}">
                  <a16:creationId xmlns:a16="http://schemas.microsoft.com/office/drawing/2014/main" id="{24A2BDD7-2327-4B6C-BB5C-F3A664E2D331}"/>
                </a:ext>
              </a:extLst>
            </p:cNvPr>
            <p:cNvSpPr>
              <a:spLocks noChangeShapeType="1"/>
            </p:cNvSpPr>
            <p:nvPr/>
          </p:nvSpPr>
          <p:spPr bwMode="auto">
            <a:xfrm>
              <a:off x="1625534" y="5065951"/>
              <a:ext cx="4355653" cy="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Line 55">
              <a:extLst>
                <a:ext uri="{FF2B5EF4-FFF2-40B4-BE49-F238E27FC236}">
                  <a16:creationId xmlns:a16="http://schemas.microsoft.com/office/drawing/2014/main" id="{49F63156-6131-4604-AB8B-1245B34E026A}"/>
                </a:ext>
              </a:extLst>
            </p:cNvPr>
            <p:cNvSpPr>
              <a:spLocks noChangeShapeType="1"/>
            </p:cNvSpPr>
            <p:nvPr/>
          </p:nvSpPr>
          <p:spPr bwMode="auto">
            <a:xfrm flipV="1">
              <a:off x="1625534" y="2387691"/>
              <a:ext cx="0" cy="2678260"/>
            </a:xfrm>
            <a:prstGeom prst="line">
              <a:avLst/>
            </a:prstGeom>
            <a:noFill/>
            <a:ln w="9525" cap="flat">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TextBox 51">
              <a:extLst>
                <a:ext uri="{FF2B5EF4-FFF2-40B4-BE49-F238E27FC236}">
                  <a16:creationId xmlns:a16="http://schemas.microsoft.com/office/drawing/2014/main" id="{9B82EF82-29D2-4481-8D8F-16CB6C8C4369}"/>
                </a:ext>
              </a:extLst>
            </p:cNvPr>
            <p:cNvSpPr txBox="1"/>
            <p:nvPr/>
          </p:nvSpPr>
          <p:spPr>
            <a:xfrm>
              <a:off x="4856649" y="2387691"/>
              <a:ext cx="1124538" cy="477054"/>
            </a:xfrm>
            <a:prstGeom prst="rect">
              <a:avLst/>
            </a:prstGeom>
            <a:noFill/>
          </p:spPr>
          <p:txBody>
            <a:bodyPr wrap="square" lIns="0" tIns="0" rIns="0" rtlCol="0">
              <a:spAutoFit/>
            </a:bodyPr>
            <a:lstStyle/>
            <a:p>
              <a:pPr algn="r"/>
              <a:r>
                <a:rPr lang="en-US" sz="1400" dirty="0">
                  <a:solidFill>
                    <a:srgbClr val="C00000"/>
                  </a:solidFill>
                </a:rPr>
                <a:t>p=0.003</a:t>
              </a:r>
            </a:p>
            <a:p>
              <a:pPr algn="r"/>
              <a:r>
                <a:rPr lang="en-US" sz="1400" dirty="0"/>
                <a:t>FDR=0.051</a:t>
              </a:r>
            </a:p>
          </p:txBody>
        </p:sp>
        <p:sp>
          <p:nvSpPr>
            <p:cNvPr id="17" name="Rectangle 16">
              <a:extLst>
                <a:ext uri="{FF2B5EF4-FFF2-40B4-BE49-F238E27FC236}">
                  <a16:creationId xmlns:a16="http://schemas.microsoft.com/office/drawing/2014/main" id="{31CD936D-A95A-463F-8E29-B7528ADAF586}"/>
                </a:ext>
              </a:extLst>
            </p:cNvPr>
            <p:cNvSpPr/>
            <p:nvPr/>
          </p:nvSpPr>
          <p:spPr>
            <a:xfrm>
              <a:off x="2342865" y="1749242"/>
              <a:ext cx="2920991" cy="584775"/>
            </a:xfrm>
            <a:prstGeom prst="rect">
              <a:avLst/>
            </a:prstGeom>
          </p:spPr>
          <p:txBody>
            <a:bodyPr wrap="none">
              <a:sp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sz="1600" b="1" kern="0" dirty="0">
                  <a:solidFill>
                    <a:srgbClr val="000000"/>
                  </a:solidFill>
                  <a:cs typeface="Arial" panose="020B0604020202020204" pitchFamily="34" charset="0"/>
                </a:rPr>
                <a:t>Time to 1st Rebound to</a:t>
              </a:r>
            </a:p>
            <a:p>
              <a:pPr marL="0" marR="0" lvl="0" indent="0" algn="ctr" defTabSz="914400" eaLnBrk="1" fontAlgn="ctr" latinLnBrk="0" hangingPunct="1">
                <a:lnSpc>
                  <a:spcPct val="100000"/>
                </a:lnSpc>
                <a:spcBef>
                  <a:spcPts val="0"/>
                </a:spcBef>
                <a:spcAft>
                  <a:spcPts val="0"/>
                </a:spcAft>
                <a:buClrTx/>
                <a:buSzTx/>
                <a:buFontTx/>
                <a:buNone/>
                <a:tabLst/>
                <a:defRPr/>
              </a:pPr>
              <a:r>
                <a:rPr lang="en-US" sz="1600" b="1" kern="0" dirty="0">
                  <a:solidFill>
                    <a:srgbClr val="000000"/>
                  </a:solidFill>
                  <a:cs typeface="Arial" panose="020B0604020202020204" pitchFamily="34" charset="0"/>
                </a:rPr>
                <a:t>Plasma HIV-1 RNA 200 c/mL</a:t>
              </a:r>
              <a:endParaRPr kumimoji="0" lang="en-US" sz="1600" b="1" i="0" u="none" strike="noStrike" kern="0" cap="none" spc="0" normalizeH="0" baseline="0" noProof="0" dirty="0">
                <a:ln>
                  <a:noFill/>
                </a:ln>
                <a:solidFill>
                  <a:srgbClr val="000000"/>
                </a:solidFill>
                <a:effectLst/>
                <a:uLnTx/>
                <a:uFillTx/>
                <a:cs typeface="Arial" panose="020B0604020202020204" pitchFamily="34" charset="0"/>
              </a:endParaRPr>
            </a:p>
          </p:txBody>
        </p:sp>
      </p:grpSp>
      <p:sp>
        <p:nvSpPr>
          <p:cNvPr id="10" name="Slide Number Placeholder 1">
            <a:extLst>
              <a:ext uri="{FF2B5EF4-FFF2-40B4-BE49-F238E27FC236}">
                <a16:creationId xmlns:a16="http://schemas.microsoft.com/office/drawing/2014/main" id="{23F9B231-756A-4498-A03E-DE0DACEBD9C7}"/>
              </a:ext>
            </a:extLst>
          </p:cNvPr>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z="1200" smtClean="0"/>
              <a:pPr>
                <a:defRPr/>
              </a:pPr>
              <a:t>9</a:t>
            </a:fld>
            <a:endParaRPr lang="en-US" sz="1200" dirty="0"/>
          </a:p>
        </p:txBody>
      </p:sp>
      <p:sp>
        <p:nvSpPr>
          <p:cNvPr id="124" name="Rectangle 96">
            <a:extLst>
              <a:ext uri="{FF2B5EF4-FFF2-40B4-BE49-F238E27FC236}">
                <a16:creationId xmlns:a16="http://schemas.microsoft.com/office/drawing/2014/main" id="{F20E3AF8-DE00-4C03-9950-926E9BC6D475}"/>
              </a:ext>
            </a:extLst>
          </p:cNvPr>
          <p:cNvSpPr>
            <a:spLocks noChangeArrowheads="1"/>
          </p:cNvSpPr>
          <p:nvPr/>
        </p:nvSpPr>
        <p:spPr bwMode="auto">
          <a:xfrm>
            <a:off x="6673790" y="1386704"/>
            <a:ext cx="204793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1200" b="0" i="0" u="none" strike="noStrike" cap="none" normalizeH="0" baseline="0" dirty="0">
                <a:ln>
                  <a:noFill/>
                </a:ln>
                <a:solidFill>
                  <a:srgbClr val="010101"/>
                </a:solidFill>
                <a:effectLst/>
              </a:rPr>
              <a:t> </a:t>
            </a:r>
            <a:r>
              <a:rPr lang="en-US" sz="1200" dirty="0"/>
              <a:t>CD8</a:t>
            </a:r>
            <a:r>
              <a:rPr lang="en-US" sz="1200" baseline="30000" dirty="0"/>
              <a:t>+</a:t>
            </a:r>
            <a:r>
              <a:rPr lang="en-US" sz="1200" dirty="0"/>
              <a:t>CD69</a:t>
            </a:r>
            <a:r>
              <a:rPr lang="en-US" sz="1200" baseline="30000" dirty="0"/>
              <a:t>+</a:t>
            </a:r>
            <a:r>
              <a:rPr lang="en-US" sz="1200" dirty="0"/>
              <a:t> </a:t>
            </a:r>
            <a:r>
              <a:rPr kumimoji="0" lang="en-US" altLang="en-US" sz="1200" b="0" i="0" u="none" strike="noStrike" cap="none" normalizeH="0" baseline="0" dirty="0">
                <a:ln>
                  <a:noFill/>
                </a:ln>
                <a:solidFill>
                  <a:srgbClr val="010101"/>
                </a:solidFill>
                <a:effectLst/>
              </a:rPr>
              <a:t>T cells &gt; median</a:t>
            </a:r>
            <a:endParaRPr kumimoji="0" lang="en-US" altLang="en-US" sz="1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49812640"/>
      </p:ext>
    </p:extLst>
  </p:cSld>
  <p:clrMapOvr>
    <a:masterClrMapping/>
  </p:clrMapOvr>
</p:sld>
</file>

<file path=ppt/theme/theme1.xml><?xml version="1.0" encoding="utf-8"?>
<a:theme xmlns:a="http://schemas.openxmlformats.org/drawingml/2006/main" name="2_IAS 2019">
  <a:themeElements>
    <a:clrScheme name="Custom 7">
      <a:dk1>
        <a:srgbClr val="000000"/>
      </a:dk1>
      <a:lt1>
        <a:srgbClr val="FFFFFF"/>
      </a:lt1>
      <a:dk2>
        <a:srgbClr val="CEC3B1"/>
      </a:dk2>
      <a:lt2>
        <a:srgbClr val="D5E8FA"/>
      </a:lt2>
      <a:accent1>
        <a:srgbClr val="00C0A0"/>
      </a:accent1>
      <a:accent2>
        <a:srgbClr val="FFA004"/>
      </a:accent2>
      <a:accent3>
        <a:srgbClr val="154695"/>
      </a:accent3>
      <a:accent4>
        <a:srgbClr val="871793"/>
      </a:accent4>
      <a:accent5>
        <a:srgbClr val="DC460B"/>
      </a:accent5>
      <a:accent6>
        <a:srgbClr val="81C01A"/>
      </a:accent6>
      <a:hlink>
        <a:srgbClr val="56C7AA"/>
      </a:hlink>
      <a:folHlink>
        <a:srgbClr val="59A8D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none" lIns="91440" tIns="45720" rIns="91440" bIns="45720" numCol="1" rtlCol="0" anchor="t" anchorCtr="0" compatLnSpc="1">
        <a:prstTxWarp prst="textNoShape">
          <a:avLst/>
        </a:prstTxWarp>
        <a:spAutoFit/>
      </a:bodyPr>
      <a:lstStyle>
        <a:defPPr marR="0" algn="l" defTabSz="914400" rtl="0" eaLnBrk="1" fontAlgn="base" latinLnBrk="0" hangingPunct="1">
          <a:lnSpc>
            <a:spcPct val="100000"/>
          </a:lnSpc>
          <a:spcBef>
            <a:spcPct val="0"/>
          </a:spcBef>
          <a:spcAft>
            <a:spcPct val="25000"/>
          </a:spcAft>
          <a:buClrTx/>
          <a:buSzTx/>
          <a:tabLst/>
          <a:defRPr kumimoji="0" sz="1200" i="0" u="none" strike="noStrike" cap="none" normalizeH="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25000"/>
          </a:spcAft>
          <a:buClrTx/>
          <a:buSzTx/>
          <a:buFontTx/>
          <a:buChar char="•"/>
          <a:tabLst/>
          <a:defRPr kumimoji="0" lang="en-US" sz="3600" b="1" i="0" u="none" strike="noStrike" cap="none" normalizeH="0" baseline="-25000" smtClean="0">
            <a:ln>
              <a:noFill/>
            </a:ln>
            <a:solidFill>
              <a:schemeClr val="tx1"/>
            </a:solidFill>
            <a:effectLst/>
            <a:latin typeface="Arial" charset="0"/>
          </a:defRPr>
        </a:defPPr>
      </a:lstStyle>
    </a:lnDef>
    <a:txDef>
      <a:spPr>
        <a:noFill/>
      </a:spPr>
      <a:bodyPr wrap="none" rtlCol="0" anchor="ctr">
        <a:spAutoFit/>
      </a:bodyPr>
      <a:lstStyle>
        <a:defPPr algn="l">
          <a:defRPr sz="1200" dirty="0"/>
        </a:defPPr>
      </a:lstStyle>
    </a:txDef>
  </a:objectDefaults>
  <a:extraClrSchemeLst>
    <a:extraClrScheme>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andTime xmlns="60edea78-f798-43ab-bcc9-a5fae2250a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F975238E498744AF284FAF7A45BA73" ma:contentTypeVersion="15" ma:contentTypeDescription="Create a new document." ma:contentTypeScope="" ma:versionID="bd7019213a52cd43c9dec882d5a1153d">
  <xsd:schema xmlns:xsd="http://www.w3.org/2001/XMLSchema" xmlns:xs="http://www.w3.org/2001/XMLSchema" xmlns:p="http://schemas.microsoft.com/office/2006/metadata/properties" xmlns:ns2="60edea78-f798-43ab-bcc9-a5fae2250abf" xmlns:ns3="29b24c07-8edd-4633-8231-6b54beaedadb" targetNamespace="http://schemas.microsoft.com/office/2006/metadata/properties" ma:root="true" ma:fieldsID="4209dd6d2f94ca57dc43e55c6a5d6146" ns2:_="" ns3:_="">
    <xsd:import namespace="60edea78-f798-43ab-bcc9-a5fae2250abf"/>
    <xsd:import namespace="29b24c07-8edd-4633-8231-6b54beaedadb"/>
    <xsd:element name="properties">
      <xsd:complexType>
        <xsd:sequence>
          <xsd:element name="documentManagement">
            <xsd:complexType>
              <xsd:all>
                <xsd:element ref="ns2:DateandTime"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edea78-f798-43ab-bcc9-a5fae2250abf" elementFormDefault="qualified">
    <xsd:import namespace="http://schemas.microsoft.com/office/2006/documentManagement/types"/>
    <xsd:import namespace="http://schemas.microsoft.com/office/infopath/2007/PartnerControls"/>
    <xsd:element name="DateandTime" ma:index="2" nillable="true" ma:displayName="Date and Time" ma:format="DateOnly" ma:internalName="DateandTime">
      <xsd:simpleType>
        <xsd:restriction base="dms:DateTime"/>
      </xsd:simpleType>
    </xsd:element>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ServiceAutoTags" ma:index="9" nillable="true" ma:displayName="Tags" ma:internalName="MediaServiceAutoTags" ma:readOnly="true">
      <xsd:simpleType>
        <xsd:restriction base="dms:Text"/>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9b24c07-8edd-4633-8231-6b54beaedad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ma:index="3"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E31058-5470-46DF-BA5D-120913DC3222}">
  <ds:schemaRefs>
    <ds:schemaRef ds:uri="http://purl.org/dc/elements/1.1/"/>
    <ds:schemaRef ds:uri="http://purl.org/dc/terms/"/>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29b24c07-8edd-4633-8231-6b54beaedadb"/>
    <ds:schemaRef ds:uri="60edea78-f798-43ab-bcc9-a5fae2250abf"/>
    <ds:schemaRef ds:uri="http://schemas.microsoft.com/office/2006/metadata/properties"/>
  </ds:schemaRefs>
</ds:datastoreItem>
</file>

<file path=customXml/itemProps2.xml><?xml version="1.0" encoding="utf-8"?>
<ds:datastoreItem xmlns:ds="http://schemas.openxmlformats.org/officeDocument/2006/customXml" ds:itemID="{CAB52A62-CA76-41BD-ACB1-AB2A98AFF0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edea78-f798-43ab-bcc9-a5fae2250abf"/>
    <ds:schemaRef ds:uri="29b24c07-8edd-4633-8231-6b54beaeda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128EB7-0D5C-481D-ABEB-A5BECE876C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2402</TotalTime>
  <Words>1961</Words>
  <Application>Microsoft Office PowerPoint</Application>
  <PresentationFormat>Widescreen</PresentationFormat>
  <Paragraphs>339</Paragraphs>
  <Slides>11</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vt:lpstr>
      <vt:lpstr>Calibri</vt:lpstr>
      <vt:lpstr>Calibri Light</vt:lpstr>
      <vt:lpstr>Cambria Math</vt:lpstr>
      <vt:lpstr>Symbol</vt:lpstr>
      <vt:lpstr>Times New Roman</vt:lpstr>
      <vt:lpstr>2_IAS 2019</vt:lpstr>
      <vt:lpstr>Prism 9</vt:lpstr>
      <vt:lpstr>Pre-ATI Immune Biomarkers Associated With Time to HIV Rebound in HIV Controllers</vt:lpstr>
      <vt:lpstr>Introduction</vt:lpstr>
      <vt:lpstr>Objective</vt:lpstr>
      <vt:lpstr>Methods: Study Design</vt:lpstr>
      <vt:lpstr>Methods</vt:lpstr>
      <vt:lpstr>Results: HIV Post-treatment Control </vt:lpstr>
      <vt:lpstr>Pre-ATI Immune Biomarkers That Were Significantly Different Between PTC and Non-PTC*</vt:lpstr>
      <vt:lpstr>Summary of Key Pre-ATI Biomarkers in Relationship to Time to HIV Rebound Using Cox Proportional-Hazards Model</vt:lpstr>
      <vt:lpstr>Higher Level of Pre-ATI CD8+CD69+ T Cells Was Associated With Shorter Time to HIV Rebound*</vt:lpstr>
      <vt:lpstr>Conclusions</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EACS biomarker data modeling (382-3961)</dc:title>
  <dc:creator>Jenny Cai</dc:creator>
  <cp:lastModifiedBy>Elena Vendrame</cp:lastModifiedBy>
  <cp:revision>74</cp:revision>
  <dcterms:created xsi:type="dcterms:W3CDTF">2021-05-25T18:20:19Z</dcterms:created>
  <dcterms:modified xsi:type="dcterms:W3CDTF">2021-10-14T21:06:25Z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0x01010030F975238E498744AF284FAF7A45BA73</vt:lpwstr>
  </property>
</Properties>
</file>