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4"/>
  </p:sldMasterIdLst>
  <p:notesMasterIdLst>
    <p:notesMasterId r:id="rId6"/>
  </p:notesMasterIdLst>
  <p:handoutMasterIdLst>
    <p:handoutMasterId r:id="rId7"/>
  </p:handoutMasterIdLst>
  <p:sldIdLst>
    <p:sldId id="328" r:id="rId5"/>
  </p:sldIdLst>
  <p:sldSz cx="29260800" cy="16459200"/>
  <p:notesSz cx="7010400" cy="9296400"/>
  <p:custDataLst>
    <p:tags r:id="rId8"/>
  </p:custDataLst>
  <p:defaultTextStyle>
    <a:defPPr>
      <a:defRPr lang="en-US"/>
    </a:defPPr>
    <a:lvl1pPr marL="0" algn="l" defTabSz="2089804" rtl="0" eaLnBrk="1" latinLnBrk="0" hangingPunct="1">
      <a:defRPr sz="4133" kern="1200">
        <a:solidFill>
          <a:schemeClr val="tx1"/>
        </a:solidFill>
        <a:latin typeface="+mn-lt"/>
        <a:ea typeface="+mn-ea"/>
        <a:cs typeface="+mn-cs"/>
      </a:defRPr>
    </a:lvl1pPr>
    <a:lvl2pPr marL="1044902" algn="l" defTabSz="2089804" rtl="0" eaLnBrk="1" latinLnBrk="0" hangingPunct="1">
      <a:defRPr sz="4133" kern="1200">
        <a:solidFill>
          <a:schemeClr val="tx1"/>
        </a:solidFill>
        <a:latin typeface="+mn-lt"/>
        <a:ea typeface="+mn-ea"/>
        <a:cs typeface="+mn-cs"/>
      </a:defRPr>
    </a:lvl2pPr>
    <a:lvl3pPr marL="2089804" algn="l" defTabSz="2089804" rtl="0" eaLnBrk="1" latinLnBrk="0" hangingPunct="1">
      <a:defRPr sz="4133" kern="1200">
        <a:solidFill>
          <a:schemeClr val="tx1"/>
        </a:solidFill>
        <a:latin typeface="+mn-lt"/>
        <a:ea typeface="+mn-ea"/>
        <a:cs typeface="+mn-cs"/>
      </a:defRPr>
    </a:lvl3pPr>
    <a:lvl4pPr marL="3134707" algn="l" defTabSz="2089804" rtl="0" eaLnBrk="1" latinLnBrk="0" hangingPunct="1">
      <a:defRPr sz="4133" kern="1200">
        <a:solidFill>
          <a:schemeClr val="tx1"/>
        </a:solidFill>
        <a:latin typeface="+mn-lt"/>
        <a:ea typeface="+mn-ea"/>
        <a:cs typeface="+mn-cs"/>
      </a:defRPr>
    </a:lvl4pPr>
    <a:lvl5pPr marL="4179609" algn="l" defTabSz="2089804" rtl="0" eaLnBrk="1" latinLnBrk="0" hangingPunct="1">
      <a:defRPr sz="4133" kern="1200">
        <a:solidFill>
          <a:schemeClr val="tx1"/>
        </a:solidFill>
        <a:latin typeface="+mn-lt"/>
        <a:ea typeface="+mn-ea"/>
        <a:cs typeface="+mn-cs"/>
      </a:defRPr>
    </a:lvl5pPr>
    <a:lvl6pPr marL="5224511" algn="l" defTabSz="2089804" rtl="0" eaLnBrk="1" latinLnBrk="0" hangingPunct="1">
      <a:defRPr sz="4133" kern="1200">
        <a:solidFill>
          <a:schemeClr val="tx1"/>
        </a:solidFill>
        <a:latin typeface="+mn-lt"/>
        <a:ea typeface="+mn-ea"/>
        <a:cs typeface="+mn-cs"/>
      </a:defRPr>
    </a:lvl6pPr>
    <a:lvl7pPr marL="6269414" algn="l" defTabSz="2089804" rtl="0" eaLnBrk="1" latinLnBrk="0" hangingPunct="1">
      <a:defRPr sz="4133" kern="1200">
        <a:solidFill>
          <a:schemeClr val="tx1"/>
        </a:solidFill>
        <a:latin typeface="+mn-lt"/>
        <a:ea typeface="+mn-ea"/>
        <a:cs typeface="+mn-cs"/>
      </a:defRPr>
    </a:lvl7pPr>
    <a:lvl8pPr marL="7314316" algn="l" defTabSz="2089804" rtl="0" eaLnBrk="1" latinLnBrk="0" hangingPunct="1">
      <a:defRPr sz="4133" kern="1200">
        <a:solidFill>
          <a:schemeClr val="tx1"/>
        </a:solidFill>
        <a:latin typeface="+mn-lt"/>
        <a:ea typeface="+mn-ea"/>
        <a:cs typeface="+mn-cs"/>
      </a:defRPr>
    </a:lvl8pPr>
    <a:lvl9pPr marL="8359219" algn="l" defTabSz="2089804" rtl="0" eaLnBrk="1" latinLnBrk="0" hangingPunct="1">
      <a:defRPr sz="413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720" userDrawn="1">
          <p15:clr>
            <a:srgbClr val="A4A3A4"/>
          </p15:clr>
        </p15:guide>
        <p15:guide id="3" orient="horz" pos="2880" userDrawn="1">
          <p15:clr>
            <a:srgbClr val="A4A3A4"/>
          </p15:clr>
        </p15:guide>
        <p15:guide id="4" orient="horz" pos="3168" userDrawn="1">
          <p15:clr>
            <a:srgbClr val="A4A3A4"/>
          </p15:clr>
        </p15:guide>
        <p15:guide id="5" orient="horz" pos="216" userDrawn="1">
          <p15:clr>
            <a:srgbClr val="A4A3A4"/>
          </p15:clr>
        </p15:guide>
        <p15:guide id="6" pos="3072" userDrawn="1">
          <p15:clr>
            <a:srgbClr val="A4A3A4"/>
          </p15:clr>
        </p15:guide>
        <p15:guide id="7" pos="192" userDrawn="1">
          <p15:clr>
            <a:srgbClr val="A4A3A4"/>
          </p15:clr>
        </p15:guide>
        <p15:guide id="8" pos="3240" userDrawn="1">
          <p15:clr>
            <a:srgbClr val="A4A3A4"/>
          </p15:clr>
        </p15:guide>
        <p15:guide id="9" orient="horz" pos="2424" userDrawn="1">
          <p15:clr>
            <a:srgbClr val="A4A3A4"/>
          </p15:clr>
        </p15:guide>
        <p15:guide id="10" orient="horz" pos="2915" userDrawn="1">
          <p15:clr>
            <a:srgbClr val="A4A3A4"/>
          </p15:clr>
        </p15:guide>
        <p15:guide id="11" pos="193" userDrawn="1">
          <p15:clr>
            <a:srgbClr val="A4A3A4"/>
          </p15:clr>
        </p15:guide>
        <p15:guide id="12" orient="horz" pos="5220" userDrawn="1">
          <p15:clr>
            <a:srgbClr val="A4A3A4"/>
          </p15:clr>
        </p15:guide>
        <p15:guide id="13" orient="horz" pos="2280" userDrawn="1">
          <p15:clr>
            <a:srgbClr val="A4A3A4"/>
          </p15:clr>
        </p15:guide>
        <p15:guide id="14" orient="horz" pos="9331" userDrawn="1">
          <p15:clr>
            <a:srgbClr val="A4A3A4"/>
          </p15:clr>
        </p15:guide>
        <p15:guide id="15" orient="horz" pos="10099" userDrawn="1">
          <p15:clr>
            <a:srgbClr val="A4A3A4"/>
          </p15:clr>
        </p15:guide>
        <p15:guide id="16" orient="horz" pos="187" userDrawn="1">
          <p15:clr>
            <a:srgbClr val="A4A3A4"/>
          </p15:clr>
        </p15:guide>
        <p15:guide id="17" orient="horz" pos="7800" userDrawn="1">
          <p15:clr>
            <a:srgbClr val="A4A3A4"/>
          </p15:clr>
        </p15:guide>
        <p15:guide id="18" orient="horz" pos="9329" userDrawn="1">
          <p15:clr>
            <a:srgbClr val="A4A3A4"/>
          </p15:clr>
        </p15:guide>
        <p15:guide id="20" orient="horz" pos="1944" userDrawn="1">
          <p15:clr>
            <a:srgbClr val="A4A3A4"/>
          </p15:clr>
        </p15:guide>
        <p15:guide id="21" pos="11616" userDrawn="1">
          <p15:clr>
            <a:srgbClr val="A4A3A4"/>
          </p15:clr>
        </p15:guide>
        <p15:guide id="22" pos="217" userDrawn="1">
          <p15:clr>
            <a:srgbClr val="A4A3A4"/>
          </p15:clr>
        </p15:guide>
        <p15:guide id="23" pos="18141" userDrawn="1">
          <p15:clr>
            <a:srgbClr val="A4A3A4"/>
          </p15:clr>
        </p15:guide>
        <p15:guide id="24" pos="5280" userDrawn="1">
          <p15:clr>
            <a:srgbClr val="A4A3A4"/>
          </p15:clr>
        </p15:guide>
        <p15:guide id="25" pos="13855" userDrawn="1">
          <p15:clr>
            <a:srgbClr val="A4A3A4"/>
          </p15:clr>
        </p15:guide>
        <p15:guide id="26" pos="11784" userDrawn="1">
          <p15:clr>
            <a:srgbClr val="A4A3A4"/>
          </p15:clr>
        </p15:guide>
        <p15:guide id="28" pos="13587" userDrawn="1">
          <p15:clr>
            <a:srgbClr val="A4A3A4"/>
          </p15:clr>
        </p15:guide>
        <p15:guide id="29" pos="94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ribert Ramroth" initials="HR" lastIdx="10" clrIdx="0">
    <p:extLst>
      <p:ext uri="{19B8F6BF-5375-455C-9EA6-DF929625EA0E}">
        <p15:presenceInfo xmlns:p15="http://schemas.microsoft.com/office/powerpoint/2012/main" userId="S::Heribert.Ramroth@gilead.com::4351ff1c-bfc4-425f-9f7c-1931a808b818" providerId="AD"/>
      </p:ext>
    </p:extLst>
  </p:cmAuthor>
  <p:cmAuthor id="2" name="Lucy Williams" initials="LW" lastIdx="11" clrIdx="1">
    <p:extLst>
      <p:ext uri="{19B8F6BF-5375-455C-9EA6-DF929625EA0E}">
        <p15:presenceInfo xmlns:p15="http://schemas.microsoft.com/office/powerpoint/2012/main" userId="Lucy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6EF"/>
    <a:srgbClr val="2E318A"/>
    <a:srgbClr val="D1D2E5"/>
    <a:srgbClr val="6669A8"/>
    <a:srgbClr val="F2F2F2"/>
    <a:srgbClr val="5B5EA2"/>
    <a:srgbClr val="002060"/>
    <a:srgbClr val="A21C49"/>
    <a:srgbClr val="645704"/>
    <a:srgbClr val="5658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B4541D-A381-434D-9BA5-90C91F487F95}" v="317" dt="2021-10-07T12:52:00.299"/>
    <p1510:client id="{E672BB1C-2509-4285-9BF2-557FF7C435E0}" v="54" dt="2021-10-07T15:06:03.485"/>
    <p1510:client id="{E9B3B649-21E4-4788-B7BE-8D2ED5011A23}" v="212" dt="2021-10-07T12:17:51.930"/>
  </p1510:revLst>
</p1510:revInfo>
</file>

<file path=ppt/tableStyles.xml><?xml version="1.0" encoding="utf-8"?>
<a:tblStyleLst xmlns:a="http://schemas.openxmlformats.org/drawingml/2006/main" def="{8EC20E35-A176-4012-BC5E-935CFFF8708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86" y="-96"/>
      </p:cViewPr>
      <p:guideLst>
        <p:guide orient="horz" pos="1620"/>
        <p:guide orient="horz" pos="720"/>
        <p:guide orient="horz" pos="2880"/>
        <p:guide orient="horz" pos="3168"/>
        <p:guide orient="horz" pos="216"/>
        <p:guide pos="3072"/>
        <p:guide pos="192"/>
        <p:guide pos="3240"/>
        <p:guide orient="horz" pos="2424"/>
        <p:guide orient="horz" pos="2915"/>
        <p:guide pos="193"/>
        <p:guide orient="horz" pos="5220"/>
        <p:guide orient="horz" pos="2280"/>
        <p:guide orient="horz" pos="9331"/>
        <p:guide orient="horz" pos="10099"/>
        <p:guide orient="horz" pos="187"/>
        <p:guide orient="horz" pos="7800"/>
        <p:guide orient="horz" pos="9329"/>
        <p:guide orient="horz" pos="1944"/>
        <p:guide pos="11616"/>
        <p:guide pos="217"/>
        <p:guide pos="18141"/>
        <p:guide pos="5280"/>
        <p:guide pos="13855"/>
        <p:guide pos="11784"/>
        <p:guide pos="13587"/>
        <p:guide pos="9456"/>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B004553-04C5-4BB3-AD4E-8B2EF3CDDAF9}" type="datetimeFigureOut">
              <a:rPr lang="en-US" smtClean="0"/>
              <a:t>10/14/2021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6A881F-0910-47D3-BD01-4F68834EC353}" type="slidenum">
              <a:rPr lang="en-US" smtClean="0"/>
              <a:t>‹#›</a:t>
            </a:fld>
            <a:endParaRPr lang="en-US"/>
          </a:p>
        </p:txBody>
      </p:sp>
    </p:spTree>
    <p:extLst>
      <p:ext uri="{BB962C8B-B14F-4D97-AF65-F5344CB8AC3E}">
        <p14:creationId xmlns:p14="http://schemas.microsoft.com/office/powerpoint/2010/main" val="326866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B6F0DB-E055-41D0-9102-627A646E4242}" type="datetimeFigureOut">
              <a:rPr lang="en-US" smtClean="0"/>
              <a:t>10/14/2021</a:t>
            </a:fld>
            <a:endParaRPr lang="en-US"/>
          </a:p>
        </p:txBody>
      </p:sp>
      <p:sp>
        <p:nvSpPr>
          <p:cNvPr id="4" name="Slide Image Placeholder 3"/>
          <p:cNvSpPr>
            <a:spLocks noGrp="1" noRot="1" noChangeAspect="1"/>
          </p:cNvSpPr>
          <p:nvPr>
            <p:ph type="sldImg" idx="2"/>
          </p:nvPr>
        </p:nvSpPr>
        <p:spPr>
          <a:xfrm>
            <a:off x="819150" y="619125"/>
            <a:ext cx="5372100" cy="30226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467360" y="3873500"/>
            <a:ext cx="6075680" cy="495808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F4FBC3A-A12C-40F9-BB8D-BC30C7901396}" type="slidenum">
              <a:rPr lang="en-US" smtClean="0"/>
              <a:t>‹#›</a:t>
            </a:fld>
            <a:endParaRPr lang="en-US"/>
          </a:p>
        </p:txBody>
      </p:sp>
    </p:spTree>
    <p:extLst>
      <p:ext uri="{BB962C8B-B14F-4D97-AF65-F5344CB8AC3E}">
        <p14:creationId xmlns:p14="http://schemas.microsoft.com/office/powerpoint/2010/main" val="2012909794"/>
      </p:ext>
    </p:extLst>
  </p:cSld>
  <p:clrMap bg1="lt1" tx1="dk1" bg2="lt2" tx2="dk2" accent1="accent1" accent2="accent2" accent3="accent3" accent4="accent4" accent5="accent5" accent6="accent6" hlink="hlink" folHlink="folHlink"/>
  <p:notesStyle>
    <a:lvl1pPr marL="0" algn="l" defTabSz="2089804" rtl="0" eaLnBrk="1" latinLnBrk="0" hangingPunct="1">
      <a:defRPr sz="2733" kern="1200">
        <a:solidFill>
          <a:schemeClr val="tx1"/>
        </a:solidFill>
        <a:latin typeface="+mn-lt"/>
        <a:ea typeface="+mn-ea"/>
        <a:cs typeface="+mn-cs"/>
      </a:defRPr>
    </a:lvl1pPr>
    <a:lvl2pPr marL="1044902" algn="l" defTabSz="2089804" rtl="0" eaLnBrk="1" latinLnBrk="0" hangingPunct="1">
      <a:defRPr sz="2733" kern="1200">
        <a:solidFill>
          <a:schemeClr val="tx1"/>
        </a:solidFill>
        <a:latin typeface="+mn-lt"/>
        <a:ea typeface="+mn-ea"/>
        <a:cs typeface="+mn-cs"/>
      </a:defRPr>
    </a:lvl2pPr>
    <a:lvl3pPr marL="2089804" algn="l" defTabSz="2089804" rtl="0" eaLnBrk="1" latinLnBrk="0" hangingPunct="1">
      <a:defRPr sz="2733" kern="1200">
        <a:solidFill>
          <a:schemeClr val="tx1"/>
        </a:solidFill>
        <a:latin typeface="+mn-lt"/>
        <a:ea typeface="+mn-ea"/>
        <a:cs typeface="+mn-cs"/>
      </a:defRPr>
    </a:lvl3pPr>
    <a:lvl4pPr marL="3134707" algn="l" defTabSz="2089804" rtl="0" eaLnBrk="1" latinLnBrk="0" hangingPunct="1">
      <a:defRPr sz="2733" kern="1200">
        <a:solidFill>
          <a:schemeClr val="tx1"/>
        </a:solidFill>
        <a:latin typeface="+mn-lt"/>
        <a:ea typeface="+mn-ea"/>
        <a:cs typeface="+mn-cs"/>
      </a:defRPr>
    </a:lvl4pPr>
    <a:lvl5pPr marL="4179609" algn="l" defTabSz="2089804" rtl="0" eaLnBrk="1" latinLnBrk="0" hangingPunct="1">
      <a:defRPr sz="2733" kern="1200">
        <a:solidFill>
          <a:schemeClr val="tx1"/>
        </a:solidFill>
        <a:latin typeface="+mn-lt"/>
        <a:ea typeface="+mn-ea"/>
        <a:cs typeface="+mn-cs"/>
      </a:defRPr>
    </a:lvl5pPr>
    <a:lvl6pPr marL="5224511" algn="l" defTabSz="2089804" rtl="0" eaLnBrk="1" latinLnBrk="0" hangingPunct="1">
      <a:defRPr sz="2733" kern="1200">
        <a:solidFill>
          <a:schemeClr val="tx1"/>
        </a:solidFill>
        <a:latin typeface="+mn-lt"/>
        <a:ea typeface="+mn-ea"/>
        <a:cs typeface="+mn-cs"/>
      </a:defRPr>
    </a:lvl6pPr>
    <a:lvl7pPr marL="6269414" algn="l" defTabSz="2089804" rtl="0" eaLnBrk="1" latinLnBrk="0" hangingPunct="1">
      <a:defRPr sz="2733" kern="1200">
        <a:solidFill>
          <a:schemeClr val="tx1"/>
        </a:solidFill>
        <a:latin typeface="+mn-lt"/>
        <a:ea typeface="+mn-ea"/>
        <a:cs typeface="+mn-cs"/>
      </a:defRPr>
    </a:lvl7pPr>
    <a:lvl8pPr marL="7314316" algn="l" defTabSz="2089804" rtl="0" eaLnBrk="1" latinLnBrk="0" hangingPunct="1">
      <a:defRPr sz="2733" kern="1200">
        <a:solidFill>
          <a:schemeClr val="tx1"/>
        </a:solidFill>
        <a:latin typeface="+mn-lt"/>
        <a:ea typeface="+mn-ea"/>
        <a:cs typeface="+mn-cs"/>
      </a:defRPr>
    </a:lvl8pPr>
    <a:lvl9pPr marL="8359219" algn="l" defTabSz="2089804" rtl="0" eaLnBrk="1" latinLnBrk="0" hangingPunct="1">
      <a:defRPr sz="273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flipH="1">
            <a:off x="0" y="10789920"/>
            <a:ext cx="29260800" cy="5669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7" name="Rectangle 16"/>
          <p:cNvSpPr/>
          <p:nvPr/>
        </p:nvSpPr>
        <p:spPr>
          <a:xfrm flipH="1">
            <a:off x="4145280" y="10058400"/>
            <a:ext cx="25115520" cy="73152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8" name="Rectangle 17"/>
          <p:cNvSpPr/>
          <p:nvPr/>
        </p:nvSpPr>
        <p:spPr>
          <a:xfrm flipH="1">
            <a:off x="-1" y="10058400"/>
            <a:ext cx="4038602"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2" name="Title 1"/>
          <p:cNvSpPr>
            <a:spLocks noGrp="1"/>
          </p:cNvSpPr>
          <p:nvPr>
            <p:ph type="ctrTitle"/>
          </p:nvPr>
        </p:nvSpPr>
        <p:spPr>
          <a:xfrm>
            <a:off x="4117664" y="4754880"/>
            <a:ext cx="20997859" cy="4572000"/>
          </a:xfrm>
        </p:spPr>
        <p:txBody>
          <a:bodyPr/>
          <a:lstStyle>
            <a:lvl1pPr>
              <a:defRPr sz="7334">
                <a:solidFill>
                  <a:schemeClr val="bg2">
                    <a:lumMod val="50000"/>
                  </a:schemeClr>
                </a:solidFill>
              </a:defRPr>
            </a:lvl1pPr>
          </a:lstStyle>
          <a:p>
            <a:r>
              <a:rPr lang="en-US"/>
              <a:t>Click to edit Master title style</a:t>
            </a:r>
          </a:p>
        </p:txBody>
      </p:sp>
      <p:sp>
        <p:nvSpPr>
          <p:cNvPr id="3" name="Subtitle 2"/>
          <p:cNvSpPr>
            <a:spLocks noGrp="1"/>
          </p:cNvSpPr>
          <p:nvPr>
            <p:ph type="subTitle" idx="1"/>
          </p:nvPr>
        </p:nvSpPr>
        <p:spPr>
          <a:xfrm>
            <a:off x="4099565" y="11338560"/>
            <a:ext cx="21015958" cy="2377440"/>
          </a:xfrm>
        </p:spPr>
        <p:txBody>
          <a:bodyPr/>
          <a:lstStyle>
            <a:lvl1pPr marL="0" indent="0" algn="l">
              <a:lnSpc>
                <a:spcPct val="90000"/>
              </a:lnSpc>
              <a:spcBef>
                <a:spcPts val="0"/>
              </a:spcBef>
              <a:buNone/>
              <a:defRPr sz="4134">
                <a:solidFill>
                  <a:schemeClr val="tx1"/>
                </a:solidFill>
              </a:defRPr>
            </a:lvl1pPr>
            <a:lvl2pPr marL="1045059" indent="0" algn="ctr">
              <a:buNone/>
              <a:defRPr>
                <a:solidFill>
                  <a:schemeClr val="tx1">
                    <a:tint val="75000"/>
                  </a:schemeClr>
                </a:solidFill>
              </a:defRPr>
            </a:lvl2pPr>
            <a:lvl3pPr marL="2090118" indent="0" algn="ctr">
              <a:buNone/>
              <a:defRPr>
                <a:solidFill>
                  <a:schemeClr val="tx1">
                    <a:tint val="75000"/>
                  </a:schemeClr>
                </a:solidFill>
              </a:defRPr>
            </a:lvl3pPr>
            <a:lvl4pPr marL="3135177" indent="0" algn="ctr">
              <a:buNone/>
              <a:defRPr>
                <a:solidFill>
                  <a:schemeClr val="tx1">
                    <a:tint val="75000"/>
                  </a:schemeClr>
                </a:solidFill>
              </a:defRPr>
            </a:lvl4pPr>
            <a:lvl5pPr marL="4180236" indent="0" algn="ctr">
              <a:buNone/>
              <a:defRPr>
                <a:solidFill>
                  <a:schemeClr val="tx1">
                    <a:tint val="75000"/>
                  </a:schemeClr>
                </a:solidFill>
              </a:defRPr>
            </a:lvl5pPr>
            <a:lvl6pPr marL="5225295" indent="0" algn="ctr">
              <a:buNone/>
              <a:defRPr>
                <a:solidFill>
                  <a:schemeClr val="tx1">
                    <a:tint val="75000"/>
                  </a:schemeClr>
                </a:solidFill>
              </a:defRPr>
            </a:lvl6pPr>
            <a:lvl7pPr marL="6270354" indent="0" algn="ctr">
              <a:buNone/>
              <a:defRPr>
                <a:solidFill>
                  <a:schemeClr val="tx1">
                    <a:tint val="75000"/>
                  </a:schemeClr>
                </a:solidFill>
              </a:defRPr>
            </a:lvl7pPr>
            <a:lvl8pPr marL="7315413" indent="0" algn="ctr">
              <a:buNone/>
              <a:defRPr>
                <a:solidFill>
                  <a:schemeClr val="tx1">
                    <a:tint val="75000"/>
                  </a:schemeClr>
                </a:solidFill>
              </a:defRPr>
            </a:lvl8pPr>
            <a:lvl9pPr marL="8360473"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flipH="1">
            <a:off x="0" y="10789920"/>
            <a:ext cx="29260800" cy="5669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8" name="Rectangle 7"/>
          <p:cNvSpPr/>
          <p:nvPr userDrawn="1"/>
        </p:nvSpPr>
        <p:spPr>
          <a:xfrm flipH="1">
            <a:off x="4145280" y="10058400"/>
            <a:ext cx="25115520" cy="73152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9" name="Rectangle 8"/>
          <p:cNvSpPr/>
          <p:nvPr userDrawn="1"/>
        </p:nvSpPr>
        <p:spPr>
          <a:xfrm flipH="1">
            <a:off x="-1" y="10058400"/>
            <a:ext cx="4038602"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Tree>
    <p:extLst>
      <p:ext uri="{BB962C8B-B14F-4D97-AF65-F5344CB8AC3E}">
        <p14:creationId xmlns:p14="http://schemas.microsoft.com/office/powerpoint/2010/main" val="338330983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3040" y="3657600"/>
            <a:ext cx="12582144" cy="5303520"/>
          </a:xfrm>
        </p:spPr>
        <p:txBody>
          <a:bodyPr/>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DEE38D4-8C5F-459F-A40B-9D661F900336}"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4" name="Content Placeholder 3"/>
          <p:cNvSpPr>
            <a:spLocks noGrp="1"/>
          </p:cNvSpPr>
          <p:nvPr>
            <p:ph sz="half" idx="2"/>
          </p:nvPr>
        </p:nvSpPr>
        <p:spPr>
          <a:xfrm>
            <a:off x="15215616" y="3657600"/>
            <a:ext cx="12582144" cy="5303520"/>
          </a:xfrm>
        </p:spPr>
        <p:txBody>
          <a:bodyPr/>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sz="half" idx="13"/>
          </p:nvPr>
        </p:nvSpPr>
        <p:spPr>
          <a:xfrm>
            <a:off x="1463040" y="9509760"/>
            <a:ext cx="12582144" cy="5303520"/>
          </a:xfrm>
        </p:spPr>
        <p:txBody>
          <a:bodyPr/>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3"/>
          <p:cNvSpPr>
            <a:spLocks noGrp="1"/>
          </p:cNvSpPr>
          <p:nvPr>
            <p:ph sz="half" idx="14"/>
          </p:nvPr>
        </p:nvSpPr>
        <p:spPr>
          <a:xfrm>
            <a:off x="15215616" y="9509760"/>
            <a:ext cx="12582144" cy="5303520"/>
          </a:xfrm>
        </p:spPr>
        <p:txBody>
          <a:bodyPr/>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064089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3040" y="3657600"/>
            <a:ext cx="12582144" cy="1463040"/>
          </a:xfrm>
        </p:spPr>
        <p:txBody>
          <a:bodyPr anchor="ctr"/>
          <a:lstStyle>
            <a:lvl1pPr marL="0" indent="0">
              <a:lnSpc>
                <a:spcPct val="90000"/>
              </a:lnSpc>
              <a:spcBef>
                <a:spcPts val="0"/>
              </a:spcBef>
              <a:buNone/>
              <a:defRPr sz="4600" b="1">
                <a:solidFill>
                  <a:schemeClr val="tx1"/>
                </a:solidFill>
              </a:defRPr>
            </a:lvl1pPr>
            <a:lvl2pPr marL="1045059" indent="0">
              <a:buNone/>
              <a:defRPr sz="4600" b="1"/>
            </a:lvl2pPr>
            <a:lvl3pPr marL="2090118" indent="0">
              <a:buNone/>
              <a:defRPr sz="4134" b="1"/>
            </a:lvl3pPr>
            <a:lvl4pPr marL="3135177" indent="0">
              <a:buNone/>
              <a:defRPr sz="3667" b="1"/>
            </a:lvl4pPr>
            <a:lvl5pPr marL="4180236" indent="0">
              <a:buNone/>
              <a:defRPr sz="3667" b="1"/>
            </a:lvl5pPr>
            <a:lvl6pPr marL="5225295" indent="0">
              <a:buNone/>
              <a:defRPr sz="3667" b="1"/>
            </a:lvl6pPr>
            <a:lvl7pPr marL="6270354" indent="0">
              <a:buNone/>
              <a:defRPr sz="3667" b="1"/>
            </a:lvl7pPr>
            <a:lvl8pPr marL="7315413" indent="0">
              <a:buNone/>
              <a:defRPr sz="3667" b="1"/>
            </a:lvl8pPr>
            <a:lvl9pPr marL="8360473" indent="0">
              <a:buNone/>
              <a:defRPr sz="3667" b="1"/>
            </a:lvl9pPr>
          </a:lstStyle>
          <a:p>
            <a:pPr lvl="0"/>
            <a:r>
              <a:rPr lang="en-US"/>
              <a:t>Click to edit Master text styles</a:t>
            </a:r>
          </a:p>
        </p:txBody>
      </p:sp>
      <p:sp>
        <p:nvSpPr>
          <p:cNvPr id="4" name="Content Placeholder 3"/>
          <p:cNvSpPr>
            <a:spLocks noGrp="1"/>
          </p:cNvSpPr>
          <p:nvPr>
            <p:ph sz="half" idx="2"/>
          </p:nvPr>
        </p:nvSpPr>
        <p:spPr>
          <a:xfrm>
            <a:off x="1463040" y="5303520"/>
            <a:ext cx="12582144" cy="9509760"/>
          </a:xfrm>
        </p:spPr>
        <p:txBody>
          <a:bodyPr/>
          <a:lstStyle>
            <a:lvl1pPr>
              <a:defRPr sz="4600"/>
            </a:lvl1pPr>
            <a:lvl2pPr>
              <a:defRPr sz="4134"/>
            </a:lvl2pPr>
            <a:lvl3pPr>
              <a:defRPr sz="3667"/>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215616" y="3657600"/>
            <a:ext cx="12582144" cy="1463040"/>
          </a:xfrm>
        </p:spPr>
        <p:txBody>
          <a:bodyPr anchor="ctr"/>
          <a:lstStyle>
            <a:lvl1pPr marL="0" indent="0">
              <a:lnSpc>
                <a:spcPct val="90000"/>
              </a:lnSpc>
              <a:spcBef>
                <a:spcPts val="0"/>
              </a:spcBef>
              <a:buNone/>
              <a:defRPr sz="4600" b="1">
                <a:solidFill>
                  <a:schemeClr val="tx1"/>
                </a:solidFill>
              </a:defRPr>
            </a:lvl1pPr>
            <a:lvl2pPr marL="1045059" indent="0">
              <a:buNone/>
              <a:defRPr sz="4600" b="1"/>
            </a:lvl2pPr>
            <a:lvl3pPr marL="2090118" indent="0">
              <a:buNone/>
              <a:defRPr sz="4134" b="1"/>
            </a:lvl3pPr>
            <a:lvl4pPr marL="3135177" indent="0">
              <a:buNone/>
              <a:defRPr sz="3667" b="1"/>
            </a:lvl4pPr>
            <a:lvl5pPr marL="4180236" indent="0">
              <a:buNone/>
              <a:defRPr sz="3667" b="1"/>
            </a:lvl5pPr>
            <a:lvl6pPr marL="5225295" indent="0">
              <a:buNone/>
              <a:defRPr sz="3667" b="1"/>
            </a:lvl6pPr>
            <a:lvl7pPr marL="6270354" indent="0">
              <a:buNone/>
              <a:defRPr sz="3667" b="1"/>
            </a:lvl7pPr>
            <a:lvl8pPr marL="7315413" indent="0">
              <a:buNone/>
              <a:defRPr sz="3667" b="1"/>
            </a:lvl8pPr>
            <a:lvl9pPr marL="8360473" indent="0">
              <a:buNone/>
              <a:defRPr sz="3667" b="1"/>
            </a:lvl9pPr>
          </a:lstStyle>
          <a:p>
            <a:pPr lvl="0"/>
            <a:r>
              <a:rPr lang="en-US"/>
              <a:t>Click to edit Master text styles</a:t>
            </a:r>
          </a:p>
        </p:txBody>
      </p:sp>
      <p:sp>
        <p:nvSpPr>
          <p:cNvPr id="6" name="Content Placeholder 5"/>
          <p:cNvSpPr>
            <a:spLocks noGrp="1"/>
          </p:cNvSpPr>
          <p:nvPr>
            <p:ph sz="quarter" idx="4"/>
          </p:nvPr>
        </p:nvSpPr>
        <p:spPr>
          <a:xfrm>
            <a:off x="15215616" y="5303520"/>
            <a:ext cx="12582144" cy="9509760"/>
          </a:xfrm>
        </p:spPr>
        <p:txBody>
          <a:bodyPr/>
          <a:lstStyle>
            <a:lvl1pPr>
              <a:defRPr sz="4600"/>
            </a:lvl1pPr>
            <a:lvl2pPr>
              <a:defRPr sz="4134"/>
            </a:lvl2pPr>
            <a:lvl3pPr>
              <a:defRPr sz="3667"/>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B1F144DD-679A-40D3-8399-EF9C34627916}" type="datetime1">
              <a:rPr lang="en-US" smtClean="0"/>
              <a:t>10/14/2021</a:t>
            </a:fld>
            <a:endParaRPr lang="en-US"/>
          </a:p>
        </p:txBody>
      </p:sp>
      <p:sp>
        <p:nvSpPr>
          <p:cNvPr id="11" name="Footer Placeholder 10"/>
          <p:cNvSpPr>
            <a:spLocks noGrp="1"/>
          </p:cNvSpPr>
          <p:nvPr>
            <p:ph type="ftr" sz="quarter" idx="11"/>
          </p:nvPr>
        </p:nvSpPr>
        <p:spPr/>
        <p:txBody>
          <a:bodyPr/>
          <a:lstStyle/>
          <a:p>
            <a:r>
              <a:rPr lang="en-US"/>
              <a:t>Author’s Last Name, Conference Name, Year, Presentation #</a:t>
            </a:r>
          </a:p>
        </p:txBody>
      </p:sp>
      <p:sp>
        <p:nvSpPr>
          <p:cNvPr id="12" name="Slide Number Placeholder 11"/>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03470686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153DEA21-E99D-4CC0-BB87-33DBCAE525BB}" type="datetime1">
              <a:rPr lang="en-US" smtClean="0"/>
              <a:t>10/14/2021</a:t>
            </a:fld>
            <a:endParaRPr lang="en-US"/>
          </a:p>
        </p:txBody>
      </p:sp>
      <p:sp>
        <p:nvSpPr>
          <p:cNvPr id="7" name="Footer Placeholder 6"/>
          <p:cNvSpPr>
            <a:spLocks noGrp="1"/>
          </p:cNvSpPr>
          <p:nvPr>
            <p:ph type="ftr" sz="quarter" idx="11"/>
          </p:nvPr>
        </p:nvSpPr>
        <p:spPr/>
        <p:txBody>
          <a:bodyPr/>
          <a:lstStyle/>
          <a:p>
            <a:r>
              <a:rPr lang="en-US"/>
              <a:t>Author’s Last Name, Conference Name, Year, Presentation #</a:t>
            </a:r>
          </a:p>
        </p:txBody>
      </p:sp>
      <p:sp>
        <p:nvSpPr>
          <p:cNvPr id="8" name="Slide Number Placeholder 7"/>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4121136241"/>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8"/>
          <p:cNvSpPr>
            <a:spLocks noGrp="1"/>
          </p:cNvSpPr>
          <p:nvPr>
            <p:ph type="body" sz="quarter" idx="13" hasCustomPrompt="1"/>
          </p:nvPr>
        </p:nvSpPr>
        <p:spPr>
          <a:xfrm>
            <a:off x="1463040" y="3291840"/>
            <a:ext cx="26334720" cy="731520"/>
          </a:xfrm>
        </p:spPr>
        <p:txBody>
          <a:bodyPr/>
          <a:lstStyle>
            <a:lvl1pPr marL="0" indent="0">
              <a:lnSpc>
                <a:spcPct val="90000"/>
              </a:lnSpc>
              <a:spcBef>
                <a:spcPts val="0"/>
              </a:spcBef>
              <a:buNone/>
              <a:defRPr sz="4600">
                <a:solidFill>
                  <a:schemeClr val="tx1"/>
                </a:solidFill>
              </a:defRPr>
            </a:lvl1pPr>
            <a:lvl2pPr marL="0" indent="0">
              <a:lnSpc>
                <a:spcPct val="90000"/>
              </a:lnSpc>
              <a:spcBef>
                <a:spcPts val="0"/>
              </a:spcBef>
              <a:buNone/>
              <a:defRPr sz="4600">
                <a:solidFill>
                  <a:schemeClr val="accent4"/>
                </a:solidFill>
              </a:defRPr>
            </a:lvl2pPr>
            <a:lvl3pPr marL="0" indent="0">
              <a:lnSpc>
                <a:spcPct val="90000"/>
              </a:lnSpc>
              <a:spcBef>
                <a:spcPts val="0"/>
              </a:spcBef>
              <a:buNone/>
              <a:defRPr sz="4600">
                <a:solidFill>
                  <a:schemeClr val="accent4"/>
                </a:solidFill>
              </a:defRPr>
            </a:lvl3pPr>
            <a:lvl4pPr marL="0" indent="0">
              <a:lnSpc>
                <a:spcPct val="90000"/>
              </a:lnSpc>
              <a:spcBef>
                <a:spcPts val="0"/>
              </a:spcBef>
              <a:buNone/>
              <a:defRPr sz="4600">
                <a:solidFill>
                  <a:schemeClr val="accent4"/>
                </a:solidFill>
              </a:defRPr>
            </a:lvl4pPr>
            <a:lvl5pPr marL="0" indent="0">
              <a:lnSpc>
                <a:spcPct val="90000"/>
              </a:lnSpc>
              <a:spcBef>
                <a:spcPts val="0"/>
              </a:spcBef>
              <a:buNone/>
              <a:defRPr sz="4600">
                <a:solidFill>
                  <a:schemeClr val="accent4"/>
                </a:solidFill>
              </a:defRPr>
            </a:lvl5pPr>
            <a:lvl6pPr marL="0" indent="0">
              <a:lnSpc>
                <a:spcPct val="90000"/>
              </a:lnSpc>
              <a:spcBef>
                <a:spcPts val="0"/>
              </a:spcBef>
              <a:buNone/>
              <a:defRPr sz="4600">
                <a:solidFill>
                  <a:schemeClr val="accent4"/>
                </a:solidFill>
              </a:defRPr>
            </a:lvl6pPr>
            <a:lvl7pPr marL="0" indent="0">
              <a:lnSpc>
                <a:spcPct val="90000"/>
              </a:lnSpc>
              <a:spcBef>
                <a:spcPts val="0"/>
              </a:spcBef>
              <a:buNone/>
              <a:defRPr sz="4600">
                <a:solidFill>
                  <a:schemeClr val="accent4"/>
                </a:solidFill>
              </a:defRPr>
            </a:lvl7pPr>
            <a:lvl8pPr marL="0" indent="0">
              <a:lnSpc>
                <a:spcPct val="90000"/>
              </a:lnSpc>
              <a:spcBef>
                <a:spcPts val="0"/>
              </a:spcBef>
              <a:buNone/>
              <a:defRPr sz="4600">
                <a:solidFill>
                  <a:schemeClr val="accent4"/>
                </a:solidFill>
              </a:defRPr>
            </a:lvl8pPr>
            <a:lvl9pPr marL="0" indent="0">
              <a:lnSpc>
                <a:spcPct val="90000"/>
              </a:lnSpc>
              <a:spcBef>
                <a:spcPts val="0"/>
              </a:spcBef>
              <a:buNone/>
              <a:defRPr sz="4600">
                <a:solidFill>
                  <a:schemeClr val="accent4"/>
                </a:solidFill>
              </a:defRPr>
            </a:lvl9pPr>
          </a:lstStyle>
          <a:p>
            <a:pPr lvl="0"/>
            <a:r>
              <a:rPr lang="en-US"/>
              <a:t>Click to add subtitle</a:t>
            </a:r>
          </a:p>
        </p:txBody>
      </p:sp>
      <p:sp>
        <p:nvSpPr>
          <p:cNvPr id="7" name="Date Placeholder 6"/>
          <p:cNvSpPr>
            <a:spLocks noGrp="1"/>
          </p:cNvSpPr>
          <p:nvPr>
            <p:ph type="dt" sz="half" idx="14"/>
          </p:nvPr>
        </p:nvSpPr>
        <p:spPr/>
        <p:txBody>
          <a:bodyPr/>
          <a:lstStyle/>
          <a:p>
            <a:fld id="{763A0AD2-A84D-412B-944D-856EF551AE2F}" type="datetime1">
              <a:rPr lang="en-US" smtClean="0"/>
              <a:t>10/14/2021</a:t>
            </a:fld>
            <a:endParaRPr lang="en-US"/>
          </a:p>
        </p:txBody>
      </p:sp>
      <p:sp>
        <p:nvSpPr>
          <p:cNvPr id="8" name="Footer Placeholder 7"/>
          <p:cNvSpPr>
            <a:spLocks noGrp="1"/>
          </p:cNvSpPr>
          <p:nvPr>
            <p:ph type="ftr" sz="quarter" idx="15"/>
          </p:nvPr>
        </p:nvSpPr>
        <p:spPr/>
        <p:txBody>
          <a:bodyPr/>
          <a:lstStyle/>
          <a:p>
            <a:r>
              <a:rPr lang="en-US"/>
              <a:t>Author’s Last Name, Conference Name, Year, Presentation #</a:t>
            </a:r>
          </a:p>
        </p:txBody>
      </p:sp>
      <p:sp>
        <p:nvSpPr>
          <p:cNvPr id="9" name="Slide Number Placeholder 8"/>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95620134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CF56219-472F-4C4F-BCD5-CF779ADE2DAF}" type="datetime1">
              <a:rPr lang="en-US" smtClean="0"/>
              <a:t>10/14/2021</a:t>
            </a:fld>
            <a:endParaRPr lang="en-US"/>
          </a:p>
        </p:txBody>
      </p:sp>
      <p:sp>
        <p:nvSpPr>
          <p:cNvPr id="6" name="Footer Placeholder 5"/>
          <p:cNvSpPr>
            <a:spLocks noGrp="1"/>
          </p:cNvSpPr>
          <p:nvPr>
            <p:ph type="ftr" sz="quarter" idx="11"/>
          </p:nvPr>
        </p:nvSpPr>
        <p:spPr/>
        <p:txBody>
          <a:bodyPr/>
          <a:lstStyle/>
          <a:p>
            <a:r>
              <a:rPr lang="en-US"/>
              <a:t>Author’s Last Name, Conference Name, Year, Presentation #</a:t>
            </a:r>
          </a:p>
        </p:txBody>
      </p:sp>
      <p:sp>
        <p:nvSpPr>
          <p:cNvPr id="7" name="Slide Number Placeholder 6"/>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41760671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5467" b="0"/>
            </a:lvl1pPr>
          </a:lstStyle>
          <a:p>
            <a:r>
              <a:rPr lang="en-US"/>
              <a:t>Click to edit Master title style</a:t>
            </a:r>
          </a:p>
        </p:txBody>
      </p:sp>
      <p:sp>
        <p:nvSpPr>
          <p:cNvPr id="3" name="Content Placeholder 2"/>
          <p:cNvSpPr>
            <a:spLocks noGrp="1"/>
          </p:cNvSpPr>
          <p:nvPr>
            <p:ph idx="1"/>
          </p:nvPr>
        </p:nvSpPr>
        <p:spPr>
          <a:xfrm>
            <a:off x="1463040" y="3657602"/>
            <a:ext cx="19019520" cy="11155680"/>
          </a:xfrm>
        </p:spPr>
        <p:txBody>
          <a:bodyPr/>
          <a:lstStyle>
            <a:lvl1pPr>
              <a:defRPr sz="4600"/>
            </a:lvl1pPr>
            <a:lvl2pPr>
              <a:defRPr sz="4134"/>
            </a:lvl2pPr>
            <a:lvl3pPr>
              <a:defRPr sz="3667"/>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970240" y="3657600"/>
            <a:ext cx="6827520" cy="11155680"/>
          </a:xfrm>
        </p:spPr>
        <p:txBody>
          <a:bodyPr/>
          <a:lstStyle>
            <a:lvl1pPr marL="0" indent="0">
              <a:lnSpc>
                <a:spcPct val="90000"/>
              </a:lnSpc>
              <a:buNone/>
              <a:defRPr sz="4134">
                <a:solidFill>
                  <a:schemeClr val="tx1"/>
                </a:solidFill>
              </a:defRPr>
            </a:lvl1pPr>
            <a:lvl2pPr marL="0" indent="0">
              <a:buNone/>
              <a:defRPr sz="4134">
                <a:solidFill>
                  <a:schemeClr val="accent4"/>
                </a:solidFill>
              </a:defRPr>
            </a:lvl2pPr>
            <a:lvl3pPr marL="0" indent="0">
              <a:buNone/>
              <a:defRPr sz="4134">
                <a:solidFill>
                  <a:schemeClr val="accent4"/>
                </a:solidFill>
              </a:defRPr>
            </a:lvl3pPr>
            <a:lvl4pPr marL="0" indent="0">
              <a:buNone/>
              <a:defRPr sz="4134">
                <a:solidFill>
                  <a:schemeClr val="accent4"/>
                </a:solidFill>
              </a:defRPr>
            </a:lvl4pPr>
            <a:lvl5pPr marL="0" indent="0">
              <a:buNone/>
              <a:defRPr sz="4134">
                <a:solidFill>
                  <a:schemeClr val="accent4"/>
                </a:solidFill>
              </a:defRPr>
            </a:lvl5pPr>
            <a:lvl6pPr marL="0" indent="0">
              <a:buNone/>
              <a:defRPr sz="4134">
                <a:solidFill>
                  <a:schemeClr val="accent4"/>
                </a:solidFill>
              </a:defRPr>
            </a:lvl6pPr>
            <a:lvl7pPr marL="0" indent="0">
              <a:buNone/>
              <a:defRPr sz="4134">
                <a:solidFill>
                  <a:schemeClr val="accent4"/>
                </a:solidFill>
              </a:defRPr>
            </a:lvl7pPr>
            <a:lvl8pPr marL="0" indent="0">
              <a:buNone/>
              <a:defRPr sz="4134">
                <a:solidFill>
                  <a:schemeClr val="accent4"/>
                </a:solidFill>
              </a:defRPr>
            </a:lvl8pPr>
            <a:lvl9pPr marL="0" indent="0">
              <a:buNone/>
              <a:defRPr sz="4134">
                <a:solidFill>
                  <a:schemeClr val="accent4"/>
                </a:solidFill>
              </a:defRPr>
            </a:lvl9pPr>
          </a:lstStyle>
          <a:p>
            <a:pPr lvl="0"/>
            <a:r>
              <a:rPr lang="en-US"/>
              <a:t>Click to edit Master text styles</a:t>
            </a:r>
          </a:p>
        </p:txBody>
      </p:sp>
      <p:sp>
        <p:nvSpPr>
          <p:cNvPr id="8" name="Date Placeholder 7"/>
          <p:cNvSpPr>
            <a:spLocks noGrp="1"/>
          </p:cNvSpPr>
          <p:nvPr>
            <p:ph type="dt" sz="half" idx="10"/>
          </p:nvPr>
        </p:nvSpPr>
        <p:spPr/>
        <p:txBody>
          <a:bodyPr/>
          <a:lstStyle/>
          <a:p>
            <a:fld id="{25CD62BA-6B03-4261-A7F0-D9E47EB1C913}"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898541666"/>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5467" b="0"/>
            </a:lvl1pPr>
          </a:lstStyle>
          <a:p>
            <a:r>
              <a:rPr lang="en-US"/>
              <a:t>Click to edit Master title style</a:t>
            </a:r>
          </a:p>
        </p:txBody>
      </p:sp>
      <p:sp>
        <p:nvSpPr>
          <p:cNvPr id="3" name="Picture Placeholder 2"/>
          <p:cNvSpPr>
            <a:spLocks noGrp="1"/>
          </p:cNvSpPr>
          <p:nvPr>
            <p:ph type="pic" idx="1"/>
          </p:nvPr>
        </p:nvSpPr>
        <p:spPr>
          <a:xfrm>
            <a:off x="1463040" y="3657601"/>
            <a:ext cx="19019520" cy="11166031"/>
          </a:xfrm>
        </p:spPr>
        <p:txBody>
          <a:bodyPr tIns="1254008"/>
          <a:lstStyle>
            <a:lvl1pPr marL="0" indent="0" algn="ctr">
              <a:buNone/>
              <a:defRPr sz="4600"/>
            </a:lvl1pPr>
            <a:lvl2pPr marL="1045059" indent="0">
              <a:buNone/>
              <a:defRPr sz="6400"/>
            </a:lvl2pPr>
            <a:lvl3pPr marL="2090118" indent="0">
              <a:buNone/>
              <a:defRPr sz="5467"/>
            </a:lvl3pPr>
            <a:lvl4pPr marL="3135177" indent="0">
              <a:buNone/>
              <a:defRPr sz="4600"/>
            </a:lvl4pPr>
            <a:lvl5pPr marL="4180236" indent="0">
              <a:buNone/>
              <a:defRPr sz="4600"/>
            </a:lvl5pPr>
            <a:lvl6pPr marL="5225295" indent="0">
              <a:buNone/>
              <a:defRPr sz="4600"/>
            </a:lvl6pPr>
            <a:lvl7pPr marL="6270354" indent="0">
              <a:buNone/>
              <a:defRPr sz="4600"/>
            </a:lvl7pPr>
            <a:lvl8pPr marL="7315413" indent="0">
              <a:buNone/>
              <a:defRPr sz="4600"/>
            </a:lvl8pPr>
            <a:lvl9pPr marL="8360473" indent="0">
              <a:buNone/>
              <a:defRPr sz="4600"/>
            </a:lvl9pPr>
          </a:lstStyle>
          <a:p>
            <a:r>
              <a:rPr lang="en-US"/>
              <a:t>Click icon to add picture</a:t>
            </a:r>
          </a:p>
        </p:txBody>
      </p:sp>
      <p:sp>
        <p:nvSpPr>
          <p:cNvPr id="4" name="Text Placeholder 3"/>
          <p:cNvSpPr>
            <a:spLocks noGrp="1"/>
          </p:cNvSpPr>
          <p:nvPr>
            <p:ph type="body" sz="half" idx="2"/>
          </p:nvPr>
        </p:nvSpPr>
        <p:spPr>
          <a:xfrm>
            <a:off x="20970240" y="3657600"/>
            <a:ext cx="6827520" cy="11155680"/>
          </a:xfrm>
        </p:spPr>
        <p:txBody>
          <a:bodyPr/>
          <a:lstStyle>
            <a:lvl1pPr marL="0" indent="0">
              <a:lnSpc>
                <a:spcPct val="90000"/>
              </a:lnSpc>
              <a:spcBef>
                <a:spcPts val="0"/>
              </a:spcBef>
              <a:buNone/>
              <a:defRPr sz="4134">
                <a:solidFill>
                  <a:schemeClr val="tx1"/>
                </a:solidFill>
              </a:defRPr>
            </a:lvl1pPr>
            <a:lvl2pPr marL="0" indent="0">
              <a:buNone/>
              <a:defRPr sz="4134">
                <a:solidFill>
                  <a:schemeClr val="accent4"/>
                </a:solidFill>
              </a:defRPr>
            </a:lvl2pPr>
            <a:lvl3pPr marL="0" indent="0">
              <a:buNone/>
              <a:defRPr sz="4134">
                <a:solidFill>
                  <a:schemeClr val="accent4"/>
                </a:solidFill>
              </a:defRPr>
            </a:lvl3pPr>
            <a:lvl4pPr marL="0" indent="0">
              <a:buNone/>
              <a:defRPr sz="4134">
                <a:solidFill>
                  <a:schemeClr val="accent4"/>
                </a:solidFill>
              </a:defRPr>
            </a:lvl4pPr>
            <a:lvl5pPr marL="0" indent="0">
              <a:buNone/>
              <a:defRPr sz="4134">
                <a:solidFill>
                  <a:schemeClr val="accent4"/>
                </a:solidFill>
              </a:defRPr>
            </a:lvl5pPr>
            <a:lvl6pPr marL="0" indent="0">
              <a:buNone/>
              <a:defRPr sz="4134">
                <a:solidFill>
                  <a:schemeClr val="accent4"/>
                </a:solidFill>
              </a:defRPr>
            </a:lvl6pPr>
            <a:lvl7pPr marL="0" indent="0">
              <a:buNone/>
              <a:defRPr sz="4134">
                <a:solidFill>
                  <a:schemeClr val="accent4"/>
                </a:solidFill>
              </a:defRPr>
            </a:lvl7pPr>
            <a:lvl8pPr marL="0" indent="0">
              <a:buNone/>
              <a:defRPr sz="4134">
                <a:solidFill>
                  <a:schemeClr val="accent4"/>
                </a:solidFill>
              </a:defRPr>
            </a:lvl8pPr>
            <a:lvl9pPr marL="0" indent="0">
              <a:buNone/>
              <a:defRPr sz="4134">
                <a:solidFill>
                  <a:schemeClr val="accent4"/>
                </a:solidFill>
              </a:defRPr>
            </a:lvl9pPr>
          </a:lstStyle>
          <a:p>
            <a:pPr lvl="0"/>
            <a:r>
              <a:rPr lang="en-US"/>
              <a:t>Click to edit Master text styles</a:t>
            </a:r>
          </a:p>
        </p:txBody>
      </p:sp>
      <p:sp>
        <p:nvSpPr>
          <p:cNvPr id="8" name="Date Placeholder 7"/>
          <p:cNvSpPr>
            <a:spLocks noGrp="1"/>
          </p:cNvSpPr>
          <p:nvPr>
            <p:ph type="dt" sz="half" idx="10"/>
          </p:nvPr>
        </p:nvSpPr>
        <p:spPr/>
        <p:txBody>
          <a:bodyPr/>
          <a:lstStyle/>
          <a:p>
            <a:fld id="{80A4695A-5079-40AE-8F08-9FB20ED1EE2F}"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154399677"/>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3042" y="5486400"/>
            <a:ext cx="12669926" cy="9326880"/>
          </a:xfrm>
          <a:ln w="19050">
            <a:solidFill>
              <a:schemeClr val="bg1">
                <a:lumMod val="50000"/>
              </a:schemeClr>
            </a:solidFill>
            <a:miter lim="800000"/>
          </a:ln>
        </p:spPr>
        <p:txBody>
          <a:bodyPr lIns="627004" tIns="627004" rIns="627004" bIns="313502"/>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7E172274-598C-486B-B123-C32DB1B4A59B}"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4" name="Text Placeholder 4"/>
          <p:cNvSpPr>
            <a:spLocks noGrp="1"/>
          </p:cNvSpPr>
          <p:nvPr>
            <p:ph type="body" sz="quarter" idx="14"/>
          </p:nvPr>
        </p:nvSpPr>
        <p:spPr>
          <a:xfrm>
            <a:off x="1463042" y="3657600"/>
            <a:ext cx="12669926" cy="1828800"/>
          </a:xfrm>
          <a:solidFill>
            <a:schemeClr val="bg1">
              <a:lumMod val="50000"/>
            </a:schemeClr>
          </a:solidFill>
          <a:ln w="19050">
            <a:solidFill>
              <a:schemeClr val="bg1">
                <a:lumMod val="50000"/>
              </a:schemeClr>
            </a:solidFill>
            <a:miter lim="800000"/>
          </a:ln>
        </p:spPr>
        <p:txBody>
          <a:bodyPr lIns="313502" tIns="313502" rIns="313502" bIns="313502" anchor="ctr"/>
          <a:lstStyle>
            <a:lvl1pPr marL="0" indent="0" algn="ctr">
              <a:spcBef>
                <a:spcPts val="0"/>
              </a:spcBef>
              <a:buNone/>
              <a:defRPr sz="4600" b="1">
                <a:solidFill>
                  <a:schemeClr val="bg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16" name="Content Placeholder 2"/>
          <p:cNvSpPr>
            <a:spLocks noGrp="1"/>
          </p:cNvSpPr>
          <p:nvPr>
            <p:ph sz="half" idx="15"/>
          </p:nvPr>
        </p:nvSpPr>
        <p:spPr>
          <a:xfrm>
            <a:off x="15127834" y="5486400"/>
            <a:ext cx="12669926" cy="9326880"/>
          </a:xfrm>
          <a:ln w="19050">
            <a:solidFill>
              <a:schemeClr val="bg1">
                <a:lumMod val="50000"/>
              </a:schemeClr>
            </a:solidFill>
            <a:miter lim="800000"/>
          </a:ln>
        </p:spPr>
        <p:txBody>
          <a:bodyPr lIns="627004" tIns="627004" rIns="627004" bIns="313502"/>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p:cNvSpPr>
            <a:spLocks noGrp="1"/>
          </p:cNvSpPr>
          <p:nvPr>
            <p:ph type="body" sz="quarter" idx="16"/>
          </p:nvPr>
        </p:nvSpPr>
        <p:spPr>
          <a:xfrm>
            <a:off x="15127834" y="3657600"/>
            <a:ext cx="12669926" cy="1828800"/>
          </a:xfrm>
          <a:solidFill>
            <a:schemeClr val="bg1">
              <a:lumMod val="50000"/>
            </a:schemeClr>
          </a:solidFill>
          <a:ln w="19050">
            <a:solidFill>
              <a:schemeClr val="bg1">
                <a:lumMod val="50000"/>
              </a:schemeClr>
            </a:solidFill>
            <a:miter lim="800000"/>
          </a:ln>
        </p:spPr>
        <p:txBody>
          <a:bodyPr lIns="313502" tIns="313502" rIns="313502" bIns="313502" anchor="ctr"/>
          <a:lstStyle>
            <a:lvl1pPr marL="0" indent="0" algn="ctr">
              <a:spcBef>
                <a:spcPts val="0"/>
              </a:spcBef>
              <a:buNone/>
              <a:defRPr sz="4600" b="1">
                <a:solidFill>
                  <a:schemeClr val="bg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Tree>
    <p:extLst>
      <p:ext uri="{BB962C8B-B14F-4D97-AF65-F5344CB8AC3E}">
        <p14:creationId xmlns:p14="http://schemas.microsoft.com/office/powerpoint/2010/main" val="538972987"/>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3040" y="5486400"/>
            <a:ext cx="8339328" cy="9326880"/>
          </a:xfrm>
          <a:ln w="19050">
            <a:solidFill>
              <a:schemeClr val="bg1">
                <a:lumMod val="50000"/>
              </a:schemeClr>
            </a:solidFill>
            <a:miter lim="800000"/>
          </a:ln>
        </p:spPr>
        <p:txBody>
          <a:bodyPr lIns="627004" tIns="627004" rIns="627004" bIns="313502"/>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D27E5484-7E11-4D63-A351-63239B5F8E44}"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4" name="Text Placeholder 4"/>
          <p:cNvSpPr>
            <a:spLocks noGrp="1"/>
          </p:cNvSpPr>
          <p:nvPr>
            <p:ph type="body" sz="quarter" idx="14"/>
          </p:nvPr>
        </p:nvSpPr>
        <p:spPr>
          <a:xfrm>
            <a:off x="1463040" y="3657600"/>
            <a:ext cx="8339328" cy="1828800"/>
          </a:xfrm>
          <a:solidFill>
            <a:schemeClr val="bg1">
              <a:lumMod val="50000"/>
            </a:schemeClr>
          </a:solidFill>
          <a:ln w="19050">
            <a:solidFill>
              <a:schemeClr val="bg1">
                <a:lumMod val="50000"/>
              </a:schemeClr>
            </a:solidFill>
            <a:miter lim="800000"/>
          </a:ln>
        </p:spPr>
        <p:txBody>
          <a:bodyPr lIns="313502" tIns="313502" rIns="313502" bIns="313502" anchor="ctr"/>
          <a:lstStyle>
            <a:lvl1pPr marL="0" indent="0" algn="ctr">
              <a:spcBef>
                <a:spcPts val="0"/>
              </a:spcBef>
              <a:buNone/>
              <a:defRPr sz="4600" b="1">
                <a:solidFill>
                  <a:schemeClr val="bg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16" name="Content Placeholder 2"/>
          <p:cNvSpPr>
            <a:spLocks noGrp="1"/>
          </p:cNvSpPr>
          <p:nvPr>
            <p:ph sz="half" idx="15"/>
          </p:nvPr>
        </p:nvSpPr>
        <p:spPr>
          <a:xfrm>
            <a:off x="10460736" y="5486400"/>
            <a:ext cx="8339328" cy="9326880"/>
          </a:xfrm>
          <a:ln w="19050">
            <a:solidFill>
              <a:schemeClr val="bg1">
                <a:lumMod val="50000"/>
              </a:schemeClr>
            </a:solidFill>
            <a:miter lim="800000"/>
          </a:ln>
        </p:spPr>
        <p:txBody>
          <a:bodyPr lIns="627004" tIns="627004" rIns="627004" bIns="313502"/>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p:cNvSpPr>
            <a:spLocks noGrp="1"/>
          </p:cNvSpPr>
          <p:nvPr>
            <p:ph type="body" sz="quarter" idx="16"/>
          </p:nvPr>
        </p:nvSpPr>
        <p:spPr>
          <a:xfrm>
            <a:off x="10460736" y="3657600"/>
            <a:ext cx="8339328" cy="1828800"/>
          </a:xfrm>
          <a:solidFill>
            <a:schemeClr val="bg1">
              <a:lumMod val="50000"/>
            </a:schemeClr>
          </a:solidFill>
          <a:ln w="19050">
            <a:solidFill>
              <a:schemeClr val="bg1">
                <a:lumMod val="50000"/>
              </a:schemeClr>
            </a:solidFill>
            <a:miter lim="800000"/>
          </a:ln>
        </p:spPr>
        <p:txBody>
          <a:bodyPr lIns="313502" tIns="313502" rIns="313502" bIns="313502" anchor="ctr"/>
          <a:lstStyle>
            <a:lvl1pPr marL="0" indent="0" algn="ctr">
              <a:spcBef>
                <a:spcPts val="0"/>
              </a:spcBef>
              <a:buNone/>
              <a:defRPr sz="4600" b="1">
                <a:solidFill>
                  <a:schemeClr val="bg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18" name="Content Placeholder 2"/>
          <p:cNvSpPr>
            <a:spLocks noGrp="1"/>
          </p:cNvSpPr>
          <p:nvPr>
            <p:ph sz="half" idx="17"/>
          </p:nvPr>
        </p:nvSpPr>
        <p:spPr>
          <a:xfrm>
            <a:off x="19458432" y="5486400"/>
            <a:ext cx="8339328" cy="9326880"/>
          </a:xfrm>
          <a:ln w="19050">
            <a:solidFill>
              <a:schemeClr val="bg1">
                <a:lumMod val="50000"/>
              </a:schemeClr>
            </a:solidFill>
            <a:miter lim="800000"/>
          </a:ln>
        </p:spPr>
        <p:txBody>
          <a:bodyPr lIns="627004" tIns="627004" rIns="627004" bIns="313502"/>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18"/>
          </p:nvPr>
        </p:nvSpPr>
        <p:spPr>
          <a:xfrm>
            <a:off x="19458432" y="3657600"/>
            <a:ext cx="8339328" cy="1828800"/>
          </a:xfrm>
          <a:solidFill>
            <a:schemeClr val="bg1">
              <a:lumMod val="50000"/>
            </a:schemeClr>
          </a:solidFill>
          <a:ln w="19050">
            <a:solidFill>
              <a:schemeClr val="bg1">
                <a:lumMod val="50000"/>
              </a:schemeClr>
            </a:solidFill>
            <a:miter lim="800000"/>
          </a:ln>
        </p:spPr>
        <p:txBody>
          <a:bodyPr lIns="313502" tIns="313502" rIns="313502" bIns="313502" anchor="ctr"/>
          <a:lstStyle>
            <a:lvl1pPr marL="0" indent="0" algn="ctr">
              <a:spcBef>
                <a:spcPts val="0"/>
              </a:spcBef>
              <a:buNone/>
              <a:defRPr sz="4600" b="1">
                <a:solidFill>
                  <a:schemeClr val="bg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Tree>
    <p:extLst>
      <p:ext uri="{BB962C8B-B14F-4D97-AF65-F5344CB8AC3E}">
        <p14:creationId xmlns:p14="http://schemas.microsoft.com/office/powerpoint/2010/main" val="804810732"/>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9AE316-D260-4BDE-88B9-20773EC4FEB1}" type="datetime1">
              <a:rPr lang="en-US" smtClean="0"/>
              <a:t>10/14/2021</a:t>
            </a:fld>
            <a:endParaRPr lang="en-US"/>
          </a:p>
        </p:txBody>
      </p:sp>
      <p:sp>
        <p:nvSpPr>
          <p:cNvPr id="8" name="Footer Placeholder 7"/>
          <p:cNvSpPr>
            <a:spLocks noGrp="1"/>
          </p:cNvSpPr>
          <p:nvPr>
            <p:ph type="ftr" sz="quarter" idx="11"/>
          </p:nvPr>
        </p:nvSpPr>
        <p:spPr/>
        <p:txBody>
          <a:bodyPr/>
          <a:lstStyle/>
          <a:p>
            <a:r>
              <a:rPr lang="en-US"/>
              <a:t>Author’s Last Name, Conference Name, Year, Presentation #</a:t>
            </a:r>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08909238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040" y="1119448"/>
            <a:ext cx="26334720" cy="162375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463802" y="15689581"/>
            <a:ext cx="1950720" cy="403860"/>
          </a:xfrm>
        </p:spPr>
        <p:txBody>
          <a:bodyPr/>
          <a:lstStyle/>
          <a:p>
            <a:fld id="{23608FE0-1878-4473-BC7A-8428856A701C}" type="datetime1">
              <a:rPr lang="en-US" smtClean="0"/>
              <a:t>10/14/2021</a:t>
            </a:fld>
            <a:endParaRPr lang="en-US"/>
          </a:p>
        </p:txBody>
      </p:sp>
      <p:sp>
        <p:nvSpPr>
          <p:cNvPr id="8" name="Footer Placeholder 7"/>
          <p:cNvSpPr>
            <a:spLocks noGrp="1"/>
          </p:cNvSpPr>
          <p:nvPr>
            <p:ph type="ftr" sz="quarter" idx="11"/>
          </p:nvPr>
        </p:nvSpPr>
        <p:spPr>
          <a:xfrm>
            <a:off x="1463040" y="15689580"/>
            <a:ext cx="9753600" cy="395021"/>
          </a:xfrm>
        </p:spPr>
        <p:txBody>
          <a:bodyPr/>
          <a:lstStyle>
            <a:lvl1pPr algn="l">
              <a:defRPr/>
            </a:lvl1pPr>
          </a:lstStyle>
          <a:p>
            <a:r>
              <a:rPr lang="en-US"/>
              <a:t>Author’s Last Name, Conference Name, Year, Presentation #</a:t>
            </a:r>
          </a:p>
        </p:txBody>
      </p:sp>
      <p:sp>
        <p:nvSpPr>
          <p:cNvPr id="9" name="Slide Number Placeholder 8"/>
          <p:cNvSpPr>
            <a:spLocks noGrp="1"/>
          </p:cNvSpPr>
          <p:nvPr>
            <p:ph type="sldNum" sz="quarter" idx="12"/>
          </p:nvPr>
        </p:nvSpPr>
        <p:spPr>
          <a:xfrm>
            <a:off x="27005280" y="15689581"/>
            <a:ext cx="792480" cy="403860"/>
          </a:xfrm>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339985269"/>
      </p:ext>
    </p:extLst>
  </p:cSld>
  <p:clrMapOvr>
    <a:masterClrMapping/>
  </p:clrMapOvr>
  <p:hf hdr="0" dt="0"/>
  <p:extLst>
    <p:ext uri="{DCECCB84-F9BA-43D5-87BE-67443E8EF086}">
      <p15:sldGuideLst xmlns:p15="http://schemas.microsoft.com/office/powerpoint/2012/main">
        <p15:guide id="1" orient="horz" pos="1620" userDrawn="1">
          <p15:clr>
            <a:srgbClr val="FBAE40"/>
          </p15:clr>
        </p15:guide>
        <p15:guide id="2" pos="19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5" name="Group 4"/>
          <p:cNvGrpSpPr/>
          <p:nvPr/>
        </p:nvGrpSpPr>
        <p:grpSpPr>
          <a:xfrm>
            <a:off x="25245238" y="0"/>
            <a:ext cx="247549" cy="14813280"/>
            <a:chOff x="7889136" y="0"/>
            <a:chExt cx="77359" cy="6172200"/>
          </a:xfrm>
        </p:grpSpPr>
        <p:sp>
          <p:nvSpPr>
            <p:cNvPr id="11" name="Rectangle 10"/>
            <p:cNvSpPr/>
            <p:nvPr/>
          </p:nvSpPr>
          <p:spPr>
            <a:xfrm rot="5400000">
              <a:off x="4835040" y="3054097"/>
              <a:ext cx="6172199" cy="64007"/>
            </a:xfrm>
            <a:prstGeom prst="rect">
              <a:avLst/>
            </a:prstGeom>
            <a:solidFill>
              <a:srgbClr val="969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134"/>
            </a:p>
          </p:txBody>
        </p:sp>
        <p:sp>
          <p:nvSpPr>
            <p:cNvPr id="12" name="Rectangle 11"/>
            <p:cNvSpPr/>
            <p:nvPr/>
          </p:nvSpPr>
          <p:spPr>
            <a:xfrm rot="5400000">
              <a:off x="7692545" y="196597"/>
              <a:ext cx="457200" cy="64007"/>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134"/>
            </a:p>
          </p:txBody>
        </p:sp>
        <p:cxnSp>
          <p:nvCxnSpPr>
            <p:cNvPr id="13" name="Straight Connector 12"/>
            <p:cNvCxnSpPr/>
            <p:nvPr/>
          </p:nvCxnSpPr>
          <p:spPr>
            <a:xfrm rot="5400000">
              <a:off x="7927818" y="418523"/>
              <a:ext cx="0" cy="77354"/>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rot="5400000">
              <a:off x="7699218" y="189923"/>
              <a:ext cx="457200" cy="77354"/>
              <a:chOff x="0" y="139700"/>
              <a:chExt cx="457200" cy="77354"/>
            </a:xfrm>
          </p:grpSpPr>
          <p:sp>
            <p:nvSpPr>
              <p:cNvPr id="15" name="Rectangle 14"/>
              <p:cNvSpPr/>
              <p:nvPr/>
            </p:nvSpPr>
            <p:spPr>
              <a:xfrm>
                <a:off x="0" y="153047"/>
                <a:ext cx="457200" cy="64007"/>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134"/>
              </a:p>
            </p:txBody>
          </p:sp>
          <p:cxnSp>
            <p:nvCxnSpPr>
              <p:cNvPr id="16" name="Straight Connector 15"/>
              <p:cNvCxnSpPr/>
              <p:nvPr/>
            </p:nvCxnSpPr>
            <p:spPr>
              <a:xfrm>
                <a:off x="457200" y="139700"/>
                <a:ext cx="0" cy="77354"/>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Vertical Title 1"/>
          <p:cNvSpPr>
            <a:spLocks noGrp="1"/>
          </p:cNvSpPr>
          <p:nvPr>
            <p:ph type="title" orient="vert"/>
          </p:nvPr>
        </p:nvSpPr>
        <p:spPr>
          <a:xfrm>
            <a:off x="25603200" y="1097283"/>
            <a:ext cx="2194560" cy="137159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3040" y="1097283"/>
            <a:ext cx="22920960" cy="137159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92F88C-E557-4E28-AF44-DBD14F4C6F01}" type="datetime1">
              <a:rPr lang="en-US" smtClean="0"/>
              <a:t>10/14/2021</a:t>
            </a:fld>
            <a:endParaRPr lang="en-US"/>
          </a:p>
        </p:txBody>
      </p:sp>
      <p:sp>
        <p:nvSpPr>
          <p:cNvPr id="8" name="Footer Placeholder 7"/>
          <p:cNvSpPr>
            <a:spLocks noGrp="1"/>
          </p:cNvSpPr>
          <p:nvPr>
            <p:ph type="ftr" sz="quarter" idx="11"/>
          </p:nvPr>
        </p:nvSpPr>
        <p:spPr/>
        <p:txBody>
          <a:bodyPr/>
          <a:lstStyle/>
          <a:p>
            <a:r>
              <a:rPr lang="en-US"/>
              <a:t>Author’s Last Name, Conference Name, Year, Presentation #</a:t>
            </a:r>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863101912"/>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1463040" y="370912"/>
            <a:ext cx="26334720" cy="726370"/>
          </a:xfrm>
        </p:spPr>
        <p:txBody>
          <a:bodyPr anchor="b"/>
          <a:lstStyle>
            <a:lvl1pPr marL="0" indent="0">
              <a:spcBef>
                <a:spcPts val="0"/>
              </a:spcBef>
              <a:buNone/>
              <a:defRPr sz="3667">
                <a:solidFill>
                  <a:schemeClr val="tx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463040" y="4389120"/>
            <a:ext cx="26334720" cy="1005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1463040" y="3291840"/>
            <a:ext cx="26334720" cy="731520"/>
          </a:xfrm>
        </p:spPr>
        <p:txBody>
          <a:bodyPr/>
          <a:lstStyle>
            <a:lvl1pPr marL="0" indent="0">
              <a:lnSpc>
                <a:spcPct val="90000"/>
              </a:lnSpc>
              <a:spcBef>
                <a:spcPts val="0"/>
              </a:spcBef>
              <a:buNone/>
              <a:defRPr sz="4600">
                <a:solidFill>
                  <a:schemeClr val="tx1"/>
                </a:solidFill>
              </a:defRPr>
            </a:lvl1pPr>
            <a:lvl2pPr marL="0" indent="0">
              <a:lnSpc>
                <a:spcPct val="90000"/>
              </a:lnSpc>
              <a:spcBef>
                <a:spcPts val="0"/>
              </a:spcBef>
              <a:buNone/>
              <a:defRPr sz="4600">
                <a:solidFill>
                  <a:schemeClr val="accent4"/>
                </a:solidFill>
              </a:defRPr>
            </a:lvl2pPr>
            <a:lvl3pPr marL="0" indent="0">
              <a:lnSpc>
                <a:spcPct val="90000"/>
              </a:lnSpc>
              <a:spcBef>
                <a:spcPts val="0"/>
              </a:spcBef>
              <a:buNone/>
              <a:defRPr sz="4600">
                <a:solidFill>
                  <a:schemeClr val="accent4"/>
                </a:solidFill>
              </a:defRPr>
            </a:lvl3pPr>
            <a:lvl4pPr marL="0" indent="0">
              <a:lnSpc>
                <a:spcPct val="90000"/>
              </a:lnSpc>
              <a:spcBef>
                <a:spcPts val="0"/>
              </a:spcBef>
              <a:buNone/>
              <a:defRPr sz="4600">
                <a:solidFill>
                  <a:schemeClr val="accent4"/>
                </a:solidFill>
              </a:defRPr>
            </a:lvl4pPr>
            <a:lvl5pPr marL="0" indent="0">
              <a:lnSpc>
                <a:spcPct val="90000"/>
              </a:lnSpc>
              <a:spcBef>
                <a:spcPts val="0"/>
              </a:spcBef>
              <a:buNone/>
              <a:defRPr sz="4600">
                <a:solidFill>
                  <a:schemeClr val="accent4"/>
                </a:solidFill>
              </a:defRPr>
            </a:lvl5pPr>
            <a:lvl6pPr marL="0" indent="0">
              <a:lnSpc>
                <a:spcPct val="90000"/>
              </a:lnSpc>
              <a:spcBef>
                <a:spcPts val="0"/>
              </a:spcBef>
              <a:buNone/>
              <a:defRPr sz="4600">
                <a:solidFill>
                  <a:schemeClr val="accent4"/>
                </a:solidFill>
              </a:defRPr>
            </a:lvl6pPr>
            <a:lvl7pPr marL="0" indent="0">
              <a:lnSpc>
                <a:spcPct val="90000"/>
              </a:lnSpc>
              <a:spcBef>
                <a:spcPts val="0"/>
              </a:spcBef>
              <a:buNone/>
              <a:defRPr sz="4600">
                <a:solidFill>
                  <a:schemeClr val="accent4"/>
                </a:solidFill>
              </a:defRPr>
            </a:lvl7pPr>
            <a:lvl8pPr marL="0" indent="0">
              <a:lnSpc>
                <a:spcPct val="90000"/>
              </a:lnSpc>
              <a:spcBef>
                <a:spcPts val="0"/>
              </a:spcBef>
              <a:buNone/>
              <a:defRPr sz="4600">
                <a:solidFill>
                  <a:schemeClr val="accent4"/>
                </a:solidFill>
              </a:defRPr>
            </a:lvl8pPr>
            <a:lvl9pPr marL="0" indent="0">
              <a:lnSpc>
                <a:spcPct val="90000"/>
              </a:lnSpc>
              <a:spcBef>
                <a:spcPts val="0"/>
              </a:spcBef>
              <a:buNone/>
              <a:defRPr sz="4600">
                <a:solidFill>
                  <a:schemeClr val="accent4"/>
                </a:solidFill>
              </a:defRPr>
            </a:lvl9pPr>
          </a:lstStyle>
          <a:p>
            <a:pPr lvl="0"/>
            <a:r>
              <a:rPr lang="en-US"/>
              <a:t>Click to add subtitle</a:t>
            </a:r>
          </a:p>
        </p:txBody>
      </p:sp>
      <p:sp>
        <p:nvSpPr>
          <p:cNvPr id="7" name="Date Placeholder 6"/>
          <p:cNvSpPr>
            <a:spLocks noGrp="1"/>
          </p:cNvSpPr>
          <p:nvPr>
            <p:ph type="dt" sz="half" idx="14"/>
          </p:nvPr>
        </p:nvSpPr>
        <p:spPr/>
        <p:txBody>
          <a:bodyPr/>
          <a:lstStyle/>
          <a:p>
            <a:fld id="{E288561F-BBCB-41E7-B316-FB32C8044A95}" type="datetime1">
              <a:rPr lang="en-US" smtClean="0"/>
              <a:t>10/14/2021</a:t>
            </a:fld>
            <a:endParaRPr lang="en-US"/>
          </a:p>
        </p:txBody>
      </p:sp>
      <p:sp>
        <p:nvSpPr>
          <p:cNvPr id="8" name="Footer Placeholder 7"/>
          <p:cNvSpPr>
            <a:spLocks noGrp="1"/>
          </p:cNvSpPr>
          <p:nvPr>
            <p:ph type="ftr" sz="quarter" idx="15"/>
          </p:nvPr>
        </p:nvSpPr>
        <p:spPr/>
        <p:txBody>
          <a:bodyPr/>
          <a:lstStyle/>
          <a:p>
            <a:r>
              <a:rPr lang="en-US"/>
              <a:t>Author’s Last Name, Conference Name, Year, Presentation #</a:t>
            </a:r>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03313792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udy Nam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3BC98-87B0-4CBB-BA11-94DE24705C0C}" type="datetime1">
              <a:rPr lang="en-US" smtClean="0"/>
              <a:t>10/14/2021</a:t>
            </a:fld>
            <a:endParaRPr lang="en-US"/>
          </a:p>
        </p:txBody>
      </p:sp>
      <p:sp>
        <p:nvSpPr>
          <p:cNvPr id="8" name="Footer Placeholder 7"/>
          <p:cNvSpPr>
            <a:spLocks noGrp="1"/>
          </p:cNvSpPr>
          <p:nvPr>
            <p:ph type="ftr" sz="quarter" idx="11"/>
          </p:nvPr>
        </p:nvSpPr>
        <p:spPr/>
        <p:txBody>
          <a:bodyPr/>
          <a:lstStyle/>
          <a:p>
            <a:r>
              <a:rPr lang="en-US"/>
              <a:t>Author’s Last Name, Conference Name, Year, Presentation #</a:t>
            </a:r>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
        <p:nvSpPr>
          <p:cNvPr id="10" name="Text Placeholder 4"/>
          <p:cNvSpPr>
            <a:spLocks noGrp="1"/>
          </p:cNvSpPr>
          <p:nvPr>
            <p:ph type="body" sz="quarter" idx="13"/>
          </p:nvPr>
        </p:nvSpPr>
        <p:spPr>
          <a:xfrm>
            <a:off x="1463040" y="370912"/>
            <a:ext cx="26334720" cy="726370"/>
          </a:xfrm>
        </p:spPr>
        <p:txBody>
          <a:bodyPr anchor="b"/>
          <a:lstStyle>
            <a:lvl1pPr marL="0" indent="0">
              <a:spcBef>
                <a:spcPts val="0"/>
              </a:spcBef>
              <a:buNone/>
              <a:defRPr sz="3667">
                <a:solidFill>
                  <a:schemeClr val="tx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Tree>
    <p:extLst>
      <p:ext uri="{BB962C8B-B14F-4D97-AF65-F5344CB8AC3E}">
        <p14:creationId xmlns:p14="http://schemas.microsoft.com/office/powerpoint/2010/main" val="247193060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463040" y="4389120"/>
            <a:ext cx="26334720" cy="1005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1463040" y="3291840"/>
            <a:ext cx="26334720" cy="731520"/>
          </a:xfrm>
        </p:spPr>
        <p:txBody>
          <a:bodyPr/>
          <a:lstStyle>
            <a:lvl1pPr marL="0" indent="0">
              <a:lnSpc>
                <a:spcPct val="90000"/>
              </a:lnSpc>
              <a:spcBef>
                <a:spcPts val="0"/>
              </a:spcBef>
              <a:buNone/>
              <a:defRPr sz="4600">
                <a:solidFill>
                  <a:schemeClr val="tx1"/>
                </a:solidFill>
              </a:defRPr>
            </a:lvl1pPr>
            <a:lvl2pPr marL="0" indent="0">
              <a:lnSpc>
                <a:spcPct val="90000"/>
              </a:lnSpc>
              <a:spcBef>
                <a:spcPts val="0"/>
              </a:spcBef>
              <a:buNone/>
              <a:defRPr sz="4600">
                <a:solidFill>
                  <a:schemeClr val="accent4"/>
                </a:solidFill>
              </a:defRPr>
            </a:lvl2pPr>
            <a:lvl3pPr marL="0" indent="0">
              <a:lnSpc>
                <a:spcPct val="90000"/>
              </a:lnSpc>
              <a:spcBef>
                <a:spcPts val="0"/>
              </a:spcBef>
              <a:buNone/>
              <a:defRPr sz="4600">
                <a:solidFill>
                  <a:schemeClr val="accent4"/>
                </a:solidFill>
              </a:defRPr>
            </a:lvl3pPr>
            <a:lvl4pPr marL="0" indent="0">
              <a:lnSpc>
                <a:spcPct val="90000"/>
              </a:lnSpc>
              <a:spcBef>
                <a:spcPts val="0"/>
              </a:spcBef>
              <a:buNone/>
              <a:defRPr sz="4600">
                <a:solidFill>
                  <a:schemeClr val="accent4"/>
                </a:solidFill>
              </a:defRPr>
            </a:lvl4pPr>
            <a:lvl5pPr marL="0" indent="0">
              <a:lnSpc>
                <a:spcPct val="90000"/>
              </a:lnSpc>
              <a:spcBef>
                <a:spcPts val="0"/>
              </a:spcBef>
              <a:buNone/>
              <a:defRPr sz="4600">
                <a:solidFill>
                  <a:schemeClr val="accent4"/>
                </a:solidFill>
              </a:defRPr>
            </a:lvl5pPr>
            <a:lvl6pPr marL="0" indent="0">
              <a:lnSpc>
                <a:spcPct val="90000"/>
              </a:lnSpc>
              <a:spcBef>
                <a:spcPts val="0"/>
              </a:spcBef>
              <a:buNone/>
              <a:defRPr sz="4600">
                <a:solidFill>
                  <a:schemeClr val="accent4"/>
                </a:solidFill>
              </a:defRPr>
            </a:lvl6pPr>
            <a:lvl7pPr marL="0" indent="0">
              <a:lnSpc>
                <a:spcPct val="90000"/>
              </a:lnSpc>
              <a:spcBef>
                <a:spcPts val="0"/>
              </a:spcBef>
              <a:buNone/>
              <a:defRPr sz="4600">
                <a:solidFill>
                  <a:schemeClr val="accent4"/>
                </a:solidFill>
              </a:defRPr>
            </a:lvl7pPr>
            <a:lvl8pPr marL="0" indent="0">
              <a:lnSpc>
                <a:spcPct val="90000"/>
              </a:lnSpc>
              <a:spcBef>
                <a:spcPts val="0"/>
              </a:spcBef>
              <a:buNone/>
              <a:defRPr sz="4600">
                <a:solidFill>
                  <a:schemeClr val="accent4"/>
                </a:solidFill>
              </a:defRPr>
            </a:lvl8pPr>
            <a:lvl9pPr marL="0" indent="0">
              <a:lnSpc>
                <a:spcPct val="90000"/>
              </a:lnSpc>
              <a:spcBef>
                <a:spcPts val="0"/>
              </a:spcBef>
              <a:buNone/>
              <a:defRPr sz="4600">
                <a:solidFill>
                  <a:schemeClr val="accent4"/>
                </a:solidFill>
              </a:defRPr>
            </a:lvl9pPr>
          </a:lstStyle>
          <a:p>
            <a:pPr lvl="0"/>
            <a:r>
              <a:rPr lang="en-US"/>
              <a:t>Click to add subtitle</a:t>
            </a:r>
          </a:p>
        </p:txBody>
      </p:sp>
      <p:sp>
        <p:nvSpPr>
          <p:cNvPr id="7" name="Date Placeholder 6"/>
          <p:cNvSpPr>
            <a:spLocks noGrp="1"/>
          </p:cNvSpPr>
          <p:nvPr>
            <p:ph type="dt" sz="half" idx="14"/>
          </p:nvPr>
        </p:nvSpPr>
        <p:spPr/>
        <p:txBody>
          <a:bodyPr/>
          <a:lstStyle/>
          <a:p>
            <a:fld id="{E8FE62AC-C72D-43DF-9B97-4A42A6E3CBBA}" type="datetime1">
              <a:rPr lang="en-US" smtClean="0"/>
              <a:t>10/14/2021</a:t>
            </a:fld>
            <a:endParaRPr lang="en-US"/>
          </a:p>
        </p:txBody>
      </p:sp>
      <p:sp>
        <p:nvSpPr>
          <p:cNvPr id="8" name="Footer Placeholder 7"/>
          <p:cNvSpPr>
            <a:spLocks noGrp="1"/>
          </p:cNvSpPr>
          <p:nvPr>
            <p:ph type="ftr" sz="quarter" idx="15"/>
          </p:nvPr>
        </p:nvSpPr>
        <p:spPr/>
        <p:txBody>
          <a:bodyPr/>
          <a:lstStyle/>
          <a:p>
            <a:r>
              <a:rPr lang="en-US"/>
              <a:t>Author’s Last Name, Conference Name, Year, Presentation #</a:t>
            </a:r>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61504162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1463040" y="370912"/>
            <a:ext cx="26334720" cy="726370"/>
          </a:xfrm>
        </p:spPr>
        <p:txBody>
          <a:bodyPr anchor="b"/>
          <a:lstStyle>
            <a:lvl1pPr marL="0" indent="0">
              <a:spcBef>
                <a:spcPts val="0"/>
              </a:spcBef>
              <a:buNone/>
              <a:defRPr sz="3667">
                <a:solidFill>
                  <a:schemeClr val="tx1"/>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463040" y="4389120"/>
            <a:ext cx="26334720" cy="1005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1463040" y="3291840"/>
            <a:ext cx="26334720" cy="731520"/>
          </a:xfrm>
        </p:spPr>
        <p:txBody>
          <a:bodyPr/>
          <a:lstStyle>
            <a:lvl1pPr marL="0" indent="0">
              <a:lnSpc>
                <a:spcPct val="90000"/>
              </a:lnSpc>
              <a:spcBef>
                <a:spcPts val="0"/>
              </a:spcBef>
              <a:buNone/>
              <a:defRPr sz="4600">
                <a:solidFill>
                  <a:schemeClr val="tx1"/>
                </a:solidFill>
              </a:defRPr>
            </a:lvl1pPr>
            <a:lvl2pPr marL="0" indent="0">
              <a:lnSpc>
                <a:spcPct val="90000"/>
              </a:lnSpc>
              <a:spcBef>
                <a:spcPts val="0"/>
              </a:spcBef>
              <a:buNone/>
              <a:defRPr sz="4600">
                <a:solidFill>
                  <a:schemeClr val="accent4"/>
                </a:solidFill>
              </a:defRPr>
            </a:lvl2pPr>
            <a:lvl3pPr marL="0" indent="0">
              <a:lnSpc>
                <a:spcPct val="90000"/>
              </a:lnSpc>
              <a:spcBef>
                <a:spcPts val="0"/>
              </a:spcBef>
              <a:buNone/>
              <a:defRPr sz="4600">
                <a:solidFill>
                  <a:schemeClr val="accent4"/>
                </a:solidFill>
              </a:defRPr>
            </a:lvl3pPr>
            <a:lvl4pPr marL="0" indent="0">
              <a:lnSpc>
                <a:spcPct val="90000"/>
              </a:lnSpc>
              <a:spcBef>
                <a:spcPts val="0"/>
              </a:spcBef>
              <a:buNone/>
              <a:defRPr sz="4600">
                <a:solidFill>
                  <a:schemeClr val="accent4"/>
                </a:solidFill>
              </a:defRPr>
            </a:lvl4pPr>
            <a:lvl5pPr marL="0" indent="0">
              <a:lnSpc>
                <a:spcPct val="90000"/>
              </a:lnSpc>
              <a:spcBef>
                <a:spcPts val="0"/>
              </a:spcBef>
              <a:buNone/>
              <a:defRPr sz="4600">
                <a:solidFill>
                  <a:schemeClr val="accent4"/>
                </a:solidFill>
              </a:defRPr>
            </a:lvl5pPr>
            <a:lvl6pPr marL="0" indent="0">
              <a:lnSpc>
                <a:spcPct val="90000"/>
              </a:lnSpc>
              <a:spcBef>
                <a:spcPts val="0"/>
              </a:spcBef>
              <a:buNone/>
              <a:defRPr sz="4600">
                <a:solidFill>
                  <a:schemeClr val="accent4"/>
                </a:solidFill>
              </a:defRPr>
            </a:lvl6pPr>
            <a:lvl7pPr marL="0" indent="0">
              <a:lnSpc>
                <a:spcPct val="90000"/>
              </a:lnSpc>
              <a:spcBef>
                <a:spcPts val="0"/>
              </a:spcBef>
              <a:buNone/>
              <a:defRPr sz="4600">
                <a:solidFill>
                  <a:schemeClr val="accent4"/>
                </a:solidFill>
              </a:defRPr>
            </a:lvl7pPr>
            <a:lvl8pPr marL="0" indent="0">
              <a:lnSpc>
                <a:spcPct val="90000"/>
              </a:lnSpc>
              <a:spcBef>
                <a:spcPts val="0"/>
              </a:spcBef>
              <a:buNone/>
              <a:defRPr sz="4600">
                <a:solidFill>
                  <a:schemeClr val="accent4"/>
                </a:solidFill>
              </a:defRPr>
            </a:lvl8pPr>
            <a:lvl9pPr marL="0" indent="0">
              <a:lnSpc>
                <a:spcPct val="90000"/>
              </a:lnSpc>
              <a:spcBef>
                <a:spcPts val="0"/>
              </a:spcBef>
              <a:buNone/>
              <a:defRPr sz="4600">
                <a:solidFill>
                  <a:schemeClr val="accent4"/>
                </a:solidFill>
              </a:defRPr>
            </a:lvl9pPr>
          </a:lstStyle>
          <a:p>
            <a:pPr lvl="0"/>
            <a:r>
              <a:rPr lang="en-US"/>
              <a:t>Click to add subtitle</a:t>
            </a:r>
          </a:p>
        </p:txBody>
      </p:sp>
      <p:sp>
        <p:nvSpPr>
          <p:cNvPr id="7" name="Date Placeholder 6"/>
          <p:cNvSpPr>
            <a:spLocks noGrp="1"/>
          </p:cNvSpPr>
          <p:nvPr>
            <p:ph type="dt" sz="half" idx="14"/>
          </p:nvPr>
        </p:nvSpPr>
        <p:spPr/>
        <p:txBody>
          <a:bodyPr/>
          <a:lstStyle/>
          <a:p>
            <a:fld id="{E288561F-BBCB-41E7-B316-FB32C8044A95}" type="datetime1">
              <a:rPr lang="en-US" smtClean="0"/>
              <a:t>10/14/2021</a:t>
            </a:fld>
            <a:endParaRPr lang="en-US"/>
          </a:p>
        </p:txBody>
      </p:sp>
      <p:sp>
        <p:nvSpPr>
          <p:cNvPr id="8" name="Footer Placeholder 7"/>
          <p:cNvSpPr>
            <a:spLocks noGrp="1"/>
          </p:cNvSpPr>
          <p:nvPr>
            <p:ph type="ftr" sz="quarter" idx="15"/>
          </p:nvPr>
        </p:nvSpPr>
        <p:spPr/>
        <p:txBody>
          <a:bodyPr/>
          <a:lstStyle/>
          <a:p>
            <a:r>
              <a:rPr lang="en-US"/>
              <a:t>Author’s Last Name, Conference Name, Year, Presentation #</a:t>
            </a:r>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03313792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flipH="1">
            <a:off x="0" y="9306180"/>
            <a:ext cx="29260800" cy="71530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7" name="Rectangle 16"/>
          <p:cNvSpPr/>
          <p:nvPr/>
        </p:nvSpPr>
        <p:spPr>
          <a:xfrm flipH="1">
            <a:off x="4145280" y="9123298"/>
            <a:ext cx="25115520" cy="18288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8" name="Rectangle 17"/>
          <p:cNvSpPr/>
          <p:nvPr/>
        </p:nvSpPr>
        <p:spPr>
          <a:xfrm flipH="1">
            <a:off x="-8" y="9123298"/>
            <a:ext cx="4038602" cy="182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2" name="Title 1"/>
          <p:cNvSpPr>
            <a:spLocks noGrp="1"/>
          </p:cNvSpPr>
          <p:nvPr>
            <p:ph type="title"/>
          </p:nvPr>
        </p:nvSpPr>
        <p:spPr>
          <a:xfrm>
            <a:off x="4117664" y="4937760"/>
            <a:ext cx="20997859" cy="3291840"/>
          </a:xfrm>
        </p:spPr>
        <p:txBody>
          <a:bodyPr anchor="b"/>
          <a:lstStyle>
            <a:lvl1pPr algn="l">
              <a:defRPr sz="7334" b="0" cap="none" baseline="0">
                <a:solidFill>
                  <a:schemeClr val="bg2">
                    <a:lumMod val="50000"/>
                  </a:schemeClr>
                </a:solidFill>
              </a:defRPr>
            </a:lvl1pPr>
          </a:lstStyle>
          <a:p>
            <a:r>
              <a:rPr lang="en-US"/>
              <a:t>Click to edit Master title style</a:t>
            </a:r>
          </a:p>
        </p:txBody>
      </p:sp>
      <p:sp>
        <p:nvSpPr>
          <p:cNvPr id="3" name="Text Placeholder 2"/>
          <p:cNvSpPr>
            <a:spLocks noGrp="1"/>
          </p:cNvSpPr>
          <p:nvPr>
            <p:ph type="body" idx="1"/>
          </p:nvPr>
        </p:nvSpPr>
        <p:spPr>
          <a:xfrm>
            <a:off x="4099563" y="9854818"/>
            <a:ext cx="21015955" cy="2377440"/>
          </a:xfrm>
        </p:spPr>
        <p:txBody>
          <a:bodyPr anchor="t"/>
          <a:lstStyle>
            <a:lvl1pPr marL="0" indent="0">
              <a:spcBef>
                <a:spcPts val="0"/>
              </a:spcBef>
              <a:buNone/>
              <a:defRPr sz="4600">
                <a:solidFill>
                  <a:schemeClr val="tx1"/>
                </a:solidFill>
              </a:defRPr>
            </a:lvl1pPr>
            <a:lvl2pPr marL="0" indent="0">
              <a:buNone/>
              <a:defRPr sz="4600">
                <a:solidFill>
                  <a:schemeClr val="accent4"/>
                </a:solidFill>
              </a:defRPr>
            </a:lvl2pPr>
            <a:lvl3pPr marL="0" indent="0">
              <a:buNone/>
              <a:defRPr sz="4600">
                <a:solidFill>
                  <a:schemeClr val="accent4"/>
                </a:solidFill>
              </a:defRPr>
            </a:lvl3pPr>
            <a:lvl4pPr marL="0" indent="0">
              <a:buNone/>
              <a:defRPr sz="4600">
                <a:solidFill>
                  <a:schemeClr val="accent4"/>
                </a:solidFill>
              </a:defRPr>
            </a:lvl4pPr>
            <a:lvl5pPr marL="0" indent="0">
              <a:buNone/>
              <a:defRPr sz="4600">
                <a:solidFill>
                  <a:schemeClr val="accent4"/>
                </a:solidFill>
              </a:defRPr>
            </a:lvl5pPr>
            <a:lvl6pPr marL="0" indent="0">
              <a:buNone/>
              <a:defRPr sz="4600">
                <a:solidFill>
                  <a:schemeClr val="accent4"/>
                </a:solidFill>
              </a:defRPr>
            </a:lvl6pPr>
            <a:lvl7pPr marL="0" indent="0">
              <a:buNone/>
              <a:defRPr sz="4600">
                <a:solidFill>
                  <a:schemeClr val="accent4"/>
                </a:solidFill>
              </a:defRPr>
            </a:lvl7pPr>
            <a:lvl8pPr marL="0" indent="0">
              <a:buNone/>
              <a:defRPr sz="4600">
                <a:solidFill>
                  <a:schemeClr val="accent4"/>
                </a:solidFill>
              </a:defRPr>
            </a:lvl8pPr>
            <a:lvl9pPr marL="0" indent="0">
              <a:buNone/>
              <a:defRPr sz="4600">
                <a:solidFill>
                  <a:schemeClr val="accent4"/>
                </a:solidFill>
              </a:defRPr>
            </a:lvl9pPr>
          </a:lstStyle>
          <a:p>
            <a:pPr lvl="0"/>
            <a:r>
              <a:rPr lang="en-US"/>
              <a:t>Click to edit Master text styles</a:t>
            </a:r>
          </a:p>
        </p:txBody>
      </p:sp>
      <p:sp>
        <p:nvSpPr>
          <p:cNvPr id="7" name="Rectangle 6"/>
          <p:cNvSpPr/>
          <p:nvPr userDrawn="1"/>
        </p:nvSpPr>
        <p:spPr>
          <a:xfrm flipH="1">
            <a:off x="0" y="9306180"/>
            <a:ext cx="29260800" cy="71530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8" name="Rectangle 7"/>
          <p:cNvSpPr/>
          <p:nvPr userDrawn="1"/>
        </p:nvSpPr>
        <p:spPr>
          <a:xfrm flipH="1">
            <a:off x="4145280" y="9123298"/>
            <a:ext cx="25115520" cy="18288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9" name="Rectangle 8"/>
          <p:cNvSpPr/>
          <p:nvPr userDrawn="1"/>
        </p:nvSpPr>
        <p:spPr>
          <a:xfrm flipH="1">
            <a:off x="-8" y="9123298"/>
            <a:ext cx="4038602" cy="182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Tree>
    <p:extLst>
      <p:ext uri="{BB962C8B-B14F-4D97-AF65-F5344CB8AC3E}">
        <p14:creationId xmlns:p14="http://schemas.microsoft.com/office/powerpoint/2010/main" val="889196574"/>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Section Header with #">
    <p:spTree>
      <p:nvGrpSpPr>
        <p:cNvPr id="1" name=""/>
        <p:cNvGrpSpPr/>
        <p:nvPr/>
      </p:nvGrpSpPr>
      <p:grpSpPr>
        <a:xfrm>
          <a:off x="0" y="0"/>
          <a:ext cx="0" cy="0"/>
          <a:chOff x="0" y="0"/>
          <a:chExt cx="0" cy="0"/>
        </a:xfrm>
      </p:grpSpPr>
      <p:sp>
        <p:nvSpPr>
          <p:cNvPr id="19" name="Rectangle 18"/>
          <p:cNvSpPr/>
          <p:nvPr/>
        </p:nvSpPr>
        <p:spPr>
          <a:xfrm flipH="1">
            <a:off x="0" y="9306180"/>
            <a:ext cx="29260800" cy="71530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7" name="Rectangle 16"/>
          <p:cNvSpPr/>
          <p:nvPr/>
        </p:nvSpPr>
        <p:spPr>
          <a:xfrm flipH="1">
            <a:off x="4145280" y="9123298"/>
            <a:ext cx="25115520" cy="18288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2" name="Title 1"/>
          <p:cNvSpPr>
            <a:spLocks noGrp="1"/>
          </p:cNvSpPr>
          <p:nvPr>
            <p:ph type="title" hasCustomPrompt="1"/>
          </p:nvPr>
        </p:nvSpPr>
        <p:spPr>
          <a:xfrm>
            <a:off x="4117664" y="6035040"/>
            <a:ext cx="20997859" cy="2194560"/>
          </a:xfrm>
        </p:spPr>
        <p:txBody>
          <a:bodyPr anchor="b"/>
          <a:lstStyle>
            <a:lvl1pPr algn="l">
              <a:defRPr sz="7334" b="0" cap="none" baseline="0">
                <a:solidFill>
                  <a:schemeClr val="bg2">
                    <a:lumMod val="50000"/>
                  </a:schemeClr>
                </a:solidFill>
              </a:defRPr>
            </a:lvl1pPr>
          </a:lstStyle>
          <a:p>
            <a:r>
              <a:rPr lang="en-US"/>
              <a:t>Click to edit </a:t>
            </a:r>
            <a:br>
              <a:rPr lang="en-US"/>
            </a:br>
            <a:r>
              <a:rPr lang="en-US"/>
              <a:t>Master title style</a:t>
            </a:r>
          </a:p>
        </p:txBody>
      </p:sp>
      <p:sp>
        <p:nvSpPr>
          <p:cNvPr id="3" name="Text Placeholder 2"/>
          <p:cNvSpPr>
            <a:spLocks noGrp="1"/>
          </p:cNvSpPr>
          <p:nvPr>
            <p:ph type="body" idx="1"/>
          </p:nvPr>
        </p:nvSpPr>
        <p:spPr>
          <a:xfrm>
            <a:off x="4099563" y="9854818"/>
            <a:ext cx="21015955" cy="2377440"/>
          </a:xfrm>
        </p:spPr>
        <p:txBody>
          <a:bodyPr anchor="t"/>
          <a:lstStyle>
            <a:lvl1pPr marL="0" indent="0">
              <a:spcBef>
                <a:spcPts val="0"/>
              </a:spcBef>
              <a:buNone/>
              <a:defRPr sz="4600">
                <a:solidFill>
                  <a:schemeClr val="tx1"/>
                </a:solidFill>
              </a:defRPr>
            </a:lvl1pPr>
            <a:lvl2pPr marL="0" indent="0">
              <a:buNone/>
              <a:defRPr sz="4600">
                <a:solidFill>
                  <a:schemeClr val="accent4"/>
                </a:solidFill>
              </a:defRPr>
            </a:lvl2pPr>
            <a:lvl3pPr marL="0" indent="0">
              <a:buNone/>
              <a:defRPr sz="4600">
                <a:solidFill>
                  <a:schemeClr val="accent4"/>
                </a:solidFill>
              </a:defRPr>
            </a:lvl3pPr>
            <a:lvl4pPr marL="0" indent="0">
              <a:buNone/>
              <a:defRPr sz="4600">
                <a:solidFill>
                  <a:schemeClr val="accent4"/>
                </a:solidFill>
              </a:defRPr>
            </a:lvl4pPr>
            <a:lvl5pPr marL="0" indent="0">
              <a:buNone/>
              <a:defRPr sz="4600">
                <a:solidFill>
                  <a:schemeClr val="accent4"/>
                </a:solidFill>
              </a:defRPr>
            </a:lvl5pPr>
            <a:lvl6pPr marL="0" indent="0">
              <a:buNone/>
              <a:defRPr sz="4600">
                <a:solidFill>
                  <a:schemeClr val="accent4"/>
                </a:solidFill>
              </a:defRPr>
            </a:lvl6pPr>
            <a:lvl7pPr marL="0" indent="0">
              <a:buNone/>
              <a:defRPr sz="4600">
                <a:solidFill>
                  <a:schemeClr val="accent4"/>
                </a:solidFill>
              </a:defRPr>
            </a:lvl7pPr>
            <a:lvl8pPr marL="0" indent="0">
              <a:buNone/>
              <a:defRPr sz="4600">
                <a:solidFill>
                  <a:schemeClr val="accent4"/>
                </a:solidFill>
              </a:defRPr>
            </a:lvl8pPr>
            <a:lvl9pPr marL="0" indent="0">
              <a:buNone/>
              <a:defRPr sz="4600">
                <a:solidFill>
                  <a:schemeClr val="accent4"/>
                </a:solidFill>
              </a:defRPr>
            </a:lvl9pPr>
          </a:lstStyle>
          <a:p>
            <a:pPr lvl="0"/>
            <a:r>
              <a:rPr lang="en-US"/>
              <a:t>Click to edit Master text styles</a:t>
            </a:r>
          </a:p>
        </p:txBody>
      </p:sp>
      <p:sp>
        <p:nvSpPr>
          <p:cNvPr id="9" name="Text Placeholder 4"/>
          <p:cNvSpPr>
            <a:spLocks noGrp="1"/>
          </p:cNvSpPr>
          <p:nvPr>
            <p:ph type="body" sz="quarter" idx="11"/>
          </p:nvPr>
        </p:nvSpPr>
        <p:spPr>
          <a:xfrm>
            <a:off x="4145280" y="4206240"/>
            <a:ext cx="20970240" cy="1645920"/>
          </a:xfrm>
        </p:spPr>
        <p:txBody>
          <a:bodyPr anchor="b"/>
          <a:lstStyle>
            <a:lvl1pPr marL="0" indent="0">
              <a:spcBef>
                <a:spcPts val="0"/>
              </a:spcBef>
              <a:buNone/>
              <a:defRPr sz="4134">
                <a:solidFill>
                  <a:schemeClr val="tx2"/>
                </a:solidFill>
              </a:defRPr>
            </a:lvl1pPr>
            <a:lvl2pPr marL="0" indent="0">
              <a:spcBef>
                <a:spcPts val="0"/>
              </a:spcBef>
              <a:buNone/>
              <a:defRPr sz="4134"/>
            </a:lvl2pPr>
            <a:lvl3pPr marL="0" indent="0">
              <a:spcBef>
                <a:spcPts val="0"/>
              </a:spcBef>
              <a:buNone/>
              <a:defRPr sz="4134"/>
            </a:lvl3pPr>
            <a:lvl4pPr marL="0" indent="0">
              <a:spcBef>
                <a:spcPts val="0"/>
              </a:spcBef>
              <a:buNone/>
              <a:defRPr sz="4134"/>
            </a:lvl4pPr>
            <a:lvl5pPr marL="0" indent="0">
              <a:spcBef>
                <a:spcPts val="0"/>
              </a:spcBef>
              <a:buNone/>
              <a:defRPr sz="4134"/>
            </a:lvl5pPr>
            <a:lvl6pPr marL="0" indent="0">
              <a:spcBef>
                <a:spcPts val="0"/>
              </a:spcBef>
              <a:buNone/>
              <a:defRPr sz="4134"/>
            </a:lvl6pPr>
            <a:lvl7pPr marL="0" indent="0">
              <a:spcBef>
                <a:spcPts val="0"/>
              </a:spcBef>
              <a:buNone/>
              <a:defRPr sz="4134"/>
            </a:lvl7pPr>
            <a:lvl8pPr marL="0" indent="0">
              <a:spcBef>
                <a:spcPts val="0"/>
              </a:spcBef>
              <a:buNone/>
              <a:defRPr sz="4134"/>
            </a:lvl8pPr>
            <a:lvl9pPr marL="0" indent="0">
              <a:spcBef>
                <a:spcPts val="0"/>
              </a:spcBef>
              <a:buNone/>
              <a:defRPr sz="4134"/>
            </a:lvl9pPr>
          </a:lstStyle>
          <a:p>
            <a:pPr lvl="0"/>
            <a:r>
              <a:rPr lang="en-US"/>
              <a:t>Click to edit Master text styles</a:t>
            </a:r>
          </a:p>
        </p:txBody>
      </p:sp>
      <p:sp>
        <p:nvSpPr>
          <p:cNvPr id="12" name="Rectangle 11"/>
          <p:cNvSpPr/>
          <p:nvPr/>
        </p:nvSpPr>
        <p:spPr>
          <a:xfrm flipH="1">
            <a:off x="-8" y="9123298"/>
            <a:ext cx="4038602" cy="182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8" name="Rectangle 7"/>
          <p:cNvSpPr/>
          <p:nvPr userDrawn="1"/>
        </p:nvSpPr>
        <p:spPr>
          <a:xfrm flipH="1">
            <a:off x="0" y="9306180"/>
            <a:ext cx="29260800" cy="71530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0" name="Rectangle 9"/>
          <p:cNvSpPr/>
          <p:nvPr userDrawn="1"/>
        </p:nvSpPr>
        <p:spPr>
          <a:xfrm flipH="1">
            <a:off x="4145280" y="9123298"/>
            <a:ext cx="25115520" cy="18288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1" name="Rectangle 10"/>
          <p:cNvSpPr/>
          <p:nvPr userDrawn="1"/>
        </p:nvSpPr>
        <p:spPr>
          <a:xfrm flipH="1">
            <a:off x="-8" y="9123298"/>
            <a:ext cx="4038602" cy="182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Tree>
    <p:extLst>
      <p:ext uri="{BB962C8B-B14F-4D97-AF65-F5344CB8AC3E}">
        <p14:creationId xmlns:p14="http://schemas.microsoft.com/office/powerpoint/2010/main" val="3553447110"/>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3040" y="3657600"/>
            <a:ext cx="12582144" cy="11155680"/>
          </a:xfrm>
        </p:spPr>
        <p:txBody>
          <a:bodyPr/>
          <a:lstStyle>
            <a:lvl1pPr>
              <a:defRPr sz="4600"/>
            </a:lvl1pPr>
            <a:lvl2pPr>
              <a:defRPr sz="4134"/>
            </a:lvl2pPr>
            <a:lvl3pPr>
              <a:defRPr sz="3667"/>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215616" y="3657600"/>
            <a:ext cx="12582144" cy="11155680"/>
          </a:xfrm>
        </p:spPr>
        <p:txBody>
          <a:bodyPr/>
          <a:lstStyle>
            <a:lvl1pPr>
              <a:defRPr sz="4600"/>
            </a:lvl1pPr>
            <a:lvl2pPr>
              <a:defRPr sz="4134"/>
            </a:lvl2pPr>
            <a:lvl3pPr>
              <a:defRPr sz="3667"/>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DFCBE1F0-5A5D-490C-9707-BE54EDD31F7B}"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056268579"/>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3040" y="3657600"/>
            <a:ext cx="8339328" cy="11155680"/>
          </a:xfrm>
          <a:ln w="19050">
            <a:noFill/>
            <a:miter lim="800000"/>
          </a:ln>
        </p:spPr>
        <p:txBody>
          <a:bodyPr lIns="0" tIns="0" rIns="0" bIns="0"/>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64FD2F21-1541-48F3-BC99-D55C1170E3E0}" type="datetime1">
              <a:rPr lang="en-US" smtClean="0"/>
              <a:t>10/14/2021</a:t>
            </a:fld>
            <a:endParaRPr lang="en-US"/>
          </a:p>
        </p:txBody>
      </p:sp>
      <p:sp>
        <p:nvSpPr>
          <p:cNvPr id="9" name="Footer Placeholder 8"/>
          <p:cNvSpPr>
            <a:spLocks noGrp="1"/>
          </p:cNvSpPr>
          <p:nvPr>
            <p:ph type="ftr" sz="quarter" idx="11"/>
          </p:nvPr>
        </p:nvSpPr>
        <p:spPr/>
        <p:txBody>
          <a:bodyPr/>
          <a:lstStyle/>
          <a:p>
            <a:r>
              <a:rPr lang="en-US"/>
              <a:t>Author’s Last Name, Conference Name, Year, Presentation #</a:t>
            </a:r>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6" name="Content Placeholder 2"/>
          <p:cNvSpPr>
            <a:spLocks noGrp="1"/>
          </p:cNvSpPr>
          <p:nvPr>
            <p:ph sz="half" idx="15"/>
          </p:nvPr>
        </p:nvSpPr>
        <p:spPr>
          <a:xfrm>
            <a:off x="10460736" y="3657600"/>
            <a:ext cx="8339328" cy="11155680"/>
          </a:xfrm>
          <a:ln w="19050">
            <a:noFill/>
            <a:miter lim="800000"/>
          </a:ln>
        </p:spPr>
        <p:txBody>
          <a:bodyPr lIns="0" tIns="0" rIns="0" bIns="0"/>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2"/>
          <p:cNvSpPr>
            <a:spLocks noGrp="1"/>
          </p:cNvSpPr>
          <p:nvPr>
            <p:ph sz="half" idx="17"/>
          </p:nvPr>
        </p:nvSpPr>
        <p:spPr>
          <a:xfrm>
            <a:off x="19458432" y="3657600"/>
            <a:ext cx="8339328" cy="11155680"/>
          </a:xfrm>
          <a:ln w="19050">
            <a:noFill/>
            <a:miter lim="800000"/>
          </a:ln>
        </p:spPr>
        <p:txBody>
          <a:bodyPr lIns="0" tIns="0" rIns="0" bIns="0"/>
          <a:lstStyle>
            <a:lvl1pPr>
              <a:defRPr sz="4134"/>
            </a:lvl1pPr>
            <a:lvl2pPr>
              <a:defRPr sz="3667"/>
            </a:lvl2pPr>
            <a:lvl3pPr>
              <a:defRPr sz="3200"/>
            </a:lvl3pPr>
            <a:lvl4pPr>
              <a:defRPr sz="2733"/>
            </a:lvl4pPr>
            <a:lvl5pPr>
              <a:defRPr sz="2733"/>
            </a:lvl5pPr>
            <a:lvl6pPr>
              <a:defRPr sz="2733"/>
            </a:lvl6pPr>
            <a:lvl7pPr>
              <a:defRPr sz="2733"/>
            </a:lvl7pPr>
            <a:lvl8pPr>
              <a:defRPr sz="2733"/>
            </a:lvl8pPr>
            <a:lvl9pPr>
              <a:defRPr sz="2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691234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tangle 15"/>
          <p:cNvSpPr/>
          <p:nvPr/>
        </p:nvSpPr>
        <p:spPr>
          <a:xfrm>
            <a:off x="1508764" y="2886066"/>
            <a:ext cx="27752038" cy="15361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17" name="Rectangle 16"/>
          <p:cNvSpPr/>
          <p:nvPr/>
        </p:nvSpPr>
        <p:spPr>
          <a:xfrm>
            <a:off x="-1" y="2886066"/>
            <a:ext cx="1417322" cy="15361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9001" tIns="104501" rIns="209001" bIns="104501" rtlCol="0" anchor="ctr"/>
          <a:lstStyle/>
          <a:p>
            <a:pPr algn="ctr"/>
            <a:endParaRPr lang="en-US" sz="4134"/>
          </a:p>
        </p:txBody>
      </p:sp>
      <p:sp>
        <p:nvSpPr>
          <p:cNvPr id="2" name="Title Placeholder 1"/>
          <p:cNvSpPr>
            <a:spLocks noGrp="1"/>
          </p:cNvSpPr>
          <p:nvPr>
            <p:ph type="title"/>
          </p:nvPr>
        </p:nvSpPr>
        <p:spPr>
          <a:xfrm>
            <a:off x="1463040" y="1119448"/>
            <a:ext cx="26334720" cy="1623754"/>
          </a:xfrm>
          <a:prstGeom prst="rect">
            <a:avLst/>
          </a:prstGeom>
        </p:spPr>
        <p:txBody>
          <a:bodyPr vert="horz" lIns="0" tIns="0" rIns="0" bIns="0" rtlCol="0" anchor="b">
            <a:noAutofit/>
          </a:bodyPr>
          <a:lstStyle/>
          <a:p>
            <a:r>
              <a:rPr lang="en-US"/>
              <a:t>Click to edit Master title style</a:t>
            </a:r>
          </a:p>
        </p:txBody>
      </p:sp>
      <p:sp>
        <p:nvSpPr>
          <p:cNvPr id="3" name="Text Placeholder 2"/>
          <p:cNvSpPr>
            <a:spLocks noGrp="1"/>
          </p:cNvSpPr>
          <p:nvPr>
            <p:ph type="body" idx="1"/>
          </p:nvPr>
        </p:nvSpPr>
        <p:spPr>
          <a:xfrm>
            <a:off x="1463040" y="3657600"/>
            <a:ext cx="26334720" cy="1115568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Date Placeholder 3"/>
          <p:cNvSpPr>
            <a:spLocks noGrp="1"/>
          </p:cNvSpPr>
          <p:nvPr>
            <p:ph type="dt" sz="half" idx="2"/>
          </p:nvPr>
        </p:nvSpPr>
        <p:spPr>
          <a:xfrm>
            <a:off x="24463802" y="15689581"/>
            <a:ext cx="1950720" cy="403860"/>
          </a:xfrm>
          <a:prstGeom prst="rect">
            <a:avLst/>
          </a:prstGeom>
        </p:spPr>
        <p:txBody>
          <a:bodyPr vert="horz" lIns="0" tIns="0" rIns="0" bIns="0" rtlCol="0" anchor="b"/>
          <a:lstStyle>
            <a:lvl1pPr algn="r">
              <a:defRPr sz="1800">
                <a:solidFill>
                  <a:schemeClr val="tx1"/>
                </a:solidFill>
              </a:defRPr>
            </a:lvl1pPr>
          </a:lstStyle>
          <a:p>
            <a:fld id="{D84677D7-CD19-497B-A166-E031555359A4}" type="datetime1">
              <a:rPr lang="en-US" smtClean="0"/>
              <a:t>10/14/2021</a:t>
            </a:fld>
            <a:endParaRPr lang="en-US"/>
          </a:p>
        </p:txBody>
      </p:sp>
      <p:sp>
        <p:nvSpPr>
          <p:cNvPr id="26" name="Footer Placeholder 4"/>
          <p:cNvSpPr>
            <a:spLocks noGrp="1"/>
          </p:cNvSpPr>
          <p:nvPr>
            <p:ph type="ftr" sz="quarter" idx="3"/>
          </p:nvPr>
        </p:nvSpPr>
        <p:spPr>
          <a:xfrm>
            <a:off x="1463040" y="15689580"/>
            <a:ext cx="9753600" cy="395021"/>
          </a:xfrm>
          <a:prstGeom prst="rect">
            <a:avLst/>
          </a:prstGeom>
        </p:spPr>
        <p:txBody>
          <a:bodyPr vert="horz" lIns="0" tIns="0" rIns="0" bIns="0" rtlCol="0" anchor="b"/>
          <a:lstStyle>
            <a:lvl1pPr algn="l">
              <a:defRPr sz="1800">
                <a:solidFill>
                  <a:schemeClr val="tx1"/>
                </a:solidFill>
              </a:defRPr>
            </a:lvl1pPr>
          </a:lstStyle>
          <a:p>
            <a:r>
              <a:rPr lang="en-US"/>
              <a:t>Author’s Last Name, Conference Name, Year, Presentation #</a:t>
            </a:r>
          </a:p>
        </p:txBody>
      </p:sp>
      <p:sp>
        <p:nvSpPr>
          <p:cNvPr id="27" name="Slide Number Placeholder 5"/>
          <p:cNvSpPr>
            <a:spLocks noGrp="1"/>
          </p:cNvSpPr>
          <p:nvPr>
            <p:ph type="sldNum" sz="quarter" idx="4"/>
          </p:nvPr>
        </p:nvSpPr>
        <p:spPr>
          <a:xfrm>
            <a:off x="27005280" y="15689581"/>
            <a:ext cx="792480" cy="403860"/>
          </a:xfrm>
          <a:prstGeom prst="rect">
            <a:avLst/>
          </a:prstGeom>
        </p:spPr>
        <p:txBody>
          <a:bodyPr vert="horz" lIns="0" tIns="0" rIns="0" bIns="0" rtlCol="0" anchor="b"/>
          <a:lstStyle>
            <a:lvl1pPr algn="r">
              <a:defRPr sz="1800">
                <a:solidFill>
                  <a:schemeClr val="tx1"/>
                </a:solidFill>
              </a:defRPr>
            </a:lvl1pPr>
          </a:lstStyle>
          <a:p>
            <a:fld id="{94BD5F9E-BC76-487B-A2BC-019AD28A14BF}" type="slidenum">
              <a:rPr lang="en-US" smtClean="0"/>
              <a:pPr/>
              <a:t>‹#›</a:t>
            </a:fld>
            <a:endParaRPr lang="en-US"/>
          </a:p>
        </p:txBody>
      </p:sp>
    </p:spTree>
    <p:extLst>
      <p:ext uri="{BB962C8B-B14F-4D97-AF65-F5344CB8AC3E}">
        <p14:creationId xmlns:p14="http://schemas.microsoft.com/office/powerpoint/2010/main" val="284178273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 id="2147483766" r:id="rId19"/>
    <p:sldLayoutId id="2147483767" r:id="rId20"/>
    <p:sldLayoutId id="2147483731" r:id="rId21"/>
  </p:sldLayoutIdLst>
  <p:hf hdr="0" dt="0"/>
  <p:txStyles>
    <p:titleStyle>
      <a:lvl1pPr algn="l" defTabSz="2090118" rtl="0" eaLnBrk="1" latinLnBrk="0" hangingPunct="1">
        <a:lnSpc>
          <a:spcPct val="90000"/>
        </a:lnSpc>
        <a:spcBef>
          <a:spcPct val="0"/>
        </a:spcBef>
        <a:buNone/>
        <a:defRPr sz="5467" b="0" kern="1200">
          <a:solidFill>
            <a:schemeClr val="tx2"/>
          </a:solidFill>
          <a:latin typeface="+mj-lt"/>
          <a:ea typeface="+mj-ea"/>
          <a:cs typeface="+mj-cs"/>
        </a:defRPr>
      </a:lvl1pPr>
    </p:titleStyle>
    <p:bodyStyle>
      <a:lvl1pPr marL="522529" indent="-522529" algn="l" defTabSz="2090118" rtl="0" eaLnBrk="1" latinLnBrk="0" hangingPunct="1">
        <a:lnSpc>
          <a:spcPct val="90000"/>
        </a:lnSpc>
        <a:spcBef>
          <a:spcPts val="2743"/>
        </a:spcBef>
        <a:buClr>
          <a:schemeClr val="bg2">
            <a:lumMod val="75000"/>
          </a:schemeClr>
        </a:buClr>
        <a:buSzPct val="90000"/>
        <a:buFont typeface="Wingdings" panose="05000000000000000000" pitchFamily="2" charset="2"/>
        <a:buChar char="§"/>
        <a:defRPr sz="4600" kern="1200">
          <a:solidFill>
            <a:schemeClr val="tx1"/>
          </a:solidFill>
          <a:latin typeface="+mn-lt"/>
          <a:ea typeface="+mn-ea"/>
          <a:cs typeface="+mn-cs"/>
        </a:defRPr>
      </a:lvl1pPr>
      <a:lvl2pPr marL="1149565" indent="-522529" algn="l" defTabSz="2090118" rtl="0" eaLnBrk="1" latinLnBrk="0" hangingPunct="1">
        <a:lnSpc>
          <a:spcPct val="90000"/>
        </a:lnSpc>
        <a:spcBef>
          <a:spcPts val="1829"/>
        </a:spcBef>
        <a:buClr>
          <a:schemeClr val="bg2">
            <a:lumMod val="75000"/>
          </a:schemeClr>
        </a:buClr>
        <a:buSzPct val="90000"/>
        <a:buFont typeface="Arial" panose="020B0604020202020204" pitchFamily="34" charset="0"/>
        <a:buChar char="–"/>
        <a:defRPr sz="4134" kern="1200">
          <a:solidFill>
            <a:schemeClr val="tx1"/>
          </a:solidFill>
          <a:latin typeface="+mn-lt"/>
          <a:ea typeface="+mn-ea"/>
          <a:cs typeface="+mn-cs"/>
        </a:defRPr>
      </a:lvl2pPr>
      <a:lvl3pPr marL="1672094" indent="-418024" algn="l" defTabSz="2090118" rtl="0" eaLnBrk="1" latinLnBrk="0" hangingPunct="1">
        <a:lnSpc>
          <a:spcPct val="90000"/>
        </a:lnSpc>
        <a:spcBef>
          <a:spcPts val="1371"/>
        </a:spcBef>
        <a:buClr>
          <a:schemeClr val="bg2">
            <a:lumMod val="75000"/>
          </a:schemeClr>
        </a:buClr>
        <a:buSzPct val="90000"/>
        <a:buFont typeface="Wingdings" panose="05000000000000000000" pitchFamily="2" charset="2"/>
        <a:buChar char="§"/>
        <a:defRPr sz="3667" kern="1200">
          <a:solidFill>
            <a:schemeClr val="tx1"/>
          </a:solidFill>
          <a:latin typeface="+mn-lt"/>
          <a:ea typeface="+mn-ea"/>
          <a:cs typeface="+mn-cs"/>
        </a:defRPr>
      </a:lvl3pPr>
      <a:lvl4pPr marL="2194624" indent="-418024" algn="l" defTabSz="2090118" rtl="0" eaLnBrk="1" latinLnBrk="0" hangingPunct="1">
        <a:lnSpc>
          <a:spcPct val="90000"/>
        </a:lnSpc>
        <a:spcBef>
          <a:spcPts val="1371"/>
        </a:spcBef>
        <a:buClr>
          <a:schemeClr val="bg2">
            <a:lumMod val="75000"/>
          </a:schemeClr>
        </a:buClr>
        <a:buSzPct val="90000"/>
        <a:buFont typeface="Arial" panose="020B0604020202020204" pitchFamily="34" charset="0"/>
        <a:buChar char="–"/>
        <a:defRPr sz="3200" kern="1200">
          <a:solidFill>
            <a:schemeClr val="tx1"/>
          </a:solidFill>
          <a:latin typeface="+mn-lt"/>
          <a:ea typeface="+mn-ea"/>
          <a:cs typeface="+mn-cs"/>
        </a:defRPr>
      </a:lvl4pPr>
      <a:lvl5pPr marL="2717154" indent="-418024" algn="l" defTabSz="2090118" rtl="0" eaLnBrk="1" latinLnBrk="0" hangingPunct="1">
        <a:lnSpc>
          <a:spcPct val="90000"/>
        </a:lnSpc>
        <a:spcBef>
          <a:spcPts val="1371"/>
        </a:spcBef>
        <a:buClr>
          <a:schemeClr val="bg2">
            <a:lumMod val="75000"/>
          </a:schemeClr>
        </a:buClr>
        <a:buSzPct val="90000"/>
        <a:buFont typeface="Wingdings" panose="05000000000000000000" pitchFamily="2" charset="2"/>
        <a:buChar char="§"/>
        <a:defRPr sz="3200" kern="1200">
          <a:solidFill>
            <a:schemeClr val="tx1"/>
          </a:solidFill>
          <a:latin typeface="+mn-lt"/>
          <a:ea typeface="+mn-ea"/>
          <a:cs typeface="+mn-cs"/>
        </a:defRPr>
      </a:lvl5pPr>
      <a:lvl6pPr marL="3239683" indent="-418024" algn="l" defTabSz="2090118" rtl="0" eaLnBrk="1" latinLnBrk="0" hangingPunct="1">
        <a:lnSpc>
          <a:spcPct val="90000"/>
        </a:lnSpc>
        <a:spcBef>
          <a:spcPts val="1371"/>
        </a:spcBef>
        <a:buClr>
          <a:schemeClr val="bg2">
            <a:lumMod val="75000"/>
          </a:schemeClr>
        </a:buClr>
        <a:buSzPct val="90000"/>
        <a:buFont typeface="Arial" panose="020B0604020202020204" pitchFamily="34" charset="0"/>
        <a:buChar char="–"/>
        <a:defRPr sz="3200" kern="1200">
          <a:solidFill>
            <a:schemeClr val="tx1"/>
          </a:solidFill>
          <a:latin typeface="+mn-lt"/>
          <a:ea typeface="+mn-ea"/>
          <a:cs typeface="+mn-cs"/>
        </a:defRPr>
      </a:lvl6pPr>
      <a:lvl7pPr marL="3762213" indent="-418024" algn="l" defTabSz="2090118" rtl="0" eaLnBrk="1" latinLnBrk="0" hangingPunct="1">
        <a:lnSpc>
          <a:spcPct val="90000"/>
        </a:lnSpc>
        <a:spcBef>
          <a:spcPts val="1371"/>
        </a:spcBef>
        <a:buClr>
          <a:schemeClr val="bg2">
            <a:lumMod val="75000"/>
          </a:schemeClr>
        </a:buClr>
        <a:buSzPct val="90000"/>
        <a:buFont typeface="Wingdings" panose="05000000000000000000" pitchFamily="2" charset="2"/>
        <a:buChar char="§"/>
        <a:defRPr sz="3200" kern="1200">
          <a:solidFill>
            <a:schemeClr val="tx1"/>
          </a:solidFill>
          <a:latin typeface="+mn-lt"/>
          <a:ea typeface="+mn-ea"/>
          <a:cs typeface="+mn-cs"/>
        </a:defRPr>
      </a:lvl7pPr>
      <a:lvl8pPr marL="4284742" indent="-418024" algn="l" defTabSz="2090118" rtl="0" eaLnBrk="1" latinLnBrk="0" hangingPunct="1">
        <a:lnSpc>
          <a:spcPct val="90000"/>
        </a:lnSpc>
        <a:spcBef>
          <a:spcPts val="1371"/>
        </a:spcBef>
        <a:buClr>
          <a:schemeClr val="bg2">
            <a:lumMod val="75000"/>
          </a:schemeClr>
        </a:buClr>
        <a:buSzPct val="90000"/>
        <a:buFont typeface="Arial" panose="020B0604020202020204" pitchFamily="34" charset="0"/>
        <a:buChar char="–"/>
        <a:defRPr sz="3200" kern="1200">
          <a:solidFill>
            <a:schemeClr val="tx1"/>
          </a:solidFill>
          <a:latin typeface="+mn-lt"/>
          <a:ea typeface="+mn-ea"/>
          <a:cs typeface="+mn-cs"/>
        </a:defRPr>
      </a:lvl8pPr>
      <a:lvl9pPr marL="4807272" indent="-418024" algn="l" defTabSz="2090118" rtl="0" eaLnBrk="1" latinLnBrk="0" hangingPunct="1">
        <a:lnSpc>
          <a:spcPct val="90000"/>
        </a:lnSpc>
        <a:spcBef>
          <a:spcPts val="1371"/>
        </a:spcBef>
        <a:buClr>
          <a:schemeClr val="bg2">
            <a:lumMod val="75000"/>
          </a:schemeClr>
        </a:buClr>
        <a:buSzPct val="90000"/>
        <a:buFont typeface="Wingdings" panose="05000000000000000000" pitchFamily="2" charset="2"/>
        <a:buChar char="§"/>
        <a:defRPr sz="3200" kern="1200">
          <a:solidFill>
            <a:schemeClr val="tx1"/>
          </a:solidFill>
          <a:latin typeface="+mn-lt"/>
          <a:ea typeface="+mn-ea"/>
          <a:cs typeface="+mn-cs"/>
        </a:defRPr>
      </a:lvl9pPr>
    </p:bodyStyle>
    <p:otherStyle>
      <a:defPPr>
        <a:defRPr lang="en-US"/>
      </a:defPPr>
      <a:lvl1pPr marL="0" algn="l" defTabSz="2090118" rtl="0" eaLnBrk="1" latinLnBrk="0" hangingPunct="1">
        <a:defRPr sz="4134" kern="1200">
          <a:solidFill>
            <a:schemeClr val="tx1"/>
          </a:solidFill>
          <a:latin typeface="+mn-lt"/>
          <a:ea typeface="+mn-ea"/>
          <a:cs typeface="+mn-cs"/>
        </a:defRPr>
      </a:lvl1pPr>
      <a:lvl2pPr marL="1045059" algn="l" defTabSz="2090118" rtl="0" eaLnBrk="1" latinLnBrk="0" hangingPunct="1">
        <a:defRPr sz="4134" kern="1200">
          <a:solidFill>
            <a:schemeClr val="tx1"/>
          </a:solidFill>
          <a:latin typeface="+mn-lt"/>
          <a:ea typeface="+mn-ea"/>
          <a:cs typeface="+mn-cs"/>
        </a:defRPr>
      </a:lvl2pPr>
      <a:lvl3pPr marL="2090118" algn="l" defTabSz="2090118" rtl="0" eaLnBrk="1" latinLnBrk="0" hangingPunct="1">
        <a:defRPr sz="4134" kern="1200">
          <a:solidFill>
            <a:schemeClr val="tx1"/>
          </a:solidFill>
          <a:latin typeface="+mn-lt"/>
          <a:ea typeface="+mn-ea"/>
          <a:cs typeface="+mn-cs"/>
        </a:defRPr>
      </a:lvl3pPr>
      <a:lvl4pPr marL="3135177" algn="l" defTabSz="2090118" rtl="0" eaLnBrk="1" latinLnBrk="0" hangingPunct="1">
        <a:defRPr sz="4134" kern="1200">
          <a:solidFill>
            <a:schemeClr val="tx1"/>
          </a:solidFill>
          <a:latin typeface="+mn-lt"/>
          <a:ea typeface="+mn-ea"/>
          <a:cs typeface="+mn-cs"/>
        </a:defRPr>
      </a:lvl4pPr>
      <a:lvl5pPr marL="4180236" algn="l" defTabSz="2090118" rtl="0" eaLnBrk="1" latinLnBrk="0" hangingPunct="1">
        <a:defRPr sz="4134" kern="1200">
          <a:solidFill>
            <a:schemeClr val="tx1"/>
          </a:solidFill>
          <a:latin typeface="+mn-lt"/>
          <a:ea typeface="+mn-ea"/>
          <a:cs typeface="+mn-cs"/>
        </a:defRPr>
      </a:lvl5pPr>
      <a:lvl6pPr marL="5225295" algn="l" defTabSz="2090118" rtl="0" eaLnBrk="1" latinLnBrk="0" hangingPunct="1">
        <a:defRPr sz="4134" kern="1200">
          <a:solidFill>
            <a:schemeClr val="tx1"/>
          </a:solidFill>
          <a:latin typeface="+mn-lt"/>
          <a:ea typeface="+mn-ea"/>
          <a:cs typeface="+mn-cs"/>
        </a:defRPr>
      </a:lvl6pPr>
      <a:lvl7pPr marL="6270354" algn="l" defTabSz="2090118" rtl="0" eaLnBrk="1" latinLnBrk="0" hangingPunct="1">
        <a:defRPr sz="4134" kern="1200">
          <a:solidFill>
            <a:schemeClr val="tx1"/>
          </a:solidFill>
          <a:latin typeface="+mn-lt"/>
          <a:ea typeface="+mn-ea"/>
          <a:cs typeface="+mn-cs"/>
        </a:defRPr>
      </a:lvl7pPr>
      <a:lvl8pPr marL="7315413" algn="l" defTabSz="2090118" rtl="0" eaLnBrk="1" latinLnBrk="0" hangingPunct="1">
        <a:defRPr sz="4134" kern="1200">
          <a:solidFill>
            <a:schemeClr val="tx1"/>
          </a:solidFill>
          <a:latin typeface="+mn-lt"/>
          <a:ea typeface="+mn-ea"/>
          <a:cs typeface="+mn-cs"/>
        </a:defRPr>
      </a:lvl8pPr>
      <a:lvl9pPr marL="8360473" algn="l" defTabSz="2090118" rtl="0" eaLnBrk="1" latinLnBrk="0" hangingPunct="1">
        <a:defRPr sz="41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svg"/><Relationship Id="rId18" Type="http://schemas.openxmlformats.org/officeDocument/2006/relationships/image" Target="../media/image16.png"/><Relationship Id="rId26" Type="http://schemas.openxmlformats.org/officeDocument/2006/relationships/image" Target="../media/image24.svg"/><Relationship Id="rId39" Type="http://schemas.openxmlformats.org/officeDocument/2006/relationships/image" Target="../media/image37.svg"/><Relationship Id="rId21" Type="http://schemas.openxmlformats.org/officeDocument/2006/relationships/image" Target="../media/image19.png"/><Relationship Id="rId34" Type="http://schemas.openxmlformats.org/officeDocument/2006/relationships/image" Target="../media/image32.pn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svg"/><Relationship Id="rId25" Type="http://schemas.openxmlformats.org/officeDocument/2006/relationships/image" Target="../media/image23.png"/><Relationship Id="rId33" Type="http://schemas.openxmlformats.org/officeDocument/2006/relationships/image" Target="../media/image31.svg"/><Relationship Id="rId38" Type="http://schemas.openxmlformats.org/officeDocument/2006/relationships/image" Target="../media/image36.png"/><Relationship Id="rId2" Type="http://schemas.openxmlformats.org/officeDocument/2006/relationships/image" Target="../media/image1.png"/><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svg"/><Relationship Id="rId1" Type="http://schemas.openxmlformats.org/officeDocument/2006/relationships/slideLayout" Target="../slideLayouts/slideLayout14.xml"/><Relationship Id="rId6" Type="http://schemas.openxmlformats.org/officeDocument/2006/relationships/image" Target="../media/image4.png"/><Relationship Id="rId11" Type="http://schemas.openxmlformats.org/officeDocument/2006/relationships/image" Target="../media/image9.svg"/><Relationship Id="rId24" Type="http://schemas.openxmlformats.org/officeDocument/2006/relationships/image" Target="../media/image22.svg"/><Relationship Id="rId32" Type="http://schemas.openxmlformats.org/officeDocument/2006/relationships/image" Target="../media/image30.png"/><Relationship Id="rId37" Type="http://schemas.openxmlformats.org/officeDocument/2006/relationships/image" Target="../media/image35.png"/><Relationship Id="rId5" Type="http://schemas.openxmlformats.org/officeDocument/2006/relationships/image" Target="../media/image3.svg"/><Relationship Id="rId15" Type="http://schemas.openxmlformats.org/officeDocument/2006/relationships/image" Target="../media/image13.sv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10" Type="http://schemas.openxmlformats.org/officeDocument/2006/relationships/image" Target="../media/image8.png"/><Relationship Id="rId19" Type="http://schemas.openxmlformats.org/officeDocument/2006/relationships/image" Target="../media/image17.svg"/><Relationship Id="rId31" Type="http://schemas.openxmlformats.org/officeDocument/2006/relationships/image" Target="../media/image29.sv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 Id="rId22" Type="http://schemas.openxmlformats.org/officeDocument/2006/relationships/image" Target="../media/image20.sv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svg"/><Relationship Id="rId8" Type="http://schemas.openxmlformats.org/officeDocument/2006/relationships/image" Target="../media/image6.png"/><Relationship Id="rId3" Type="http://schemas.openxmlformats.org/officeDocument/2006/relationships/hyperlink" Target="https://www.rand.org/health-care/surveys_tools/mos/36-item-short-form.html"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3AAB101-B584-440E-A1BD-9E4B227AA1C6}"/>
              </a:ext>
            </a:extLst>
          </p:cNvPr>
          <p:cNvSpPr/>
          <p:nvPr/>
        </p:nvSpPr>
        <p:spPr>
          <a:xfrm>
            <a:off x="5186801" y="3102015"/>
            <a:ext cx="13305984" cy="6719527"/>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A21C49"/>
              </a:buClr>
            </a:pPr>
            <a:endParaRPr lang="en-US" sz="6000"/>
          </a:p>
        </p:txBody>
      </p:sp>
      <p:sp>
        <p:nvSpPr>
          <p:cNvPr id="98" name="Oval 97">
            <a:extLst>
              <a:ext uri="{FF2B5EF4-FFF2-40B4-BE49-F238E27FC236}">
                <a16:creationId xmlns:a16="http://schemas.microsoft.com/office/drawing/2014/main" id="{594B70BF-A6BE-47FD-AFDF-65F82DE653B5}"/>
              </a:ext>
            </a:extLst>
          </p:cNvPr>
          <p:cNvSpPr/>
          <p:nvPr/>
        </p:nvSpPr>
        <p:spPr>
          <a:xfrm>
            <a:off x="5413681" y="9133283"/>
            <a:ext cx="424168" cy="424168"/>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99" name="Oval 98">
            <a:extLst>
              <a:ext uri="{FF2B5EF4-FFF2-40B4-BE49-F238E27FC236}">
                <a16:creationId xmlns:a16="http://schemas.microsoft.com/office/drawing/2014/main" id="{5F36A3FD-1860-4721-8E98-34AA6CA61205}"/>
              </a:ext>
            </a:extLst>
          </p:cNvPr>
          <p:cNvSpPr/>
          <p:nvPr/>
        </p:nvSpPr>
        <p:spPr>
          <a:xfrm>
            <a:off x="11712495" y="8554740"/>
            <a:ext cx="424168" cy="424168"/>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31" name="Rectangle 30"/>
          <p:cNvSpPr/>
          <p:nvPr/>
        </p:nvSpPr>
        <p:spPr>
          <a:xfrm>
            <a:off x="18706396" y="3102015"/>
            <a:ext cx="10071911" cy="10414465"/>
          </a:xfrm>
          <a:prstGeom prst="rect">
            <a:avLst/>
          </a:prstGeom>
          <a:solidFill>
            <a:srgbClr val="E5E5EC"/>
          </a:solidFill>
          <a:ln w="12700">
            <a:solidFill>
              <a:srgbClr val="D5EBD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6000"/>
          </a:p>
        </p:txBody>
      </p:sp>
      <p:sp>
        <p:nvSpPr>
          <p:cNvPr id="101" name="Oval 100">
            <a:extLst>
              <a:ext uri="{FF2B5EF4-FFF2-40B4-BE49-F238E27FC236}">
                <a16:creationId xmlns:a16="http://schemas.microsoft.com/office/drawing/2014/main" id="{84EE672A-8956-443F-B28C-C8B5F3A38E93}"/>
              </a:ext>
            </a:extLst>
          </p:cNvPr>
          <p:cNvSpPr/>
          <p:nvPr/>
        </p:nvSpPr>
        <p:spPr>
          <a:xfrm>
            <a:off x="18944271" y="4880240"/>
            <a:ext cx="1020601" cy="1020601"/>
          </a:xfrm>
          <a:prstGeom prst="ellipse">
            <a:avLst/>
          </a:prstGeom>
          <a:solidFill>
            <a:schemeClr val="bg1"/>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102" name="Oval 101">
            <a:extLst>
              <a:ext uri="{FF2B5EF4-FFF2-40B4-BE49-F238E27FC236}">
                <a16:creationId xmlns:a16="http://schemas.microsoft.com/office/drawing/2014/main" id="{BE8BF27E-4842-43EA-B1E9-28CB8BD959A8}"/>
              </a:ext>
            </a:extLst>
          </p:cNvPr>
          <p:cNvSpPr/>
          <p:nvPr/>
        </p:nvSpPr>
        <p:spPr>
          <a:xfrm>
            <a:off x="20161575" y="4880240"/>
            <a:ext cx="1020601" cy="1020601"/>
          </a:xfrm>
          <a:prstGeom prst="ellipse">
            <a:avLst/>
          </a:prstGeom>
          <a:solidFill>
            <a:schemeClr val="bg1"/>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103" name="Oval 102">
            <a:extLst>
              <a:ext uri="{FF2B5EF4-FFF2-40B4-BE49-F238E27FC236}">
                <a16:creationId xmlns:a16="http://schemas.microsoft.com/office/drawing/2014/main" id="{F58A123D-FFAF-4C04-A678-CE94492F8B2F}"/>
              </a:ext>
            </a:extLst>
          </p:cNvPr>
          <p:cNvSpPr/>
          <p:nvPr/>
        </p:nvSpPr>
        <p:spPr>
          <a:xfrm>
            <a:off x="21316151" y="4880240"/>
            <a:ext cx="1020601" cy="1020601"/>
          </a:xfrm>
          <a:prstGeom prst="ellipse">
            <a:avLst/>
          </a:prstGeom>
          <a:solidFill>
            <a:schemeClr val="bg1"/>
          </a:solidFill>
          <a:ln w="1905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 name="Rectangle 4"/>
          <p:cNvSpPr/>
          <p:nvPr/>
        </p:nvSpPr>
        <p:spPr>
          <a:xfrm>
            <a:off x="343029" y="2561025"/>
            <a:ext cx="4527569" cy="359835"/>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sz="2200" b="1">
                <a:latin typeface="+mj-lt"/>
              </a:rPr>
              <a:t>Introduction</a:t>
            </a:r>
          </a:p>
        </p:txBody>
      </p:sp>
      <p:sp>
        <p:nvSpPr>
          <p:cNvPr id="7" name="Rectangle 6"/>
          <p:cNvSpPr/>
          <p:nvPr/>
        </p:nvSpPr>
        <p:spPr>
          <a:xfrm>
            <a:off x="344311" y="2402259"/>
            <a:ext cx="28512912" cy="55418"/>
          </a:xfrm>
          <a:prstGeom prst="rect">
            <a:avLst/>
          </a:prstGeom>
          <a:solidFill>
            <a:srgbClr val="A21C49"/>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6000"/>
          </a:p>
        </p:txBody>
      </p:sp>
      <p:sp>
        <p:nvSpPr>
          <p:cNvPr id="8" name="Rectangle 7"/>
          <p:cNvSpPr/>
          <p:nvPr/>
        </p:nvSpPr>
        <p:spPr>
          <a:xfrm>
            <a:off x="428979" y="15899563"/>
            <a:ext cx="28428245" cy="55418"/>
          </a:xfrm>
          <a:prstGeom prst="rect">
            <a:avLst/>
          </a:prstGeom>
          <a:solidFill>
            <a:srgbClr val="A21C49"/>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5400"/>
          </a:p>
        </p:txBody>
      </p:sp>
      <p:sp>
        <p:nvSpPr>
          <p:cNvPr id="9" name="TextBox 8"/>
          <p:cNvSpPr txBox="1"/>
          <p:nvPr/>
        </p:nvSpPr>
        <p:spPr>
          <a:xfrm>
            <a:off x="10842086" y="16067479"/>
            <a:ext cx="8381846" cy="193899"/>
          </a:xfrm>
          <a:prstGeom prst="rect">
            <a:avLst/>
          </a:prstGeom>
          <a:noFill/>
        </p:spPr>
        <p:txBody>
          <a:bodyPr wrap="none" lIns="0" tIns="0" rIns="0" bIns="0" rtlCol="0">
            <a:spAutoFit/>
          </a:bodyPr>
          <a:lstStyle/>
          <a:p>
            <a:pPr>
              <a:lnSpc>
                <a:spcPct val="90000"/>
              </a:lnSpc>
            </a:pPr>
            <a:r>
              <a:rPr lang="en-US" sz="1400" b="1"/>
              <a:t>Presented at the 18</a:t>
            </a:r>
            <a:r>
              <a:rPr lang="en-US" sz="1400" b="1" baseline="30000"/>
              <a:t>th</a:t>
            </a:r>
            <a:r>
              <a:rPr lang="en-US" sz="1400" b="1"/>
              <a:t> European AIDS Conference (EACS), 27-30 October 2021, Online &amp; London, UK</a:t>
            </a:r>
            <a:endParaRPr lang="en-US" sz="1400" b="1" baseline="30000"/>
          </a:p>
        </p:txBody>
      </p:sp>
      <p:sp>
        <p:nvSpPr>
          <p:cNvPr id="10" name="TextBox 9"/>
          <p:cNvSpPr txBox="1"/>
          <p:nvPr/>
        </p:nvSpPr>
        <p:spPr>
          <a:xfrm>
            <a:off x="25021492" y="16057341"/>
            <a:ext cx="3835730" cy="193899"/>
          </a:xfrm>
          <a:prstGeom prst="rect">
            <a:avLst/>
          </a:prstGeom>
          <a:noFill/>
        </p:spPr>
        <p:txBody>
          <a:bodyPr wrap="none" lIns="0" tIns="0" rIns="0" bIns="0" rtlCol="0">
            <a:spAutoFit/>
          </a:bodyPr>
          <a:lstStyle/>
          <a:p>
            <a:pPr algn="r">
              <a:lnSpc>
                <a:spcPct val="90000"/>
              </a:lnSpc>
            </a:pPr>
            <a:r>
              <a:rPr lang="en-US" sz="1400"/>
              <a:t>© 2021 Gilead Sciences, Inc. All rights reserved.</a:t>
            </a:r>
            <a:endParaRPr lang="en-US" sz="1400" baseline="30000"/>
          </a:p>
        </p:txBody>
      </p:sp>
      <p:sp>
        <p:nvSpPr>
          <p:cNvPr id="13" name="TextBox 12"/>
          <p:cNvSpPr txBox="1"/>
          <p:nvPr/>
        </p:nvSpPr>
        <p:spPr>
          <a:xfrm>
            <a:off x="343029" y="337408"/>
            <a:ext cx="28435278" cy="553998"/>
          </a:xfrm>
          <a:prstGeom prst="rect">
            <a:avLst/>
          </a:prstGeom>
          <a:noFill/>
        </p:spPr>
        <p:txBody>
          <a:bodyPr wrap="square" lIns="0" tIns="0" rIns="0" bIns="0" rtlCol="0">
            <a:spAutoFit/>
          </a:bodyPr>
          <a:lstStyle/>
          <a:p>
            <a:pPr algn="ctr">
              <a:lnSpc>
                <a:spcPct val="90000"/>
              </a:lnSpc>
            </a:pPr>
            <a:r>
              <a:rPr lang="en-US" sz="4000" b="1">
                <a:solidFill>
                  <a:srgbClr val="2E318A"/>
                </a:solidFill>
              </a:rPr>
              <a:t>Analyses of Patient Reported Outcomes for Appropriately Tailoring to the Individual Needs of HIV-1 Patients</a:t>
            </a:r>
          </a:p>
        </p:txBody>
      </p:sp>
      <p:sp>
        <p:nvSpPr>
          <p:cNvPr id="14" name="TextBox 13"/>
          <p:cNvSpPr txBox="1"/>
          <p:nvPr/>
        </p:nvSpPr>
        <p:spPr>
          <a:xfrm>
            <a:off x="3181319" y="1225285"/>
            <a:ext cx="22838896" cy="332399"/>
          </a:xfrm>
          <a:prstGeom prst="rect">
            <a:avLst/>
          </a:prstGeom>
          <a:noFill/>
        </p:spPr>
        <p:txBody>
          <a:bodyPr wrap="square" lIns="0" tIns="0" rIns="0" bIns="0" rtlCol="0">
            <a:spAutoFit/>
          </a:bodyPr>
          <a:lstStyle/>
          <a:p>
            <a:pPr algn="ctr">
              <a:lnSpc>
                <a:spcPct val="90000"/>
              </a:lnSpc>
            </a:pPr>
            <a:r>
              <a:rPr lang="en-US" sz="2400" b="1"/>
              <a:t>Lucy Williams</a:t>
            </a:r>
            <a:r>
              <a:rPr lang="en-US" sz="2400" b="1" baseline="30000"/>
              <a:t>1,2</a:t>
            </a:r>
            <a:r>
              <a:rPr lang="en-US" sz="2400" b="1"/>
              <a:t>, Andrea Marongiu</a:t>
            </a:r>
            <a:r>
              <a:rPr lang="en-US" sz="2400" b="1" baseline="30000"/>
              <a:t>1</a:t>
            </a:r>
            <a:r>
              <a:rPr lang="en-US" sz="2400" b="1"/>
              <a:t>, Filippos Filippidis</a:t>
            </a:r>
            <a:r>
              <a:rPr lang="en-US" sz="2400" b="1" baseline="30000"/>
              <a:t>2</a:t>
            </a:r>
            <a:r>
              <a:rPr lang="en-US" sz="2400" b="1"/>
              <a:t>, Marion Heinzkill</a:t>
            </a:r>
            <a:r>
              <a:rPr lang="en-US" sz="2400" b="1" baseline="30000"/>
              <a:t>1</a:t>
            </a:r>
            <a:r>
              <a:rPr lang="en-US" sz="2400" b="1"/>
              <a:t>, Geraldine Reilly</a:t>
            </a:r>
            <a:r>
              <a:rPr lang="en-US" sz="2400" b="1" baseline="30000"/>
              <a:t>1</a:t>
            </a:r>
            <a:r>
              <a:rPr lang="en-US" sz="2400" b="1"/>
              <a:t>, Anna van Troostenburg</a:t>
            </a:r>
            <a:r>
              <a:rPr lang="en-US" sz="2400" b="1" baseline="30000"/>
              <a:t>1</a:t>
            </a:r>
            <a:r>
              <a:rPr lang="en-US" sz="2400" b="1"/>
              <a:t>, Richard Haubrich</a:t>
            </a:r>
            <a:r>
              <a:rPr lang="en-US" sz="2400" b="1" baseline="30000"/>
              <a:t>1</a:t>
            </a:r>
            <a:r>
              <a:rPr lang="en-US" sz="2400" b="1"/>
              <a:t>, Heribert Ramroth</a:t>
            </a:r>
            <a:r>
              <a:rPr lang="en-US" sz="2400" b="1" baseline="30000"/>
              <a:t>1</a:t>
            </a:r>
          </a:p>
        </p:txBody>
      </p:sp>
      <p:sp>
        <p:nvSpPr>
          <p:cNvPr id="15" name="TextBox 14"/>
          <p:cNvSpPr txBox="1"/>
          <p:nvPr/>
        </p:nvSpPr>
        <p:spPr>
          <a:xfrm>
            <a:off x="3467100" y="1837077"/>
            <a:ext cx="22282659" cy="369332"/>
          </a:xfrm>
          <a:prstGeom prst="rect">
            <a:avLst/>
          </a:prstGeom>
          <a:noFill/>
        </p:spPr>
        <p:txBody>
          <a:bodyPr wrap="square" lIns="0" tIns="0" rIns="0" bIns="0" rtlCol="0">
            <a:spAutoFit/>
          </a:bodyPr>
          <a:lstStyle/>
          <a:p>
            <a:pPr algn="ctr"/>
            <a:r>
              <a:rPr lang="en-GB" sz="2400" baseline="30000">
                <a:ea typeface="Calibri" panose="020F0502020204030204" pitchFamily="34" charset="0"/>
                <a:cs typeface="Times New Roman" panose="02020603050405020304" pitchFamily="18" charset="0"/>
              </a:rPr>
              <a:t>1</a:t>
            </a:r>
            <a:r>
              <a:rPr lang="en-GB" sz="2400">
                <a:ea typeface="Calibri" panose="020F0502020204030204" pitchFamily="34" charset="0"/>
                <a:cs typeface="Times New Roman" panose="02020603050405020304" pitchFamily="18" charset="0"/>
              </a:rPr>
              <a:t>Gilead Sciences, Inc., Foster City, CA, United States; </a:t>
            </a:r>
            <a:r>
              <a:rPr lang="en-GB" sz="2400" baseline="30000">
                <a:ea typeface="Calibri" panose="020F0502020204030204" pitchFamily="34" charset="0"/>
                <a:cs typeface="Times New Roman" panose="02020603050405020304" pitchFamily="18" charset="0"/>
              </a:rPr>
              <a:t>2 </a:t>
            </a:r>
            <a:r>
              <a:rPr lang="en-GB" sz="2400">
                <a:ea typeface="Calibri" panose="020F0502020204030204" pitchFamily="34" charset="0"/>
                <a:cs typeface="Times New Roman" panose="02020603050405020304" pitchFamily="18" charset="0"/>
              </a:rPr>
              <a:t>School of Public Health, St Mary’s Campus, Imperial College London, London, United Kingdom</a:t>
            </a:r>
            <a:endParaRPr lang="en-US" sz="2400"/>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228800" y="943698"/>
            <a:ext cx="1549507" cy="398605"/>
          </a:xfrm>
          <a:prstGeom prst="rect">
            <a:avLst/>
          </a:prstGeom>
        </p:spPr>
      </p:pic>
      <p:sp>
        <p:nvSpPr>
          <p:cNvPr id="18" name="TextBox 17"/>
          <p:cNvSpPr txBox="1"/>
          <p:nvPr/>
        </p:nvSpPr>
        <p:spPr>
          <a:xfrm>
            <a:off x="26977714" y="1339362"/>
            <a:ext cx="1820242" cy="861774"/>
          </a:xfrm>
          <a:prstGeom prst="rect">
            <a:avLst/>
          </a:prstGeom>
          <a:noFill/>
        </p:spPr>
        <p:txBody>
          <a:bodyPr wrap="none" lIns="0" tIns="0" rIns="0" bIns="0" rtlCol="0">
            <a:spAutoFit/>
          </a:bodyPr>
          <a:lstStyle/>
          <a:p>
            <a:pPr algn="r"/>
            <a:r>
              <a:rPr lang="en-US" sz="1400" b="1">
                <a:solidFill>
                  <a:srgbClr val="2E318A"/>
                </a:solidFill>
              </a:rPr>
              <a:t>Gilead Sciences, Inc.</a:t>
            </a:r>
          </a:p>
          <a:p>
            <a:pPr algn="r"/>
            <a:r>
              <a:rPr lang="en-US" sz="1400" b="1">
                <a:solidFill>
                  <a:srgbClr val="2E318A"/>
                </a:solidFill>
              </a:rPr>
              <a:t>333 Lakeside Drive</a:t>
            </a:r>
          </a:p>
          <a:p>
            <a:pPr algn="r"/>
            <a:r>
              <a:rPr lang="en-US" sz="1400" b="1">
                <a:solidFill>
                  <a:srgbClr val="2E318A"/>
                </a:solidFill>
              </a:rPr>
              <a:t>Foster City, CA 94404</a:t>
            </a:r>
          </a:p>
          <a:p>
            <a:pPr algn="r"/>
            <a:r>
              <a:rPr lang="en-US" sz="1400" b="1">
                <a:solidFill>
                  <a:srgbClr val="2E318A"/>
                </a:solidFill>
              </a:rPr>
              <a:t>Tel: (650) 574-3000</a:t>
            </a:r>
          </a:p>
        </p:txBody>
      </p:sp>
      <p:sp>
        <p:nvSpPr>
          <p:cNvPr id="20" name="Rectangle 19"/>
          <p:cNvSpPr/>
          <p:nvPr/>
        </p:nvSpPr>
        <p:spPr>
          <a:xfrm>
            <a:off x="346662" y="8349012"/>
            <a:ext cx="4527569" cy="359835"/>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sz="2200" b="1">
                <a:latin typeface="+mj-lt"/>
              </a:rPr>
              <a:t>Methods</a:t>
            </a:r>
          </a:p>
        </p:txBody>
      </p:sp>
      <p:sp>
        <p:nvSpPr>
          <p:cNvPr id="22" name="Rectangle 21"/>
          <p:cNvSpPr/>
          <p:nvPr/>
        </p:nvSpPr>
        <p:spPr>
          <a:xfrm>
            <a:off x="5170023" y="2561028"/>
            <a:ext cx="13305983" cy="358960"/>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sz="2200" b="1">
                <a:latin typeface="+mj-lt"/>
              </a:rPr>
              <a:t>Results</a:t>
            </a:r>
          </a:p>
        </p:txBody>
      </p:sp>
      <p:sp>
        <p:nvSpPr>
          <p:cNvPr id="23" name="Rectangle 22"/>
          <p:cNvSpPr/>
          <p:nvPr/>
        </p:nvSpPr>
        <p:spPr>
          <a:xfrm>
            <a:off x="18706396" y="2560153"/>
            <a:ext cx="10091559" cy="358960"/>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sz="2200" b="1">
                <a:latin typeface="+mj-lt"/>
              </a:rPr>
              <a:t>Conclusions</a:t>
            </a:r>
          </a:p>
        </p:txBody>
      </p:sp>
      <p:sp>
        <p:nvSpPr>
          <p:cNvPr id="24" name="Rectangle 23"/>
          <p:cNvSpPr/>
          <p:nvPr/>
        </p:nvSpPr>
        <p:spPr>
          <a:xfrm>
            <a:off x="18706396" y="13812386"/>
            <a:ext cx="10092442" cy="358960"/>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sz="2200" b="1">
                <a:latin typeface="+mj-lt"/>
              </a:rPr>
              <a:t>References</a:t>
            </a:r>
          </a:p>
        </p:txBody>
      </p:sp>
      <p:sp>
        <p:nvSpPr>
          <p:cNvPr id="27" name="TextBox 26"/>
          <p:cNvSpPr txBox="1"/>
          <p:nvPr/>
        </p:nvSpPr>
        <p:spPr>
          <a:xfrm>
            <a:off x="18878550" y="3191206"/>
            <a:ext cx="9851257" cy="1246495"/>
          </a:xfrm>
          <a:prstGeom prst="rect">
            <a:avLst/>
          </a:prstGeom>
          <a:noFill/>
        </p:spPr>
        <p:txBody>
          <a:bodyPr wrap="square" lIns="0" tIns="0" rIns="182880" bIns="0" rtlCol="0">
            <a:spAutoFit/>
          </a:bodyPr>
          <a:lstStyle/>
          <a:p>
            <a:pPr>
              <a:lnSpc>
                <a:spcPct val="90000"/>
              </a:lnSpc>
              <a:buClr>
                <a:srgbClr val="A21C49"/>
              </a:buClr>
            </a:pPr>
            <a:r>
              <a:rPr lang="en-US" sz="1800" b="1">
                <a:solidFill>
                  <a:srgbClr val="A21C49"/>
                </a:solidFill>
              </a:rPr>
              <a:t>Statistical conclusions:</a:t>
            </a:r>
          </a:p>
          <a:p>
            <a:pPr marL="190510" indent="-190510">
              <a:lnSpc>
                <a:spcPct val="90000"/>
              </a:lnSpc>
              <a:buClr>
                <a:srgbClr val="A21C49"/>
              </a:buClr>
              <a:buFont typeface="Arial" pitchFamily="34" charset="0"/>
              <a:buChar char="•"/>
            </a:pPr>
            <a:r>
              <a:rPr lang="en-US" sz="1800"/>
              <a:t>The </a:t>
            </a:r>
            <a:r>
              <a:rPr lang="en-US" sz="1800" err="1"/>
              <a:t>wGEE</a:t>
            </a:r>
            <a:r>
              <a:rPr lang="en-US" sz="1800"/>
              <a:t> is preferable over simplistic statistical approaches because it provides more detailed information on patients’ treatment experiences (Table 2). </a:t>
            </a:r>
          </a:p>
          <a:p>
            <a:pPr marL="190510" indent="-190510">
              <a:lnSpc>
                <a:spcPct val="90000"/>
              </a:lnSpc>
              <a:buClr>
                <a:srgbClr val="A21C49"/>
              </a:buClr>
              <a:buFont typeface="Arial" pitchFamily="34" charset="0"/>
              <a:buChar char="•"/>
            </a:pPr>
            <a:r>
              <a:rPr lang="en-US" sz="1800"/>
              <a:t>Moreover, statistical assumptions of the simplistic models might be invalid.</a:t>
            </a:r>
          </a:p>
          <a:p>
            <a:pPr marL="190510" indent="-190510">
              <a:lnSpc>
                <a:spcPct val="90000"/>
              </a:lnSpc>
              <a:buClr>
                <a:srgbClr val="A21C49"/>
              </a:buClr>
              <a:buFont typeface="Arial" pitchFamily="34" charset="0"/>
              <a:buChar char="•"/>
            </a:pPr>
            <a:r>
              <a:rPr lang="en-US" sz="1800"/>
              <a:t>The methodology proposed can be used for other PROs with numeric, count or binary data.</a:t>
            </a:r>
          </a:p>
        </p:txBody>
      </p:sp>
      <p:sp>
        <p:nvSpPr>
          <p:cNvPr id="28" name="TextBox 27"/>
          <p:cNvSpPr txBox="1"/>
          <p:nvPr/>
        </p:nvSpPr>
        <p:spPr>
          <a:xfrm>
            <a:off x="18705513" y="14234457"/>
            <a:ext cx="10092442" cy="1538883"/>
          </a:xfrm>
          <a:prstGeom prst="rect">
            <a:avLst/>
          </a:prstGeom>
          <a:noFill/>
        </p:spPr>
        <p:txBody>
          <a:bodyPr wrap="square" lIns="0" tIns="0" rIns="0" bIns="0" rtlCol="0">
            <a:spAutoFit/>
          </a:bodyPr>
          <a:lstStyle/>
          <a:p>
            <a:pPr marL="342900" indent="-342900">
              <a:buFont typeface="+mj-lt"/>
              <a:buAutoNum type="arabicPeriod"/>
            </a:pPr>
            <a:r>
              <a:rPr lang="en-GB" sz="1000" err="1"/>
              <a:t>Kall</a:t>
            </a:r>
            <a:r>
              <a:rPr lang="en-GB" sz="1000"/>
              <a:t> M, Marcellin F, Harding R, Lazarus J V., </a:t>
            </a:r>
            <a:r>
              <a:rPr lang="en-GB" sz="1000" err="1"/>
              <a:t>Carrieri</a:t>
            </a:r>
            <a:r>
              <a:rPr lang="en-GB" sz="1000"/>
              <a:t> P. Patient-reported outcomes to enhance person-centred HIV care. Vol. 7, The Lancet HIV. 2020. p. e59–68. </a:t>
            </a:r>
          </a:p>
          <a:p>
            <a:pPr marL="342900" indent="-342900">
              <a:buFont typeface="+mj-lt"/>
              <a:buAutoNum type="arabicPeriod"/>
            </a:pPr>
            <a:r>
              <a:rPr lang="en-GB" sz="1000" err="1"/>
              <a:t>Mercieca-Bebber</a:t>
            </a:r>
            <a:r>
              <a:rPr lang="en-GB" sz="1000"/>
              <a:t> R, King MT, Calvert MJ, </a:t>
            </a:r>
            <a:r>
              <a:rPr lang="en-GB" sz="1000" err="1"/>
              <a:t>Stockler</a:t>
            </a:r>
            <a:r>
              <a:rPr lang="en-GB" sz="1000"/>
              <a:t> MR, Friedlander M. The importance of patient-reported outcomes in clinical trials and strategies for future optimization. Patient </a:t>
            </a:r>
            <a:r>
              <a:rPr lang="en-GB" sz="1000" err="1"/>
              <a:t>Relat</a:t>
            </a:r>
            <a:r>
              <a:rPr lang="en-GB" sz="1000"/>
              <a:t> Outcome Meas. 2018;Volume 9:353–67.</a:t>
            </a:r>
          </a:p>
          <a:p>
            <a:pPr marL="342900" indent="-342900">
              <a:buFont typeface="+mj-lt"/>
              <a:buAutoNum type="arabicPeriod"/>
            </a:pPr>
            <a:r>
              <a:rPr lang="en-GB" sz="1000"/>
              <a:t>Brundage M, Bass B, Davidson J, </a:t>
            </a:r>
            <a:r>
              <a:rPr lang="en-GB" sz="1000" err="1"/>
              <a:t>Queenan</a:t>
            </a:r>
            <a:r>
              <a:rPr lang="en-GB" sz="1000"/>
              <a:t> J, </a:t>
            </a:r>
            <a:r>
              <a:rPr lang="en-GB" sz="1000" err="1"/>
              <a:t>Bezjak</a:t>
            </a:r>
            <a:r>
              <a:rPr lang="en-GB" sz="1000"/>
              <a:t> A, </a:t>
            </a:r>
            <a:r>
              <a:rPr lang="en-GB" sz="1000" err="1"/>
              <a:t>Ringash</a:t>
            </a:r>
            <a:r>
              <a:rPr lang="en-GB" sz="1000"/>
              <a:t> J, et al. Patterns of reporting health-related quality of life outcomes in randomized clinical trials: Implications for clinicians and quality of life researchers. Qual Life Res. 2011;20(5):653–64.</a:t>
            </a:r>
          </a:p>
          <a:p>
            <a:pPr marL="342900" indent="-342900">
              <a:buFont typeface="+mj-lt"/>
              <a:buAutoNum type="arabicPeriod"/>
            </a:pPr>
            <a:r>
              <a:rPr lang="en-GB" sz="1000" err="1"/>
              <a:t>Bylicki</a:t>
            </a:r>
            <a:r>
              <a:rPr lang="en-GB" sz="1000"/>
              <a:t> O, Gan HK, Joly F, </a:t>
            </a:r>
            <a:r>
              <a:rPr lang="en-GB" sz="1000" err="1"/>
              <a:t>Maillet</a:t>
            </a:r>
            <a:r>
              <a:rPr lang="en-GB" sz="1000"/>
              <a:t> D, You B, </a:t>
            </a:r>
            <a:r>
              <a:rPr lang="en-GB" sz="1000" err="1"/>
              <a:t>Péron</a:t>
            </a:r>
            <a:r>
              <a:rPr lang="en-GB" sz="1000"/>
              <a:t> J. Poor patient-reported outcomes reporting according to CONSORT guidelines in randomized clinical trials evaluating systemic cancer therapy. Ann Oncol. 2015;26(1):231–7. </a:t>
            </a:r>
          </a:p>
          <a:p>
            <a:pPr marL="342900" indent="-342900">
              <a:buFont typeface="+mj-lt"/>
              <a:buAutoNum type="arabicPeriod"/>
            </a:pPr>
            <a:r>
              <a:rPr lang="en-GB" sz="1000" err="1"/>
              <a:t>Efficace</a:t>
            </a:r>
            <a:r>
              <a:rPr lang="en-GB" sz="1000"/>
              <a:t> F, </a:t>
            </a:r>
            <a:r>
              <a:rPr lang="en-GB" sz="1000" err="1"/>
              <a:t>Fayers</a:t>
            </a:r>
            <a:r>
              <a:rPr lang="en-GB" sz="1000"/>
              <a:t> P, </a:t>
            </a:r>
            <a:r>
              <a:rPr lang="en-GB" sz="1000" err="1"/>
              <a:t>Pusic</a:t>
            </a:r>
            <a:r>
              <a:rPr lang="en-GB" sz="1000"/>
              <a:t> A, </a:t>
            </a:r>
            <a:r>
              <a:rPr lang="en-GB" sz="1000" err="1"/>
              <a:t>Cemal</a:t>
            </a:r>
            <a:r>
              <a:rPr lang="en-GB" sz="1000"/>
              <a:t> Y, </a:t>
            </a:r>
            <a:r>
              <a:rPr lang="en-GB" sz="1000" err="1"/>
              <a:t>Yanagawa</a:t>
            </a:r>
            <a:r>
              <a:rPr lang="en-GB" sz="1000"/>
              <a:t> J, Jacobs M, et al. Quality of patient-reported outcome reporting across cancer randomized controlled trials according to the CONSORT patient-reported outcome extension: A pooled analysis of 557 trials. Cancer. 2015;121(18):3335–42. </a:t>
            </a:r>
          </a:p>
          <a:p>
            <a:pPr marL="342900" indent="-342900">
              <a:buFont typeface="+mj-lt"/>
              <a:buAutoNum type="arabicPeriod"/>
            </a:pPr>
            <a:r>
              <a:rPr lang="en-GB" sz="1000"/>
              <a:t>RAND (1994). "36-Item Short Form Survey (SF-36)." Retrieved 27/09/2021, from </a:t>
            </a:r>
            <a:r>
              <a:rPr lang="en-GB" sz="1000">
                <a:hlinkClick r:id="rId3"/>
              </a:rPr>
              <a:t>https://www.rand.org/health-care/surveys_tools/mos/36-item-short-form.html</a:t>
            </a:r>
            <a:r>
              <a:rPr lang="en-GB" sz="1000"/>
              <a:t>  </a:t>
            </a:r>
          </a:p>
        </p:txBody>
      </p:sp>
      <p:sp>
        <p:nvSpPr>
          <p:cNvPr id="32" name="TextBox 31"/>
          <p:cNvSpPr txBox="1"/>
          <p:nvPr/>
        </p:nvSpPr>
        <p:spPr>
          <a:xfrm>
            <a:off x="1589469" y="3110541"/>
            <a:ext cx="3274634" cy="1292662"/>
          </a:xfrm>
          <a:prstGeom prst="rect">
            <a:avLst/>
          </a:prstGeom>
          <a:noFill/>
        </p:spPr>
        <p:txBody>
          <a:bodyPr wrap="square" lIns="0" tIns="0" rIns="0" bIns="0" rtlCol="0">
            <a:spAutoFit/>
          </a:bodyPr>
          <a:lstStyle/>
          <a:p>
            <a:pPr>
              <a:buClr>
                <a:schemeClr val="bg1"/>
              </a:buClr>
            </a:pPr>
            <a:r>
              <a:rPr lang="en-GB" sz="1400" dirty="0"/>
              <a:t>Patient reported outcomes (PROs) are important for understanding the needs of people living with HIV (PLHIV)</a:t>
            </a:r>
            <a:r>
              <a:rPr lang="en-GB" sz="1400" baseline="30000" dirty="0"/>
              <a:t>1</a:t>
            </a:r>
            <a:r>
              <a:rPr lang="en-GB" sz="1400" dirty="0"/>
              <a:t> and are being increasingly used to support the interpretations of other clinical outcomes</a:t>
            </a:r>
            <a:r>
              <a:rPr lang="en-GB" sz="1400" baseline="30000" dirty="0"/>
              <a:t>2</a:t>
            </a:r>
            <a:r>
              <a:rPr lang="en-GB" sz="1400" dirty="0"/>
              <a:t>. </a:t>
            </a:r>
          </a:p>
        </p:txBody>
      </p:sp>
      <p:sp>
        <p:nvSpPr>
          <p:cNvPr id="36" name="TextBox 35"/>
          <p:cNvSpPr txBox="1"/>
          <p:nvPr/>
        </p:nvSpPr>
        <p:spPr>
          <a:xfrm>
            <a:off x="5268798" y="3191206"/>
            <a:ext cx="5573288" cy="387798"/>
          </a:xfrm>
          <a:prstGeom prst="rect">
            <a:avLst/>
          </a:prstGeom>
          <a:noFill/>
        </p:spPr>
        <p:txBody>
          <a:bodyPr wrap="square" lIns="0" tIns="0" rIns="0" bIns="0" rtlCol="0">
            <a:spAutoFit/>
          </a:bodyPr>
          <a:lstStyle/>
          <a:p>
            <a:pPr marL="722313" indent="-722313">
              <a:lnSpc>
                <a:spcPct val="90000"/>
              </a:lnSpc>
            </a:pPr>
            <a:r>
              <a:rPr lang="en-US" sz="1400" b="1" dirty="0">
                <a:solidFill>
                  <a:srgbClr val="2E318A"/>
                </a:solidFill>
              </a:rPr>
              <a:t>Table 1. 	Baseline demographic, clinical and SF-36 characteristics of the TAFNES treatment-naïve population</a:t>
            </a:r>
          </a:p>
        </p:txBody>
      </p:sp>
      <p:graphicFrame>
        <p:nvGraphicFramePr>
          <p:cNvPr id="37" name="Table 36"/>
          <p:cNvGraphicFramePr>
            <a:graphicFrameLocks noGrp="1"/>
          </p:cNvGraphicFramePr>
          <p:nvPr>
            <p:extLst>
              <p:ext uri="{D42A27DB-BD31-4B8C-83A1-F6EECF244321}">
                <p14:modId xmlns:p14="http://schemas.microsoft.com/office/powerpoint/2010/main" val="2913786137"/>
              </p:ext>
            </p:extLst>
          </p:nvPr>
        </p:nvGraphicFramePr>
        <p:xfrm>
          <a:off x="6024356" y="3713374"/>
          <a:ext cx="4985807" cy="3960002"/>
        </p:xfrm>
        <a:graphic>
          <a:graphicData uri="http://schemas.openxmlformats.org/drawingml/2006/table">
            <a:tbl>
              <a:tblPr firstRow="1" bandRow="1">
                <a:tableStyleId>{8EC20E35-A176-4012-BC5E-935CFFF8708E}</a:tableStyleId>
              </a:tblPr>
              <a:tblGrid>
                <a:gridCol w="2906766">
                  <a:extLst>
                    <a:ext uri="{9D8B030D-6E8A-4147-A177-3AD203B41FA5}">
                      <a16:colId xmlns:a16="http://schemas.microsoft.com/office/drawing/2014/main" val="20000"/>
                    </a:ext>
                  </a:extLst>
                </a:gridCol>
                <a:gridCol w="2079041">
                  <a:extLst>
                    <a:ext uri="{9D8B030D-6E8A-4147-A177-3AD203B41FA5}">
                      <a16:colId xmlns:a16="http://schemas.microsoft.com/office/drawing/2014/main" val="20001"/>
                    </a:ext>
                  </a:extLst>
                </a:gridCol>
              </a:tblGrid>
              <a:tr h="355019">
                <a:tc gridSpan="2">
                  <a:txBody>
                    <a:bodyPr/>
                    <a:lstStyle/>
                    <a:p>
                      <a:pPr algn="ctr">
                        <a:lnSpc>
                          <a:spcPct val="107000"/>
                        </a:lnSpc>
                        <a:spcAft>
                          <a:spcPts val="0"/>
                        </a:spcAft>
                      </a:pPr>
                      <a:r>
                        <a:rPr lang="en-GB" sz="1200" b="1">
                          <a:effectLst/>
                          <a:latin typeface="Arial" panose="020B0604020202020204" pitchFamily="34" charset="0"/>
                          <a:ea typeface="Calibri" panose="020F0502020204030204" pitchFamily="34" charset="0"/>
                          <a:cs typeface="Times New Roman" panose="02020603050405020304" pitchFamily="18" charset="0"/>
                        </a:rPr>
                        <a:t>Total Population [n = 293]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30480" marB="30480" anchor="ctr">
                    <a:lnL>
                      <a:noFill/>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2E318A"/>
                    </a:solidFill>
                  </a:tcPr>
                </a:tc>
                <a:tc hMerge="1">
                  <a:txBody>
                    <a:bodyPr/>
                    <a:lstStyle/>
                    <a:p>
                      <a:pPr algn="ctr">
                        <a:lnSpc>
                          <a:spcPct val="107000"/>
                        </a:lnSpc>
                        <a:spcAft>
                          <a:spcPts val="0"/>
                        </a:spcAft>
                      </a:pP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30480" marB="30480" anchor="ctr">
                    <a:lnL>
                      <a:noFill/>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277190">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Sex (Male)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25400" cmpd="sng">
                      <a:noFill/>
                    </a:lnT>
                    <a:lnB>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275 (93.9)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10001"/>
                  </a:ext>
                </a:extLst>
              </a:tr>
              <a:tr h="242079">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Mean Age (</a:t>
                      </a:r>
                      <a:r>
                        <a:rPr lang="en-GB" sz="1200" b="0" err="1">
                          <a:effectLst/>
                          <a:latin typeface="Arial" panose="020B0604020202020204" pitchFamily="34" charset="0"/>
                          <a:ea typeface="Calibri" panose="020F0502020204030204" pitchFamily="34" charset="0"/>
                          <a:cs typeface="Times New Roman" panose="02020603050405020304" pitchFamily="18" charset="0"/>
                        </a:rPr>
                        <a:t>sd</a:t>
                      </a:r>
                      <a:r>
                        <a:rPr lang="en-GB" sz="1200" b="0">
                          <a:effectLst/>
                          <a:latin typeface="Arial" panose="020B0604020202020204" pitchFamily="34" charset="0"/>
                          <a:ea typeface="Calibri" panose="020F0502020204030204" pitchFamily="34" charset="0"/>
                          <a:cs typeface="Times New Roman" panose="02020603050405020304" pitchFamily="18" charset="0"/>
                        </a:rPr>
                        <a:t>)</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solidFill>
                      <a:srgbClr val="EEDFC6"/>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38.6 (11.0)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10002"/>
                  </a:ext>
                </a:extLst>
              </a:tr>
              <a:tr h="233640">
                <a:tc>
                  <a:txBody>
                    <a:bodyPr/>
                    <a:lstStyle/>
                    <a:p>
                      <a:pPr algn="l">
                        <a:lnSpc>
                          <a:spcPct val="107000"/>
                        </a:lnSpc>
                        <a:spcAft>
                          <a:spcPts val="0"/>
                        </a:spcAft>
                      </a:pPr>
                      <a:r>
                        <a:rPr lang="it-IT" sz="1200" b="0" err="1">
                          <a:effectLst/>
                          <a:latin typeface="Arial" panose="020B0604020202020204" pitchFamily="34" charset="0"/>
                          <a:ea typeface="Calibri" panose="020F0502020204030204" pitchFamily="34" charset="0"/>
                          <a:cs typeface="Times New Roman" panose="02020603050405020304" pitchFamily="18" charset="0"/>
                        </a:rPr>
                        <a:t>Median</a:t>
                      </a:r>
                      <a:r>
                        <a:rPr lang="it-IT" sz="1200" b="0">
                          <a:effectLst/>
                          <a:latin typeface="Arial" panose="020B0604020202020204" pitchFamily="34" charset="0"/>
                          <a:ea typeface="Calibri" panose="020F0502020204030204" pitchFamily="34" charset="0"/>
                          <a:cs typeface="Times New Roman" panose="02020603050405020304" pitchFamily="18" charset="0"/>
                        </a:rPr>
                        <a:t> HIV RNA, log c/</a:t>
                      </a:r>
                      <a:r>
                        <a:rPr lang="it-IT" sz="1200" b="0" err="1">
                          <a:effectLst/>
                          <a:latin typeface="Arial" panose="020B0604020202020204" pitchFamily="34" charset="0"/>
                          <a:ea typeface="Calibri" panose="020F0502020204030204" pitchFamily="34" charset="0"/>
                          <a:cs typeface="Times New Roman" panose="02020603050405020304" pitchFamily="18" charset="0"/>
                        </a:rPr>
                        <a:t>mL</a:t>
                      </a:r>
                      <a:r>
                        <a:rPr lang="it-IT" sz="1200" b="0">
                          <a:effectLst/>
                          <a:latin typeface="Arial" panose="020B0604020202020204" pitchFamily="34" charset="0"/>
                          <a:ea typeface="Calibri" panose="020F0502020204030204" pitchFamily="34" charset="0"/>
                          <a:cs typeface="Times New Roman" panose="02020603050405020304" pitchFamily="18" charset="0"/>
                        </a:rPr>
                        <a:t> (IQR)</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10.3 (9.2-11.9)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10003"/>
                  </a:ext>
                </a:extLst>
              </a:tr>
              <a:tr h="242079">
                <a:tc>
                  <a:txBody>
                    <a:bodyPr/>
                    <a:lstStyle/>
                    <a:p>
                      <a:pPr marL="22860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&lt;50 c/mL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3 (1.0)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10004"/>
                  </a:ext>
                </a:extLst>
              </a:tr>
              <a:tr h="202880">
                <a:tc>
                  <a:txBody>
                    <a:bodyPr/>
                    <a:lstStyle/>
                    <a:p>
                      <a:pPr marL="22860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&gt;100,000 c/mL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89 (30.4)</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2704074755"/>
                  </a:ext>
                </a:extLst>
              </a:tr>
              <a:tr h="202880">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Mental comorbidities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l"/>
                      <a:endParaRPr lang="en-GB" sz="1200">
                        <a:effectLst/>
                        <a:latin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2691010434"/>
                  </a:ext>
                </a:extLst>
              </a:tr>
              <a:tr h="242079">
                <a:tc>
                  <a:txBody>
                    <a:bodyPr/>
                    <a:lstStyle/>
                    <a:p>
                      <a:pPr marL="28575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0</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248 (84.6)</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1534789631"/>
                  </a:ext>
                </a:extLst>
              </a:tr>
              <a:tr h="242079">
                <a:tc>
                  <a:txBody>
                    <a:bodyPr/>
                    <a:lstStyle/>
                    <a:p>
                      <a:pPr marL="28575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1</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40 (13.7)</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73841907"/>
                  </a:ext>
                </a:extLst>
              </a:tr>
              <a:tr h="242079">
                <a:tc>
                  <a:txBody>
                    <a:bodyPr/>
                    <a:lstStyle/>
                    <a:p>
                      <a:pPr marL="28575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2,3</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5 (1.7)</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2890242199"/>
                  </a:ext>
                </a:extLst>
              </a:tr>
              <a:tr h="267603">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Physical comorbidities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l"/>
                      <a:endParaRPr lang="en-GB" sz="1200">
                        <a:effectLst/>
                        <a:latin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2726891982"/>
                  </a:ext>
                </a:extLst>
              </a:tr>
              <a:tr h="242079">
                <a:tc>
                  <a:txBody>
                    <a:bodyPr/>
                    <a:lstStyle/>
                    <a:p>
                      <a:pPr marL="28575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0</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157 (53.6)</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2688896276"/>
                  </a:ext>
                </a:extLst>
              </a:tr>
              <a:tr h="242079">
                <a:tc>
                  <a:txBody>
                    <a:bodyPr/>
                    <a:lstStyle/>
                    <a:p>
                      <a:pPr marL="285750" indent="0"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   1</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ctr">
                        <a:lnSpc>
                          <a:spcPct val="107000"/>
                        </a:lnSpc>
                        <a:spcAft>
                          <a:spcPts val="0"/>
                        </a:spcAft>
                      </a:pPr>
                      <a:r>
                        <a:rPr lang="en-GB" sz="1200">
                          <a:effectLst/>
                          <a:latin typeface="Arial" panose="020B0604020202020204" pitchFamily="34" charset="0"/>
                          <a:ea typeface="Calibri" panose="020F0502020204030204" pitchFamily="34" charset="0"/>
                          <a:cs typeface="Times New Roman" panose="02020603050405020304" pitchFamily="18" charset="0"/>
                        </a:rPr>
                        <a:t>77 (26.3)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3018815199"/>
                  </a:ext>
                </a:extLst>
              </a:tr>
              <a:tr h="242079">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Advanced HIV disease (Yes) (N,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55 (18.8)</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4235110268"/>
                  </a:ext>
                </a:extLst>
              </a:tr>
              <a:tr h="242079">
                <a:tc>
                  <a:txBody>
                    <a:bodyPr/>
                    <a:lstStyle/>
                    <a:p>
                      <a:pPr algn="l">
                        <a:lnSpc>
                          <a:spcPct val="107000"/>
                        </a:lnSpc>
                        <a:spcAft>
                          <a:spcPts val="0"/>
                        </a:spcAft>
                      </a:pPr>
                      <a:r>
                        <a:rPr lang="it-IT" sz="1200" b="0">
                          <a:effectLst/>
                          <a:latin typeface="Arial" panose="020B0604020202020204" pitchFamily="34" charset="0"/>
                          <a:ea typeface="Calibri" panose="020F0502020204030204" pitchFamily="34" charset="0"/>
                          <a:cs typeface="Times New Roman" panose="02020603050405020304" pitchFamily="18" charset="0"/>
                        </a:rPr>
                        <a:t>Median MCS (IQR)</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EEDFC6"/>
                    </a:solidFill>
                  </a:tcPr>
                </a:tc>
                <a:tc>
                  <a:txBody>
                    <a:bodyPr/>
                    <a:lstStyle/>
                    <a:p>
                      <a:pPr algn="ctr">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46.6 (35.7-54.1) </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782336844"/>
                  </a:ext>
                </a:extLst>
              </a:tr>
              <a:tr h="242079">
                <a:tc>
                  <a:txBody>
                    <a:bodyPr/>
                    <a:lstStyle/>
                    <a:p>
                      <a:pPr algn="l">
                        <a:lnSpc>
                          <a:spcPct val="107000"/>
                        </a:lnSpc>
                        <a:spcAft>
                          <a:spcPts val="0"/>
                        </a:spcAft>
                      </a:pPr>
                      <a:r>
                        <a:rPr lang="en-GB" sz="1200" b="0">
                          <a:effectLst/>
                          <a:latin typeface="Arial" panose="020B0604020202020204" pitchFamily="34" charset="0"/>
                          <a:ea typeface="Calibri" panose="020F0502020204030204" pitchFamily="34" charset="0"/>
                          <a:cs typeface="Times New Roman" panose="02020603050405020304" pitchFamily="18" charset="0"/>
                        </a:rPr>
                        <a:t>Median PCS (IQR)</a:t>
                      </a:r>
                      <a:endParaRPr lang="en-GB"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solidFill>
                      <a:srgbClr val="FBF6EF"/>
                    </a:solidFill>
                  </a:tcPr>
                </a:tc>
                <a:tc>
                  <a:txBody>
                    <a:bodyPr/>
                    <a:lstStyle/>
                    <a:p>
                      <a:pPr algn="ctr">
                        <a:lnSpc>
                          <a:spcPct val="107000"/>
                        </a:lnSpc>
                        <a:spcAft>
                          <a:spcPts val="0"/>
                        </a:spcAft>
                      </a:pPr>
                      <a:r>
                        <a:rPr lang="en-GB" sz="1200" b="0" dirty="0">
                          <a:effectLst/>
                          <a:latin typeface="Arial" panose="020B0604020202020204" pitchFamily="34" charset="0"/>
                          <a:ea typeface="Calibri" panose="020F0502020204030204" pitchFamily="34" charset="0"/>
                          <a:cs typeface="Times New Roman" panose="02020603050405020304" pitchFamily="18" charset="0"/>
                        </a:rPr>
                        <a:t>54.3 (48.0-57.4)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1498504836"/>
                  </a:ext>
                </a:extLst>
              </a:tr>
            </a:tbl>
          </a:graphicData>
        </a:graphic>
      </p:graphicFrame>
      <p:sp>
        <p:nvSpPr>
          <p:cNvPr id="38" name="TextBox 37"/>
          <p:cNvSpPr txBox="1"/>
          <p:nvPr/>
        </p:nvSpPr>
        <p:spPr>
          <a:xfrm>
            <a:off x="11695794" y="7735422"/>
            <a:ext cx="6181838" cy="615553"/>
          </a:xfrm>
          <a:prstGeom prst="rect">
            <a:avLst/>
          </a:prstGeom>
          <a:noFill/>
        </p:spPr>
        <p:txBody>
          <a:bodyPr wrap="square" lIns="0" tIns="0" rIns="0" bIns="0" rtlCol="0">
            <a:spAutoFit/>
          </a:bodyPr>
          <a:lstStyle/>
          <a:p>
            <a:r>
              <a:rPr lang="en-GB" sz="1000"/>
              <a:t>a) Number of individuals providing evaluable SF-36 data in each visit window; b) Population-level change in median (Inter-Quartile Range) MCS (blue) and PCS (red); c) Individual-level change in PCS; d) Individual-level change in MCS. Points in c) and d) coloured by visit window assigned in data processing: Red = Baseline, Yellow = 3 months, Green = 6 months, Turquoise = 12 months, Blue = 18 months, Pink = 24 months. </a:t>
            </a:r>
          </a:p>
        </p:txBody>
      </p:sp>
      <p:sp>
        <p:nvSpPr>
          <p:cNvPr id="48" name="TextBox 47">
            <a:extLst>
              <a:ext uri="{FF2B5EF4-FFF2-40B4-BE49-F238E27FC236}">
                <a16:creationId xmlns:a16="http://schemas.microsoft.com/office/drawing/2014/main" id="{07FF39E2-3468-47E9-9339-D455CB5FE6EF}"/>
              </a:ext>
            </a:extLst>
          </p:cNvPr>
          <p:cNvSpPr txBox="1"/>
          <p:nvPr/>
        </p:nvSpPr>
        <p:spPr>
          <a:xfrm>
            <a:off x="1589469" y="4958536"/>
            <a:ext cx="3402990" cy="861774"/>
          </a:xfrm>
          <a:prstGeom prst="rect">
            <a:avLst/>
          </a:prstGeom>
          <a:noFill/>
        </p:spPr>
        <p:txBody>
          <a:bodyPr wrap="square" lIns="0" tIns="0" rIns="0" bIns="0" rtlCol="0">
            <a:spAutoFit/>
          </a:bodyPr>
          <a:lstStyle/>
          <a:p>
            <a:pPr>
              <a:buClr>
                <a:schemeClr val="bg1"/>
              </a:buClr>
            </a:pPr>
            <a:r>
              <a:rPr lang="en-GB" sz="1400"/>
              <a:t>However, simplistic statistical approaches that provide similarly simplistic, and potentially biased conclusions are often used for analyses</a:t>
            </a:r>
            <a:r>
              <a:rPr lang="en-GB" sz="1400" baseline="30000"/>
              <a:t>3-5</a:t>
            </a:r>
            <a:r>
              <a:rPr lang="en-GB" sz="1400"/>
              <a:t>.</a:t>
            </a:r>
          </a:p>
        </p:txBody>
      </p:sp>
      <p:sp>
        <p:nvSpPr>
          <p:cNvPr id="49" name="TextBox 48">
            <a:extLst>
              <a:ext uri="{FF2B5EF4-FFF2-40B4-BE49-F238E27FC236}">
                <a16:creationId xmlns:a16="http://schemas.microsoft.com/office/drawing/2014/main" id="{E182DDF8-3512-4B01-BE65-C3C098EBEED6}"/>
              </a:ext>
            </a:extLst>
          </p:cNvPr>
          <p:cNvSpPr txBox="1"/>
          <p:nvPr/>
        </p:nvSpPr>
        <p:spPr>
          <a:xfrm>
            <a:off x="1589469" y="6387647"/>
            <a:ext cx="3396150" cy="1077218"/>
          </a:xfrm>
          <a:prstGeom prst="rect">
            <a:avLst/>
          </a:prstGeom>
          <a:noFill/>
        </p:spPr>
        <p:txBody>
          <a:bodyPr wrap="square" lIns="0" tIns="0" rIns="0" bIns="0" rtlCol="0">
            <a:spAutoFit/>
          </a:bodyPr>
          <a:lstStyle/>
          <a:p>
            <a:pPr>
              <a:buClr>
                <a:schemeClr val="bg1"/>
              </a:buClr>
            </a:pPr>
            <a:r>
              <a:rPr lang="en-GB" sz="1400"/>
              <a:t>We propose an alternative regression modelling approach to extract detailed information on longitudinal changes in PROs and how they differ between patients.</a:t>
            </a:r>
          </a:p>
        </p:txBody>
      </p:sp>
      <p:sp>
        <p:nvSpPr>
          <p:cNvPr id="2" name="Oval 1">
            <a:extLst>
              <a:ext uri="{FF2B5EF4-FFF2-40B4-BE49-F238E27FC236}">
                <a16:creationId xmlns:a16="http://schemas.microsoft.com/office/drawing/2014/main" id="{4F9745A1-88D1-491A-9E76-9CFA66D6647E}"/>
              </a:ext>
            </a:extLst>
          </p:cNvPr>
          <p:cNvSpPr/>
          <p:nvPr/>
        </p:nvSpPr>
        <p:spPr>
          <a:xfrm>
            <a:off x="342144" y="3246572"/>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pic>
        <p:nvPicPr>
          <p:cNvPr id="45" name="Graphic 44" descr="Speech outline">
            <a:extLst>
              <a:ext uri="{FF2B5EF4-FFF2-40B4-BE49-F238E27FC236}">
                <a16:creationId xmlns:a16="http://schemas.microsoft.com/office/drawing/2014/main" id="{E1A3858A-84D0-4ED2-95D4-44496C609C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3176" y="3377604"/>
            <a:ext cx="758536" cy="758536"/>
          </a:xfrm>
          <a:prstGeom prst="rect">
            <a:avLst/>
          </a:prstGeom>
        </p:spPr>
      </p:pic>
      <p:sp>
        <p:nvSpPr>
          <p:cNvPr id="50" name="Oval 49">
            <a:extLst>
              <a:ext uri="{FF2B5EF4-FFF2-40B4-BE49-F238E27FC236}">
                <a16:creationId xmlns:a16="http://schemas.microsoft.com/office/drawing/2014/main" id="{C33F1831-4E72-464F-83EB-305795D00A70}"/>
              </a:ext>
            </a:extLst>
          </p:cNvPr>
          <p:cNvSpPr/>
          <p:nvPr/>
        </p:nvSpPr>
        <p:spPr>
          <a:xfrm>
            <a:off x="342144" y="4879123"/>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1" name="Oval 50">
            <a:extLst>
              <a:ext uri="{FF2B5EF4-FFF2-40B4-BE49-F238E27FC236}">
                <a16:creationId xmlns:a16="http://schemas.microsoft.com/office/drawing/2014/main" id="{26A27B1D-1534-4744-A827-A40BD0217F5E}"/>
              </a:ext>
            </a:extLst>
          </p:cNvPr>
          <p:cNvSpPr/>
          <p:nvPr/>
        </p:nvSpPr>
        <p:spPr>
          <a:xfrm>
            <a:off x="342144" y="6415956"/>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pic>
        <p:nvPicPr>
          <p:cNvPr id="46" name="Graphic 45" descr="Statistics outline">
            <a:extLst>
              <a:ext uri="{FF2B5EF4-FFF2-40B4-BE49-F238E27FC236}">
                <a16:creationId xmlns:a16="http://schemas.microsoft.com/office/drawing/2014/main" id="{C16A50ED-1449-4124-A4D4-569CCD5DECE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3176" y="6546988"/>
            <a:ext cx="758536" cy="758536"/>
          </a:xfrm>
          <a:prstGeom prst="rect">
            <a:avLst/>
          </a:prstGeom>
        </p:spPr>
      </p:pic>
      <p:pic>
        <p:nvPicPr>
          <p:cNvPr id="47" name="Graphic 46" descr="Sort with solid fill">
            <a:extLst>
              <a:ext uri="{FF2B5EF4-FFF2-40B4-BE49-F238E27FC236}">
                <a16:creationId xmlns:a16="http://schemas.microsoft.com/office/drawing/2014/main" id="{97107424-FA0F-4506-A9B4-2A25478F3AE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5852" y="5062831"/>
            <a:ext cx="653184" cy="653184"/>
          </a:xfrm>
          <a:prstGeom prst="rect">
            <a:avLst/>
          </a:prstGeom>
        </p:spPr>
      </p:pic>
      <p:sp>
        <p:nvSpPr>
          <p:cNvPr id="52" name="TextBox 51">
            <a:extLst>
              <a:ext uri="{FF2B5EF4-FFF2-40B4-BE49-F238E27FC236}">
                <a16:creationId xmlns:a16="http://schemas.microsoft.com/office/drawing/2014/main" id="{1DEC2C05-23D5-4B96-BE25-FA0F164E80AC}"/>
              </a:ext>
            </a:extLst>
          </p:cNvPr>
          <p:cNvSpPr txBox="1"/>
          <p:nvPr/>
        </p:nvSpPr>
        <p:spPr>
          <a:xfrm>
            <a:off x="1589469" y="8933251"/>
            <a:ext cx="3287331" cy="1292662"/>
          </a:xfrm>
          <a:prstGeom prst="rect">
            <a:avLst/>
          </a:prstGeom>
          <a:noFill/>
        </p:spPr>
        <p:txBody>
          <a:bodyPr wrap="square" lIns="0" tIns="0" rIns="0" bIns="0" rtlCol="0">
            <a:spAutoFit/>
          </a:bodyPr>
          <a:lstStyle/>
          <a:p>
            <a:pPr>
              <a:buClr>
                <a:schemeClr val="bg1"/>
              </a:buClr>
            </a:pPr>
            <a:r>
              <a:rPr lang="en-GB" sz="1400" dirty="0"/>
              <a:t>We collected PRO data from treatment naive PLHIV in the German observational cohort study, TAFNES. Data were collected at treatment initiation and during regular follow up clinical visits at 3, 6, 12, 18 and 24 months.</a:t>
            </a:r>
          </a:p>
        </p:txBody>
      </p:sp>
      <p:sp>
        <p:nvSpPr>
          <p:cNvPr id="53" name="Oval 52">
            <a:extLst>
              <a:ext uri="{FF2B5EF4-FFF2-40B4-BE49-F238E27FC236}">
                <a16:creationId xmlns:a16="http://schemas.microsoft.com/office/drawing/2014/main" id="{F5F6A6CC-9627-4EF1-A6B2-01B4C17B30B8}"/>
              </a:ext>
            </a:extLst>
          </p:cNvPr>
          <p:cNvSpPr/>
          <p:nvPr/>
        </p:nvSpPr>
        <p:spPr>
          <a:xfrm>
            <a:off x="342144" y="9069282"/>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5" name="Oval 54">
            <a:extLst>
              <a:ext uri="{FF2B5EF4-FFF2-40B4-BE49-F238E27FC236}">
                <a16:creationId xmlns:a16="http://schemas.microsoft.com/office/drawing/2014/main" id="{53D8D747-9CBB-4286-8E6A-B9AF0E6E13E1}"/>
              </a:ext>
            </a:extLst>
          </p:cNvPr>
          <p:cNvSpPr/>
          <p:nvPr/>
        </p:nvSpPr>
        <p:spPr>
          <a:xfrm>
            <a:off x="342144" y="10840662"/>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6" name="Oval 55">
            <a:extLst>
              <a:ext uri="{FF2B5EF4-FFF2-40B4-BE49-F238E27FC236}">
                <a16:creationId xmlns:a16="http://schemas.microsoft.com/office/drawing/2014/main" id="{36FED85F-FCC4-4628-8F40-E25AAAC0D36E}"/>
              </a:ext>
            </a:extLst>
          </p:cNvPr>
          <p:cNvSpPr/>
          <p:nvPr/>
        </p:nvSpPr>
        <p:spPr>
          <a:xfrm>
            <a:off x="342144" y="12460353"/>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7" name="Oval 56">
            <a:extLst>
              <a:ext uri="{FF2B5EF4-FFF2-40B4-BE49-F238E27FC236}">
                <a16:creationId xmlns:a16="http://schemas.microsoft.com/office/drawing/2014/main" id="{8B4CA620-44AA-4B3C-8C57-C5B0655AD90F}"/>
              </a:ext>
            </a:extLst>
          </p:cNvPr>
          <p:cNvSpPr/>
          <p:nvPr/>
        </p:nvSpPr>
        <p:spPr>
          <a:xfrm>
            <a:off x="342144" y="14219851"/>
            <a:ext cx="1020601" cy="102060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59" name="TextBox 58">
            <a:extLst>
              <a:ext uri="{FF2B5EF4-FFF2-40B4-BE49-F238E27FC236}">
                <a16:creationId xmlns:a16="http://schemas.microsoft.com/office/drawing/2014/main" id="{5AAC2A1A-564C-486C-A561-C59663513CD6}"/>
              </a:ext>
            </a:extLst>
          </p:cNvPr>
          <p:cNvSpPr txBox="1"/>
          <p:nvPr/>
        </p:nvSpPr>
        <p:spPr>
          <a:xfrm>
            <a:off x="1589469" y="12539766"/>
            <a:ext cx="3392730" cy="861774"/>
          </a:xfrm>
          <a:prstGeom prst="rect">
            <a:avLst/>
          </a:prstGeom>
          <a:noFill/>
        </p:spPr>
        <p:txBody>
          <a:bodyPr wrap="square" lIns="0" tIns="0" rIns="0" bIns="0" rtlCol="0">
            <a:spAutoFit/>
          </a:bodyPr>
          <a:lstStyle/>
          <a:p>
            <a:pPr>
              <a:buClr>
                <a:schemeClr val="bg1"/>
              </a:buClr>
            </a:pPr>
            <a:r>
              <a:rPr lang="en-GB" sz="1400" dirty="0"/>
              <a:t>We applied multivariable wGEEs to the SF-36 MCS and PCS, with time modelled continuously using piecewise linear splines. </a:t>
            </a:r>
          </a:p>
        </p:txBody>
      </p:sp>
      <p:sp>
        <p:nvSpPr>
          <p:cNvPr id="60" name="TextBox 59">
            <a:extLst>
              <a:ext uri="{FF2B5EF4-FFF2-40B4-BE49-F238E27FC236}">
                <a16:creationId xmlns:a16="http://schemas.microsoft.com/office/drawing/2014/main" id="{AD2F2A0D-80A5-40E6-825C-5CB02DD0D422}"/>
              </a:ext>
            </a:extLst>
          </p:cNvPr>
          <p:cNvSpPr txBox="1"/>
          <p:nvPr/>
        </p:nvSpPr>
        <p:spPr>
          <a:xfrm>
            <a:off x="1589469" y="13976099"/>
            <a:ext cx="3392730" cy="1508105"/>
          </a:xfrm>
          <a:prstGeom prst="rect">
            <a:avLst/>
          </a:prstGeom>
          <a:noFill/>
        </p:spPr>
        <p:txBody>
          <a:bodyPr wrap="square" lIns="0" tIns="0" rIns="0" bIns="0" rtlCol="0">
            <a:spAutoFit/>
          </a:bodyPr>
          <a:lstStyle/>
          <a:p>
            <a:pPr>
              <a:buClr>
                <a:schemeClr val="bg1"/>
              </a:buClr>
            </a:pPr>
            <a:r>
              <a:rPr lang="en-GB" sz="1400"/>
              <a:t>The following covariates were included: age, sex, number of neuropsychiatric comorbidities, number of physical  comorbidities, HIV viral load at treatment initiation, and presentation with advanced HIV (CD4 cell count ≤200/ul and/or AIDS-defining event)</a:t>
            </a:r>
          </a:p>
        </p:txBody>
      </p:sp>
      <p:pic>
        <p:nvPicPr>
          <p:cNvPr id="61" name="Graphic 60" descr="Monthly calendar with solid fill">
            <a:extLst>
              <a:ext uri="{FF2B5EF4-FFF2-40B4-BE49-F238E27FC236}">
                <a16:creationId xmlns:a16="http://schemas.microsoft.com/office/drawing/2014/main" id="{9AEB98EB-482F-464A-AE16-D6A78200B6E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37336" y="9164474"/>
            <a:ext cx="830217" cy="830217"/>
          </a:xfrm>
          <a:prstGeom prst="rect">
            <a:avLst/>
          </a:prstGeom>
        </p:spPr>
      </p:pic>
      <p:pic>
        <p:nvPicPr>
          <p:cNvPr id="62" name="Graphic 61" descr="Puzzle pieces outline">
            <a:extLst>
              <a:ext uri="{FF2B5EF4-FFF2-40B4-BE49-F238E27FC236}">
                <a16:creationId xmlns:a16="http://schemas.microsoft.com/office/drawing/2014/main" id="{0DE9C904-F446-41DF-B9A8-280689BC4EA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7194" y="14304901"/>
            <a:ext cx="850501" cy="850501"/>
          </a:xfrm>
          <a:prstGeom prst="rect">
            <a:avLst/>
          </a:prstGeom>
        </p:spPr>
      </p:pic>
      <p:graphicFrame>
        <p:nvGraphicFramePr>
          <p:cNvPr id="66" name="Table 65">
            <a:extLst>
              <a:ext uri="{FF2B5EF4-FFF2-40B4-BE49-F238E27FC236}">
                <a16:creationId xmlns:a16="http://schemas.microsoft.com/office/drawing/2014/main" id="{7589E904-65CA-4EC7-AFD1-8E0ACADCEB89}"/>
              </a:ext>
            </a:extLst>
          </p:cNvPr>
          <p:cNvGraphicFramePr>
            <a:graphicFrameLocks noGrp="1"/>
          </p:cNvGraphicFramePr>
          <p:nvPr>
            <p:extLst>
              <p:ext uri="{D42A27DB-BD31-4B8C-83A1-F6EECF244321}">
                <p14:modId xmlns:p14="http://schemas.microsoft.com/office/powerpoint/2010/main" val="547300353"/>
              </p:ext>
            </p:extLst>
          </p:nvPr>
        </p:nvGraphicFramePr>
        <p:xfrm>
          <a:off x="18878550" y="7129261"/>
          <a:ext cx="9709619" cy="6081707"/>
        </p:xfrm>
        <a:graphic>
          <a:graphicData uri="http://schemas.openxmlformats.org/drawingml/2006/table">
            <a:tbl>
              <a:tblPr firstRow="1" bandRow="1">
                <a:tableStyleId>{8EC20E35-A176-4012-BC5E-935CFFF8708E}</a:tableStyleId>
              </a:tblPr>
              <a:tblGrid>
                <a:gridCol w="1371600">
                  <a:extLst>
                    <a:ext uri="{9D8B030D-6E8A-4147-A177-3AD203B41FA5}">
                      <a16:colId xmlns:a16="http://schemas.microsoft.com/office/drawing/2014/main" val="20001"/>
                    </a:ext>
                  </a:extLst>
                </a:gridCol>
                <a:gridCol w="4514850">
                  <a:extLst>
                    <a:ext uri="{9D8B030D-6E8A-4147-A177-3AD203B41FA5}">
                      <a16:colId xmlns:a16="http://schemas.microsoft.com/office/drawing/2014/main" val="20002"/>
                    </a:ext>
                  </a:extLst>
                </a:gridCol>
                <a:gridCol w="3823169">
                  <a:extLst>
                    <a:ext uri="{9D8B030D-6E8A-4147-A177-3AD203B41FA5}">
                      <a16:colId xmlns:a16="http://schemas.microsoft.com/office/drawing/2014/main" val="20003"/>
                    </a:ext>
                  </a:extLst>
                </a:gridCol>
              </a:tblGrid>
              <a:tr h="365567">
                <a:tc>
                  <a:txBody>
                    <a:bodyPr/>
                    <a:lstStyle/>
                    <a:p>
                      <a:pPr algn="ctr"/>
                      <a:r>
                        <a:rPr lang="en-US" sz="1800"/>
                        <a:t>Approach</a:t>
                      </a:r>
                    </a:p>
                  </a:txBody>
                  <a:tcPr marL="81280" marR="81280" marT="30480" marB="30480" anchor="ctr">
                    <a:lnL>
                      <a:noFill/>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2E318A"/>
                    </a:solidFill>
                  </a:tcPr>
                </a:tc>
                <a:tc>
                  <a:txBody>
                    <a:bodyPr/>
                    <a:lstStyle/>
                    <a:p>
                      <a:pPr algn="ctr"/>
                      <a:r>
                        <a:rPr lang="en-US" sz="1800"/>
                        <a:t>Strengths</a:t>
                      </a:r>
                    </a:p>
                  </a:txBody>
                  <a:tcPr marL="81280" marR="81280" marT="30480" marB="304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2E318A"/>
                    </a:solidFill>
                  </a:tcPr>
                </a:tc>
                <a:tc>
                  <a:txBody>
                    <a:bodyPr/>
                    <a:lstStyle/>
                    <a:p>
                      <a:pPr algn="ctr"/>
                      <a:r>
                        <a:rPr lang="en-US" sz="1800"/>
                        <a:t>Limitations</a:t>
                      </a:r>
                    </a:p>
                  </a:txBody>
                  <a:tcPr marL="81280" marR="81280" marT="30480" marB="30480" anchor="ctr">
                    <a:lnL w="12700" cap="flat" cmpd="sng" algn="ctr">
                      <a:solidFill>
                        <a:schemeClr val="bg1"/>
                      </a:solidFill>
                      <a:prstDash val="solid"/>
                      <a:round/>
                      <a:headEnd type="none" w="med" len="med"/>
                      <a:tailEnd type="none" w="med" len="med"/>
                    </a:lnL>
                    <a:lnR>
                      <a:noFill/>
                    </a:lnR>
                    <a:lnT w="25400" cmpd="sng">
                      <a:noFill/>
                    </a:lnT>
                    <a:lnB>
                      <a:noFill/>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2392803">
                <a:tc>
                  <a:txBody>
                    <a:bodyPr/>
                    <a:lstStyle/>
                    <a:p>
                      <a:pPr marL="0" marR="0" lvl="0" indent="0" algn="l" defTabSz="2090118" rtl="0" eaLnBrk="1" fontAlgn="auto" latinLnBrk="0" hangingPunct="1">
                        <a:lnSpc>
                          <a:spcPct val="100000"/>
                        </a:lnSpc>
                        <a:spcBef>
                          <a:spcPts val="0"/>
                        </a:spcBef>
                        <a:spcAft>
                          <a:spcPts val="0"/>
                        </a:spcAft>
                        <a:buClrTx/>
                        <a:buSzTx/>
                        <a:buFontTx/>
                        <a:buNone/>
                        <a:tabLst/>
                        <a:defRPr/>
                      </a:pPr>
                      <a:r>
                        <a:rPr lang="en-GB" sz="1400" b="1">
                          <a:solidFill>
                            <a:schemeClr val="tx1"/>
                          </a:solidFill>
                          <a:effectLst/>
                        </a:rPr>
                        <a:t>Simplistic statistical approaches </a:t>
                      </a:r>
                    </a:p>
                    <a:p>
                      <a:pPr marL="0" marR="0" lvl="0" indent="0" algn="l" defTabSz="2090118" rtl="0" eaLnBrk="1" fontAlgn="auto" latinLnBrk="0" hangingPunct="1">
                        <a:lnSpc>
                          <a:spcPct val="100000"/>
                        </a:lnSpc>
                        <a:spcBef>
                          <a:spcPts val="0"/>
                        </a:spcBef>
                        <a:spcAft>
                          <a:spcPts val="0"/>
                        </a:spcAft>
                        <a:buClrTx/>
                        <a:buSzTx/>
                        <a:buFontTx/>
                        <a:buNone/>
                        <a:tabLst/>
                        <a:defRPr/>
                      </a:pPr>
                      <a:r>
                        <a:rPr lang="en-GB" sz="1400" b="1">
                          <a:solidFill>
                            <a:schemeClr val="tx1"/>
                          </a:solidFill>
                          <a:effectLst/>
                        </a:rPr>
                        <a:t>(e.g. paired </a:t>
                      </a:r>
                    </a:p>
                    <a:p>
                      <a:pPr marL="0" marR="0" lvl="0" indent="0" algn="l" defTabSz="2090118" rtl="0" eaLnBrk="1" fontAlgn="auto" latinLnBrk="0" hangingPunct="1">
                        <a:lnSpc>
                          <a:spcPct val="100000"/>
                        </a:lnSpc>
                        <a:spcBef>
                          <a:spcPts val="0"/>
                        </a:spcBef>
                        <a:spcAft>
                          <a:spcPts val="0"/>
                        </a:spcAft>
                        <a:buClrTx/>
                        <a:buSzTx/>
                        <a:buFontTx/>
                        <a:buNone/>
                        <a:tabLst/>
                        <a:defRPr/>
                      </a:pPr>
                      <a:r>
                        <a:rPr lang="en-GB" sz="1400" b="1">
                          <a:solidFill>
                            <a:schemeClr val="tx1"/>
                          </a:solidFill>
                          <a:effectLst/>
                        </a:rPr>
                        <a:t>T-tests)</a:t>
                      </a:r>
                      <a:endParaRPr lang="en-GB" sz="3200" b="0" i="0">
                        <a:solidFill>
                          <a:schemeClr val="tx1"/>
                        </a:solidFill>
                        <a:effectLst/>
                      </a:endParaRPr>
                    </a:p>
                  </a:txBody>
                  <a:tcPr marL="81280" marR="81280" marT="30480" marB="30480" anchor="ctr">
                    <a:lnL>
                      <a:noFill/>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FBF6EF"/>
                    </a:solidFill>
                  </a:tcPr>
                </a:tc>
                <a:tc>
                  <a:txBody>
                    <a:bodyPr/>
                    <a:lstStyle/>
                    <a:p>
                      <a:pPr marL="171450" indent="-171450" algn="l" rtl="0" fontAlgn="base">
                        <a:buClr>
                          <a:srgbClr val="A21C49"/>
                        </a:buClr>
                        <a:buFont typeface="Arial" panose="020B0604020202020204" pitchFamily="34" charset="0"/>
                        <a:buChar char="•"/>
                      </a:pPr>
                      <a:r>
                        <a:rPr lang="en-GB" sz="1400" b="0">
                          <a:solidFill>
                            <a:schemeClr val="tx1"/>
                          </a:solidFill>
                          <a:effectLst/>
                        </a:rPr>
                        <a:t>Easy to perform</a:t>
                      </a:r>
                    </a:p>
                    <a:p>
                      <a:pPr marL="171450" indent="-171450" algn="l" rtl="0" fontAlgn="base">
                        <a:buClr>
                          <a:srgbClr val="A21C49"/>
                        </a:buClr>
                        <a:buFont typeface="Arial" panose="020B0604020202020204" pitchFamily="34" charset="0"/>
                        <a:buChar char="•"/>
                      </a:pPr>
                      <a:r>
                        <a:rPr lang="en-GB" sz="1400" b="0">
                          <a:solidFill>
                            <a:schemeClr val="tx1"/>
                          </a:solidFill>
                          <a:effectLst/>
                        </a:rPr>
                        <a:t>Easy to interpret </a:t>
                      </a:r>
                      <a:endParaRPr lang="en-GB" sz="1400" b="0" i="0">
                        <a:solidFill>
                          <a:schemeClr val="tx1"/>
                        </a:solidFill>
                        <a:effectLst/>
                        <a:latin typeface="AdvPSA88B"/>
                      </a:endParaRPr>
                    </a:p>
                  </a:txBody>
                  <a:tcPr marL="81280" marR="81280" marT="30480" marB="304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a:noFill/>
                    </a:lnB>
                    <a:lnTlToBr w="12700" cmpd="sng">
                      <a:noFill/>
                      <a:prstDash val="solid"/>
                    </a:lnTlToBr>
                    <a:lnBlToTr w="12700" cmpd="sng">
                      <a:noFill/>
                      <a:prstDash val="solid"/>
                    </a:lnBlToTr>
                    <a:solidFill>
                      <a:srgbClr val="FBF6EF"/>
                    </a:solidFill>
                  </a:tcPr>
                </a:tc>
                <a:tc>
                  <a:txBody>
                    <a:bodyPr/>
                    <a:lstStyle/>
                    <a:p>
                      <a:pPr marL="171450" indent="-171450" algn="l">
                        <a:buClr>
                          <a:srgbClr val="A21C49"/>
                        </a:buClr>
                        <a:buFont typeface="Arial" panose="020B0604020202020204" pitchFamily="34" charset="0"/>
                        <a:buChar char="•"/>
                      </a:pPr>
                      <a:r>
                        <a:rPr lang="en-US" sz="1400"/>
                        <a:t>Simplistic interpretation </a:t>
                      </a:r>
                    </a:p>
                    <a:p>
                      <a:pPr marL="171450" indent="-171450" algn="l">
                        <a:buClr>
                          <a:srgbClr val="A21C49"/>
                        </a:buClr>
                        <a:buFont typeface="Arial" panose="020B0604020202020204" pitchFamily="34" charset="0"/>
                        <a:buChar char="•"/>
                      </a:pPr>
                      <a:r>
                        <a:rPr lang="en-US" sz="1400"/>
                        <a:t>Assumes that people who miss visits or are lost to follow up are no different to people who provide PRO data at all follow-up visits</a:t>
                      </a:r>
                    </a:p>
                    <a:p>
                      <a:pPr marL="171450" indent="-171450" algn="l">
                        <a:buClr>
                          <a:srgbClr val="A21C49"/>
                        </a:buClr>
                        <a:buFont typeface="Arial" panose="020B0604020202020204" pitchFamily="34" charset="0"/>
                        <a:buChar char="•"/>
                      </a:pPr>
                      <a:r>
                        <a:rPr lang="en-US" sz="1400"/>
                        <a:t>Compares only two visit windows at a time </a:t>
                      </a:r>
                    </a:p>
                    <a:p>
                      <a:pPr marL="171450" indent="-171450" algn="l">
                        <a:buClr>
                          <a:srgbClr val="A21C49"/>
                        </a:buClr>
                        <a:buFont typeface="Arial" panose="020B0604020202020204" pitchFamily="34" charset="0"/>
                        <a:buChar char="•"/>
                      </a:pPr>
                      <a:r>
                        <a:rPr lang="en-US" sz="1400"/>
                        <a:t>Too many tests conducted to compare various windows over time and subgroups which </a:t>
                      </a:r>
                      <a:r>
                        <a:rPr lang="en-US" sz="1400" err="1"/>
                        <a:t>jeopardises</a:t>
                      </a:r>
                      <a:r>
                        <a:rPr lang="en-US" sz="1400"/>
                        <a:t> statistical validity.</a:t>
                      </a:r>
                    </a:p>
                    <a:p>
                      <a:pPr marL="171450" indent="-171450" algn="l">
                        <a:buClr>
                          <a:srgbClr val="A21C49"/>
                        </a:buClr>
                        <a:buFont typeface="Arial" panose="020B0604020202020204" pitchFamily="34" charset="0"/>
                        <a:buChar char="•"/>
                      </a:pPr>
                      <a:r>
                        <a:rPr lang="en-US" sz="1400"/>
                        <a:t>Requires individuals to have provided PRO data at both visit windows being compared</a:t>
                      </a:r>
                    </a:p>
                  </a:txBody>
                  <a:tcPr marL="81280" marR="81280" marT="30480" marB="30480" anchor="ctr">
                    <a:lnL w="12700" cap="flat" cmpd="sng" algn="ctr">
                      <a:solidFill>
                        <a:schemeClr val="bg1"/>
                      </a:solidFill>
                      <a:prstDash val="solid"/>
                      <a:round/>
                      <a:headEnd type="none" w="med" len="med"/>
                      <a:tailEnd type="none" w="med" len="med"/>
                    </a:lnL>
                    <a:lnR>
                      <a:noFill/>
                    </a:lnR>
                    <a:lnT w="25400" cmpd="sng">
                      <a:noFill/>
                    </a:lnT>
                    <a:lnB>
                      <a:noFill/>
                    </a:lnB>
                    <a:lnTlToBr w="12700" cmpd="sng">
                      <a:noFill/>
                      <a:prstDash val="solid"/>
                    </a:lnTlToBr>
                    <a:lnBlToTr w="12700" cmpd="sng">
                      <a:noFill/>
                      <a:prstDash val="solid"/>
                    </a:lnBlToTr>
                    <a:solidFill>
                      <a:srgbClr val="FBF6EF"/>
                    </a:solidFill>
                  </a:tcPr>
                </a:tc>
                <a:extLst>
                  <a:ext uri="{0D108BD9-81ED-4DB2-BD59-A6C34878D82A}">
                    <a16:rowId xmlns:a16="http://schemas.microsoft.com/office/drawing/2014/main" val="10001"/>
                  </a:ext>
                </a:extLst>
              </a:tr>
              <a:tr h="3323337">
                <a:tc>
                  <a:txBody>
                    <a:bodyPr/>
                    <a:lstStyle/>
                    <a:p>
                      <a:pPr marL="0" marR="0" lvl="0" indent="0" algn="l" defTabSz="2090118" rtl="0" eaLnBrk="1" fontAlgn="auto" latinLnBrk="0" hangingPunct="1">
                        <a:lnSpc>
                          <a:spcPct val="100000"/>
                        </a:lnSpc>
                        <a:spcBef>
                          <a:spcPts val="0"/>
                        </a:spcBef>
                        <a:spcAft>
                          <a:spcPts val="0"/>
                        </a:spcAft>
                        <a:buClrTx/>
                        <a:buSzTx/>
                        <a:buFontTx/>
                        <a:buNone/>
                        <a:tabLst/>
                        <a:defRPr/>
                      </a:pPr>
                      <a:r>
                        <a:rPr lang="en-GB" sz="1400" b="1" kern="1200">
                          <a:solidFill>
                            <a:schemeClr val="tx1"/>
                          </a:solidFill>
                          <a:effectLst/>
                          <a:latin typeface="+mn-lt"/>
                          <a:ea typeface="+mn-ea"/>
                          <a:cs typeface="+mn-cs"/>
                        </a:rPr>
                        <a:t>Weighted Generalised Estimating Equation</a:t>
                      </a:r>
                    </a:p>
                    <a:p>
                      <a:pPr marL="0" marR="0" lvl="0" indent="0" algn="l" defTabSz="2090118" rtl="0" eaLnBrk="1" fontAlgn="auto" latinLnBrk="0" hangingPunct="1">
                        <a:lnSpc>
                          <a:spcPct val="100000"/>
                        </a:lnSpc>
                        <a:spcBef>
                          <a:spcPts val="0"/>
                        </a:spcBef>
                        <a:spcAft>
                          <a:spcPts val="0"/>
                        </a:spcAft>
                        <a:buClrTx/>
                        <a:buSzTx/>
                        <a:buFontTx/>
                        <a:buNone/>
                        <a:tabLst/>
                        <a:defRPr/>
                      </a:pPr>
                      <a:r>
                        <a:rPr lang="en-GB" sz="1400" b="1" kern="1200">
                          <a:solidFill>
                            <a:schemeClr val="tx1"/>
                          </a:solidFill>
                          <a:effectLst/>
                          <a:latin typeface="+mn-lt"/>
                          <a:ea typeface="+mn-ea"/>
                          <a:cs typeface="+mn-cs"/>
                        </a:rPr>
                        <a:t>(wGEE)</a:t>
                      </a:r>
                    </a:p>
                  </a:txBody>
                  <a:tcPr marL="81280" marR="81280" marT="30480" marB="30480"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EDFC6"/>
                    </a:solidFill>
                  </a:tcPr>
                </a:tc>
                <a:tc>
                  <a:txBody>
                    <a:bodyPr/>
                    <a:lstStyle/>
                    <a:p>
                      <a:pPr marL="176213" lvl="0"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Can handle data where participants have missed visits </a:t>
                      </a:r>
                    </a:p>
                    <a:p>
                      <a:pPr marL="176213" lvl="0"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Analysis of large population allows for more precise and reliable estimates</a:t>
                      </a:r>
                    </a:p>
                    <a:p>
                      <a:pPr marL="176213" lvl="0"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Can identify patient characteristics that are associated with high or low PROs, and differences in how they change over time (i.e. accounts for the substantial heterogeneity in the longitudinal changes in MCS and PCS across individuals)</a:t>
                      </a:r>
                    </a:p>
                    <a:p>
                      <a:pPr marL="176213" lvl="0"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Doesn’t assume that people who miss visits or are lost to follow up are no different to people who provide PRO data at all follow-ups</a:t>
                      </a:r>
                    </a:p>
                    <a:p>
                      <a:pPr marL="176213" lvl="0"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Can analyse numeric, count and binary data  </a:t>
                      </a:r>
                    </a:p>
                    <a:p>
                      <a:pPr marL="176213" indent="-176213" algn="l" defTabSz="914400" rtl="0" eaLnBrk="1" fontAlgn="base" latinLnBrk="0" hangingPunct="1">
                        <a:buClr>
                          <a:srgbClr val="A21C49"/>
                        </a:buClr>
                        <a:buFont typeface="Arial" panose="020B0604020202020204" pitchFamily="34" charset="0"/>
                        <a:buChar char="•"/>
                      </a:pPr>
                      <a:r>
                        <a:rPr lang="en-GB" sz="1400" b="0" kern="1200">
                          <a:solidFill>
                            <a:schemeClr val="tx1"/>
                          </a:solidFill>
                          <a:effectLst/>
                          <a:latin typeface="+mj-lt"/>
                          <a:ea typeface="+mn-ea"/>
                          <a:cs typeface="+mn-cs"/>
                        </a:rPr>
                        <a:t>Can handle data with ceiling and floor effects</a:t>
                      </a:r>
                    </a:p>
                  </a:txBody>
                  <a:tcPr marL="81280" marR="81280" marT="30480" marB="304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EDFC6"/>
                    </a:solidFill>
                  </a:tcPr>
                </a:tc>
                <a:tc>
                  <a:txBody>
                    <a:bodyPr/>
                    <a:lstStyle/>
                    <a:p>
                      <a:pPr marL="171450" marR="0" lvl="0" indent="-171450" algn="l" defTabSz="2090118" rtl="0" eaLnBrk="1" fontAlgn="auto" latinLnBrk="0" hangingPunct="1">
                        <a:lnSpc>
                          <a:spcPct val="100000"/>
                        </a:lnSpc>
                        <a:spcBef>
                          <a:spcPts val="0"/>
                        </a:spcBef>
                        <a:spcAft>
                          <a:spcPts val="0"/>
                        </a:spcAft>
                        <a:buClr>
                          <a:srgbClr val="A21C49"/>
                        </a:buClr>
                        <a:buSzTx/>
                        <a:buFont typeface="Arial" panose="020B0604020202020204" pitchFamily="34" charset="0"/>
                        <a:buChar char="•"/>
                        <a:tabLst/>
                        <a:defRPr/>
                      </a:pPr>
                      <a:r>
                        <a:rPr lang="en-GB" sz="1400">
                          <a:effectLst/>
                          <a:latin typeface="+mj-lt"/>
                          <a:ea typeface="Times New Roman" panose="02020603050405020304" pitchFamily="18" charset="0"/>
                          <a:cs typeface="Times New Roman" panose="02020603050405020304" pitchFamily="18" charset="0"/>
                        </a:rPr>
                        <a:t>Analysis can be complex and requires a weighting scheme</a:t>
                      </a:r>
                      <a:endParaRPr lang="en-GB" sz="1400">
                        <a:effectLst/>
                        <a:latin typeface="+mj-lt"/>
                        <a:ea typeface="Calibri" panose="020F0502020204030204" pitchFamily="34" charset="0"/>
                        <a:cs typeface="Times New Roman" panose="02020603050405020304" pitchFamily="18" charset="0"/>
                      </a:endParaRPr>
                    </a:p>
                  </a:txBody>
                  <a:tcPr marL="81280" marR="81280" marT="30480" marB="30480"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EDFC6"/>
                    </a:solidFill>
                  </a:tcPr>
                </a:tc>
                <a:extLst>
                  <a:ext uri="{0D108BD9-81ED-4DB2-BD59-A6C34878D82A}">
                    <a16:rowId xmlns:a16="http://schemas.microsoft.com/office/drawing/2014/main" val="10002"/>
                  </a:ext>
                </a:extLst>
              </a:tr>
            </a:tbl>
          </a:graphicData>
        </a:graphic>
      </p:graphicFrame>
      <p:sp>
        <p:nvSpPr>
          <p:cNvPr id="67" name="TextBox 66">
            <a:extLst>
              <a:ext uri="{FF2B5EF4-FFF2-40B4-BE49-F238E27FC236}">
                <a16:creationId xmlns:a16="http://schemas.microsoft.com/office/drawing/2014/main" id="{713F15BB-D742-41CB-952B-613EF6177B25}"/>
              </a:ext>
            </a:extLst>
          </p:cNvPr>
          <p:cNvSpPr txBox="1"/>
          <p:nvPr/>
        </p:nvSpPr>
        <p:spPr>
          <a:xfrm>
            <a:off x="22462173" y="4752401"/>
            <a:ext cx="6194833" cy="1080296"/>
          </a:xfrm>
          <a:prstGeom prst="rect">
            <a:avLst/>
          </a:prstGeom>
          <a:noFill/>
        </p:spPr>
        <p:txBody>
          <a:bodyPr wrap="square" lIns="0" tIns="0" rIns="182880" bIns="0" rtlCol="0">
            <a:spAutoFit/>
          </a:bodyPr>
          <a:lstStyle/>
          <a:p>
            <a:pPr>
              <a:lnSpc>
                <a:spcPct val="90000"/>
              </a:lnSpc>
              <a:buClr>
                <a:srgbClr val="A21C49"/>
              </a:buClr>
            </a:pPr>
            <a:r>
              <a:rPr lang="en-US" sz="1800" b="1">
                <a:solidFill>
                  <a:srgbClr val="A21C49"/>
                </a:solidFill>
              </a:rPr>
              <a:t>Patient’s benefit:</a:t>
            </a:r>
          </a:p>
          <a:p>
            <a:r>
              <a:rPr lang="en-GB" sz="1800"/>
              <a:t>The </a:t>
            </a:r>
            <a:r>
              <a:rPr lang="en-GB" sz="1800" err="1"/>
              <a:t>wGEE</a:t>
            </a:r>
            <a:r>
              <a:rPr lang="en-GB" sz="1800"/>
              <a:t> allows for communication of longitudinal changes in PROs and how these changes differ depending on patients’ health and socio-demographic characteristics.</a:t>
            </a:r>
          </a:p>
        </p:txBody>
      </p:sp>
      <p:sp>
        <p:nvSpPr>
          <p:cNvPr id="4" name="Rectangle 3">
            <a:extLst>
              <a:ext uri="{FF2B5EF4-FFF2-40B4-BE49-F238E27FC236}">
                <a16:creationId xmlns:a16="http://schemas.microsoft.com/office/drawing/2014/main" id="{6FE4A76F-7371-4546-A4C3-C48910638EFC}"/>
              </a:ext>
            </a:extLst>
          </p:cNvPr>
          <p:cNvSpPr/>
          <p:nvPr/>
        </p:nvSpPr>
        <p:spPr>
          <a:xfrm>
            <a:off x="18830050" y="6042437"/>
            <a:ext cx="9758119" cy="374754"/>
          </a:xfrm>
          <a:prstGeom prst="rect">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GB" sz="1800" b="1"/>
              <a:t>Allows physicians to concentrate on individual patients’ needs</a:t>
            </a:r>
            <a:endParaRPr lang="en-US" sz="1800" b="1"/>
          </a:p>
        </p:txBody>
      </p:sp>
      <p:pic>
        <p:nvPicPr>
          <p:cNvPr id="68" name="Graphic 67" descr="Covid-19 outline">
            <a:extLst>
              <a:ext uri="{FF2B5EF4-FFF2-40B4-BE49-F238E27FC236}">
                <a16:creationId xmlns:a16="http://schemas.microsoft.com/office/drawing/2014/main" id="{95F07226-5759-4228-B2FA-6C490E1A8DA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1333480" y="4897569"/>
            <a:ext cx="985944" cy="985944"/>
          </a:xfrm>
          <a:prstGeom prst="rect">
            <a:avLst/>
          </a:prstGeom>
        </p:spPr>
      </p:pic>
      <p:pic>
        <p:nvPicPr>
          <p:cNvPr id="69" name="Graphic 68" descr="Brain outline">
            <a:extLst>
              <a:ext uri="{FF2B5EF4-FFF2-40B4-BE49-F238E27FC236}">
                <a16:creationId xmlns:a16="http://schemas.microsoft.com/office/drawing/2014/main" id="{C2D1926B-D627-42B4-92B4-308CAD1358F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0147539" y="4897569"/>
            <a:ext cx="985944" cy="985944"/>
          </a:xfrm>
          <a:prstGeom prst="rect">
            <a:avLst/>
          </a:prstGeom>
        </p:spPr>
      </p:pic>
      <p:pic>
        <p:nvPicPr>
          <p:cNvPr id="70" name="Graphic 69" descr="Man with cane outline">
            <a:extLst>
              <a:ext uri="{FF2B5EF4-FFF2-40B4-BE49-F238E27FC236}">
                <a16:creationId xmlns:a16="http://schemas.microsoft.com/office/drawing/2014/main" id="{DEA4F84F-5925-4C18-850F-07AF90FF2428}"/>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8927227" y="4897569"/>
            <a:ext cx="985944" cy="985944"/>
          </a:xfrm>
          <a:prstGeom prst="rect">
            <a:avLst/>
          </a:prstGeom>
        </p:spPr>
      </p:pic>
      <p:sp>
        <p:nvSpPr>
          <p:cNvPr id="73" name="TextBox 72">
            <a:extLst>
              <a:ext uri="{FF2B5EF4-FFF2-40B4-BE49-F238E27FC236}">
                <a16:creationId xmlns:a16="http://schemas.microsoft.com/office/drawing/2014/main" id="{B24E9E0A-9E40-48E6-95D1-5D063E6FC66B}"/>
              </a:ext>
            </a:extLst>
          </p:cNvPr>
          <p:cNvSpPr txBox="1"/>
          <p:nvPr/>
        </p:nvSpPr>
        <p:spPr>
          <a:xfrm>
            <a:off x="11745685" y="3191206"/>
            <a:ext cx="6248400" cy="387798"/>
          </a:xfrm>
          <a:prstGeom prst="rect">
            <a:avLst/>
          </a:prstGeom>
          <a:noFill/>
        </p:spPr>
        <p:txBody>
          <a:bodyPr wrap="square" lIns="0" tIns="0" rIns="0" bIns="0" rtlCol="0">
            <a:spAutoFit/>
          </a:bodyPr>
          <a:lstStyle/>
          <a:p>
            <a:pPr marL="801688" indent="-801688">
              <a:lnSpc>
                <a:spcPct val="90000"/>
              </a:lnSpc>
            </a:pPr>
            <a:r>
              <a:rPr lang="en-US" sz="1400" b="1">
                <a:solidFill>
                  <a:srgbClr val="2E318A"/>
                </a:solidFill>
              </a:rPr>
              <a:t>Figure 1. SF-36 mental component score (MCS) and physical component score (PCS) over the two-year follow-up</a:t>
            </a:r>
          </a:p>
        </p:txBody>
      </p:sp>
      <p:sp>
        <p:nvSpPr>
          <p:cNvPr id="82" name="Rectangle 81">
            <a:extLst>
              <a:ext uri="{FF2B5EF4-FFF2-40B4-BE49-F238E27FC236}">
                <a16:creationId xmlns:a16="http://schemas.microsoft.com/office/drawing/2014/main" id="{67B853D0-23D0-4B33-B20F-268FA1D15336}"/>
              </a:ext>
            </a:extLst>
          </p:cNvPr>
          <p:cNvSpPr/>
          <p:nvPr/>
        </p:nvSpPr>
        <p:spPr>
          <a:xfrm>
            <a:off x="11666961" y="3713374"/>
            <a:ext cx="6248400" cy="3927559"/>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pic>
        <p:nvPicPr>
          <p:cNvPr id="81" name="Picture 80">
            <a:extLst>
              <a:ext uri="{FF2B5EF4-FFF2-40B4-BE49-F238E27FC236}">
                <a16:creationId xmlns:a16="http://schemas.microsoft.com/office/drawing/2014/main" id="{AE29E926-0443-4A3A-97B4-43335411C40E}"/>
              </a:ext>
            </a:extLst>
          </p:cNvPr>
          <p:cNvPicPr>
            <a:picLocks noChangeAspect="1"/>
          </p:cNvPicPr>
          <p:nvPr/>
        </p:nvPicPr>
        <p:blipFill rotWithShape="1">
          <a:blip r:embed="rId20"/>
          <a:srcRect l="16274" t="10416" r="10963" b="49494"/>
          <a:stretch/>
        </p:blipFill>
        <p:spPr>
          <a:xfrm>
            <a:off x="11705932" y="3796919"/>
            <a:ext cx="6161563" cy="1909574"/>
          </a:xfrm>
          <a:prstGeom prst="rect">
            <a:avLst/>
          </a:prstGeom>
        </p:spPr>
      </p:pic>
      <p:pic>
        <p:nvPicPr>
          <p:cNvPr id="83" name="Picture 82">
            <a:extLst>
              <a:ext uri="{FF2B5EF4-FFF2-40B4-BE49-F238E27FC236}">
                <a16:creationId xmlns:a16="http://schemas.microsoft.com/office/drawing/2014/main" id="{479EADF5-5E1A-4110-A01E-56C95BE80006}"/>
              </a:ext>
            </a:extLst>
          </p:cNvPr>
          <p:cNvPicPr>
            <a:picLocks noChangeAspect="1"/>
          </p:cNvPicPr>
          <p:nvPr/>
        </p:nvPicPr>
        <p:blipFill rotWithShape="1">
          <a:blip r:embed="rId20"/>
          <a:srcRect l="16274" t="50770" r="10963" b="9748"/>
          <a:stretch/>
        </p:blipFill>
        <p:spPr>
          <a:xfrm>
            <a:off x="11714596" y="5704101"/>
            <a:ext cx="6161563" cy="1880640"/>
          </a:xfrm>
          <a:prstGeom prst="rect">
            <a:avLst/>
          </a:prstGeom>
        </p:spPr>
      </p:pic>
      <p:sp>
        <p:nvSpPr>
          <p:cNvPr id="92" name="Rectangle 91">
            <a:extLst>
              <a:ext uri="{FF2B5EF4-FFF2-40B4-BE49-F238E27FC236}">
                <a16:creationId xmlns:a16="http://schemas.microsoft.com/office/drawing/2014/main" id="{74079BB4-EE6D-460F-94CD-D9E9B716B9E0}"/>
              </a:ext>
            </a:extLst>
          </p:cNvPr>
          <p:cNvSpPr/>
          <p:nvPr/>
        </p:nvSpPr>
        <p:spPr>
          <a:xfrm>
            <a:off x="18827720" y="4659823"/>
            <a:ext cx="9758118" cy="1774892"/>
          </a:xfrm>
          <a:prstGeom prst="rect">
            <a:avLst/>
          </a:prstGeom>
          <a:no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3" name="TextBox 2">
            <a:extLst>
              <a:ext uri="{FF2B5EF4-FFF2-40B4-BE49-F238E27FC236}">
                <a16:creationId xmlns:a16="http://schemas.microsoft.com/office/drawing/2014/main" id="{9FAB827A-1CEA-407F-98D0-0806DB942660}"/>
              </a:ext>
            </a:extLst>
          </p:cNvPr>
          <p:cNvSpPr txBox="1"/>
          <p:nvPr/>
        </p:nvSpPr>
        <p:spPr>
          <a:xfrm>
            <a:off x="6016350" y="8555541"/>
            <a:ext cx="5481260" cy="1163395"/>
          </a:xfrm>
          <a:prstGeom prst="rect">
            <a:avLst/>
          </a:prstGeom>
          <a:noFill/>
        </p:spPr>
        <p:txBody>
          <a:bodyPr wrap="square" lIns="0" tIns="0" rIns="0" bIns="0" rtlCol="0">
            <a:spAutoFit/>
          </a:bodyPr>
          <a:lstStyle/>
          <a:p>
            <a:pPr>
              <a:lnSpc>
                <a:spcPct val="90000"/>
              </a:lnSpc>
            </a:pPr>
            <a:r>
              <a:rPr lang="en-GB" sz="1400">
                <a:latin typeface="Arial" panose="020B0604020202020204" pitchFamily="34" charset="0"/>
                <a:ea typeface="Calibri" panose="020F0502020204030204" pitchFamily="34" charset="0"/>
                <a:cs typeface="Arial" panose="020B0604020202020204" pitchFamily="34" charset="0"/>
              </a:rPr>
              <a:t>Most patients were male, had no physical or neuropsychiatric comorbidities and had not presented with advanced </a:t>
            </a:r>
            <a:r>
              <a:rPr lang="en-GB" sz="1400">
                <a:ea typeface="Calibri" panose="020F0502020204030204" pitchFamily="34" charset="0"/>
                <a:cs typeface="Times New Roman" panose="02020603050405020304" pitchFamily="18" charset="0"/>
              </a:rPr>
              <a:t>HIV </a:t>
            </a:r>
          </a:p>
          <a:p>
            <a:pPr>
              <a:lnSpc>
                <a:spcPct val="90000"/>
              </a:lnSpc>
            </a:pPr>
            <a:endParaRPr lang="en-GB" sz="1400">
              <a:ea typeface="Calibri" panose="020F0502020204030204" pitchFamily="34" charset="0"/>
              <a:cs typeface="Times New Roman" panose="02020603050405020304" pitchFamily="18" charset="0"/>
            </a:endParaRPr>
          </a:p>
          <a:p>
            <a:pPr>
              <a:lnSpc>
                <a:spcPct val="90000"/>
              </a:lnSpc>
            </a:pPr>
            <a:r>
              <a:rPr lang="en-GB" sz="1400">
                <a:ea typeface="Calibri" panose="020F0502020204030204" pitchFamily="34" charset="0"/>
                <a:cs typeface="Times New Roman" panose="02020603050405020304" pitchFamily="18" charset="0"/>
              </a:rPr>
              <a:t>269 patients (91.8%) provided evaluable SF-36 data at baseline but this dropped to 185 (63.1%) at month 3 and 163 (60.6%) at month 24 (Figure 1a).  </a:t>
            </a:r>
          </a:p>
        </p:txBody>
      </p:sp>
      <p:pic>
        <p:nvPicPr>
          <p:cNvPr id="85" name="Graphic 84" descr="Bar graph with downward trend outline">
            <a:extLst>
              <a:ext uri="{FF2B5EF4-FFF2-40B4-BE49-F238E27FC236}">
                <a16:creationId xmlns:a16="http://schemas.microsoft.com/office/drawing/2014/main" id="{07EFE629-5E2A-4769-9290-2DBE376D14A0}"/>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5446787" y="9164635"/>
            <a:ext cx="361465" cy="361465"/>
          </a:xfrm>
          <a:prstGeom prst="rect">
            <a:avLst/>
          </a:prstGeom>
        </p:spPr>
      </p:pic>
      <p:pic>
        <p:nvPicPr>
          <p:cNvPr id="86" name="Graphic 85" descr="Logarithmic Graph outline">
            <a:extLst>
              <a:ext uri="{FF2B5EF4-FFF2-40B4-BE49-F238E27FC236}">
                <a16:creationId xmlns:a16="http://schemas.microsoft.com/office/drawing/2014/main" id="{F136ACCC-F224-4574-8289-52DB894377EB}"/>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1756621" y="8620142"/>
            <a:ext cx="342602" cy="293364"/>
          </a:xfrm>
          <a:prstGeom prst="rect">
            <a:avLst/>
          </a:prstGeom>
        </p:spPr>
      </p:pic>
      <p:sp>
        <p:nvSpPr>
          <p:cNvPr id="100" name="Oval 99">
            <a:extLst>
              <a:ext uri="{FF2B5EF4-FFF2-40B4-BE49-F238E27FC236}">
                <a16:creationId xmlns:a16="http://schemas.microsoft.com/office/drawing/2014/main" id="{F61914E8-1F78-429F-BCE6-2B429A8D9441}"/>
              </a:ext>
            </a:extLst>
          </p:cNvPr>
          <p:cNvSpPr/>
          <p:nvPr/>
        </p:nvSpPr>
        <p:spPr>
          <a:xfrm>
            <a:off x="11712495" y="9133283"/>
            <a:ext cx="424168" cy="424168"/>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pic>
        <p:nvPicPr>
          <p:cNvPr id="87" name="Graphic 86" descr="Users">
            <a:extLst>
              <a:ext uri="{FF2B5EF4-FFF2-40B4-BE49-F238E27FC236}">
                <a16:creationId xmlns:a16="http://schemas.microsoft.com/office/drawing/2014/main" id="{69540632-3DA5-40C6-9998-E0E7EF21C7C6}"/>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1740840" y="9164635"/>
            <a:ext cx="361465" cy="361465"/>
          </a:xfrm>
          <a:prstGeom prst="rect">
            <a:avLst/>
          </a:prstGeom>
        </p:spPr>
      </p:pic>
      <p:sp>
        <p:nvSpPr>
          <p:cNvPr id="104" name="Rectangle 103">
            <a:extLst>
              <a:ext uri="{FF2B5EF4-FFF2-40B4-BE49-F238E27FC236}">
                <a16:creationId xmlns:a16="http://schemas.microsoft.com/office/drawing/2014/main" id="{5ED1FA24-71C8-4AE2-8128-6B3057AD2D48}"/>
              </a:ext>
            </a:extLst>
          </p:cNvPr>
          <p:cNvSpPr/>
          <p:nvPr/>
        </p:nvSpPr>
        <p:spPr>
          <a:xfrm>
            <a:off x="5175916" y="9993588"/>
            <a:ext cx="13305984" cy="5779751"/>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A21C49"/>
              </a:buClr>
            </a:pPr>
            <a:endParaRPr lang="en-US" sz="6000"/>
          </a:p>
        </p:txBody>
      </p:sp>
      <p:sp>
        <p:nvSpPr>
          <p:cNvPr id="80" name="Rectangle 79">
            <a:extLst>
              <a:ext uri="{FF2B5EF4-FFF2-40B4-BE49-F238E27FC236}">
                <a16:creationId xmlns:a16="http://schemas.microsoft.com/office/drawing/2014/main" id="{1630D799-68BA-47C2-8A7C-8AB1503DD96B}"/>
              </a:ext>
            </a:extLst>
          </p:cNvPr>
          <p:cNvSpPr/>
          <p:nvPr/>
        </p:nvSpPr>
        <p:spPr>
          <a:xfrm>
            <a:off x="5529815" y="11041189"/>
            <a:ext cx="5972586" cy="4387495"/>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75" name="TextBox 74">
            <a:extLst>
              <a:ext uri="{FF2B5EF4-FFF2-40B4-BE49-F238E27FC236}">
                <a16:creationId xmlns:a16="http://schemas.microsoft.com/office/drawing/2014/main" id="{DAD4DA61-A602-4F9D-9D4D-A05C37FB38E3}"/>
              </a:ext>
            </a:extLst>
          </p:cNvPr>
          <p:cNvSpPr txBox="1"/>
          <p:nvPr/>
        </p:nvSpPr>
        <p:spPr>
          <a:xfrm>
            <a:off x="6024356" y="14382482"/>
            <a:ext cx="2426224" cy="615553"/>
          </a:xfrm>
          <a:prstGeom prst="rect">
            <a:avLst/>
          </a:prstGeom>
          <a:noFill/>
        </p:spPr>
        <p:txBody>
          <a:bodyPr wrap="square" lIns="0" tIns="0" rIns="0" bIns="0" rtlCol="0">
            <a:spAutoFit/>
          </a:bodyPr>
          <a:lstStyle/>
          <a:p>
            <a:r>
              <a:rPr lang="en-GB" sz="1000"/>
              <a:t>Reference: Male, HIV RNA &lt;5000 copies per ml, Age &lt;30 years, Number of mental and physical comorbidities = 0, Presentation with advanced HIV = No.</a:t>
            </a:r>
          </a:p>
        </p:txBody>
      </p:sp>
      <p:pic>
        <p:nvPicPr>
          <p:cNvPr id="78" name="Picture 77">
            <a:extLst>
              <a:ext uri="{FF2B5EF4-FFF2-40B4-BE49-F238E27FC236}">
                <a16:creationId xmlns:a16="http://schemas.microsoft.com/office/drawing/2014/main" id="{56A6353E-BA8D-4683-9653-F2B422CC3A90}"/>
              </a:ext>
            </a:extLst>
          </p:cNvPr>
          <p:cNvPicPr>
            <a:picLocks noChangeAspect="1"/>
          </p:cNvPicPr>
          <p:nvPr/>
        </p:nvPicPr>
        <p:blipFill rotWithShape="1">
          <a:blip r:embed="rId27"/>
          <a:srcRect t="1090" r="63981" b="9399"/>
          <a:stretch/>
        </p:blipFill>
        <p:spPr>
          <a:xfrm>
            <a:off x="5843628" y="11393831"/>
            <a:ext cx="2524522" cy="2396491"/>
          </a:xfrm>
          <a:prstGeom prst="rect">
            <a:avLst/>
          </a:prstGeom>
        </p:spPr>
      </p:pic>
      <p:pic>
        <p:nvPicPr>
          <p:cNvPr id="79" name="Picture 78">
            <a:extLst>
              <a:ext uri="{FF2B5EF4-FFF2-40B4-BE49-F238E27FC236}">
                <a16:creationId xmlns:a16="http://schemas.microsoft.com/office/drawing/2014/main" id="{941FFB3B-A8F3-4C48-A46C-33F3E8C7D4D4}"/>
              </a:ext>
            </a:extLst>
          </p:cNvPr>
          <p:cNvPicPr>
            <a:picLocks noChangeAspect="1"/>
          </p:cNvPicPr>
          <p:nvPr/>
        </p:nvPicPr>
        <p:blipFill rotWithShape="1">
          <a:blip r:embed="rId27"/>
          <a:srcRect l="36019" t="1731" r="27600" b="8369"/>
          <a:stretch/>
        </p:blipFill>
        <p:spPr>
          <a:xfrm>
            <a:off x="8611066" y="11464959"/>
            <a:ext cx="2550666" cy="2407651"/>
          </a:xfrm>
          <a:prstGeom prst="rect">
            <a:avLst/>
          </a:prstGeom>
        </p:spPr>
      </p:pic>
      <p:sp>
        <p:nvSpPr>
          <p:cNvPr id="74" name="TextBox 73">
            <a:extLst>
              <a:ext uri="{FF2B5EF4-FFF2-40B4-BE49-F238E27FC236}">
                <a16:creationId xmlns:a16="http://schemas.microsoft.com/office/drawing/2014/main" id="{A8B8CAB5-9318-45D5-8025-A86007422189}"/>
              </a:ext>
            </a:extLst>
          </p:cNvPr>
          <p:cNvSpPr txBox="1"/>
          <p:nvPr/>
        </p:nvSpPr>
        <p:spPr>
          <a:xfrm>
            <a:off x="5268798" y="10168297"/>
            <a:ext cx="6233603" cy="581698"/>
          </a:xfrm>
          <a:prstGeom prst="rect">
            <a:avLst/>
          </a:prstGeom>
          <a:noFill/>
        </p:spPr>
        <p:txBody>
          <a:bodyPr wrap="square" lIns="0" tIns="0" rIns="0" bIns="0" rtlCol="0">
            <a:spAutoFit/>
          </a:bodyPr>
          <a:lstStyle/>
          <a:p>
            <a:pPr marL="817563" indent="-817563">
              <a:lnSpc>
                <a:spcPct val="90000"/>
              </a:lnSpc>
            </a:pPr>
            <a:r>
              <a:rPr lang="en-US" sz="1400" b="1" dirty="0">
                <a:solidFill>
                  <a:srgbClr val="2E318A"/>
                </a:solidFill>
              </a:rPr>
              <a:t>Figure 2. Adjusted SF-36 mental (A) and physical (B) component scores over the two-year follow-up, estimated using weighted </a:t>
            </a:r>
            <a:r>
              <a:rPr lang="en-US" sz="1400" b="1" dirty="0" err="1">
                <a:solidFill>
                  <a:srgbClr val="2E318A"/>
                </a:solidFill>
              </a:rPr>
              <a:t>generalised</a:t>
            </a:r>
            <a:r>
              <a:rPr lang="en-US" sz="1400" b="1" dirty="0">
                <a:solidFill>
                  <a:srgbClr val="2E318A"/>
                </a:solidFill>
              </a:rPr>
              <a:t> estimating equations</a:t>
            </a:r>
          </a:p>
        </p:txBody>
      </p:sp>
      <p:sp>
        <p:nvSpPr>
          <p:cNvPr id="6" name="TextBox 5">
            <a:extLst>
              <a:ext uri="{FF2B5EF4-FFF2-40B4-BE49-F238E27FC236}">
                <a16:creationId xmlns:a16="http://schemas.microsoft.com/office/drawing/2014/main" id="{E28B5B90-232C-47FB-918A-0A6E5A5560B9}"/>
              </a:ext>
            </a:extLst>
          </p:cNvPr>
          <p:cNvSpPr txBox="1"/>
          <p:nvPr/>
        </p:nvSpPr>
        <p:spPr>
          <a:xfrm flipH="1">
            <a:off x="13138484" y="11268156"/>
            <a:ext cx="4994616" cy="3684085"/>
          </a:xfrm>
          <a:prstGeom prst="rect">
            <a:avLst/>
          </a:prstGeom>
          <a:noFill/>
        </p:spPr>
        <p:txBody>
          <a:bodyPr wrap="square" lIns="0" tIns="0" rIns="0" bIns="0" rtlCol="0">
            <a:spAutoFit/>
          </a:bodyPr>
          <a:lstStyle/>
          <a:p>
            <a:pPr>
              <a:lnSpc>
                <a:spcPct val="90000"/>
              </a:lnSpc>
            </a:pPr>
            <a:r>
              <a:rPr lang="en-GB" sz="1400" dirty="0"/>
              <a:t>The population-average mental and physical health-related quality of life (HRQoL) statistically significantly improved after treatment initiation (Figures 1 and 2).</a:t>
            </a:r>
          </a:p>
          <a:p>
            <a:pPr marL="528638" indent="-528638">
              <a:lnSpc>
                <a:spcPct val="90000"/>
              </a:lnSpc>
            </a:pPr>
            <a:r>
              <a:rPr lang="en-GB" sz="1400" dirty="0"/>
              <a:t>-   	MCS increased by 1.8 points per month up to 2 months, then plateaued.</a:t>
            </a:r>
          </a:p>
          <a:p>
            <a:pPr marL="528638" indent="-528638">
              <a:lnSpc>
                <a:spcPct val="90000"/>
              </a:lnSpc>
              <a:buFontTx/>
              <a:buChar char="-"/>
            </a:pPr>
            <a:r>
              <a:rPr lang="en-GB" sz="1400" dirty="0"/>
              <a:t>PCS increased by 0.43 points per month up to 4 months, then plateaued.</a:t>
            </a:r>
          </a:p>
          <a:p>
            <a:pPr marL="285750" indent="-285750">
              <a:lnSpc>
                <a:spcPct val="90000"/>
              </a:lnSpc>
              <a:buFontTx/>
              <a:buChar char="-"/>
            </a:pPr>
            <a:endParaRPr lang="en-GB" sz="1400" dirty="0"/>
          </a:p>
          <a:p>
            <a:pPr marL="285750" indent="-285750">
              <a:lnSpc>
                <a:spcPct val="90000"/>
              </a:lnSpc>
              <a:buFontTx/>
              <a:buChar char="-"/>
            </a:pPr>
            <a:endParaRPr lang="en-GB" sz="1400" dirty="0"/>
          </a:p>
          <a:p>
            <a:pPr marL="285750" indent="-285750">
              <a:lnSpc>
                <a:spcPct val="90000"/>
              </a:lnSpc>
              <a:buFontTx/>
              <a:buChar char="-"/>
            </a:pPr>
            <a:endParaRPr lang="en-GB" sz="1400" dirty="0"/>
          </a:p>
          <a:p>
            <a:pPr>
              <a:lnSpc>
                <a:spcPct val="90000"/>
              </a:lnSpc>
            </a:pPr>
            <a:r>
              <a:rPr lang="en-GB" sz="1400" dirty="0"/>
              <a:t>Older participants and those with physical comorbidities had poorer physical HRQoL throughout the two year follow-up.</a:t>
            </a:r>
          </a:p>
          <a:p>
            <a:pPr>
              <a:lnSpc>
                <a:spcPct val="90000"/>
              </a:lnSpc>
            </a:pPr>
            <a:endParaRPr lang="en-GB" sz="1400" dirty="0"/>
          </a:p>
          <a:p>
            <a:pPr>
              <a:lnSpc>
                <a:spcPct val="90000"/>
              </a:lnSpc>
            </a:pPr>
            <a:r>
              <a:rPr lang="en-GB" sz="1400" dirty="0"/>
              <a:t>Participants with neuropsychiatric comorbidities had poorer mental HRQoL throughout the two year follow-up.</a:t>
            </a:r>
          </a:p>
          <a:p>
            <a:pPr>
              <a:lnSpc>
                <a:spcPct val="90000"/>
              </a:lnSpc>
            </a:pPr>
            <a:endParaRPr lang="en-GB" sz="1400" dirty="0"/>
          </a:p>
          <a:p>
            <a:pPr>
              <a:lnSpc>
                <a:spcPct val="90000"/>
              </a:lnSpc>
            </a:pPr>
            <a:r>
              <a:rPr lang="en-GB" sz="1400" dirty="0"/>
              <a:t>Participants with high viral loads at treatment initiation had poorer mental and physical HRQoL at treatment initiation but showed greater improvements over follow up.</a:t>
            </a:r>
          </a:p>
        </p:txBody>
      </p:sp>
      <p:sp>
        <p:nvSpPr>
          <p:cNvPr id="96" name="Oval 95">
            <a:extLst>
              <a:ext uri="{FF2B5EF4-FFF2-40B4-BE49-F238E27FC236}">
                <a16:creationId xmlns:a16="http://schemas.microsoft.com/office/drawing/2014/main" id="{DC726CE6-14C2-468C-8700-4E672FA35090}"/>
              </a:ext>
            </a:extLst>
          </p:cNvPr>
          <p:cNvSpPr/>
          <p:nvPr/>
        </p:nvSpPr>
        <p:spPr>
          <a:xfrm>
            <a:off x="12031239" y="11252796"/>
            <a:ext cx="671514" cy="671514"/>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93" name="Oval 92">
            <a:extLst>
              <a:ext uri="{FF2B5EF4-FFF2-40B4-BE49-F238E27FC236}">
                <a16:creationId xmlns:a16="http://schemas.microsoft.com/office/drawing/2014/main" id="{C950A1ED-CE44-481C-9E4C-250B67AE3A2E}"/>
              </a:ext>
            </a:extLst>
          </p:cNvPr>
          <p:cNvSpPr/>
          <p:nvPr/>
        </p:nvSpPr>
        <p:spPr>
          <a:xfrm>
            <a:off x="12076516" y="13155251"/>
            <a:ext cx="576618" cy="53334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94" name="Oval 93">
            <a:extLst>
              <a:ext uri="{FF2B5EF4-FFF2-40B4-BE49-F238E27FC236}">
                <a16:creationId xmlns:a16="http://schemas.microsoft.com/office/drawing/2014/main" id="{ED790A22-CEDC-46A0-B615-A3180127B58D}"/>
              </a:ext>
            </a:extLst>
          </p:cNvPr>
          <p:cNvSpPr/>
          <p:nvPr/>
        </p:nvSpPr>
        <p:spPr>
          <a:xfrm>
            <a:off x="12076516" y="13779743"/>
            <a:ext cx="576618" cy="53334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sp>
        <p:nvSpPr>
          <p:cNvPr id="95" name="Oval 94">
            <a:extLst>
              <a:ext uri="{FF2B5EF4-FFF2-40B4-BE49-F238E27FC236}">
                <a16:creationId xmlns:a16="http://schemas.microsoft.com/office/drawing/2014/main" id="{019C619A-EFA1-42DD-945A-408D2B2A97EB}"/>
              </a:ext>
            </a:extLst>
          </p:cNvPr>
          <p:cNvSpPr/>
          <p:nvPr/>
        </p:nvSpPr>
        <p:spPr>
          <a:xfrm>
            <a:off x="12078981" y="14414845"/>
            <a:ext cx="576618" cy="533341"/>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pic>
        <p:nvPicPr>
          <p:cNvPr id="88" name="Graphic 87" descr="Logarithmic Graph outline">
            <a:extLst>
              <a:ext uri="{FF2B5EF4-FFF2-40B4-BE49-F238E27FC236}">
                <a16:creationId xmlns:a16="http://schemas.microsoft.com/office/drawing/2014/main" id="{2C27C1D7-2A69-4B21-80F3-E17F47B5FCAF}"/>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2080501" y="11343233"/>
            <a:ext cx="572990" cy="490641"/>
          </a:xfrm>
          <a:prstGeom prst="rect">
            <a:avLst/>
          </a:prstGeom>
        </p:spPr>
      </p:pic>
      <p:pic>
        <p:nvPicPr>
          <p:cNvPr id="89" name="Graphic 88" descr="Covid-19 outline">
            <a:extLst>
              <a:ext uri="{FF2B5EF4-FFF2-40B4-BE49-F238E27FC236}">
                <a16:creationId xmlns:a16="http://schemas.microsoft.com/office/drawing/2014/main" id="{689CB696-35B2-4AED-BB85-CEC1EB1B95E4}"/>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2076516" y="14439452"/>
            <a:ext cx="584553" cy="476933"/>
          </a:xfrm>
          <a:prstGeom prst="rect">
            <a:avLst/>
          </a:prstGeom>
        </p:spPr>
      </p:pic>
      <p:pic>
        <p:nvPicPr>
          <p:cNvPr id="90" name="Graphic 89" descr="Brain outline">
            <a:extLst>
              <a:ext uri="{FF2B5EF4-FFF2-40B4-BE49-F238E27FC236}">
                <a16:creationId xmlns:a16="http://schemas.microsoft.com/office/drawing/2014/main" id="{3580B195-AF1F-4049-A88E-F12651382237}"/>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2068580" y="13818406"/>
            <a:ext cx="584554" cy="476933"/>
          </a:xfrm>
          <a:prstGeom prst="rect">
            <a:avLst/>
          </a:prstGeom>
        </p:spPr>
      </p:pic>
      <p:pic>
        <p:nvPicPr>
          <p:cNvPr id="91" name="Graphic 90" descr="Man with cane outline">
            <a:extLst>
              <a:ext uri="{FF2B5EF4-FFF2-40B4-BE49-F238E27FC236}">
                <a16:creationId xmlns:a16="http://schemas.microsoft.com/office/drawing/2014/main" id="{6033651E-C7A9-4F74-A4FA-1F4CF5070714}"/>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2095565" y="13183517"/>
            <a:ext cx="571661" cy="466414"/>
          </a:xfrm>
          <a:prstGeom prst="rect">
            <a:avLst/>
          </a:prstGeom>
        </p:spPr>
      </p:pic>
      <p:sp>
        <p:nvSpPr>
          <p:cNvPr id="105" name="TextBox 104">
            <a:extLst>
              <a:ext uri="{FF2B5EF4-FFF2-40B4-BE49-F238E27FC236}">
                <a16:creationId xmlns:a16="http://schemas.microsoft.com/office/drawing/2014/main" id="{83A7C51E-1C27-4041-8EE0-8FE8189C00B0}"/>
              </a:ext>
            </a:extLst>
          </p:cNvPr>
          <p:cNvSpPr txBox="1"/>
          <p:nvPr/>
        </p:nvSpPr>
        <p:spPr>
          <a:xfrm>
            <a:off x="6024356" y="7735422"/>
            <a:ext cx="4985807" cy="461665"/>
          </a:xfrm>
          <a:prstGeom prst="rect">
            <a:avLst/>
          </a:prstGeom>
          <a:noFill/>
        </p:spPr>
        <p:txBody>
          <a:bodyPr wrap="square" lIns="0" tIns="0" rIns="0" bIns="0" rtlCol="0">
            <a:spAutoFit/>
          </a:bodyPr>
          <a:lstStyle/>
          <a:p>
            <a:r>
              <a:rPr lang="en-GB" sz="1000" dirty="0" err="1"/>
              <a:t>sd</a:t>
            </a:r>
            <a:r>
              <a:rPr lang="en-GB" sz="1000" dirty="0"/>
              <a:t> = standard deviation; IQR = interquartile range; MCS = mental component score; PCS = physical component score. MCS and PCS range 0-100. A score of 50 represents the average in the reference USA population.</a:t>
            </a:r>
          </a:p>
        </p:txBody>
      </p:sp>
      <p:sp>
        <p:nvSpPr>
          <p:cNvPr id="106" name="TextBox 105">
            <a:extLst>
              <a:ext uri="{FF2B5EF4-FFF2-40B4-BE49-F238E27FC236}">
                <a16:creationId xmlns:a16="http://schemas.microsoft.com/office/drawing/2014/main" id="{1189A9D7-5D70-47A2-A80A-DA63042BFD7B}"/>
              </a:ext>
            </a:extLst>
          </p:cNvPr>
          <p:cNvSpPr txBox="1"/>
          <p:nvPr/>
        </p:nvSpPr>
        <p:spPr>
          <a:xfrm>
            <a:off x="12300968" y="8555541"/>
            <a:ext cx="5481260" cy="969496"/>
          </a:xfrm>
          <a:prstGeom prst="rect">
            <a:avLst/>
          </a:prstGeom>
          <a:noFill/>
        </p:spPr>
        <p:txBody>
          <a:bodyPr wrap="square" lIns="0" tIns="0" rIns="0" bIns="0" rtlCol="0">
            <a:spAutoFit/>
          </a:bodyPr>
          <a:lstStyle/>
          <a:p>
            <a:pPr>
              <a:lnSpc>
                <a:spcPct val="90000"/>
              </a:lnSpc>
            </a:pPr>
            <a:r>
              <a:rPr lang="en-GB" sz="1400" dirty="0">
                <a:ea typeface="Calibri" panose="020F0502020204030204" pitchFamily="34" charset="0"/>
                <a:cs typeface="Times New Roman" panose="02020603050405020304" pitchFamily="18" charset="0"/>
              </a:rPr>
              <a:t>The overall population MCS and PCS increased between baseline </a:t>
            </a:r>
            <a:br>
              <a:rPr lang="en-GB" sz="1400" dirty="0">
                <a:ea typeface="Calibri" panose="020F0502020204030204" pitchFamily="34" charset="0"/>
                <a:cs typeface="Times New Roman" panose="02020603050405020304" pitchFamily="18" charset="0"/>
              </a:rPr>
            </a:br>
            <a:r>
              <a:rPr lang="en-GB" sz="1400" dirty="0">
                <a:ea typeface="Calibri" panose="020F0502020204030204" pitchFamily="34" charset="0"/>
                <a:cs typeface="Times New Roman" panose="02020603050405020304" pitchFamily="18" charset="0"/>
              </a:rPr>
              <a:t>and month 6, then displayed a plateau or slight decline (Figure 1b).</a:t>
            </a:r>
          </a:p>
          <a:p>
            <a:pPr>
              <a:lnSpc>
                <a:spcPct val="90000"/>
              </a:lnSpc>
            </a:pPr>
            <a:endParaRPr lang="en-GB" sz="1400" dirty="0">
              <a:ea typeface="Calibri" panose="020F0502020204030204" pitchFamily="34" charset="0"/>
              <a:cs typeface="Times New Roman" panose="02020603050405020304" pitchFamily="18" charset="0"/>
            </a:endParaRPr>
          </a:p>
          <a:p>
            <a:pPr>
              <a:lnSpc>
                <a:spcPct val="90000"/>
              </a:lnSpc>
            </a:pPr>
            <a:r>
              <a:rPr lang="en-GB" sz="1400" dirty="0">
                <a:ea typeface="Calibri" panose="020F0502020204030204" pitchFamily="34" charset="0"/>
                <a:cs typeface="Times New Roman" panose="02020603050405020304" pitchFamily="18" charset="0"/>
              </a:rPr>
              <a:t>There was substantial heterogeneity in the longitudinal changes in MCS and PCS across individuals (Figures 1c and 1d).</a:t>
            </a:r>
          </a:p>
        </p:txBody>
      </p:sp>
      <p:sp>
        <p:nvSpPr>
          <p:cNvPr id="107" name="Oval 106">
            <a:extLst>
              <a:ext uri="{FF2B5EF4-FFF2-40B4-BE49-F238E27FC236}">
                <a16:creationId xmlns:a16="http://schemas.microsoft.com/office/drawing/2014/main" id="{3F683E8C-FD67-4482-AED5-D6084688C989}"/>
              </a:ext>
            </a:extLst>
          </p:cNvPr>
          <p:cNvSpPr>
            <a:spLocks noChangeAspect="1"/>
          </p:cNvSpPr>
          <p:nvPr/>
        </p:nvSpPr>
        <p:spPr>
          <a:xfrm>
            <a:off x="5433645" y="8554424"/>
            <a:ext cx="424800" cy="424800"/>
          </a:xfrm>
          <a:prstGeom prst="ellipse">
            <a:avLst/>
          </a:prstGeom>
          <a:solidFill>
            <a:srgbClr val="A21C49"/>
          </a:solidFill>
          <a:ln w="19050">
            <a:solidFill>
              <a:srgbClr val="A21C4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a:p>
        </p:txBody>
      </p:sp>
      <p:grpSp>
        <p:nvGrpSpPr>
          <p:cNvPr id="11" name="Graphic 83" descr="Pie chart with solid fill">
            <a:extLst>
              <a:ext uri="{FF2B5EF4-FFF2-40B4-BE49-F238E27FC236}">
                <a16:creationId xmlns:a16="http://schemas.microsoft.com/office/drawing/2014/main" id="{58C4AE2E-A791-4A7A-BED0-3049000DD0CE}"/>
              </a:ext>
            </a:extLst>
          </p:cNvPr>
          <p:cNvGrpSpPr/>
          <p:nvPr/>
        </p:nvGrpSpPr>
        <p:grpSpPr>
          <a:xfrm>
            <a:off x="5477049" y="8598925"/>
            <a:ext cx="335357" cy="335799"/>
            <a:chOff x="5472061" y="8599725"/>
            <a:chExt cx="335357" cy="335799"/>
          </a:xfrm>
          <a:solidFill>
            <a:srgbClr val="FFFFFF"/>
          </a:solidFill>
        </p:grpSpPr>
        <p:sp>
          <p:nvSpPr>
            <p:cNvPr id="12" name="Freeform: Shape 11">
              <a:extLst>
                <a:ext uri="{FF2B5EF4-FFF2-40B4-BE49-F238E27FC236}">
                  <a16:creationId xmlns:a16="http://schemas.microsoft.com/office/drawing/2014/main" id="{4B56BCBF-A2FE-4BD7-9650-201323FAA7A9}"/>
                </a:ext>
              </a:extLst>
            </p:cNvPr>
            <p:cNvSpPr/>
            <p:nvPr/>
          </p:nvSpPr>
          <p:spPr>
            <a:xfrm>
              <a:off x="5472061" y="8599725"/>
              <a:ext cx="280127" cy="335799"/>
            </a:xfrm>
            <a:custGeom>
              <a:avLst/>
              <a:gdLst>
                <a:gd name="connsiteX0" fmla="*/ 159063 w 280127"/>
                <a:gd name="connsiteY0" fmla="*/ 0 h 335799"/>
                <a:gd name="connsiteX1" fmla="*/ 0 w 280127"/>
                <a:gd name="connsiteY1" fmla="*/ 167900 h 335799"/>
                <a:gd name="connsiteX2" fmla="*/ 167900 w 280127"/>
                <a:gd name="connsiteY2" fmla="*/ 335800 h 335799"/>
                <a:gd name="connsiteX3" fmla="*/ 280128 w 280127"/>
                <a:gd name="connsiteY3" fmla="*/ 292499 h 335799"/>
                <a:gd name="connsiteX4" fmla="*/ 159063 w 280127"/>
                <a:gd name="connsiteY4" fmla="*/ 171435 h 335799"/>
                <a:gd name="connsiteX5" fmla="*/ 159063 w 280127"/>
                <a:gd name="connsiteY5" fmla="*/ 0 h 33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127" h="335799">
                  <a:moveTo>
                    <a:pt x="159063" y="0"/>
                  </a:moveTo>
                  <a:cubicBezTo>
                    <a:pt x="70695" y="4418"/>
                    <a:pt x="0" y="78648"/>
                    <a:pt x="0" y="167900"/>
                  </a:cubicBezTo>
                  <a:cubicBezTo>
                    <a:pt x="0" y="260687"/>
                    <a:pt x="75113" y="335800"/>
                    <a:pt x="167900" y="335800"/>
                  </a:cubicBezTo>
                  <a:cubicBezTo>
                    <a:pt x="209875" y="335800"/>
                    <a:pt x="249199" y="320777"/>
                    <a:pt x="280128" y="292499"/>
                  </a:cubicBezTo>
                  <a:lnTo>
                    <a:pt x="159063" y="171435"/>
                  </a:lnTo>
                  <a:lnTo>
                    <a:pt x="159063" y="0"/>
                  </a:lnTo>
                  <a:close/>
                </a:path>
              </a:pathLst>
            </a:custGeom>
            <a:solidFill>
              <a:schemeClr val="bg1"/>
            </a:solidFill>
            <a:ln w="4366" cap="flat">
              <a:solidFill>
                <a:schemeClr val="bg1"/>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9D5643DE-4B53-4F42-97D4-92A3316DC137}"/>
                </a:ext>
              </a:extLst>
            </p:cNvPr>
            <p:cNvSpPr/>
            <p:nvPr/>
          </p:nvSpPr>
          <p:spPr>
            <a:xfrm>
              <a:off x="5648797" y="8599725"/>
              <a:ext cx="158621" cy="159063"/>
            </a:xfrm>
            <a:custGeom>
              <a:avLst/>
              <a:gdLst>
                <a:gd name="connsiteX0" fmla="*/ 0 w 158621"/>
                <a:gd name="connsiteY0" fmla="*/ 0 h 159063"/>
                <a:gd name="connsiteX1" fmla="*/ 0 w 158621"/>
                <a:gd name="connsiteY1" fmla="*/ 159063 h 159063"/>
                <a:gd name="connsiteX2" fmla="*/ 158621 w 158621"/>
                <a:gd name="connsiteY2" fmla="*/ 159063 h 159063"/>
                <a:gd name="connsiteX3" fmla="*/ 0 w 158621"/>
                <a:gd name="connsiteY3" fmla="*/ 0 h 159063"/>
              </a:gdLst>
              <a:ahLst/>
              <a:cxnLst>
                <a:cxn ang="0">
                  <a:pos x="connsiteX0" y="connsiteY0"/>
                </a:cxn>
                <a:cxn ang="0">
                  <a:pos x="connsiteX1" y="connsiteY1"/>
                </a:cxn>
                <a:cxn ang="0">
                  <a:pos x="connsiteX2" y="connsiteY2"/>
                </a:cxn>
                <a:cxn ang="0">
                  <a:pos x="connsiteX3" y="connsiteY3"/>
                </a:cxn>
              </a:cxnLst>
              <a:rect l="l" t="t" r="r" b="b"/>
              <a:pathLst>
                <a:path w="158621" h="159063">
                  <a:moveTo>
                    <a:pt x="0" y="0"/>
                  </a:moveTo>
                  <a:lnTo>
                    <a:pt x="0" y="159063"/>
                  </a:lnTo>
                  <a:lnTo>
                    <a:pt x="158621" y="159063"/>
                  </a:lnTo>
                  <a:cubicBezTo>
                    <a:pt x="154203" y="72904"/>
                    <a:pt x="85717" y="4418"/>
                    <a:pt x="0" y="0"/>
                  </a:cubicBezTo>
                  <a:close/>
                </a:path>
              </a:pathLst>
            </a:custGeom>
            <a:solidFill>
              <a:schemeClr val="bg1"/>
            </a:solidFill>
            <a:ln w="4366" cap="flat">
              <a:solidFill>
                <a:schemeClr val="bg1"/>
              </a:solid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98F6454F-464E-4F3B-85A0-74898546B772}"/>
                </a:ext>
              </a:extLst>
            </p:cNvPr>
            <p:cNvSpPr/>
            <p:nvPr/>
          </p:nvSpPr>
          <p:spPr>
            <a:xfrm>
              <a:off x="5661169" y="8776461"/>
              <a:ext cx="146249" cy="103390"/>
            </a:xfrm>
            <a:custGeom>
              <a:avLst/>
              <a:gdLst>
                <a:gd name="connsiteX0" fmla="*/ 0 w 146249"/>
                <a:gd name="connsiteY0" fmla="*/ 0 h 103390"/>
                <a:gd name="connsiteX1" fmla="*/ 103391 w 146249"/>
                <a:gd name="connsiteY1" fmla="*/ 103391 h 103390"/>
                <a:gd name="connsiteX2" fmla="*/ 146250 w 146249"/>
                <a:gd name="connsiteY2" fmla="*/ 0 h 103390"/>
                <a:gd name="connsiteX3" fmla="*/ 0 w 146249"/>
                <a:gd name="connsiteY3" fmla="*/ 0 h 103390"/>
              </a:gdLst>
              <a:ahLst/>
              <a:cxnLst>
                <a:cxn ang="0">
                  <a:pos x="connsiteX0" y="connsiteY0"/>
                </a:cxn>
                <a:cxn ang="0">
                  <a:pos x="connsiteX1" y="connsiteY1"/>
                </a:cxn>
                <a:cxn ang="0">
                  <a:pos x="connsiteX2" y="connsiteY2"/>
                </a:cxn>
                <a:cxn ang="0">
                  <a:pos x="connsiteX3" y="connsiteY3"/>
                </a:cxn>
              </a:cxnLst>
              <a:rect l="l" t="t" r="r" b="b"/>
              <a:pathLst>
                <a:path w="146249" h="103390">
                  <a:moveTo>
                    <a:pt x="0" y="0"/>
                  </a:moveTo>
                  <a:lnTo>
                    <a:pt x="103391" y="103391"/>
                  </a:lnTo>
                  <a:cubicBezTo>
                    <a:pt x="129460" y="74671"/>
                    <a:pt x="144482" y="38440"/>
                    <a:pt x="146250" y="0"/>
                  </a:cubicBezTo>
                  <a:lnTo>
                    <a:pt x="0" y="0"/>
                  </a:lnTo>
                  <a:close/>
                </a:path>
              </a:pathLst>
            </a:custGeom>
            <a:solidFill>
              <a:schemeClr val="bg1"/>
            </a:solidFill>
            <a:ln w="4366" cap="flat">
              <a:solidFill>
                <a:schemeClr val="bg1"/>
              </a:solidFill>
              <a:prstDash val="solid"/>
              <a:miter/>
            </a:ln>
          </p:spPr>
          <p:txBody>
            <a:bodyPr rtlCol="0" anchor="ctr"/>
            <a:lstStyle/>
            <a:p>
              <a:endParaRPr lang="en-GB"/>
            </a:p>
          </p:txBody>
        </p:sp>
      </p:grpSp>
      <p:sp>
        <p:nvSpPr>
          <p:cNvPr id="108" name="TextBox 107">
            <a:extLst>
              <a:ext uri="{FF2B5EF4-FFF2-40B4-BE49-F238E27FC236}">
                <a16:creationId xmlns:a16="http://schemas.microsoft.com/office/drawing/2014/main" id="{2EBA91AC-08EC-407B-9B11-6CE9DA9ED829}"/>
              </a:ext>
            </a:extLst>
          </p:cNvPr>
          <p:cNvSpPr txBox="1"/>
          <p:nvPr/>
        </p:nvSpPr>
        <p:spPr>
          <a:xfrm>
            <a:off x="18907349" y="6822187"/>
            <a:ext cx="9641567" cy="193899"/>
          </a:xfrm>
          <a:prstGeom prst="rect">
            <a:avLst/>
          </a:prstGeom>
          <a:noFill/>
        </p:spPr>
        <p:txBody>
          <a:bodyPr wrap="square" lIns="0" tIns="0" rIns="0" bIns="0" rtlCol="0">
            <a:spAutoFit/>
          </a:bodyPr>
          <a:lstStyle/>
          <a:p>
            <a:pPr marL="722313" indent="-722313">
              <a:lnSpc>
                <a:spcPct val="90000"/>
              </a:lnSpc>
            </a:pPr>
            <a:r>
              <a:rPr lang="en-US" sz="1400" b="1">
                <a:solidFill>
                  <a:srgbClr val="2E318A"/>
                </a:solidFill>
              </a:rPr>
              <a:t>Table 2. 	Strengths and limitations of alternative statistical approaches for PRO analyses</a:t>
            </a:r>
          </a:p>
        </p:txBody>
      </p:sp>
      <p:sp>
        <p:nvSpPr>
          <p:cNvPr id="97" name="TextBox 96">
            <a:extLst>
              <a:ext uri="{FF2B5EF4-FFF2-40B4-BE49-F238E27FC236}">
                <a16:creationId xmlns:a16="http://schemas.microsoft.com/office/drawing/2014/main" id="{146300EE-26F6-4052-82B3-DA9D2A7D2F3D}"/>
              </a:ext>
            </a:extLst>
          </p:cNvPr>
          <p:cNvSpPr txBox="1"/>
          <p:nvPr/>
        </p:nvSpPr>
        <p:spPr>
          <a:xfrm>
            <a:off x="1589469" y="10596910"/>
            <a:ext cx="3396150" cy="1508105"/>
          </a:xfrm>
          <a:prstGeom prst="rect">
            <a:avLst/>
          </a:prstGeom>
          <a:noFill/>
        </p:spPr>
        <p:txBody>
          <a:bodyPr wrap="square" lIns="0" tIns="0" rIns="0" bIns="0" rtlCol="0">
            <a:spAutoFit/>
          </a:bodyPr>
          <a:lstStyle/>
          <a:p>
            <a:pPr>
              <a:buClr>
                <a:schemeClr val="bg1"/>
              </a:buClr>
            </a:pPr>
            <a:r>
              <a:rPr lang="en-GB" sz="1400" dirty="0"/>
              <a:t>The Short Form-36 (SF-36) PRO measures mental and physical health-related quality of life (HRQoL) through the mental and physical component scores, respectively (MCS and PCS). MCS and PCS range 0-100, with higher scores representing better HRQoL.</a:t>
            </a:r>
          </a:p>
        </p:txBody>
      </p:sp>
      <p:pic>
        <p:nvPicPr>
          <p:cNvPr id="54" name="Graphic 53" descr="Checklist with solid fill">
            <a:extLst>
              <a:ext uri="{FF2B5EF4-FFF2-40B4-BE49-F238E27FC236}">
                <a16:creationId xmlns:a16="http://schemas.microsoft.com/office/drawing/2014/main" id="{C9D6AA0E-19C1-4930-9782-F249F5876AF9}"/>
              </a:ext>
            </a:extLst>
          </p:cNvPr>
          <p:cNvPicPr>
            <a:picLocks noChangeAspect="1"/>
          </p:cNvPicPr>
          <p:nvPr/>
        </p:nvPicPr>
        <p:blipFill>
          <a:blip r:embed="rId34">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428604" y="10927122"/>
            <a:ext cx="847680" cy="847680"/>
          </a:xfrm>
          <a:prstGeom prst="rect">
            <a:avLst/>
          </a:prstGeom>
        </p:spPr>
      </p:pic>
      <p:grpSp>
        <p:nvGrpSpPr>
          <p:cNvPr id="109" name="Group 108">
            <a:extLst>
              <a:ext uri="{FF2B5EF4-FFF2-40B4-BE49-F238E27FC236}">
                <a16:creationId xmlns:a16="http://schemas.microsoft.com/office/drawing/2014/main" id="{BFE31921-F522-4D27-8659-8A22949EBC8D}"/>
              </a:ext>
            </a:extLst>
          </p:cNvPr>
          <p:cNvGrpSpPr/>
          <p:nvPr/>
        </p:nvGrpSpPr>
        <p:grpSpPr>
          <a:xfrm>
            <a:off x="8993622" y="13947296"/>
            <a:ext cx="2468201" cy="1332247"/>
            <a:chOff x="5389449" y="3108004"/>
            <a:chExt cx="2468201" cy="1332247"/>
          </a:xfrm>
        </p:grpSpPr>
        <p:sp>
          <p:nvSpPr>
            <p:cNvPr id="110" name="TextBox 109">
              <a:extLst>
                <a:ext uri="{FF2B5EF4-FFF2-40B4-BE49-F238E27FC236}">
                  <a16:creationId xmlns:a16="http://schemas.microsoft.com/office/drawing/2014/main" id="{11144EC7-A360-49E3-8B85-B7E599369518}"/>
                </a:ext>
              </a:extLst>
            </p:cNvPr>
            <p:cNvSpPr txBox="1"/>
            <p:nvPr/>
          </p:nvSpPr>
          <p:spPr>
            <a:xfrm>
              <a:off x="5691392" y="3315237"/>
              <a:ext cx="1665480" cy="246221"/>
            </a:xfrm>
            <a:prstGeom prst="rect">
              <a:avLst/>
            </a:prstGeom>
            <a:noFill/>
          </p:spPr>
          <p:txBody>
            <a:bodyPr wrap="square" rtlCol="0">
              <a:spAutoFit/>
            </a:bodyPr>
            <a:lstStyle/>
            <a:p>
              <a:r>
                <a:rPr lang="en-GB" sz="1000" dirty="0"/>
                <a:t>Advanced HIV (yes)</a:t>
              </a:r>
            </a:p>
          </p:txBody>
        </p:sp>
        <p:sp>
          <p:nvSpPr>
            <p:cNvPr id="111" name="TextBox 110">
              <a:extLst>
                <a:ext uri="{FF2B5EF4-FFF2-40B4-BE49-F238E27FC236}">
                  <a16:creationId xmlns:a16="http://schemas.microsoft.com/office/drawing/2014/main" id="{27326D4C-70AF-482B-8025-1E1894B7D230}"/>
                </a:ext>
              </a:extLst>
            </p:cNvPr>
            <p:cNvSpPr txBox="1"/>
            <p:nvPr/>
          </p:nvSpPr>
          <p:spPr>
            <a:xfrm>
              <a:off x="5691392" y="3522469"/>
              <a:ext cx="1240690" cy="246221"/>
            </a:xfrm>
            <a:prstGeom prst="rect">
              <a:avLst/>
            </a:prstGeom>
            <a:noFill/>
          </p:spPr>
          <p:txBody>
            <a:bodyPr wrap="square" rtlCol="0">
              <a:spAutoFit/>
            </a:bodyPr>
            <a:lstStyle/>
            <a:p>
              <a:r>
                <a:rPr lang="en-GB" sz="1000" dirty="0"/>
                <a:t>Age &gt;60 years</a:t>
              </a:r>
            </a:p>
          </p:txBody>
        </p:sp>
        <p:sp>
          <p:nvSpPr>
            <p:cNvPr id="112" name="TextBox 111">
              <a:extLst>
                <a:ext uri="{FF2B5EF4-FFF2-40B4-BE49-F238E27FC236}">
                  <a16:creationId xmlns:a16="http://schemas.microsoft.com/office/drawing/2014/main" id="{2206BAF0-DDEF-45CD-9C14-2B3D35367D36}"/>
                </a:ext>
              </a:extLst>
            </p:cNvPr>
            <p:cNvSpPr txBox="1"/>
            <p:nvPr/>
          </p:nvSpPr>
          <p:spPr>
            <a:xfrm>
              <a:off x="5691392" y="3747193"/>
              <a:ext cx="1838676" cy="246221"/>
            </a:xfrm>
            <a:prstGeom prst="rect">
              <a:avLst/>
            </a:prstGeom>
            <a:noFill/>
          </p:spPr>
          <p:txBody>
            <a:bodyPr wrap="square" rtlCol="0">
              <a:spAutoFit/>
            </a:bodyPr>
            <a:lstStyle/>
            <a:p>
              <a:r>
                <a:rPr lang="en-GB" sz="1000" dirty="0"/>
                <a:t>HIV RNA &gt;100,000 copies</a:t>
              </a:r>
            </a:p>
          </p:txBody>
        </p:sp>
        <p:sp>
          <p:nvSpPr>
            <p:cNvPr id="113" name="TextBox 112">
              <a:extLst>
                <a:ext uri="{FF2B5EF4-FFF2-40B4-BE49-F238E27FC236}">
                  <a16:creationId xmlns:a16="http://schemas.microsoft.com/office/drawing/2014/main" id="{F0C7CAF5-3278-40E6-83A7-DEF3860D003C}"/>
                </a:ext>
              </a:extLst>
            </p:cNvPr>
            <p:cNvSpPr txBox="1"/>
            <p:nvPr/>
          </p:nvSpPr>
          <p:spPr>
            <a:xfrm>
              <a:off x="5691392" y="3969306"/>
              <a:ext cx="2166258" cy="246221"/>
            </a:xfrm>
            <a:prstGeom prst="rect">
              <a:avLst/>
            </a:prstGeom>
            <a:noFill/>
          </p:spPr>
          <p:txBody>
            <a:bodyPr wrap="square" rtlCol="0">
              <a:spAutoFit/>
            </a:bodyPr>
            <a:lstStyle/>
            <a:p>
              <a:r>
                <a:rPr lang="en-GB" sz="1000" dirty="0"/>
                <a:t>Physical comorbidities 4+</a:t>
              </a:r>
            </a:p>
          </p:txBody>
        </p:sp>
        <p:grpSp>
          <p:nvGrpSpPr>
            <p:cNvPr id="114" name="Group 113">
              <a:extLst>
                <a:ext uri="{FF2B5EF4-FFF2-40B4-BE49-F238E27FC236}">
                  <a16:creationId xmlns:a16="http://schemas.microsoft.com/office/drawing/2014/main" id="{CF2FC117-9CCB-4B64-BC54-60C4FBB9B090}"/>
                </a:ext>
              </a:extLst>
            </p:cNvPr>
            <p:cNvGrpSpPr/>
            <p:nvPr/>
          </p:nvGrpSpPr>
          <p:grpSpPr>
            <a:xfrm>
              <a:off x="5389449" y="3153423"/>
              <a:ext cx="345442" cy="1286828"/>
              <a:chOff x="4085582" y="3163252"/>
              <a:chExt cx="345442" cy="1286828"/>
            </a:xfrm>
          </p:grpSpPr>
          <p:pic>
            <p:nvPicPr>
              <p:cNvPr id="117" name="Picture 116">
                <a:extLst>
                  <a:ext uri="{FF2B5EF4-FFF2-40B4-BE49-F238E27FC236}">
                    <a16:creationId xmlns:a16="http://schemas.microsoft.com/office/drawing/2014/main" id="{A861B230-FB04-49E8-A3FE-970C44878BD8}"/>
                  </a:ext>
                </a:extLst>
              </p:cNvPr>
              <p:cNvPicPr>
                <a:picLocks noChangeAspect="1"/>
              </p:cNvPicPr>
              <p:nvPr/>
            </p:nvPicPr>
            <p:blipFill rotWithShape="1">
              <a:blip r:embed="rId36"/>
              <a:srcRect l="59948" t="27258" r="35785" b="43977"/>
              <a:stretch/>
            </p:blipFill>
            <p:spPr>
              <a:xfrm>
                <a:off x="4104639" y="3266440"/>
                <a:ext cx="284481" cy="1183640"/>
              </a:xfrm>
              <a:prstGeom prst="rect">
                <a:avLst/>
              </a:prstGeom>
            </p:spPr>
          </p:pic>
          <p:pic>
            <p:nvPicPr>
              <p:cNvPr id="118" name="Picture 117">
                <a:extLst>
                  <a:ext uri="{FF2B5EF4-FFF2-40B4-BE49-F238E27FC236}">
                    <a16:creationId xmlns:a16="http://schemas.microsoft.com/office/drawing/2014/main" id="{7105AE6E-06DD-4C2D-A198-03641FC3FD6F}"/>
                  </a:ext>
                </a:extLst>
              </p:cNvPr>
              <p:cNvPicPr>
                <a:picLocks noChangeAspect="1"/>
              </p:cNvPicPr>
              <p:nvPr/>
            </p:nvPicPr>
            <p:blipFill rotWithShape="1">
              <a:blip r:embed="rId37"/>
              <a:srcRect l="59632" t="40211" r="35187" b="54789"/>
              <a:stretch/>
            </p:blipFill>
            <p:spPr>
              <a:xfrm>
                <a:off x="4085582" y="4234482"/>
                <a:ext cx="345442" cy="205769"/>
              </a:xfrm>
              <a:prstGeom prst="rect">
                <a:avLst/>
              </a:prstGeom>
            </p:spPr>
          </p:pic>
          <p:pic>
            <p:nvPicPr>
              <p:cNvPr id="119" name="Picture 118">
                <a:extLst>
                  <a:ext uri="{FF2B5EF4-FFF2-40B4-BE49-F238E27FC236}">
                    <a16:creationId xmlns:a16="http://schemas.microsoft.com/office/drawing/2014/main" id="{DB5B9CF2-DEA2-4B86-B4E6-C1136A15E22F}"/>
                  </a:ext>
                </a:extLst>
              </p:cNvPr>
              <p:cNvPicPr>
                <a:picLocks noChangeAspect="1"/>
              </p:cNvPicPr>
              <p:nvPr/>
            </p:nvPicPr>
            <p:blipFill rotWithShape="1">
              <a:blip r:embed="rId37"/>
              <a:srcRect l="60286" t="45524" r="35448" b="49834"/>
              <a:stretch/>
            </p:blipFill>
            <p:spPr>
              <a:xfrm>
                <a:off x="4132441" y="3163252"/>
                <a:ext cx="284481" cy="190973"/>
              </a:xfrm>
              <a:prstGeom prst="rect">
                <a:avLst/>
              </a:prstGeom>
            </p:spPr>
          </p:pic>
        </p:grpSp>
        <p:sp>
          <p:nvSpPr>
            <p:cNvPr id="115" name="TextBox 114">
              <a:extLst>
                <a:ext uri="{FF2B5EF4-FFF2-40B4-BE49-F238E27FC236}">
                  <a16:creationId xmlns:a16="http://schemas.microsoft.com/office/drawing/2014/main" id="{CFAB5C94-B946-49EA-87A4-23F9C33C6889}"/>
                </a:ext>
              </a:extLst>
            </p:cNvPr>
            <p:cNvSpPr txBox="1"/>
            <p:nvPr/>
          </p:nvSpPr>
          <p:spPr>
            <a:xfrm>
              <a:off x="5691392" y="4189115"/>
              <a:ext cx="2166258" cy="246221"/>
            </a:xfrm>
            <a:prstGeom prst="rect">
              <a:avLst/>
            </a:prstGeom>
            <a:noFill/>
          </p:spPr>
          <p:txBody>
            <a:bodyPr wrap="square" rtlCol="0">
              <a:spAutoFit/>
            </a:bodyPr>
            <a:lstStyle/>
            <a:p>
              <a:r>
                <a:rPr lang="en-GB" sz="1000" dirty="0"/>
                <a:t>Mental comorbidities 2+</a:t>
              </a:r>
            </a:p>
          </p:txBody>
        </p:sp>
        <p:sp>
          <p:nvSpPr>
            <p:cNvPr id="116" name="TextBox 115">
              <a:extLst>
                <a:ext uri="{FF2B5EF4-FFF2-40B4-BE49-F238E27FC236}">
                  <a16:creationId xmlns:a16="http://schemas.microsoft.com/office/drawing/2014/main" id="{C607899F-4E26-410D-B8B8-C21DAD85C5F1}"/>
                </a:ext>
              </a:extLst>
            </p:cNvPr>
            <p:cNvSpPr txBox="1"/>
            <p:nvPr/>
          </p:nvSpPr>
          <p:spPr>
            <a:xfrm>
              <a:off x="5691392" y="3108004"/>
              <a:ext cx="2166258" cy="246221"/>
            </a:xfrm>
            <a:prstGeom prst="rect">
              <a:avLst/>
            </a:prstGeom>
            <a:noFill/>
          </p:spPr>
          <p:txBody>
            <a:bodyPr wrap="square" rtlCol="0">
              <a:spAutoFit/>
            </a:bodyPr>
            <a:lstStyle/>
            <a:p>
              <a:r>
                <a:rPr lang="en-GB" sz="1000" dirty="0"/>
                <a:t>Reference</a:t>
              </a:r>
            </a:p>
          </p:txBody>
        </p:sp>
      </p:grpSp>
      <p:pic>
        <p:nvPicPr>
          <p:cNvPr id="25" name="Graphic 24" descr="Scales of justice with solid fill">
            <a:extLst>
              <a:ext uri="{FF2B5EF4-FFF2-40B4-BE49-F238E27FC236}">
                <a16:creationId xmlns:a16="http://schemas.microsoft.com/office/drawing/2014/main" id="{251E0080-BF4B-4F19-AA47-DB8B0BEDDA5B}"/>
              </a:ext>
            </a:extLst>
          </p:cNvPr>
          <p:cNvPicPr>
            <a:picLocks noChangeAspect="1"/>
          </p:cNvPicPr>
          <p:nvPr/>
        </p:nvPicPr>
        <p:blipFill>
          <a:blip r:embed="rId38">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486066" y="12577141"/>
            <a:ext cx="764696" cy="764696"/>
          </a:xfrm>
          <a:prstGeom prst="rect">
            <a:avLst/>
          </a:prstGeom>
        </p:spPr>
      </p:pic>
    </p:spTree>
    <p:extLst>
      <p:ext uri="{BB962C8B-B14F-4D97-AF65-F5344CB8AC3E}">
        <p14:creationId xmlns:p14="http://schemas.microsoft.com/office/powerpoint/2010/main" val="31440422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1"/>
          </a:solidFill>
          <a:miter lim="800000"/>
        </a:ln>
      </a:spPr>
      <a:bodyPr rtlCol="0" anchor="ctr"/>
      <a:lstStyle>
        <a:defPPr algn="ctr">
          <a:lnSpc>
            <a:spcPct val="90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2">
              <a:lumMod val="50000"/>
            </a:schemeClr>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90000"/>
          </a:lnSpc>
          <a:defRPr dirty="0" smtClean="0"/>
        </a:defPPr>
      </a:lstStyle>
    </a:txDef>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extLst>
    <a:ext uri="{05A4C25C-085E-4340-85A3-A5531E510DB2}">
      <thm15:themeFamily xmlns:thm15="http://schemas.microsoft.com/office/thememl/2012/main" name="Gilead HIV TemplateV6.potx" id="{88B0C9EA-49A4-4B8F-80AC-673A8C15F9AB}" vid="{1220EA46-7CB4-4D13-8E8B-CCBD94359894}"/>
    </a:ext>
  </a:extLst>
</a:theme>
</file>

<file path=ppt/theme/theme2.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ppt/theme/theme3.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8032FCA33050458089EE5621195B5A" ma:contentTypeVersion="9" ma:contentTypeDescription="Create a new document." ma:contentTypeScope="" ma:versionID="0842478efbe9b2f95b4209d8faa92d11">
  <xsd:schema xmlns:xsd="http://www.w3.org/2001/XMLSchema" xmlns:xs="http://www.w3.org/2001/XMLSchema" xmlns:p="http://schemas.microsoft.com/office/2006/metadata/properties" xmlns:ns3="1f1f2d5d-fb92-472a-80e6-c74a6ec8ccda" targetNamespace="http://schemas.microsoft.com/office/2006/metadata/properties" ma:root="true" ma:fieldsID="bb8165df00061430236cfee4032edc7b" ns3:_="">
    <xsd:import namespace="1f1f2d5d-fb92-472a-80e6-c74a6ec8ccd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1f2d5d-fb92-472a-80e6-c74a6ec8cc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07F167-B84D-4EC8-81EE-8C65A2C4017C}">
  <ds:schemaRefs>
    <ds:schemaRef ds:uri="http://www.w3.org/XML/1998/namespace"/>
    <ds:schemaRef ds:uri="http://schemas.microsoft.com/office/2006/documentManagement/types"/>
    <ds:schemaRef ds:uri="http://schemas.microsoft.com/office/infopath/2007/PartnerControls"/>
    <ds:schemaRef ds:uri="http://purl.org/dc/dcmitype/"/>
    <ds:schemaRef ds:uri="1f1f2d5d-fb92-472a-80e6-c74a6ec8ccda"/>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26F1C4F-D8F0-4CFC-B602-FCB0C2285582}">
  <ds:schemaRefs>
    <ds:schemaRef ds:uri="http://schemas.microsoft.com/sharepoint/v3/contenttype/forms"/>
  </ds:schemaRefs>
</ds:datastoreItem>
</file>

<file path=customXml/itemProps3.xml><?xml version="1.0" encoding="utf-8"?>
<ds:datastoreItem xmlns:ds="http://schemas.openxmlformats.org/officeDocument/2006/customXml" ds:itemID="{24D0DFB2-5074-4F30-B1BF-3D82A45958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1f2d5d-fb92-472a-80e6-c74a6ec8cc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141</TotalTime>
  <Words>1527</Words>
  <Application>Microsoft Office PowerPoint</Application>
  <PresentationFormat>Custom</PresentationFormat>
  <Paragraphs>115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AdvPSA88B</vt:lpstr>
      <vt:lpstr>Arial</vt:lpstr>
      <vt:lpstr>Calibri</vt:lpstr>
      <vt:lpstr>Wingdings</vt:lpstr>
      <vt:lpstr>blank</vt:lpstr>
      <vt:lpstr>PowerPoint Presentation</vt:lpstr>
    </vt:vector>
  </TitlesOfParts>
  <Company>Gilead Sciences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Marsh</dc:creator>
  <cp:lastModifiedBy>Williams, Lucy</cp:lastModifiedBy>
  <cp:revision>4</cp:revision>
  <cp:lastPrinted>2014-10-01T17:23:48Z</cp:lastPrinted>
  <dcterms:created xsi:type="dcterms:W3CDTF">2015-10-02T16:55:04Z</dcterms:created>
  <dcterms:modified xsi:type="dcterms:W3CDTF">2021-10-14T08:58:57Z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0x010100EC8032FCA33050458089EE5621195B5A</vt:lpwstr>
  </property>
  <property fmtid="{D5CDD505-2E9C-101B-9397-08002B2CF9AE}" pid="3" name="MSIP_Label_418c1083-8924-401d-97ae-40f5eed0fcd8_Enabled">
    <vt:lpwstr>true</vt:lpwstr>
  </property>
  <property fmtid="{D5CDD505-2E9C-101B-9397-08002B2CF9AE}" pid="4" name="MSIP_Label_418c1083-8924-401d-97ae-40f5eed0fcd8_SetDate">
    <vt:lpwstr>2021-10-07T15:04:04Z</vt:lpwstr>
  </property>
  <property fmtid="{D5CDD505-2E9C-101B-9397-08002B2CF9AE}" pid="5" name="MSIP_Label_418c1083-8924-401d-97ae-40f5eed0fcd8_Method">
    <vt:lpwstr>Privileged</vt:lpwstr>
  </property>
  <property fmtid="{D5CDD505-2E9C-101B-9397-08002B2CF9AE}" pid="6" name="MSIP_Label_418c1083-8924-401d-97ae-40f5eed0fcd8_Name">
    <vt:lpwstr>418c1083-8924-401d-97ae-40f5eed0fcd8</vt:lpwstr>
  </property>
  <property fmtid="{D5CDD505-2E9C-101B-9397-08002B2CF9AE}" pid="7" name="MSIP_Label_418c1083-8924-401d-97ae-40f5eed0fcd8_SiteId">
    <vt:lpwstr>a5a8bcaa-3292-41e6-b735-5e8b21f4dbfd</vt:lpwstr>
  </property>
  <property fmtid="{D5CDD505-2E9C-101B-9397-08002B2CF9AE}" pid="8" name="MSIP_Label_418c1083-8924-401d-97ae-40f5eed0fcd8_ActionId">
    <vt:lpwstr>bfa666bb-fcec-40c0-a4cf-416c52adcecc</vt:lpwstr>
  </property>
  <property fmtid="{D5CDD505-2E9C-101B-9397-08002B2CF9AE}" pid="9" name="MSIP_Label_418c1083-8924-401d-97ae-40f5eed0fcd8_ContentBits">
    <vt:lpwstr>0</vt:lpwstr>
  </property>
</Properties>
</file>