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11" r:id="rId5"/>
    <p:sldId id="316" r:id="rId6"/>
    <p:sldId id="277" r:id="rId7"/>
    <p:sldId id="329" r:id="rId8"/>
    <p:sldId id="335" r:id="rId9"/>
    <p:sldId id="330" r:id="rId10"/>
    <p:sldId id="333" r:id="rId11"/>
    <p:sldId id="353" r:id="rId12"/>
    <p:sldId id="350" r:id="rId13"/>
    <p:sldId id="351" r:id="rId14"/>
    <p:sldId id="352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7634E1-0D39-18A7-CA5C-774F2E61307C}" name="Claudia Emmerich" initials="CE" userId="S::claudia.emmerich@gilead.com::f7c0eea1-fbad-4492-9ec4-03f632e2b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14ACA5"/>
    <a:srgbClr val="C9212A"/>
    <a:srgbClr val="FFFFFF"/>
    <a:srgbClr val="B700E2"/>
    <a:srgbClr val="318F86"/>
    <a:srgbClr val="219F8A"/>
    <a:srgbClr val="2C9474"/>
    <a:srgbClr val="3399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Pehlivan" userId="S::claudia.heidorn@gilead.com::49bba77e-7495-4a23-a587-be305e4c114e" providerId="AD" clId="Web-{ED40BDC6-AAFC-3836-4EE7-C328C7031680}"/>
    <pc:docChg chg="addSld modSld">
      <pc:chgData name="Claudia Pehlivan" userId="S::claudia.heidorn@gilead.com::49bba77e-7495-4a23-a587-be305e4c114e" providerId="AD" clId="Web-{ED40BDC6-AAFC-3836-4EE7-C328C7031680}" dt="2022-10-20T08:38:42.556" v="856"/>
      <pc:docMkLst>
        <pc:docMk/>
      </pc:docMkLst>
      <pc:sldChg chg="modSp">
        <pc:chgData name="Claudia Pehlivan" userId="S::claudia.heidorn@gilead.com::49bba77e-7495-4a23-a587-be305e4c114e" providerId="AD" clId="Web-{ED40BDC6-AAFC-3836-4EE7-C328C7031680}" dt="2022-10-20T08:32:08.689" v="798"/>
        <pc:sldMkLst>
          <pc:docMk/>
          <pc:sldMk cId="0" sldId="277"/>
        </pc:sldMkLst>
        <pc:graphicFrameChg chg="mod modGraphic">
          <ac:chgData name="Claudia Pehlivan" userId="S::claudia.heidorn@gilead.com::49bba77e-7495-4a23-a587-be305e4c114e" providerId="AD" clId="Web-{ED40BDC6-AAFC-3836-4EE7-C328C7031680}" dt="2022-10-20T08:32:08.689" v="798"/>
          <ac:graphicFrameMkLst>
            <pc:docMk/>
            <pc:sldMk cId="0" sldId="277"/>
            <ac:graphicFrameMk id="4" creationId="{3A8705C0-2892-4FE1-88FE-E99B0F348C98}"/>
          </ac:graphicFrameMkLst>
        </pc:graphicFrameChg>
      </pc:sldChg>
      <pc:sldChg chg="modSp">
        <pc:chgData name="Claudia Pehlivan" userId="S::claudia.heidorn@gilead.com::49bba77e-7495-4a23-a587-be305e4c114e" providerId="AD" clId="Web-{ED40BDC6-AAFC-3836-4EE7-C328C7031680}" dt="2022-10-20T08:30:31.214" v="791" actId="20577"/>
        <pc:sldMkLst>
          <pc:docMk/>
          <pc:sldMk cId="2677667634" sldId="311"/>
        </pc:sldMkLst>
        <pc:spChg chg="mod">
          <ac:chgData name="Claudia Pehlivan" userId="S::claudia.heidorn@gilead.com::49bba77e-7495-4a23-a587-be305e4c114e" providerId="AD" clId="Web-{ED40BDC6-AAFC-3836-4EE7-C328C7031680}" dt="2022-10-20T08:30:31.214" v="791" actId="20577"/>
          <ac:spMkLst>
            <pc:docMk/>
            <pc:sldMk cId="2677667634" sldId="311"/>
            <ac:spMk id="2" creationId="{F9AD294F-2EA5-4539-B8C8-BF158F7183D0}"/>
          </ac:spMkLst>
        </pc:spChg>
      </pc:sldChg>
      <pc:sldChg chg="modSp">
        <pc:chgData name="Claudia Pehlivan" userId="S::claudia.heidorn@gilead.com::49bba77e-7495-4a23-a587-be305e4c114e" providerId="AD" clId="Web-{ED40BDC6-AAFC-3836-4EE7-C328C7031680}" dt="2022-10-20T08:30:42.668" v="793" actId="20577"/>
        <pc:sldMkLst>
          <pc:docMk/>
          <pc:sldMk cId="2886777730" sldId="316"/>
        </pc:sldMkLst>
        <pc:spChg chg="mod">
          <ac:chgData name="Claudia Pehlivan" userId="S::claudia.heidorn@gilead.com::49bba77e-7495-4a23-a587-be305e4c114e" providerId="AD" clId="Web-{ED40BDC6-AAFC-3836-4EE7-C328C7031680}" dt="2022-10-20T08:30:42.668" v="793" actId="20577"/>
          <ac:spMkLst>
            <pc:docMk/>
            <pc:sldMk cId="2886777730" sldId="316"/>
            <ac:spMk id="2" creationId="{F9AD294F-2EA5-4539-B8C8-BF158F7183D0}"/>
          </ac:spMkLst>
        </pc:spChg>
      </pc:sldChg>
      <pc:sldChg chg="addSp modSp">
        <pc:chgData name="Claudia Pehlivan" userId="S::claudia.heidorn@gilead.com::49bba77e-7495-4a23-a587-be305e4c114e" providerId="AD" clId="Web-{ED40BDC6-AAFC-3836-4EE7-C328C7031680}" dt="2022-10-20T08:31:27.514" v="796"/>
        <pc:sldMkLst>
          <pc:docMk/>
          <pc:sldMk cId="3015747954" sldId="317"/>
        </pc:sldMkLst>
        <pc:spChg chg="mod">
          <ac:chgData name="Claudia Pehlivan" userId="S::claudia.heidorn@gilead.com::49bba77e-7495-4a23-a587-be305e4c114e" providerId="AD" clId="Web-{ED40BDC6-AAFC-3836-4EE7-C328C7031680}" dt="2022-10-20T08:30:48.840" v="795" actId="20577"/>
          <ac:spMkLst>
            <pc:docMk/>
            <pc:sldMk cId="3015747954" sldId="317"/>
            <ac:spMk id="2" creationId="{F9AD294F-2EA5-4539-B8C8-BF158F7183D0}"/>
          </ac:spMkLst>
        </pc:spChg>
        <pc:picChg chg="add">
          <ac:chgData name="Claudia Pehlivan" userId="S::claudia.heidorn@gilead.com::49bba77e-7495-4a23-a587-be305e4c114e" providerId="AD" clId="Web-{ED40BDC6-AAFC-3836-4EE7-C328C7031680}" dt="2022-10-20T08:31:27.514" v="796"/>
          <ac:picMkLst>
            <pc:docMk/>
            <pc:sldMk cId="3015747954" sldId="317"/>
            <ac:picMk id="4" creationId="{744466C0-AA70-B9D8-C7B2-832EA80D2D25}"/>
          </ac:picMkLst>
        </pc:picChg>
      </pc:sldChg>
      <pc:sldChg chg="modSp">
        <pc:chgData name="Claudia Pehlivan" userId="S::claudia.heidorn@gilead.com::49bba77e-7495-4a23-a587-be305e4c114e" providerId="AD" clId="Web-{ED40BDC6-AAFC-3836-4EE7-C328C7031680}" dt="2022-10-20T08:21:49.746" v="627"/>
        <pc:sldMkLst>
          <pc:docMk/>
          <pc:sldMk cId="3626485589" sldId="318"/>
        </pc:sldMkLst>
        <pc:graphicFrameChg chg="mod modGraphic">
          <ac:chgData name="Claudia Pehlivan" userId="S::claudia.heidorn@gilead.com::49bba77e-7495-4a23-a587-be305e4c114e" providerId="AD" clId="Web-{ED40BDC6-AAFC-3836-4EE7-C328C7031680}" dt="2022-10-20T08:20:42.742" v="607"/>
          <ac:graphicFrameMkLst>
            <pc:docMk/>
            <pc:sldMk cId="3626485589" sldId="318"/>
            <ac:graphicFrameMk id="3" creationId="{EABB67D4-82E6-4A5F-8E9B-5A32ACA51D5B}"/>
          </ac:graphicFrameMkLst>
        </pc:graphicFrameChg>
        <pc:graphicFrameChg chg="mod modGraphic">
          <ac:chgData name="Claudia Pehlivan" userId="S::claudia.heidorn@gilead.com::49bba77e-7495-4a23-a587-be305e4c114e" providerId="AD" clId="Web-{ED40BDC6-AAFC-3836-4EE7-C328C7031680}" dt="2022-10-20T08:21:49.746" v="627"/>
          <ac:graphicFrameMkLst>
            <pc:docMk/>
            <pc:sldMk cId="3626485589" sldId="318"/>
            <ac:graphicFrameMk id="4" creationId="{3A8705C0-2892-4FE1-88FE-E99B0F348C98}"/>
          </ac:graphicFrameMkLst>
        </pc:graphicFrameChg>
      </pc:sldChg>
      <pc:sldChg chg="modSp">
        <pc:chgData name="Claudia Pehlivan" userId="S::claudia.heidorn@gilead.com::49bba77e-7495-4a23-a587-be305e4c114e" providerId="AD" clId="Web-{ED40BDC6-AAFC-3836-4EE7-C328C7031680}" dt="2022-10-20T08:38:09.491" v="850"/>
        <pc:sldMkLst>
          <pc:docMk/>
          <pc:sldMk cId="1540210678" sldId="321"/>
        </pc:sldMkLst>
        <pc:graphicFrameChg chg="mod modGraphic">
          <ac:chgData name="Claudia Pehlivan" userId="S::claudia.heidorn@gilead.com::49bba77e-7495-4a23-a587-be305e4c114e" providerId="AD" clId="Web-{ED40BDC6-AAFC-3836-4EE7-C328C7031680}" dt="2022-10-20T08:38:09.491" v="850"/>
          <ac:graphicFrameMkLst>
            <pc:docMk/>
            <pc:sldMk cId="1540210678" sldId="321"/>
            <ac:graphicFrameMk id="10" creationId="{FE65853A-DD02-4AD8-B611-1E2DAAD74893}"/>
          </ac:graphicFrameMkLst>
        </pc:graphicFrameChg>
      </pc:sldChg>
      <pc:sldChg chg="modSp">
        <pc:chgData name="Claudia Pehlivan" userId="S::claudia.heidorn@gilead.com::49bba77e-7495-4a23-a587-be305e4c114e" providerId="AD" clId="Web-{ED40BDC6-AAFC-3836-4EE7-C328C7031680}" dt="2022-10-20T08:16:03.053" v="507"/>
        <pc:sldMkLst>
          <pc:docMk/>
          <pc:sldMk cId="4018167431" sldId="329"/>
        </pc:sldMkLst>
        <pc:graphicFrameChg chg="mod modGraphic">
          <ac:chgData name="Claudia Pehlivan" userId="S::claudia.heidorn@gilead.com::49bba77e-7495-4a23-a587-be305e4c114e" providerId="AD" clId="Web-{ED40BDC6-AAFC-3836-4EE7-C328C7031680}" dt="2022-10-20T08:15:58.803" v="503"/>
          <ac:graphicFrameMkLst>
            <pc:docMk/>
            <pc:sldMk cId="4018167431" sldId="329"/>
            <ac:graphicFrameMk id="3" creationId="{EABB67D4-82E6-4A5F-8E9B-5A32ACA51D5B}"/>
          </ac:graphicFrameMkLst>
        </pc:graphicFrameChg>
        <pc:graphicFrameChg chg="mod modGraphic">
          <ac:chgData name="Claudia Pehlivan" userId="S::claudia.heidorn@gilead.com::49bba77e-7495-4a23-a587-be305e4c114e" providerId="AD" clId="Web-{ED40BDC6-AAFC-3836-4EE7-C328C7031680}" dt="2022-10-20T08:16:03.053" v="507"/>
          <ac:graphicFrameMkLst>
            <pc:docMk/>
            <pc:sldMk cId="4018167431" sldId="329"/>
            <ac:graphicFrameMk id="6" creationId="{6A6EF34A-4C92-BA71-AA0F-85EBF7C74A46}"/>
          </ac:graphicFrameMkLst>
        </pc:graphicFrameChg>
      </pc:sldChg>
      <pc:sldChg chg="modSp">
        <pc:chgData name="Claudia Pehlivan" userId="S::claudia.heidorn@gilead.com::49bba77e-7495-4a23-a587-be305e4c114e" providerId="AD" clId="Web-{ED40BDC6-AAFC-3836-4EE7-C328C7031680}" dt="2022-10-20T08:15:18.738" v="465"/>
        <pc:sldMkLst>
          <pc:docMk/>
          <pc:sldMk cId="306409789" sldId="330"/>
        </pc:sldMkLst>
        <pc:graphicFrameChg chg="mod modGraphic">
          <ac:chgData name="Claudia Pehlivan" userId="S::claudia.heidorn@gilead.com::49bba77e-7495-4a23-a587-be305e4c114e" providerId="AD" clId="Web-{ED40BDC6-AAFC-3836-4EE7-C328C7031680}" dt="2022-10-20T08:15:18.738" v="465"/>
          <ac:graphicFrameMkLst>
            <pc:docMk/>
            <pc:sldMk cId="306409789" sldId="330"/>
            <ac:graphicFrameMk id="4" creationId="{3A8705C0-2892-4FE1-88FE-E99B0F348C98}"/>
          </ac:graphicFrameMkLst>
        </pc:graphicFrameChg>
      </pc:sldChg>
      <pc:sldChg chg="modSp">
        <pc:chgData name="Claudia Pehlivan" userId="S::claudia.heidorn@gilead.com::49bba77e-7495-4a23-a587-be305e4c114e" providerId="AD" clId="Web-{ED40BDC6-AAFC-3836-4EE7-C328C7031680}" dt="2022-10-20T08:16:20.367" v="519"/>
        <pc:sldMkLst>
          <pc:docMk/>
          <pc:sldMk cId="1737191743" sldId="331"/>
        </pc:sldMkLst>
        <pc:graphicFrameChg chg="mod modGraphic">
          <ac:chgData name="Claudia Pehlivan" userId="S::claudia.heidorn@gilead.com::49bba77e-7495-4a23-a587-be305e4c114e" providerId="AD" clId="Web-{ED40BDC6-AAFC-3836-4EE7-C328C7031680}" dt="2022-10-20T08:16:20.367" v="519"/>
          <ac:graphicFrameMkLst>
            <pc:docMk/>
            <pc:sldMk cId="1737191743" sldId="331"/>
            <ac:graphicFrameMk id="4" creationId="{3A8705C0-2892-4FE1-88FE-E99B0F348C98}"/>
          </ac:graphicFrameMkLst>
        </pc:graphicFrameChg>
      </pc:sldChg>
      <pc:sldChg chg="modSp">
        <pc:chgData name="Claudia Pehlivan" userId="S::claudia.heidorn@gilead.com::49bba77e-7495-4a23-a587-be305e4c114e" providerId="AD" clId="Web-{ED40BDC6-AAFC-3836-4EE7-C328C7031680}" dt="2022-10-20T08:36:05.437" v="828"/>
        <pc:sldMkLst>
          <pc:docMk/>
          <pc:sldMk cId="2745325047" sldId="332"/>
        </pc:sldMkLst>
        <pc:graphicFrameChg chg="mod modGraphic">
          <ac:chgData name="Claudia Pehlivan" userId="S::claudia.heidorn@gilead.com::49bba77e-7495-4a23-a587-be305e4c114e" providerId="AD" clId="Web-{ED40BDC6-AAFC-3836-4EE7-C328C7031680}" dt="2022-10-20T08:36:05.437" v="828"/>
          <ac:graphicFrameMkLst>
            <pc:docMk/>
            <pc:sldMk cId="2745325047" sldId="332"/>
            <ac:graphicFrameMk id="4" creationId="{3A8705C0-2892-4FE1-88FE-E99B0F348C98}"/>
          </ac:graphicFrameMkLst>
        </pc:graphicFrameChg>
      </pc:sldChg>
      <pc:sldChg chg="modSp">
        <pc:chgData name="Claudia Pehlivan" userId="S::claudia.heidorn@gilead.com::49bba77e-7495-4a23-a587-be305e4c114e" providerId="AD" clId="Web-{ED40BDC6-AAFC-3836-4EE7-C328C7031680}" dt="2022-10-20T08:29:33.226" v="787"/>
        <pc:sldMkLst>
          <pc:docMk/>
          <pc:sldMk cId="3639447222" sldId="333"/>
        </pc:sldMkLst>
        <pc:graphicFrameChg chg="mod modGraphic">
          <ac:chgData name="Claudia Pehlivan" userId="S::claudia.heidorn@gilead.com::49bba77e-7495-4a23-a587-be305e4c114e" providerId="AD" clId="Web-{ED40BDC6-AAFC-3836-4EE7-C328C7031680}" dt="2022-10-20T08:29:33.226" v="787"/>
          <ac:graphicFrameMkLst>
            <pc:docMk/>
            <pc:sldMk cId="3639447222" sldId="333"/>
            <ac:graphicFrameMk id="3" creationId="{EABB67D4-82E6-4A5F-8E9B-5A32ACA51D5B}"/>
          </ac:graphicFrameMkLst>
        </pc:graphicFrameChg>
        <pc:graphicFrameChg chg="mod modGraphic">
          <ac:chgData name="Claudia Pehlivan" userId="S::claudia.heidorn@gilead.com::49bba77e-7495-4a23-a587-be305e4c114e" providerId="AD" clId="Web-{ED40BDC6-AAFC-3836-4EE7-C328C7031680}" dt="2022-10-20T08:23:19.845" v="646"/>
          <ac:graphicFrameMkLst>
            <pc:docMk/>
            <pc:sldMk cId="3639447222" sldId="333"/>
            <ac:graphicFrameMk id="4" creationId="{3A8705C0-2892-4FE1-88FE-E99B0F348C98}"/>
          </ac:graphicFrameMkLst>
        </pc:graphicFrameChg>
      </pc:sldChg>
      <pc:sldChg chg="modSp add replId">
        <pc:chgData name="Claudia Pehlivan" userId="S::claudia.heidorn@gilead.com::49bba77e-7495-4a23-a587-be305e4c114e" providerId="AD" clId="Web-{ED40BDC6-AAFC-3836-4EE7-C328C7031680}" dt="2022-10-20T08:38:42.556" v="856"/>
        <pc:sldMkLst>
          <pc:docMk/>
          <pc:sldMk cId="2072735858" sldId="334"/>
        </pc:sldMkLst>
        <pc:graphicFrameChg chg="mod modGraphic">
          <ac:chgData name="Claudia Pehlivan" userId="S::claudia.heidorn@gilead.com::49bba77e-7495-4a23-a587-be305e4c114e" providerId="AD" clId="Web-{ED40BDC6-AAFC-3836-4EE7-C328C7031680}" dt="2022-10-20T08:38:42.556" v="856"/>
          <ac:graphicFrameMkLst>
            <pc:docMk/>
            <pc:sldMk cId="2072735858" sldId="334"/>
            <ac:graphicFrameMk id="10" creationId="{FE65853A-DD02-4AD8-B611-1E2DAAD74893}"/>
          </ac:graphicFrameMkLst>
        </pc:graphicFrameChg>
      </pc:sldChg>
    </pc:docChg>
  </pc:docChgLst>
  <pc:docChgLst>
    <pc:chgData name="Claudia Emmerich" userId="f7c0eea1-fbad-4492-9ec4-03f632e2b7d6" providerId="ADAL" clId="{E50766EB-AEB6-49FC-BC5F-3761662F5B7A}"/>
    <pc:docChg chg="undo custSel addSld delSld modSld sldOrd">
      <pc:chgData name="Claudia Emmerich" userId="f7c0eea1-fbad-4492-9ec4-03f632e2b7d6" providerId="ADAL" clId="{E50766EB-AEB6-49FC-BC5F-3761662F5B7A}" dt="2023-02-20T10:04:09.306" v="11022" actId="13926"/>
      <pc:docMkLst>
        <pc:docMk/>
      </pc:docMkLst>
      <pc:sldChg chg="addSp delSp modSp mod">
        <pc:chgData name="Claudia Emmerich" userId="f7c0eea1-fbad-4492-9ec4-03f632e2b7d6" providerId="ADAL" clId="{E50766EB-AEB6-49FC-BC5F-3761662F5B7A}" dt="2023-02-20T09:03:50.033" v="9725" actId="1036"/>
        <pc:sldMkLst>
          <pc:docMk/>
          <pc:sldMk cId="0" sldId="277"/>
        </pc:sldMkLst>
        <pc:spChg chg="add del mod">
          <ac:chgData name="Claudia Emmerich" userId="f7c0eea1-fbad-4492-9ec4-03f632e2b7d6" providerId="ADAL" clId="{E50766EB-AEB6-49FC-BC5F-3761662F5B7A}" dt="2023-02-14T16:28:56.856" v="8567" actId="478"/>
          <ac:spMkLst>
            <pc:docMk/>
            <pc:sldMk cId="0" sldId="277"/>
            <ac:spMk id="7" creationId="{DFBD2521-46AA-4BAA-99D0-7AA63AFB31BC}"/>
          </ac:spMkLst>
        </pc:spChg>
        <pc:spChg chg="del mod topLvl">
          <ac:chgData name="Claudia Emmerich" userId="f7c0eea1-fbad-4492-9ec4-03f632e2b7d6" providerId="ADAL" clId="{E50766EB-AEB6-49FC-BC5F-3761662F5B7A}" dt="2023-02-14T16:30:53.980" v="8630" actId="478"/>
          <ac:spMkLst>
            <pc:docMk/>
            <pc:sldMk cId="0" sldId="277"/>
            <ac:spMk id="11" creationId="{C58E967E-1C85-40D1-BB46-787ADC802356}"/>
          </ac:spMkLst>
        </pc:spChg>
        <pc:spChg chg="mod">
          <ac:chgData name="Claudia Emmerich" userId="f7c0eea1-fbad-4492-9ec4-03f632e2b7d6" providerId="ADAL" clId="{E50766EB-AEB6-49FC-BC5F-3761662F5B7A}" dt="2023-01-27T16:38:00.178" v="104" actId="20577"/>
          <ac:spMkLst>
            <pc:docMk/>
            <pc:sldMk cId="0" sldId="277"/>
            <ac:spMk id="13" creationId="{3BC70266-E6CE-42C1-B9A2-CBCD496D6A20}"/>
          </ac:spMkLst>
        </pc:spChg>
        <pc:spChg chg="mod">
          <ac:chgData name="Claudia Emmerich" userId="f7c0eea1-fbad-4492-9ec4-03f632e2b7d6" providerId="ADAL" clId="{E50766EB-AEB6-49FC-BC5F-3761662F5B7A}" dt="2023-02-03T15:43:40.864" v="7537" actId="20577"/>
          <ac:spMkLst>
            <pc:docMk/>
            <pc:sldMk cId="0" sldId="277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4T16:30:53.980" v="8630" actId="478"/>
          <ac:grpSpMkLst>
            <pc:docMk/>
            <pc:sldMk cId="0" sldId="277"/>
            <ac:grpSpMk id="9" creationId="{F2EAAF33-D6F1-431B-A25D-7A1DAE0F9819}"/>
          </ac:grpSpMkLst>
        </pc:grpChg>
        <pc:graphicFrameChg chg="mod modGraphic">
          <ac:chgData name="Claudia Emmerich" userId="f7c0eea1-fbad-4492-9ec4-03f632e2b7d6" providerId="ADAL" clId="{E50766EB-AEB6-49FC-BC5F-3761662F5B7A}" dt="2023-02-20T09:03:47.281" v="9715" actId="1036"/>
          <ac:graphicFrameMkLst>
            <pc:docMk/>
            <pc:sldMk cId="0" sldId="277"/>
            <ac:graphicFrameMk id="4" creationId="{3A8705C0-2892-4FE1-88FE-E99B0F348C98}"/>
          </ac:graphicFrameMkLst>
        </pc:graphicFrameChg>
        <pc:graphicFrameChg chg="add del mod modGraphic">
          <ac:chgData name="Claudia Emmerich" userId="f7c0eea1-fbad-4492-9ec4-03f632e2b7d6" providerId="ADAL" clId="{E50766EB-AEB6-49FC-BC5F-3761662F5B7A}" dt="2023-02-20T09:02:36.649" v="9491" actId="21"/>
          <ac:graphicFrameMkLst>
            <pc:docMk/>
            <pc:sldMk cId="0" sldId="277"/>
            <ac:graphicFrameMk id="8" creationId="{40190BE1-517F-4E15-B9EF-9585A9E93F7A}"/>
          </ac:graphicFrameMkLst>
        </pc:graphicFrameChg>
        <pc:graphicFrameChg chg="add mod">
          <ac:chgData name="Claudia Emmerich" userId="f7c0eea1-fbad-4492-9ec4-03f632e2b7d6" providerId="ADAL" clId="{E50766EB-AEB6-49FC-BC5F-3761662F5B7A}" dt="2023-02-20T09:03:50.033" v="9725" actId="1036"/>
          <ac:graphicFrameMkLst>
            <pc:docMk/>
            <pc:sldMk cId="0" sldId="277"/>
            <ac:graphicFrameMk id="9" creationId="{7E438E11-12A5-478B-B6AD-407E529C4A4D}"/>
          </ac:graphicFrameMkLst>
        </pc:graphicFrameChg>
        <pc:picChg chg="mod topLvl">
          <ac:chgData name="Claudia Emmerich" userId="f7c0eea1-fbad-4492-9ec4-03f632e2b7d6" providerId="ADAL" clId="{E50766EB-AEB6-49FC-BC5F-3761662F5B7A}" dt="2023-02-14T16:30:53.980" v="8630" actId="478"/>
          <ac:picMkLst>
            <pc:docMk/>
            <pc:sldMk cId="0" sldId="277"/>
            <ac:picMk id="10" creationId="{2F16CF7F-A4B5-44E2-8E82-DC030F8D1E8B}"/>
          </ac:picMkLst>
        </pc:picChg>
        <pc:picChg chg="del">
          <ac:chgData name="Claudia Emmerich" userId="f7c0eea1-fbad-4492-9ec4-03f632e2b7d6" providerId="ADAL" clId="{E50766EB-AEB6-49FC-BC5F-3761662F5B7A}" dt="2023-01-27T16:37:35.760" v="66" actId="478"/>
          <ac:picMkLst>
            <pc:docMk/>
            <pc:sldMk cId="0" sldId="277"/>
            <ac:picMk id="15" creationId="{2EB93F7D-B74B-45ED-80B6-C4BBFBD458E4}"/>
          </ac:picMkLst>
        </pc:picChg>
      </pc:sldChg>
      <pc:sldChg chg="addSp delSp modSp mod">
        <pc:chgData name="Claudia Emmerich" userId="f7c0eea1-fbad-4492-9ec4-03f632e2b7d6" providerId="ADAL" clId="{E50766EB-AEB6-49FC-BC5F-3761662F5B7A}" dt="2023-02-16T13:43:36.713" v="9430" actId="6549"/>
        <pc:sldMkLst>
          <pc:docMk/>
          <pc:sldMk cId="2677667634" sldId="311"/>
        </pc:sldMkLst>
        <pc:spChg chg="mod">
          <ac:chgData name="Claudia Emmerich" userId="f7c0eea1-fbad-4492-9ec4-03f632e2b7d6" providerId="ADAL" clId="{E50766EB-AEB6-49FC-BC5F-3761662F5B7A}" dt="2023-02-16T13:43:36.713" v="9430" actId="6549"/>
          <ac:spMkLst>
            <pc:docMk/>
            <pc:sldMk cId="2677667634" sldId="311"/>
            <ac:spMk id="2" creationId="{F9AD294F-2EA5-4539-B8C8-BF158F7183D0}"/>
          </ac:spMkLst>
        </pc:spChg>
        <pc:spChg chg="add del mod">
          <ac:chgData name="Claudia Emmerich" userId="f7c0eea1-fbad-4492-9ec4-03f632e2b7d6" providerId="ADAL" clId="{E50766EB-AEB6-49FC-BC5F-3761662F5B7A}" dt="2023-02-14T16:26:35.131" v="8498" actId="478"/>
          <ac:spMkLst>
            <pc:docMk/>
            <pc:sldMk cId="2677667634" sldId="311"/>
            <ac:spMk id="3" creationId="{4840270C-CEDB-4638-AA93-719A922E11F3}"/>
          </ac:spMkLst>
        </pc:spChg>
        <pc:spChg chg="mod">
          <ac:chgData name="Claudia Emmerich" userId="f7c0eea1-fbad-4492-9ec4-03f632e2b7d6" providerId="ADAL" clId="{E50766EB-AEB6-49FC-BC5F-3761662F5B7A}" dt="2023-01-27T16:36:50.287" v="32" actId="20577"/>
          <ac:spMkLst>
            <pc:docMk/>
            <pc:sldMk cId="2677667634" sldId="311"/>
            <ac:spMk id="5" creationId="{95A0A51A-E127-48A8-BE79-C10499F3045E}"/>
          </ac:spMkLst>
        </pc:spChg>
        <pc:spChg chg="add mod ord">
          <ac:chgData name="Claudia Emmerich" userId="f7c0eea1-fbad-4492-9ec4-03f632e2b7d6" providerId="ADAL" clId="{E50766EB-AEB6-49FC-BC5F-3761662F5B7A}" dt="2023-02-14T16:28:48.083" v="8566" actId="164"/>
          <ac:spMkLst>
            <pc:docMk/>
            <pc:sldMk cId="2677667634" sldId="311"/>
            <ac:spMk id="7" creationId="{1060BEB3-D77A-45DA-9B4F-FD298F8751BD}"/>
          </ac:spMkLst>
        </pc:spChg>
        <pc:grpChg chg="add mod">
          <ac:chgData name="Claudia Emmerich" userId="f7c0eea1-fbad-4492-9ec4-03f632e2b7d6" providerId="ADAL" clId="{E50766EB-AEB6-49FC-BC5F-3761662F5B7A}" dt="2023-02-14T16:28:48.083" v="8566" actId="164"/>
          <ac:grpSpMkLst>
            <pc:docMk/>
            <pc:sldMk cId="2677667634" sldId="311"/>
            <ac:grpSpMk id="4" creationId="{24F39358-EBB1-4ADD-8CBE-859D0200EC5F}"/>
          </ac:grpSpMkLst>
        </pc:grpChg>
        <pc:picChg chg="add del mod">
          <ac:chgData name="Claudia Emmerich" userId="f7c0eea1-fbad-4492-9ec4-03f632e2b7d6" providerId="ADAL" clId="{E50766EB-AEB6-49FC-BC5F-3761662F5B7A}" dt="2023-02-14T16:27:25.431" v="8501" actId="478"/>
          <ac:picMkLst>
            <pc:docMk/>
            <pc:sldMk cId="2677667634" sldId="311"/>
            <ac:picMk id="6" creationId="{AAF7EA2B-9569-467C-96B4-61CBC558441B}"/>
          </ac:picMkLst>
        </pc:picChg>
        <pc:picChg chg="add mod">
          <ac:chgData name="Claudia Emmerich" userId="f7c0eea1-fbad-4492-9ec4-03f632e2b7d6" providerId="ADAL" clId="{E50766EB-AEB6-49FC-BC5F-3761662F5B7A}" dt="2023-02-14T16:28:48.083" v="8566" actId="164"/>
          <ac:picMkLst>
            <pc:docMk/>
            <pc:sldMk cId="2677667634" sldId="311"/>
            <ac:picMk id="8" creationId="{12BD2914-6A5A-4569-B3B8-0721746EEED1}"/>
          </ac:picMkLst>
        </pc:picChg>
        <pc:picChg chg="del">
          <ac:chgData name="Claudia Emmerich" userId="f7c0eea1-fbad-4492-9ec4-03f632e2b7d6" providerId="ADAL" clId="{E50766EB-AEB6-49FC-BC5F-3761662F5B7A}" dt="2023-01-27T16:36:32.687" v="0" actId="478"/>
          <ac:picMkLst>
            <pc:docMk/>
            <pc:sldMk cId="2677667634" sldId="311"/>
            <ac:picMk id="10" creationId="{69091403-5D15-4B0D-9499-38C5F09AFAEC}"/>
          </ac:picMkLst>
        </pc:picChg>
      </pc:sldChg>
      <pc:sldChg chg="addSp delSp modSp mod">
        <pc:chgData name="Claudia Emmerich" userId="f7c0eea1-fbad-4492-9ec4-03f632e2b7d6" providerId="ADAL" clId="{E50766EB-AEB6-49FC-BC5F-3761662F5B7A}" dt="2023-02-16T13:43:41.697" v="9431"/>
        <pc:sldMkLst>
          <pc:docMk/>
          <pc:sldMk cId="2886777730" sldId="316"/>
        </pc:sldMkLst>
        <pc:spChg chg="mod">
          <ac:chgData name="Claudia Emmerich" userId="f7c0eea1-fbad-4492-9ec4-03f632e2b7d6" providerId="ADAL" clId="{E50766EB-AEB6-49FC-BC5F-3761662F5B7A}" dt="2023-02-16T13:43:41.697" v="9431"/>
          <ac:spMkLst>
            <pc:docMk/>
            <pc:sldMk cId="2886777730" sldId="316"/>
            <ac:spMk id="2" creationId="{F9AD294F-2EA5-4539-B8C8-BF158F7183D0}"/>
          </ac:spMkLst>
        </pc:spChg>
        <pc:spChg chg="mod">
          <ac:chgData name="Claudia Emmerich" userId="f7c0eea1-fbad-4492-9ec4-03f632e2b7d6" providerId="ADAL" clId="{E50766EB-AEB6-49FC-BC5F-3761662F5B7A}" dt="2023-01-27T16:37:10.308" v="57" actId="20577"/>
          <ac:spMkLst>
            <pc:docMk/>
            <pc:sldMk cId="2886777730" sldId="316"/>
            <ac:spMk id="5" creationId="{95A0A51A-E127-48A8-BE79-C10499F3045E}"/>
          </ac:spMkLst>
        </pc:spChg>
        <pc:spChg chg="add del mod">
          <ac:chgData name="Claudia Emmerich" userId="f7c0eea1-fbad-4492-9ec4-03f632e2b7d6" providerId="ADAL" clId="{E50766EB-AEB6-49FC-BC5F-3761662F5B7A}" dt="2023-02-14T16:28:39.640" v="8564" actId="478"/>
          <ac:spMkLst>
            <pc:docMk/>
            <pc:sldMk cId="2886777730" sldId="316"/>
            <ac:spMk id="6" creationId="{BC5DB594-AD60-4163-9129-4D692E0F270B}"/>
          </ac:spMkLst>
        </pc:spChg>
        <pc:spChg chg="add mod">
          <ac:chgData name="Claudia Emmerich" userId="f7c0eea1-fbad-4492-9ec4-03f632e2b7d6" providerId="ADAL" clId="{E50766EB-AEB6-49FC-BC5F-3761662F5B7A}" dt="2023-02-14T16:28:39.871" v="8565"/>
          <ac:spMkLst>
            <pc:docMk/>
            <pc:sldMk cId="2886777730" sldId="316"/>
            <ac:spMk id="8" creationId="{6800B9FE-6D0B-42E5-820E-050628BCB69E}"/>
          </ac:spMkLst>
        </pc:spChg>
        <pc:picChg chg="add mod">
          <ac:chgData name="Claudia Emmerich" userId="f7c0eea1-fbad-4492-9ec4-03f632e2b7d6" providerId="ADAL" clId="{E50766EB-AEB6-49FC-BC5F-3761662F5B7A}" dt="2023-02-14T16:28:39.871" v="8565"/>
          <ac:picMkLst>
            <pc:docMk/>
            <pc:sldMk cId="2886777730" sldId="316"/>
            <ac:picMk id="7" creationId="{295107C7-8ACB-4E75-8ADC-3E050BCA63B9}"/>
          </ac:picMkLst>
        </pc:picChg>
        <pc:picChg chg="del">
          <ac:chgData name="Claudia Emmerich" userId="f7c0eea1-fbad-4492-9ec4-03f632e2b7d6" providerId="ADAL" clId="{E50766EB-AEB6-49FC-BC5F-3761662F5B7A}" dt="2023-01-27T16:37:26.576" v="61" actId="478"/>
          <ac:picMkLst>
            <pc:docMk/>
            <pc:sldMk cId="2886777730" sldId="316"/>
            <ac:picMk id="9" creationId="{3E624341-3A31-4BC9-9E48-9C09B24CE882}"/>
          </ac:picMkLst>
        </pc:picChg>
      </pc:sldChg>
      <pc:sldChg chg="del">
        <pc:chgData name="Claudia Emmerich" userId="f7c0eea1-fbad-4492-9ec4-03f632e2b7d6" providerId="ADAL" clId="{E50766EB-AEB6-49FC-BC5F-3761662F5B7A}" dt="2023-01-27T17:06:48.886" v="1242" actId="47"/>
        <pc:sldMkLst>
          <pc:docMk/>
          <pc:sldMk cId="3015747954" sldId="317"/>
        </pc:sldMkLst>
      </pc:sldChg>
      <pc:sldChg chg="addSp delSp modSp mod">
        <pc:chgData name="Claudia Emmerich" userId="f7c0eea1-fbad-4492-9ec4-03f632e2b7d6" providerId="ADAL" clId="{E50766EB-AEB6-49FC-BC5F-3761662F5B7A}" dt="2023-02-20T10:03:22.859" v="11021" actId="13926"/>
        <pc:sldMkLst>
          <pc:docMk/>
          <pc:sldMk cId="3626485589" sldId="318"/>
        </pc:sldMkLst>
        <pc:spChg chg="add del mod">
          <ac:chgData name="Claudia Emmerich" userId="f7c0eea1-fbad-4492-9ec4-03f632e2b7d6" providerId="ADAL" clId="{E50766EB-AEB6-49FC-BC5F-3761662F5B7A}" dt="2023-01-27T16:38:54.080" v="119" actId="478"/>
          <ac:spMkLst>
            <pc:docMk/>
            <pc:sldMk cId="3626485589" sldId="318"/>
            <ac:spMk id="2" creationId="{626A785D-3603-43D7-B52B-E1FA899E870F}"/>
          </ac:spMkLst>
        </pc:spChg>
        <pc:spChg chg="add mod">
          <ac:chgData name="Claudia Emmerich" userId="f7c0eea1-fbad-4492-9ec4-03f632e2b7d6" providerId="ADAL" clId="{E50766EB-AEB6-49FC-BC5F-3761662F5B7A}" dt="2023-01-27T16:38:55.670" v="122"/>
          <ac:spMkLst>
            <pc:docMk/>
            <pc:sldMk cId="3626485589" sldId="318"/>
            <ac:spMk id="9" creationId="{D681F978-A7E2-479B-B731-ED778CEBEDF5}"/>
          </ac:spMkLst>
        </pc:spChg>
        <pc:spChg chg="add del mod">
          <ac:chgData name="Claudia Emmerich" userId="f7c0eea1-fbad-4492-9ec4-03f632e2b7d6" providerId="ADAL" clId="{E50766EB-AEB6-49FC-BC5F-3761662F5B7A}" dt="2023-02-14T16:30:18.697" v="8622" actId="478"/>
          <ac:spMkLst>
            <pc:docMk/>
            <pc:sldMk cId="3626485589" sldId="318"/>
            <ac:spMk id="10" creationId="{28054E66-332A-4CDA-929D-33DE5990AD4D}"/>
          </ac:spMkLst>
        </pc:spChg>
        <pc:spChg chg="del">
          <ac:chgData name="Claudia Emmerich" userId="f7c0eea1-fbad-4492-9ec4-03f632e2b7d6" providerId="ADAL" clId="{E50766EB-AEB6-49FC-BC5F-3761662F5B7A}" dt="2023-01-27T16:38:52.991" v="118" actId="478"/>
          <ac:spMkLst>
            <pc:docMk/>
            <pc:sldMk cId="3626485589" sldId="318"/>
            <ac:spMk id="11" creationId="{087F2831-FDD5-4762-8A32-86E0B082D9DC}"/>
          </ac:spMkLst>
        </pc:spChg>
        <pc:spChg chg="del mod topLvl">
          <ac:chgData name="Claudia Emmerich" userId="f7c0eea1-fbad-4492-9ec4-03f632e2b7d6" providerId="ADAL" clId="{E50766EB-AEB6-49FC-BC5F-3761662F5B7A}" dt="2023-02-16T13:44:24.305" v="9437" actId="478"/>
          <ac:spMkLst>
            <pc:docMk/>
            <pc:sldMk cId="3626485589" sldId="318"/>
            <ac:spMk id="11" creationId="{43B9011B-92BD-40ED-8F8C-3EADDB48F99E}"/>
          </ac:spMkLst>
        </pc:spChg>
        <pc:spChg chg="mod">
          <ac:chgData name="Claudia Emmerich" userId="f7c0eea1-fbad-4492-9ec4-03f632e2b7d6" providerId="ADAL" clId="{E50766EB-AEB6-49FC-BC5F-3761662F5B7A}" dt="2023-02-03T15:44:23.414" v="7557"/>
          <ac:spMkLst>
            <pc:docMk/>
            <pc:sldMk cId="3626485589" sldId="318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6T13:44:24.305" v="9437" actId="478"/>
          <ac:grpSpMkLst>
            <pc:docMk/>
            <pc:sldMk cId="3626485589" sldId="318"/>
            <ac:grpSpMk id="7" creationId="{27411687-C448-4073-9463-FB5DDED2C15F}"/>
          </ac:grpSpMkLst>
        </pc:grpChg>
        <pc:graphicFrameChg chg="mod modGraphic">
          <ac:chgData name="Claudia Emmerich" userId="f7c0eea1-fbad-4492-9ec4-03f632e2b7d6" providerId="ADAL" clId="{E50766EB-AEB6-49FC-BC5F-3761662F5B7A}" dt="2023-02-20T10:03:22.859" v="11021" actId="13926"/>
          <ac:graphicFrameMkLst>
            <pc:docMk/>
            <pc:sldMk cId="3626485589" sldId="318"/>
            <ac:graphicFrameMk id="3" creationId="{EABB67D4-82E6-4A5F-8E9B-5A32ACA51D5B}"/>
          </ac:graphicFrameMkLst>
        </pc:graphicFrameChg>
        <pc:graphicFrameChg chg="del">
          <ac:chgData name="Claudia Emmerich" userId="f7c0eea1-fbad-4492-9ec4-03f632e2b7d6" providerId="ADAL" clId="{E50766EB-AEB6-49FC-BC5F-3761662F5B7A}" dt="2023-01-27T17:30:11.621" v="2171" actId="478"/>
          <ac:graphicFrameMkLst>
            <pc:docMk/>
            <pc:sldMk cId="3626485589" sldId="318"/>
            <ac:graphicFrameMk id="4" creationId="{3A8705C0-2892-4FE1-88FE-E99B0F348C98}"/>
          </ac:graphicFrameMkLst>
        </pc:graphicFrameChg>
        <pc:picChg chg="mod topLvl">
          <ac:chgData name="Claudia Emmerich" userId="f7c0eea1-fbad-4492-9ec4-03f632e2b7d6" providerId="ADAL" clId="{E50766EB-AEB6-49FC-BC5F-3761662F5B7A}" dt="2023-02-16T13:44:24.305" v="9437" actId="478"/>
          <ac:picMkLst>
            <pc:docMk/>
            <pc:sldMk cId="3626485589" sldId="318"/>
            <ac:picMk id="8" creationId="{64898B85-96A7-4E14-8996-C3E3C313DED3}"/>
          </ac:picMkLst>
        </pc:picChg>
        <pc:picChg chg="del mod">
          <ac:chgData name="Claudia Emmerich" userId="f7c0eea1-fbad-4492-9ec4-03f632e2b7d6" providerId="ADAL" clId="{E50766EB-AEB6-49FC-BC5F-3761662F5B7A}" dt="2023-01-27T16:38:55.311" v="121" actId="478"/>
          <ac:picMkLst>
            <pc:docMk/>
            <pc:sldMk cId="3626485589" sldId="318"/>
            <ac:picMk id="12" creationId="{1FD0E022-72DC-4894-9D58-15BC07F6EA29}"/>
          </ac:picMkLst>
        </pc:picChg>
      </pc:sldChg>
      <pc:sldChg chg="addSp delSp modSp del mod">
        <pc:chgData name="Claudia Emmerich" userId="f7c0eea1-fbad-4492-9ec4-03f632e2b7d6" providerId="ADAL" clId="{E50766EB-AEB6-49FC-BC5F-3761662F5B7A}" dt="2023-01-27T17:43:34.589" v="2919" actId="47"/>
        <pc:sldMkLst>
          <pc:docMk/>
          <pc:sldMk cId="1540210678" sldId="321"/>
        </pc:sldMkLst>
        <pc:spChg chg="add del mod">
          <ac:chgData name="Claudia Emmerich" userId="f7c0eea1-fbad-4492-9ec4-03f632e2b7d6" providerId="ADAL" clId="{E50766EB-AEB6-49FC-BC5F-3761662F5B7A}" dt="2023-01-27T16:39:08.688" v="128" actId="478"/>
          <ac:spMkLst>
            <pc:docMk/>
            <pc:sldMk cId="1540210678" sldId="321"/>
            <ac:spMk id="2" creationId="{1673A2CA-41E6-4AA2-B9FF-764BDFF182B5}"/>
          </ac:spMkLst>
        </pc:spChg>
        <pc:spChg chg="add mod">
          <ac:chgData name="Claudia Emmerich" userId="f7c0eea1-fbad-4492-9ec4-03f632e2b7d6" providerId="ADAL" clId="{E50766EB-AEB6-49FC-BC5F-3761662F5B7A}" dt="2023-01-27T16:39:10.233" v="130"/>
          <ac:spMkLst>
            <pc:docMk/>
            <pc:sldMk cId="1540210678" sldId="321"/>
            <ac:spMk id="8" creationId="{9F7ABCFD-4EFC-45CA-9858-659AB0D12721}"/>
          </ac:spMkLst>
        </pc:spChg>
        <pc:spChg chg="add mod">
          <ac:chgData name="Claudia Emmerich" userId="f7c0eea1-fbad-4492-9ec4-03f632e2b7d6" providerId="ADAL" clId="{E50766EB-AEB6-49FC-BC5F-3761662F5B7A}" dt="2023-01-27T16:39:10.233" v="130"/>
          <ac:spMkLst>
            <pc:docMk/>
            <pc:sldMk cId="1540210678" sldId="321"/>
            <ac:spMk id="9" creationId="{AC4EBFED-509F-46EC-9F6E-D3C19B5E6ABC}"/>
          </ac:spMkLst>
        </pc:spChg>
        <pc:spChg chg="del">
          <ac:chgData name="Claudia Emmerich" userId="f7c0eea1-fbad-4492-9ec4-03f632e2b7d6" providerId="ADAL" clId="{E50766EB-AEB6-49FC-BC5F-3761662F5B7A}" dt="2023-01-27T16:39:06.929" v="127" actId="478"/>
          <ac:spMkLst>
            <pc:docMk/>
            <pc:sldMk cId="1540210678" sldId="321"/>
            <ac:spMk id="13" creationId="{245E0231-1C4B-4E37-8ED1-879B91935885}"/>
          </ac:spMkLst>
        </pc:spChg>
        <pc:graphicFrameChg chg="modGraphic">
          <ac:chgData name="Claudia Emmerich" userId="f7c0eea1-fbad-4492-9ec4-03f632e2b7d6" providerId="ADAL" clId="{E50766EB-AEB6-49FC-BC5F-3761662F5B7A}" dt="2023-01-27T17:43:30.628" v="2918" actId="6549"/>
          <ac:graphicFrameMkLst>
            <pc:docMk/>
            <pc:sldMk cId="1540210678" sldId="321"/>
            <ac:graphicFrameMk id="10" creationId="{FE65853A-DD02-4AD8-B611-1E2DAAD74893}"/>
          </ac:graphicFrameMkLst>
        </pc:graphicFrameChg>
        <pc:picChg chg="del">
          <ac:chgData name="Claudia Emmerich" userId="f7c0eea1-fbad-4492-9ec4-03f632e2b7d6" providerId="ADAL" clId="{E50766EB-AEB6-49FC-BC5F-3761662F5B7A}" dt="2023-01-27T16:39:09.904" v="129" actId="478"/>
          <ac:picMkLst>
            <pc:docMk/>
            <pc:sldMk cId="1540210678" sldId="321"/>
            <ac:picMk id="12" creationId="{C59B4D1F-CD4A-4836-AE5C-5E7926CC4749}"/>
          </ac:picMkLst>
        </pc:picChg>
      </pc:sldChg>
      <pc:sldChg chg="addSp delSp modSp mod">
        <pc:chgData name="Claudia Emmerich" userId="f7c0eea1-fbad-4492-9ec4-03f632e2b7d6" providerId="ADAL" clId="{E50766EB-AEB6-49FC-BC5F-3761662F5B7A}" dt="2023-02-20T09:05:44.212" v="9850" actId="20577"/>
        <pc:sldMkLst>
          <pc:docMk/>
          <pc:sldMk cId="4018167431" sldId="329"/>
        </pc:sldMkLst>
        <pc:spChg chg="add del mod">
          <ac:chgData name="Claudia Emmerich" userId="f7c0eea1-fbad-4492-9ec4-03f632e2b7d6" providerId="ADAL" clId="{E50766EB-AEB6-49FC-BC5F-3761662F5B7A}" dt="2023-01-27T16:38:19.138" v="107" actId="478"/>
          <ac:spMkLst>
            <pc:docMk/>
            <pc:sldMk cId="4018167431" sldId="329"/>
            <ac:spMk id="2" creationId="{5FADBF2F-2D45-4296-8F5D-564662DD6419}"/>
          </ac:spMkLst>
        </pc:spChg>
        <pc:spChg chg="add mod">
          <ac:chgData name="Claudia Emmerich" userId="f7c0eea1-fbad-4492-9ec4-03f632e2b7d6" providerId="ADAL" clId="{E50766EB-AEB6-49FC-BC5F-3761662F5B7A}" dt="2023-01-27T16:38:20.119" v="108"/>
          <ac:spMkLst>
            <pc:docMk/>
            <pc:sldMk cId="4018167431" sldId="329"/>
            <ac:spMk id="9" creationId="{9DFA07FC-783F-4D40-A944-87C8153B1D84}"/>
          </ac:spMkLst>
        </pc:spChg>
        <pc:spChg chg="del">
          <ac:chgData name="Claudia Emmerich" userId="f7c0eea1-fbad-4492-9ec4-03f632e2b7d6" providerId="ADAL" clId="{E50766EB-AEB6-49FC-BC5F-3761662F5B7A}" dt="2023-01-27T16:38:17.344" v="105" actId="478"/>
          <ac:spMkLst>
            <pc:docMk/>
            <pc:sldMk cId="4018167431" sldId="329"/>
            <ac:spMk id="10" creationId="{4881466C-320B-4DF1-A8CF-8BE2867F098F}"/>
          </ac:spMkLst>
        </pc:spChg>
        <pc:spChg chg="del mod topLvl">
          <ac:chgData name="Claudia Emmerich" userId="f7c0eea1-fbad-4492-9ec4-03f632e2b7d6" providerId="ADAL" clId="{E50766EB-AEB6-49FC-BC5F-3761662F5B7A}" dt="2023-02-14T16:31:10.730" v="8632" actId="478"/>
          <ac:spMkLst>
            <pc:docMk/>
            <pc:sldMk cId="4018167431" sldId="329"/>
            <ac:spMk id="11" creationId="{60A860AA-9890-4D60-9211-4E1326201BB8}"/>
          </ac:spMkLst>
        </pc:spChg>
        <pc:spChg chg="add del mod">
          <ac:chgData name="Claudia Emmerich" userId="f7c0eea1-fbad-4492-9ec4-03f632e2b7d6" providerId="ADAL" clId="{E50766EB-AEB6-49FC-BC5F-3761662F5B7A}" dt="2023-02-14T16:29:56.537" v="8602" actId="478"/>
          <ac:spMkLst>
            <pc:docMk/>
            <pc:sldMk cId="4018167431" sldId="329"/>
            <ac:spMk id="12" creationId="{C818D47B-0FE6-4927-BBFA-37FE84C08B5D}"/>
          </ac:spMkLst>
        </pc:spChg>
        <pc:spChg chg="mod">
          <ac:chgData name="Claudia Emmerich" userId="f7c0eea1-fbad-4492-9ec4-03f632e2b7d6" providerId="ADAL" clId="{E50766EB-AEB6-49FC-BC5F-3761662F5B7A}" dt="2023-02-03T15:43:53.088" v="7539" actId="20577"/>
          <ac:spMkLst>
            <pc:docMk/>
            <pc:sldMk cId="4018167431" sldId="329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4T16:31:10.730" v="8632" actId="478"/>
          <ac:grpSpMkLst>
            <pc:docMk/>
            <pc:sldMk cId="4018167431" sldId="329"/>
            <ac:grpSpMk id="8" creationId="{31B140C0-946D-4472-BE07-EEE08977306E}"/>
          </ac:grpSpMkLst>
        </pc:grpChg>
        <pc:graphicFrameChg chg="del mod modGraphic">
          <ac:chgData name="Claudia Emmerich" userId="f7c0eea1-fbad-4492-9ec4-03f632e2b7d6" providerId="ADAL" clId="{E50766EB-AEB6-49FC-BC5F-3761662F5B7A}" dt="2023-01-27T16:52:42.274" v="756" actId="478"/>
          <ac:graphicFrameMkLst>
            <pc:docMk/>
            <pc:sldMk cId="4018167431" sldId="329"/>
            <ac:graphicFrameMk id="3" creationId="{EABB67D4-82E6-4A5F-8E9B-5A32ACA51D5B}"/>
          </ac:graphicFrameMkLst>
        </pc:graphicFrameChg>
        <pc:graphicFrameChg chg="del mod modGraphic">
          <ac:chgData name="Claudia Emmerich" userId="f7c0eea1-fbad-4492-9ec4-03f632e2b7d6" providerId="ADAL" clId="{E50766EB-AEB6-49FC-BC5F-3761662F5B7A}" dt="2023-02-20T09:02:41.530" v="9493" actId="21"/>
          <ac:graphicFrameMkLst>
            <pc:docMk/>
            <pc:sldMk cId="4018167431" sldId="329"/>
            <ac:graphicFrameMk id="6" creationId="{6A6EF34A-4C92-BA71-AA0F-85EBF7C74A46}"/>
          </ac:graphicFrameMkLst>
        </pc:graphicFrameChg>
        <pc:graphicFrameChg chg="add mod modGraphic">
          <ac:chgData name="Claudia Emmerich" userId="f7c0eea1-fbad-4492-9ec4-03f632e2b7d6" providerId="ADAL" clId="{E50766EB-AEB6-49FC-BC5F-3761662F5B7A}" dt="2023-02-20T09:05:44.212" v="9850" actId="20577"/>
          <ac:graphicFrameMkLst>
            <pc:docMk/>
            <pc:sldMk cId="4018167431" sldId="329"/>
            <ac:graphicFrameMk id="8" creationId="{843CDA31-7858-4A83-8068-520B248C0F55}"/>
          </ac:graphicFrameMkLst>
        </pc:graphicFrameChg>
        <pc:graphicFrameChg chg="add del mod">
          <ac:chgData name="Claudia Emmerich" userId="f7c0eea1-fbad-4492-9ec4-03f632e2b7d6" providerId="ADAL" clId="{E50766EB-AEB6-49FC-BC5F-3761662F5B7A}" dt="2023-02-03T14:48:45.973" v="6100" actId="478"/>
          <ac:graphicFrameMkLst>
            <pc:docMk/>
            <pc:sldMk cId="4018167431" sldId="329"/>
            <ac:graphicFrameMk id="10" creationId="{F5D87B90-D374-44C5-AF45-AA1A2452EF49}"/>
          </ac:graphicFrameMkLst>
        </pc:graphicFrameChg>
        <pc:graphicFrameChg chg="add del mod modGraphic">
          <ac:chgData name="Claudia Emmerich" userId="f7c0eea1-fbad-4492-9ec4-03f632e2b7d6" providerId="ADAL" clId="{E50766EB-AEB6-49FC-BC5F-3761662F5B7A}" dt="2023-02-03T14:48:52.466" v="6102" actId="478"/>
          <ac:graphicFrameMkLst>
            <pc:docMk/>
            <pc:sldMk cId="4018167431" sldId="329"/>
            <ac:graphicFrameMk id="13" creationId="{261FC132-B695-4C58-B73C-99F34DEF5B3C}"/>
          </ac:graphicFrameMkLst>
        </pc:graphicFrameChg>
        <pc:graphicFrameChg chg="add del mod modGraphic">
          <ac:chgData name="Claudia Emmerich" userId="f7c0eea1-fbad-4492-9ec4-03f632e2b7d6" providerId="ADAL" clId="{E50766EB-AEB6-49FC-BC5F-3761662F5B7A}" dt="2023-02-20T09:03:02.678" v="9558" actId="21"/>
          <ac:graphicFrameMkLst>
            <pc:docMk/>
            <pc:sldMk cId="4018167431" sldId="329"/>
            <ac:graphicFrameMk id="14" creationId="{7D6AF7DB-A9DD-4687-8CFF-77D68D8D2108}"/>
          </ac:graphicFrameMkLst>
        </pc:graphicFrameChg>
        <pc:picChg chg="mod topLvl">
          <ac:chgData name="Claudia Emmerich" userId="f7c0eea1-fbad-4492-9ec4-03f632e2b7d6" providerId="ADAL" clId="{E50766EB-AEB6-49FC-BC5F-3761662F5B7A}" dt="2023-02-14T16:31:10.730" v="8632" actId="478"/>
          <ac:picMkLst>
            <pc:docMk/>
            <pc:sldMk cId="4018167431" sldId="329"/>
            <ac:picMk id="10" creationId="{47462D94-6C58-4E5C-B2CF-ACCBBA1F5B84}"/>
          </ac:picMkLst>
        </pc:picChg>
        <pc:picChg chg="del">
          <ac:chgData name="Claudia Emmerich" userId="f7c0eea1-fbad-4492-9ec4-03f632e2b7d6" providerId="ADAL" clId="{E50766EB-AEB6-49FC-BC5F-3761662F5B7A}" dt="2023-01-27T16:38:18.065" v="106" actId="478"/>
          <ac:picMkLst>
            <pc:docMk/>
            <pc:sldMk cId="4018167431" sldId="329"/>
            <ac:picMk id="11" creationId="{1AF5297A-9E39-4BF8-9F0B-DFD4A2E2E878}"/>
          </ac:picMkLst>
        </pc:picChg>
      </pc:sldChg>
      <pc:sldChg chg="addSp delSp modSp mod addCm delCm modCm">
        <pc:chgData name="Claudia Emmerich" userId="f7c0eea1-fbad-4492-9ec4-03f632e2b7d6" providerId="ADAL" clId="{E50766EB-AEB6-49FC-BC5F-3761662F5B7A}" dt="2023-02-20T09:11:24.119" v="9989" actId="13926"/>
        <pc:sldMkLst>
          <pc:docMk/>
          <pc:sldMk cId="306409789" sldId="330"/>
        </pc:sldMkLst>
        <pc:spChg chg="add del mod">
          <ac:chgData name="Claudia Emmerich" userId="f7c0eea1-fbad-4492-9ec4-03f632e2b7d6" providerId="ADAL" clId="{E50766EB-AEB6-49FC-BC5F-3761662F5B7A}" dt="2023-01-27T16:38:28.672" v="111" actId="478"/>
          <ac:spMkLst>
            <pc:docMk/>
            <pc:sldMk cId="306409789" sldId="330"/>
            <ac:spMk id="2" creationId="{53EA2761-D8EF-4691-845F-52713053F020}"/>
          </ac:spMkLst>
        </pc:spChg>
        <pc:spChg chg="add mod">
          <ac:chgData name="Claudia Emmerich" userId="f7c0eea1-fbad-4492-9ec4-03f632e2b7d6" providerId="ADAL" clId="{E50766EB-AEB6-49FC-BC5F-3761662F5B7A}" dt="2023-01-27T16:38:29.606" v="112"/>
          <ac:spMkLst>
            <pc:docMk/>
            <pc:sldMk cId="306409789" sldId="330"/>
            <ac:spMk id="8" creationId="{347F7790-C3F3-43AE-BC77-C9DD3E5C350F}"/>
          </ac:spMkLst>
        </pc:spChg>
        <pc:spChg chg="add del mod">
          <ac:chgData name="Claudia Emmerich" userId="f7c0eea1-fbad-4492-9ec4-03f632e2b7d6" providerId="ADAL" clId="{E50766EB-AEB6-49FC-BC5F-3761662F5B7A}" dt="2023-02-14T16:30:02.665" v="8606" actId="478"/>
          <ac:spMkLst>
            <pc:docMk/>
            <pc:sldMk cId="306409789" sldId="330"/>
            <ac:spMk id="9" creationId="{8EB43648-303F-4218-8780-57EF8FD81BB6}"/>
          </ac:spMkLst>
        </pc:spChg>
        <pc:spChg chg="del">
          <ac:chgData name="Claudia Emmerich" userId="f7c0eea1-fbad-4492-9ec4-03f632e2b7d6" providerId="ADAL" clId="{E50766EB-AEB6-49FC-BC5F-3761662F5B7A}" dt="2023-01-27T16:38:27.169" v="109" actId="478"/>
          <ac:spMkLst>
            <pc:docMk/>
            <pc:sldMk cId="306409789" sldId="330"/>
            <ac:spMk id="11" creationId="{058B4713-94E4-4A9B-820C-976212E2A4A1}"/>
          </ac:spMkLst>
        </pc:spChg>
        <pc:spChg chg="del mod topLvl">
          <ac:chgData name="Claudia Emmerich" userId="f7c0eea1-fbad-4492-9ec4-03f632e2b7d6" providerId="ADAL" clId="{E50766EB-AEB6-49FC-BC5F-3761662F5B7A}" dt="2023-02-14T16:31:18.875" v="8633" actId="478"/>
          <ac:spMkLst>
            <pc:docMk/>
            <pc:sldMk cId="306409789" sldId="330"/>
            <ac:spMk id="11" creationId="{9B32FE18-5107-46C4-8410-348039307BE4}"/>
          </ac:spMkLst>
        </pc:spChg>
        <pc:spChg chg="mod">
          <ac:chgData name="Claudia Emmerich" userId="f7c0eea1-fbad-4492-9ec4-03f632e2b7d6" providerId="ADAL" clId="{E50766EB-AEB6-49FC-BC5F-3761662F5B7A}" dt="2023-02-03T15:44:07.872" v="7550" actId="6549"/>
          <ac:spMkLst>
            <pc:docMk/>
            <pc:sldMk cId="306409789" sldId="330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4T16:31:18.875" v="8633" actId="478"/>
          <ac:grpSpMkLst>
            <pc:docMk/>
            <pc:sldMk cId="306409789" sldId="330"/>
            <ac:grpSpMk id="7" creationId="{43D63C75-4C92-4626-9284-75F950A7CFF3}"/>
          </ac:grpSpMkLst>
        </pc:grpChg>
        <pc:graphicFrameChg chg="mod modGraphic">
          <ac:chgData name="Claudia Emmerich" userId="f7c0eea1-fbad-4492-9ec4-03f632e2b7d6" providerId="ADAL" clId="{E50766EB-AEB6-49FC-BC5F-3761662F5B7A}" dt="2023-02-20T09:11:24.119" v="9989" actId="13926"/>
          <ac:graphicFrameMkLst>
            <pc:docMk/>
            <pc:sldMk cId="306409789" sldId="330"/>
            <ac:graphicFrameMk id="4" creationId="{3A8705C0-2892-4FE1-88FE-E99B0F348C98}"/>
          </ac:graphicFrameMkLst>
        </pc:graphicFrameChg>
        <pc:picChg chg="mod topLvl">
          <ac:chgData name="Claudia Emmerich" userId="f7c0eea1-fbad-4492-9ec4-03f632e2b7d6" providerId="ADAL" clId="{E50766EB-AEB6-49FC-BC5F-3761662F5B7A}" dt="2023-02-14T16:31:18.875" v="8633" actId="478"/>
          <ac:picMkLst>
            <pc:docMk/>
            <pc:sldMk cId="306409789" sldId="330"/>
            <ac:picMk id="10" creationId="{BCC34B74-9A1A-45A6-8700-C544E49EEAD8}"/>
          </ac:picMkLst>
        </pc:picChg>
        <pc:picChg chg="del">
          <ac:chgData name="Claudia Emmerich" userId="f7c0eea1-fbad-4492-9ec4-03f632e2b7d6" providerId="ADAL" clId="{E50766EB-AEB6-49FC-BC5F-3761662F5B7A}" dt="2023-01-27T16:38:27.888" v="110" actId="478"/>
          <ac:picMkLst>
            <pc:docMk/>
            <pc:sldMk cId="306409789" sldId="330"/>
            <ac:picMk id="12" creationId="{766D43ED-AE91-4214-A4F2-3B88EBAB220C}"/>
          </ac:picMkLst>
        </pc:picChg>
      </pc:sldChg>
      <pc:sldChg chg="addSp delSp modSp del mod">
        <pc:chgData name="Claudia Emmerich" userId="f7c0eea1-fbad-4492-9ec4-03f632e2b7d6" providerId="ADAL" clId="{E50766EB-AEB6-49FC-BC5F-3761662F5B7A}" dt="2023-01-27T17:25:37.854" v="1814" actId="47"/>
        <pc:sldMkLst>
          <pc:docMk/>
          <pc:sldMk cId="1737191743" sldId="331"/>
        </pc:sldMkLst>
        <pc:spChg chg="add del mod">
          <ac:chgData name="Claudia Emmerich" userId="f7c0eea1-fbad-4492-9ec4-03f632e2b7d6" providerId="ADAL" clId="{E50766EB-AEB6-49FC-BC5F-3761662F5B7A}" dt="2023-01-27T16:38:36.641" v="114" actId="478"/>
          <ac:spMkLst>
            <pc:docMk/>
            <pc:sldMk cId="1737191743" sldId="331"/>
            <ac:spMk id="2" creationId="{473C9602-3153-4DE4-B855-BFFC9B8F1B19}"/>
          </ac:spMkLst>
        </pc:spChg>
        <pc:spChg chg="add mod">
          <ac:chgData name="Claudia Emmerich" userId="f7c0eea1-fbad-4492-9ec4-03f632e2b7d6" providerId="ADAL" clId="{E50766EB-AEB6-49FC-BC5F-3761662F5B7A}" dt="2023-01-27T16:38:38.390" v="116"/>
          <ac:spMkLst>
            <pc:docMk/>
            <pc:sldMk cId="1737191743" sldId="331"/>
            <ac:spMk id="8" creationId="{715F0EFC-3D67-4F14-9111-A7FFE4FDF641}"/>
          </ac:spMkLst>
        </pc:spChg>
        <pc:spChg chg="add mod">
          <ac:chgData name="Claudia Emmerich" userId="f7c0eea1-fbad-4492-9ec4-03f632e2b7d6" providerId="ADAL" clId="{E50766EB-AEB6-49FC-BC5F-3761662F5B7A}" dt="2023-01-27T16:38:38.390" v="116"/>
          <ac:spMkLst>
            <pc:docMk/>
            <pc:sldMk cId="1737191743" sldId="331"/>
            <ac:spMk id="9" creationId="{25F83B28-06B9-4D36-A75D-2BA8F73D74ED}"/>
          </ac:spMkLst>
        </pc:spChg>
        <pc:spChg chg="del">
          <ac:chgData name="Claudia Emmerich" userId="f7c0eea1-fbad-4492-9ec4-03f632e2b7d6" providerId="ADAL" clId="{E50766EB-AEB6-49FC-BC5F-3761662F5B7A}" dt="2023-01-27T16:38:35.232" v="113" actId="478"/>
          <ac:spMkLst>
            <pc:docMk/>
            <pc:sldMk cId="1737191743" sldId="331"/>
            <ac:spMk id="11" creationId="{058B4713-94E4-4A9B-820C-976212E2A4A1}"/>
          </ac:spMkLst>
        </pc:spChg>
        <pc:picChg chg="del">
          <ac:chgData name="Claudia Emmerich" userId="f7c0eea1-fbad-4492-9ec4-03f632e2b7d6" providerId="ADAL" clId="{E50766EB-AEB6-49FC-BC5F-3761662F5B7A}" dt="2023-01-27T16:38:37.441" v="115" actId="478"/>
          <ac:picMkLst>
            <pc:docMk/>
            <pc:sldMk cId="1737191743" sldId="331"/>
            <ac:picMk id="12" creationId="{766D43ED-AE91-4214-A4F2-3B88EBAB220C}"/>
          </ac:picMkLst>
        </pc:picChg>
      </pc:sldChg>
      <pc:sldChg chg="del">
        <pc:chgData name="Claudia Emmerich" userId="f7c0eea1-fbad-4492-9ec4-03f632e2b7d6" providerId="ADAL" clId="{E50766EB-AEB6-49FC-BC5F-3761662F5B7A}" dt="2023-01-27T16:38:48.240" v="117" actId="47"/>
        <pc:sldMkLst>
          <pc:docMk/>
          <pc:sldMk cId="2745325047" sldId="332"/>
        </pc:sldMkLst>
      </pc:sldChg>
      <pc:sldChg chg="addSp delSp modSp mod ord addCm delCm modCm">
        <pc:chgData name="Claudia Emmerich" userId="f7c0eea1-fbad-4492-9ec4-03f632e2b7d6" providerId="ADAL" clId="{E50766EB-AEB6-49FC-BC5F-3761662F5B7A}" dt="2023-02-16T14:48:06.352" v="9467" actId="14100"/>
        <pc:sldMkLst>
          <pc:docMk/>
          <pc:sldMk cId="3639447222" sldId="333"/>
        </pc:sldMkLst>
        <pc:spChg chg="add del mod">
          <ac:chgData name="Claudia Emmerich" userId="f7c0eea1-fbad-4492-9ec4-03f632e2b7d6" providerId="ADAL" clId="{E50766EB-AEB6-49FC-BC5F-3761662F5B7A}" dt="2023-01-27T16:39:01.360" v="124" actId="478"/>
          <ac:spMkLst>
            <pc:docMk/>
            <pc:sldMk cId="3639447222" sldId="333"/>
            <ac:spMk id="2" creationId="{708C6C7B-1571-4ECA-9B06-AF486EC0995D}"/>
          </ac:spMkLst>
        </pc:spChg>
        <pc:spChg chg="add mod">
          <ac:chgData name="Claudia Emmerich" userId="f7c0eea1-fbad-4492-9ec4-03f632e2b7d6" providerId="ADAL" clId="{E50766EB-AEB6-49FC-BC5F-3761662F5B7A}" dt="2023-01-27T16:39:02.982" v="126"/>
          <ac:spMkLst>
            <pc:docMk/>
            <pc:sldMk cId="3639447222" sldId="333"/>
            <ac:spMk id="9" creationId="{41470506-4AED-4928-8FF6-B038180180A4}"/>
          </ac:spMkLst>
        </pc:spChg>
        <pc:spChg chg="add del mod">
          <ac:chgData name="Claudia Emmerich" userId="f7c0eea1-fbad-4492-9ec4-03f632e2b7d6" providerId="ADAL" clId="{E50766EB-AEB6-49FC-BC5F-3761662F5B7A}" dt="2023-02-14T16:30:04.602" v="8608" actId="478"/>
          <ac:spMkLst>
            <pc:docMk/>
            <pc:sldMk cId="3639447222" sldId="333"/>
            <ac:spMk id="10" creationId="{F3FECB52-68DE-4187-B4B6-F514F1EAD7AE}"/>
          </ac:spMkLst>
        </pc:spChg>
        <pc:spChg chg="del">
          <ac:chgData name="Claudia Emmerich" userId="f7c0eea1-fbad-4492-9ec4-03f632e2b7d6" providerId="ADAL" clId="{E50766EB-AEB6-49FC-BC5F-3761662F5B7A}" dt="2023-01-27T16:39:00.400" v="123" actId="478"/>
          <ac:spMkLst>
            <pc:docMk/>
            <pc:sldMk cId="3639447222" sldId="333"/>
            <ac:spMk id="11" creationId="{087F2831-FDD5-4762-8A32-86E0B082D9DC}"/>
          </ac:spMkLst>
        </pc:spChg>
        <pc:spChg chg="del mod topLvl">
          <ac:chgData name="Claudia Emmerich" userId="f7c0eea1-fbad-4492-9ec4-03f632e2b7d6" providerId="ADAL" clId="{E50766EB-AEB6-49FC-BC5F-3761662F5B7A}" dt="2023-02-14T16:31:26.656" v="8634" actId="478"/>
          <ac:spMkLst>
            <pc:docMk/>
            <pc:sldMk cId="3639447222" sldId="333"/>
            <ac:spMk id="14" creationId="{40E4B394-C56A-4501-90FC-B91FB7B05D2E}"/>
          </ac:spMkLst>
        </pc:spChg>
        <pc:spChg chg="mod">
          <ac:chgData name="Claudia Emmerich" userId="f7c0eea1-fbad-4492-9ec4-03f632e2b7d6" providerId="ADAL" clId="{E50766EB-AEB6-49FC-BC5F-3761662F5B7A}" dt="2023-02-03T15:44:13.044" v="7551"/>
          <ac:spMkLst>
            <pc:docMk/>
            <pc:sldMk cId="3639447222" sldId="333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4T16:31:26.656" v="8634" actId="478"/>
          <ac:grpSpMkLst>
            <pc:docMk/>
            <pc:sldMk cId="3639447222" sldId="333"/>
            <ac:grpSpMk id="8" creationId="{4FB56E7C-4CA4-46AF-95C5-7E5277948FBA}"/>
          </ac:grpSpMkLst>
        </pc:grpChg>
        <pc:graphicFrameChg chg="del mod modGraphic">
          <ac:chgData name="Claudia Emmerich" userId="f7c0eea1-fbad-4492-9ec4-03f632e2b7d6" providerId="ADAL" clId="{E50766EB-AEB6-49FC-BC5F-3761662F5B7A}" dt="2023-02-03T15:38:11.926" v="7486" actId="21"/>
          <ac:graphicFrameMkLst>
            <pc:docMk/>
            <pc:sldMk cId="3639447222" sldId="333"/>
            <ac:graphicFrameMk id="3" creationId="{EABB67D4-82E6-4A5F-8E9B-5A32ACA51D5B}"/>
          </ac:graphicFrameMkLst>
        </pc:graphicFrameChg>
        <pc:graphicFrameChg chg="del">
          <ac:chgData name="Claudia Emmerich" userId="f7c0eea1-fbad-4492-9ec4-03f632e2b7d6" providerId="ADAL" clId="{E50766EB-AEB6-49FC-BC5F-3761662F5B7A}" dt="2023-01-27T17:43:14.254" v="2917" actId="478"/>
          <ac:graphicFrameMkLst>
            <pc:docMk/>
            <pc:sldMk cId="3639447222" sldId="333"/>
            <ac:graphicFrameMk id="4" creationId="{3A8705C0-2892-4FE1-88FE-E99B0F348C98}"/>
          </ac:graphicFrameMkLst>
        </pc:graphicFrameChg>
        <pc:graphicFrameChg chg="add del mod modGraphic">
          <ac:chgData name="Claudia Emmerich" userId="f7c0eea1-fbad-4492-9ec4-03f632e2b7d6" providerId="ADAL" clId="{E50766EB-AEB6-49FC-BC5F-3761662F5B7A}" dt="2023-02-03T15:39:10.541" v="7491" actId="478"/>
          <ac:graphicFrameMkLst>
            <pc:docMk/>
            <pc:sldMk cId="3639447222" sldId="333"/>
            <ac:graphicFrameMk id="8" creationId="{11606C4A-B6BE-489F-AB28-2578C6797484}"/>
          </ac:graphicFrameMkLst>
        </pc:graphicFrameChg>
        <pc:graphicFrameChg chg="add mod modGraphic">
          <ac:chgData name="Claudia Emmerich" userId="f7c0eea1-fbad-4492-9ec4-03f632e2b7d6" providerId="ADAL" clId="{E50766EB-AEB6-49FC-BC5F-3761662F5B7A}" dt="2023-02-16T14:47:59.552" v="9465" actId="14100"/>
          <ac:graphicFrameMkLst>
            <pc:docMk/>
            <pc:sldMk cId="3639447222" sldId="333"/>
            <ac:graphicFrameMk id="11" creationId="{35099992-5E27-4263-A414-677B64EC5BAD}"/>
          </ac:graphicFrameMkLst>
        </pc:graphicFrameChg>
        <pc:graphicFrameChg chg="add mod modGraphic">
          <ac:chgData name="Claudia Emmerich" userId="f7c0eea1-fbad-4492-9ec4-03f632e2b7d6" providerId="ADAL" clId="{E50766EB-AEB6-49FC-BC5F-3761662F5B7A}" dt="2023-02-16T14:48:06.352" v="9467" actId="14100"/>
          <ac:graphicFrameMkLst>
            <pc:docMk/>
            <pc:sldMk cId="3639447222" sldId="333"/>
            <ac:graphicFrameMk id="12" creationId="{B336FF8E-226E-49FC-9D65-05C7AFC75DDA}"/>
          </ac:graphicFrameMkLst>
        </pc:graphicFrameChg>
        <pc:graphicFrameChg chg="add del mod modGraphic">
          <ac:chgData name="Claudia Emmerich" userId="f7c0eea1-fbad-4492-9ec4-03f632e2b7d6" providerId="ADAL" clId="{E50766EB-AEB6-49FC-BC5F-3761662F5B7A}" dt="2023-02-03T15:18:13.049" v="6812" actId="21"/>
          <ac:graphicFrameMkLst>
            <pc:docMk/>
            <pc:sldMk cId="3639447222" sldId="333"/>
            <ac:graphicFrameMk id="13" creationId="{93D4EF0A-A12D-41C3-958A-61BD571D0FA3}"/>
          </ac:graphicFrameMkLst>
        </pc:graphicFrameChg>
        <pc:picChg chg="del">
          <ac:chgData name="Claudia Emmerich" userId="f7c0eea1-fbad-4492-9ec4-03f632e2b7d6" providerId="ADAL" clId="{E50766EB-AEB6-49FC-BC5F-3761662F5B7A}" dt="2023-01-27T16:39:02.082" v="125" actId="478"/>
          <ac:picMkLst>
            <pc:docMk/>
            <pc:sldMk cId="3639447222" sldId="333"/>
            <ac:picMk id="12" creationId="{1FD0E022-72DC-4894-9D58-15BC07F6EA29}"/>
          </ac:picMkLst>
        </pc:picChg>
        <pc:picChg chg="mod topLvl">
          <ac:chgData name="Claudia Emmerich" userId="f7c0eea1-fbad-4492-9ec4-03f632e2b7d6" providerId="ADAL" clId="{E50766EB-AEB6-49FC-BC5F-3761662F5B7A}" dt="2023-02-14T16:31:26.656" v="8634" actId="478"/>
          <ac:picMkLst>
            <pc:docMk/>
            <pc:sldMk cId="3639447222" sldId="333"/>
            <ac:picMk id="13" creationId="{EE9B46DF-56A5-4E01-B040-6405BC1DAF76}"/>
          </ac:picMkLst>
        </pc:picChg>
      </pc:sldChg>
      <pc:sldChg chg="addSp delSp modSp mod ord">
        <pc:chgData name="Claudia Emmerich" userId="f7c0eea1-fbad-4492-9ec4-03f632e2b7d6" providerId="ADAL" clId="{E50766EB-AEB6-49FC-BC5F-3761662F5B7A}" dt="2023-02-20T10:00:41.006" v="11019" actId="13926"/>
        <pc:sldMkLst>
          <pc:docMk/>
          <pc:sldMk cId="2072735858" sldId="334"/>
        </pc:sldMkLst>
        <pc:spChg chg="add del mod">
          <ac:chgData name="Claudia Emmerich" userId="f7c0eea1-fbad-4492-9ec4-03f632e2b7d6" providerId="ADAL" clId="{E50766EB-AEB6-49FC-BC5F-3761662F5B7A}" dt="2023-01-27T16:39:14.594" v="132" actId="478"/>
          <ac:spMkLst>
            <pc:docMk/>
            <pc:sldMk cId="2072735858" sldId="334"/>
            <ac:spMk id="2" creationId="{569D6ECB-1357-4F17-82E0-EEFDEB08EDA4}"/>
          </ac:spMkLst>
        </pc:spChg>
        <pc:spChg chg="add mod">
          <ac:chgData name="Claudia Emmerich" userId="f7c0eea1-fbad-4492-9ec4-03f632e2b7d6" providerId="ADAL" clId="{E50766EB-AEB6-49FC-BC5F-3761662F5B7A}" dt="2023-01-27T16:39:16.709" v="134"/>
          <ac:spMkLst>
            <pc:docMk/>
            <pc:sldMk cId="2072735858" sldId="334"/>
            <ac:spMk id="8" creationId="{1D9F2C62-A215-46AE-BE1F-B2DE4951D9B3}"/>
          </ac:spMkLst>
        </pc:spChg>
        <pc:spChg chg="add del mod">
          <ac:chgData name="Claudia Emmerich" userId="f7c0eea1-fbad-4492-9ec4-03f632e2b7d6" providerId="ADAL" clId="{E50766EB-AEB6-49FC-BC5F-3761662F5B7A}" dt="2023-02-14T16:30:16.649" v="8620" actId="478"/>
          <ac:spMkLst>
            <pc:docMk/>
            <pc:sldMk cId="2072735858" sldId="334"/>
            <ac:spMk id="9" creationId="{625B57E5-ABBE-4CC3-B47B-9EDD6BDB8EC1}"/>
          </ac:spMkLst>
        </pc:spChg>
        <pc:spChg chg="del mod topLvl">
          <ac:chgData name="Claudia Emmerich" userId="f7c0eea1-fbad-4492-9ec4-03f632e2b7d6" providerId="ADAL" clId="{E50766EB-AEB6-49FC-BC5F-3761662F5B7A}" dt="2023-02-16T13:44:20.902" v="9436" actId="478"/>
          <ac:spMkLst>
            <pc:docMk/>
            <pc:sldMk cId="2072735858" sldId="334"/>
            <ac:spMk id="12" creationId="{CD0D75F8-9EA8-4BAC-851F-771BA994990C}"/>
          </ac:spMkLst>
        </pc:spChg>
        <pc:spChg chg="del">
          <ac:chgData name="Claudia Emmerich" userId="f7c0eea1-fbad-4492-9ec4-03f632e2b7d6" providerId="ADAL" clId="{E50766EB-AEB6-49FC-BC5F-3761662F5B7A}" dt="2023-01-27T16:39:13.745" v="131" actId="478"/>
          <ac:spMkLst>
            <pc:docMk/>
            <pc:sldMk cId="2072735858" sldId="334"/>
            <ac:spMk id="13" creationId="{245E0231-1C4B-4E37-8ED1-879B91935885}"/>
          </ac:spMkLst>
        </pc:spChg>
        <pc:spChg chg="mod">
          <ac:chgData name="Claudia Emmerich" userId="f7c0eea1-fbad-4492-9ec4-03f632e2b7d6" providerId="ADAL" clId="{E50766EB-AEB6-49FC-BC5F-3761662F5B7A}" dt="2023-02-03T15:44:26.774" v="7559"/>
          <ac:spMkLst>
            <pc:docMk/>
            <pc:sldMk cId="2072735858" sldId="334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6T13:44:20.902" v="9436" actId="478"/>
          <ac:grpSpMkLst>
            <pc:docMk/>
            <pc:sldMk cId="2072735858" sldId="334"/>
            <ac:grpSpMk id="7" creationId="{22F9B213-C9B6-47BB-9B45-C4EA12633D5C}"/>
          </ac:grpSpMkLst>
        </pc:grpChg>
        <pc:graphicFrameChg chg="add del">
          <ac:chgData name="Claudia Emmerich" userId="f7c0eea1-fbad-4492-9ec4-03f632e2b7d6" providerId="ADAL" clId="{E50766EB-AEB6-49FC-BC5F-3761662F5B7A}" dt="2023-01-30T18:02:57.345" v="4783"/>
          <ac:graphicFrameMkLst>
            <pc:docMk/>
            <pc:sldMk cId="2072735858" sldId="334"/>
            <ac:graphicFrameMk id="2" creationId="{36412D6D-3354-4AF1-B37E-043EAD549BD0}"/>
          </ac:graphicFrameMkLst>
        </pc:graphicFrameChg>
        <pc:graphicFrameChg chg="mod modGraphic">
          <ac:chgData name="Claudia Emmerich" userId="f7c0eea1-fbad-4492-9ec4-03f632e2b7d6" providerId="ADAL" clId="{E50766EB-AEB6-49FC-BC5F-3761662F5B7A}" dt="2023-02-20T10:00:41.006" v="11019" actId="13926"/>
          <ac:graphicFrameMkLst>
            <pc:docMk/>
            <pc:sldMk cId="2072735858" sldId="334"/>
            <ac:graphicFrameMk id="10" creationId="{FE65853A-DD02-4AD8-B611-1E2DAAD74893}"/>
          </ac:graphicFrameMkLst>
        </pc:graphicFrameChg>
        <pc:picChg chg="mod topLvl">
          <ac:chgData name="Claudia Emmerich" userId="f7c0eea1-fbad-4492-9ec4-03f632e2b7d6" providerId="ADAL" clId="{E50766EB-AEB6-49FC-BC5F-3761662F5B7A}" dt="2023-02-16T13:44:20.902" v="9436" actId="478"/>
          <ac:picMkLst>
            <pc:docMk/>
            <pc:sldMk cId="2072735858" sldId="334"/>
            <ac:picMk id="11" creationId="{A3C8C84F-5833-4FA6-A4C1-CFDF9489C4D0}"/>
          </ac:picMkLst>
        </pc:picChg>
        <pc:picChg chg="del">
          <ac:chgData name="Claudia Emmerich" userId="f7c0eea1-fbad-4492-9ec4-03f632e2b7d6" providerId="ADAL" clId="{E50766EB-AEB6-49FC-BC5F-3761662F5B7A}" dt="2023-01-27T16:39:15.442" v="133" actId="478"/>
          <ac:picMkLst>
            <pc:docMk/>
            <pc:sldMk cId="2072735858" sldId="334"/>
            <ac:picMk id="12" creationId="{C59B4D1F-CD4A-4836-AE5C-5E7926CC4749}"/>
          </ac:picMkLst>
        </pc:picChg>
      </pc:sldChg>
      <pc:sldChg chg="addSp delSp modSp add mod">
        <pc:chgData name="Claudia Emmerich" userId="f7c0eea1-fbad-4492-9ec4-03f632e2b7d6" providerId="ADAL" clId="{E50766EB-AEB6-49FC-BC5F-3761662F5B7A}" dt="2023-02-16T13:43:46.345" v="9432"/>
        <pc:sldMkLst>
          <pc:docMk/>
          <pc:sldMk cId="915334920" sldId="335"/>
        </pc:sldMkLst>
        <pc:spChg chg="mod">
          <ac:chgData name="Claudia Emmerich" userId="f7c0eea1-fbad-4492-9ec4-03f632e2b7d6" providerId="ADAL" clId="{E50766EB-AEB6-49FC-BC5F-3761662F5B7A}" dt="2023-02-16T13:43:46.345" v="9432"/>
          <ac:spMkLst>
            <pc:docMk/>
            <pc:sldMk cId="915334920" sldId="335"/>
            <ac:spMk id="2" creationId="{F9AD294F-2EA5-4539-B8C8-BF158F7183D0}"/>
          </ac:spMkLst>
        </pc:spChg>
        <pc:spChg chg="mod">
          <ac:chgData name="Claudia Emmerich" userId="f7c0eea1-fbad-4492-9ec4-03f632e2b7d6" providerId="ADAL" clId="{E50766EB-AEB6-49FC-BC5F-3761662F5B7A}" dt="2023-01-27T17:06:45.530" v="1241"/>
          <ac:spMkLst>
            <pc:docMk/>
            <pc:sldMk cId="915334920" sldId="335"/>
            <ac:spMk id="5" creationId="{95A0A51A-E127-48A8-BE79-C10499F3045E}"/>
          </ac:spMkLst>
        </pc:spChg>
        <pc:spChg chg="del">
          <ac:chgData name="Claudia Emmerich" userId="f7c0eea1-fbad-4492-9ec4-03f632e2b7d6" providerId="ADAL" clId="{E50766EB-AEB6-49FC-BC5F-3761662F5B7A}" dt="2023-02-14T16:30:28.840" v="8626" actId="478"/>
          <ac:spMkLst>
            <pc:docMk/>
            <pc:sldMk cId="915334920" sldId="335"/>
            <ac:spMk id="6" creationId="{BC5DB594-AD60-4163-9129-4D692E0F270B}"/>
          </ac:spMkLst>
        </pc:spChg>
        <pc:spChg chg="mod">
          <ac:chgData name="Claudia Emmerich" userId="f7c0eea1-fbad-4492-9ec4-03f632e2b7d6" providerId="ADAL" clId="{E50766EB-AEB6-49FC-BC5F-3761662F5B7A}" dt="2023-02-14T16:30:38.467" v="8629"/>
          <ac:spMkLst>
            <pc:docMk/>
            <pc:sldMk cId="915334920" sldId="335"/>
            <ac:spMk id="10" creationId="{5A7BB419-59D0-43AF-B41D-A863DE11E46C}"/>
          </ac:spMkLst>
        </pc:spChg>
        <pc:grpChg chg="add mod">
          <ac:chgData name="Claudia Emmerich" userId="f7c0eea1-fbad-4492-9ec4-03f632e2b7d6" providerId="ADAL" clId="{E50766EB-AEB6-49FC-BC5F-3761662F5B7A}" dt="2023-02-14T16:30:38.467" v="8629"/>
          <ac:grpSpMkLst>
            <pc:docMk/>
            <pc:sldMk cId="915334920" sldId="335"/>
            <ac:grpSpMk id="8" creationId="{521EEE70-8E18-49CE-BFF9-6921F541B67E}"/>
          </ac:grpSpMkLst>
        </pc:grpChg>
        <pc:picChg chg="add del mod">
          <ac:chgData name="Claudia Emmerich" userId="f7c0eea1-fbad-4492-9ec4-03f632e2b7d6" providerId="ADAL" clId="{E50766EB-AEB6-49FC-BC5F-3761662F5B7A}" dt="2023-02-14T16:30:38.266" v="8628" actId="478"/>
          <ac:picMkLst>
            <pc:docMk/>
            <pc:sldMk cId="915334920" sldId="335"/>
            <ac:picMk id="7" creationId="{97BD6E19-E8F6-4FC6-9FB8-55AF0A7141D3}"/>
          </ac:picMkLst>
        </pc:picChg>
        <pc:picChg chg="mod">
          <ac:chgData name="Claudia Emmerich" userId="f7c0eea1-fbad-4492-9ec4-03f632e2b7d6" providerId="ADAL" clId="{E50766EB-AEB6-49FC-BC5F-3761662F5B7A}" dt="2023-02-14T16:30:38.467" v="8629"/>
          <ac:picMkLst>
            <pc:docMk/>
            <pc:sldMk cId="915334920" sldId="335"/>
            <ac:picMk id="9" creationId="{3572EC77-316E-48F9-85B5-59E91910FA66}"/>
          </ac:picMkLst>
        </pc:picChg>
      </pc:sldChg>
      <pc:sldChg chg="addSp delSp modSp add mod addCm delCm">
        <pc:chgData name="Claudia Emmerich" userId="f7c0eea1-fbad-4492-9ec4-03f632e2b7d6" providerId="ADAL" clId="{E50766EB-AEB6-49FC-BC5F-3761662F5B7A}" dt="2023-02-20T10:02:03.240" v="11020" actId="13926"/>
        <pc:sldMkLst>
          <pc:docMk/>
          <pc:sldMk cId="427699817" sldId="336"/>
        </pc:sldMkLst>
        <pc:spChg chg="add del mod">
          <ac:chgData name="Claudia Emmerich" userId="f7c0eea1-fbad-4492-9ec4-03f632e2b7d6" providerId="ADAL" clId="{E50766EB-AEB6-49FC-BC5F-3761662F5B7A}" dt="2023-01-30T17:53:47.354" v="4184" actId="478"/>
          <ac:spMkLst>
            <pc:docMk/>
            <pc:sldMk cId="427699817" sldId="336"/>
            <ac:spMk id="7" creationId="{9C5B54EE-70D9-464F-898B-B09950CBE01E}"/>
          </ac:spMkLst>
        </pc:spChg>
        <pc:spChg chg="del">
          <ac:chgData name="Claudia Emmerich" userId="f7c0eea1-fbad-4492-9ec4-03f632e2b7d6" providerId="ADAL" clId="{E50766EB-AEB6-49FC-BC5F-3761662F5B7A}" dt="2023-02-14T16:30:20.633" v="8624" actId="478"/>
          <ac:spMkLst>
            <pc:docMk/>
            <pc:sldMk cId="427699817" sldId="336"/>
            <ac:spMk id="10" creationId="{28054E66-332A-4CDA-929D-33DE5990AD4D}"/>
          </ac:spMkLst>
        </pc:spChg>
        <pc:spChg chg="del mod topLvl">
          <ac:chgData name="Claudia Emmerich" userId="f7c0eea1-fbad-4492-9ec4-03f632e2b7d6" providerId="ADAL" clId="{E50766EB-AEB6-49FC-BC5F-3761662F5B7A}" dt="2023-02-16T13:44:27.476" v="9438" actId="478"/>
          <ac:spMkLst>
            <pc:docMk/>
            <pc:sldMk cId="427699817" sldId="336"/>
            <ac:spMk id="11" creationId="{854DDF4F-A4C2-454E-9F9F-3AE96A8F4B77}"/>
          </ac:spMkLst>
        </pc:spChg>
        <pc:spChg chg="mod">
          <ac:chgData name="Claudia Emmerich" userId="f7c0eea1-fbad-4492-9ec4-03f632e2b7d6" providerId="ADAL" clId="{E50766EB-AEB6-49FC-BC5F-3761662F5B7A}" dt="2023-02-03T15:44:25.127" v="7558"/>
          <ac:spMkLst>
            <pc:docMk/>
            <pc:sldMk cId="427699817" sldId="336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6T13:44:27.476" v="9438" actId="478"/>
          <ac:grpSpMkLst>
            <pc:docMk/>
            <pc:sldMk cId="427699817" sldId="336"/>
            <ac:grpSpMk id="7" creationId="{58BBE49F-147A-4631-B31A-CBBF5325796F}"/>
          </ac:grpSpMkLst>
        </pc:grpChg>
        <pc:graphicFrameChg chg="mod modGraphic">
          <ac:chgData name="Claudia Emmerich" userId="f7c0eea1-fbad-4492-9ec4-03f632e2b7d6" providerId="ADAL" clId="{E50766EB-AEB6-49FC-BC5F-3761662F5B7A}" dt="2023-02-20T10:02:03.240" v="11020" actId="13926"/>
          <ac:graphicFrameMkLst>
            <pc:docMk/>
            <pc:sldMk cId="427699817" sldId="336"/>
            <ac:graphicFrameMk id="3" creationId="{EABB67D4-82E6-4A5F-8E9B-5A32ACA51D5B}"/>
          </ac:graphicFrameMkLst>
        </pc:graphicFrameChg>
        <pc:picChg chg="mod topLvl">
          <ac:chgData name="Claudia Emmerich" userId="f7c0eea1-fbad-4492-9ec4-03f632e2b7d6" providerId="ADAL" clId="{E50766EB-AEB6-49FC-BC5F-3761662F5B7A}" dt="2023-02-16T13:44:27.476" v="9438" actId="478"/>
          <ac:picMkLst>
            <pc:docMk/>
            <pc:sldMk cId="427699817" sldId="336"/>
            <ac:picMk id="8" creationId="{77D1E2DE-8825-488D-A4FC-52CB08E10481}"/>
          </ac:picMkLst>
        </pc:picChg>
      </pc:sldChg>
      <pc:sldChg chg="addSp delSp modSp add mod ord">
        <pc:chgData name="Claudia Emmerich" userId="f7c0eea1-fbad-4492-9ec4-03f632e2b7d6" providerId="ADAL" clId="{E50766EB-AEB6-49FC-BC5F-3761662F5B7A}" dt="2023-02-16T14:49:28.522" v="9484" actId="14100"/>
        <pc:sldMkLst>
          <pc:docMk/>
          <pc:sldMk cId="2124597603" sldId="337"/>
        </pc:sldMkLst>
        <pc:spChg chg="del">
          <ac:chgData name="Claudia Emmerich" userId="f7c0eea1-fbad-4492-9ec4-03f632e2b7d6" providerId="ADAL" clId="{E50766EB-AEB6-49FC-BC5F-3761662F5B7A}" dt="2023-02-14T16:30:14.441" v="8618" actId="478"/>
          <ac:spMkLst>
            <pc:docMk/>
            <pc:sldMk cId="2124597603" sldId="337"/>
            <ac:spMk id="10" creationId="{28054E66-332A-4CDA-929D-33DE5990AD4D}"/>
          </ac:spMkLst>
        </pc:spChg>
        <pc:spChg chg="del mod topLvl">
          <ac:chgData name="Claudia Emmerich" userId="f7c0eea1-fbad-4492-9ec4-03f632e2b7d6" providerId="ADAL" clId="{E50766EB-AEB6-49FC-BC5F-3761662F5B7A}" dt="2023-02-16T13:44:17.444" v="9435" actId="478"/>
          <ac:spMkLst>
            <pc:docMk/>
            <pc:sldMk cId="2124597603" sldId="337"/>
            <ac:spMk id="11" creationId="{D55E6C7C-0CDA-49BA-A9DD-FAF0FCD40DB3}"/>
          </ac:spMkLst>
        </pc:spChg>
        <pc:spChg chg="mod">
          <ac:chgData name="Claudia Emmerich" userId="f7c0eea1-fbad-4492-9ec4-03f632e2b7d6" providerId="ADAL" clId="{E50766EB-AEB6-49FC-BC5F-3761662F5B7A}" dt="2023-02-03T15:44:21.813" v="7556"/>
          <ac:spMkLst>
            <pc:docMk/>
            <pc:sldMk cId="2124597603" sldId="337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6T13:44:17.444" v="9435" actId="478"/>
          <ac:grpSpMkLst>
            <pc:docMk/>
            <pc:sldMk cId="2124597603" sldId="337"/>
            <ac:grpSpMk id="7" creationId="{F814F0CA-42FD-481D-AF57-2A83D0261213}"/>
          </ac:grpSpMkLst>
        </pc:grpChg>
        <pc:graphicFrameChg chg="mod modGraphic">
          <ac:chgData name="Claudia Emmerich" userId="f7c0eea1-fbad-4492-9ec4-03f632e2b7d6" providerId="ADAL" clId="{E50766EB-AEB6-49FC-BC5F-3761662F5B7A}" dt="2023-02-16T14:49:28.522" v="9484" actId="14100"/>
          <ac:graphicFrameMkLst>
            <pc:docMk/>
            <pc:sldMk cId="2124597603" sldId="337"/>
            <ac:graphicFrameMk id="3" creationId="{EABB67D4-82E6-4A5F-8E9B-5A32ACA51D5B}"/>
          </ac:graphicFrameMkLst>
        </pc:graphicFrameChg>
        <pc:graphicFrameChg chg="add del mod">
          <ac:chgData name="Claudia Emmerich" userId="f7c0eea1-fbad-4492-9ec4-03f632e2b7d6" providerId="ADAL" clId="{E50766EB-AEB6-49FC-BC5F-3761662F5B7A}" dt="2023-02-03T15:39:32.055" v="7494" actId="21"/>
          <ac:graphicFrameMkLst>
            <pc:docMk/>
            <pc:sldMk cId="2124597603" sldId="337"/>
            <ac:graphicFrameMk id="7" creationId="{419DFC0C-63B2-4B81-8FE3-181003C830C6}"/>
          </ac:graphicFrameMkLst>
        </pc:graphicFrameChg>
        <pc:picChg chg="mod topLvl">
          <ac:chgData name="Claudia Emmerich" userId="f7c0eea1-fbad-4492-9ec4-03f632e2b7d6" providerId="ADAL" clId="{E50766EB-AEB6-49FC-BC5F-3761662F5B7A}" dt="2023-02-16T13:44:17.444" v="9435" actId="478"/>
          <ac:picMkLst>
            <pc:docMk/>
            <pc:sldMk cId="2124597603" sldId="337"/>
            <ac:picMk id="8" creationId="{01D61BA0-AF48-4AD7-A58C-47650F6F1A38}"/>
          </ac:picMkLst>
        </pc:picChg>
      </pc:sldChg>
      <pc:sldChg chg="addSp delSp modSp add del mod">
        <pc:chgData name="Claudia Emmerich" userId="f7c0eea1-fbad-4492-9ec4-03f632e2b7d6" providerId="ADAL" clId="{E50766EB-AEB6-49FC-BC5F-3761662F5B7A}" dt="2023-02-03T15:40:52.778" v="7506" actId="47"/>
        <pc:sldMkLst>
          <pc:docMk/>
          <pc:sldMk cId="284532116" sldId="338"/>
        </pc:sldMkLst>
        <pc:spChg chg="mod">
          <ac:chgData name="Claudia Emmerich" userId="f7c0eea1-fbad-4492-9ec4-03f632e2b7d6" providerId="ADAL" clId="{E50766EB-AEB6-49FC-BC5F-3761662F5B7A}" dt="2023-02-02T09:41:25.948" v="5977" actId="1035"/>
          <ac:spMkLst>
            <pc:docMk/>
            <pc:sldMk cId="284532116" sldId="338"/>
            <ac:spMk id="8" creationId="{1D9F2C62-A215-46AE-BE1F-B2DE4951D9B3}"/>
          </ac:spMkLst>
        </pc:spChg>
        <pc:graphicFrameChg chg="add del">
          <ac:chgData name="Claudia Emmerich" userId="f7c0eea1-fbad-4492-9ec4-03f632e2b7d6" providerId="ADAL" clId="{E50766EB-AEB6-49FC-BC5F-3761662F5B7A}" dt="2023-01-30T18:10:27.551" v="5582"/>
          <ac:graphicFrameMkLst>
            <pc:docMk/>
            <pc:sldMk cId="284532116" sldId="338"/>
            <ac:graphicFrameMk id="2" creationId="{10E8FEBF-97B6-4A4E-9AE5-A8CDB2AFD18F}"/>
          </ac:graphicFrameMkLst>
        </pc:graphicFrameChg>
        <pc:graphicFrameChg chg="mod modGraphic">
          <ac:chgData name="Claudia Emmerich" userId="f7c0eea1-fbad-4492-9ec4-03f632e2b7d6" providerId="ADAL" clId="{E50766EB-AEB6-49FC-BC5F-3761662F5B7A}" dt="2023-02-03T15:40:47.293" v="7504" actId="21"/>
          <ac:graphicFrameMkLst>
            <pc:docMk/>
            <pc:sldMk cId="284532116" sldId="338"/>
            <ac:graphicFrameMk id="10" creationId="{FE65853A-DD02-4AD8-B611-1E2DAAD74893}"/>
          </ac:graphicFrameMkLst>
        </pc:graphicFrameChg>
      </pc:sldChg>
      <pc:sldChg chg="modSp add del mod">
        <pc:chgData name="Claudia Emmerich" userId="f7c0eea1-fbad-4492-9ec4-03f632e2b7d6" providerId="ADAL" clId="{E50766EB-AEB6-49FC-BC5F-3761662F5B7A}" dt="2023-02-03T15:24:25.564" v="7097" actId="47"/>
        <pc:sldMkLst>
          <pc:docMk/>
          <pc:sldMk cId="2206711299" sldId="339"/>
        </pc:sldMkLst>
        <pc:graphicFrameChg chg="mod modGraphic">
          <ac:chgData name="Claudia Emmerich" userId="f7c0eea1-fbad-4492-9ec4-03f632e2b7d6" providerId="ADAL" clId="{E50766EB-AEB6-49FC-BC5F-3761662F5B7A}" dt="2023-02-03T15:24:21.394" v="7095" actId="21"/>
          <ac:graphicFrameMkLst>
            <pc:docMk/>
            <pc:sldMk cId="2206711299" sldId="339"/>
            <ac:graphicFrameMk id="10" creationId="{FE65853A-DD02-4AD8-B611-1E2DAAD74893}"/>
          </ac:graphicFrameMkLst>
        </pc:graphicFrameChg>
      </pc:sldChg>
      <pc:sldChg chg="addSp delSp modSp add mod">
        <pc:chgData name="Claudia Emmerich" userId="f7c0eea1-fbad-4492-9ec4-03f632e2b7d6" providerId="ADAL" clId="{E50766EB-AEB6-49FC-BC5F-3761662F5B7A}" dt="2023-02-20T09:58:23.444" v="11018" actId="13926"/>
        <pc:sldMkLst>
          <pc:docMk/>
          <pc:sldMk cId="2980632990" sldId="340"/>
        </pc:sldMkLst>
        <pc:spChg chg="del mod topLvl">
          <ac:chgData name="Claudia Emmerich" userId="f7c0eea1-fbad-4492-9ec4-03f632e2b7d6" providerId="ADAL" clId="{E50766EB-AEB6-49FC-BC5F-3761662F5B7A}" dt="2023-02-14T16:31:08.538" v="8631" actId="478"/>
          <ac:spMkLst>
            <pc:docMk/>
            <pc:sldMk cId="2980632990" sldId="340"/>
            <ac:spMk id="10" creationId="{209F0567-7099-4260-A3AC-3479EA44F507}"/>
          </ac:spMkLst>
        </pc:spChg>
        <pc:spChg chg="del">
          <ac:chgData name="Claudia Emmerich" userId="f7c0eea1-fbad-4492-9ec4-03f632e2b7d6" providerId="ADAL" clId="{E50766EB-AEB6-49FC-BC5F-3761662F5B7A}" dt="2023-02-14T16:29:58.633" v="8604" actId="478"/>
          <ac:spMkLst>
            <pc:docMk/>
            <pc:sldMk cId="2980632990" sldId="340"/>
            <ac:spMk id="12" creationId="{C818D47B-0FE6-4927-BBFA-37FE84C08B5D}"/>
          </ac:spMkLst>
        </pc:spChg>
        <pc:spChg chg="mod">
          <ac:chgData name="Claudia Emmerich" userId="f7c0eea1-fbad-4492-9ec4-03f632e2b7d6" providerId="ADAL" clId="{E50766EB-AEB6-49FC-BC5F-3761662F5B7A}" dt="2023-02-03T15:43:58.817" v="7541" actId="20577"/>
          <ac:spMkLst>
            <pc:docMk/>
            <pc:sldMk cId="2980632990" sldId="340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4T16:31:08.538" v="8631" actId="478"/>
          <ac:grpSpMkLst>
            <pc:docMk/>
            <pc:sldMk cId="2980632990" sldId="340"/>
            <ac:grpSpMk id="7" creationId="{28F0B0E6-35E2-40D2-AB4F-EC419E66E132}"/>
          </ac:grpSpMkLst>
        </pc:grpChg>
        <pc:graphicFrameChg chg="del">
          <ac:chgData name="Claudia Emmerich" userId="f7c0eea1-fbad-4492-9ec4-03f632e2b7d6" providerId="ADAL" clId="{E50766EB-AEB6-49FC-BC5F-3761662F5B7A}" dt="2023-02-03T14:49:13.522" v="6107" actId="478"/>
          <ac:graphicFrameMkLst>
            <pc:docMk/>
            <pc:sldMk cId="2980632990" sldId="340"/>
            <ac:graphicFrameMk id="6" creationId="{6A6EF34A-4C92-BA71-AA0F-85EBF7C74A46}"/>
          </ac:graphicFrameMkLst>
        </pc:graphicFrameChg>
        <pc:graphicFrameChg chg="add mod modGraphic">
          <ac:chgData name="Claudia Emmerich" userId="f7c0eea1-fbad-4492-9ec4-03f632e2b7d6" providerId="ADAL" clId="{E50766EB-AEB6-49FC-BC5F-3761662F5B7A}" dt="2023-02-20T09:43:54.599" v="10502" actId="14734"/>
          <ac:graphicFrameMkLst>
            <pc:docMk/>
            <pc:sldMk cId="2980632990" sldId="340"/>
            <ac:graphicFrameMk id="7" creationId="{50DF5657-0BD5-4507-B6EC-5384035CF46D}"/>
          </ac:graphicFrameMkLst>
        </pc:graphicFrameChg>
        <pc:graphicFrameChg chg="mod modGraphic">
          <ac:chgData name="Claudia Emmerich" userId="f7c0eea1-fbad-4492-9ec4-03f632e2b7d6" providerId="ADAL" clId="{E50766EB-AEB6-49FC-BC5F-3761662F5B7A}" dt="2023-02-20T09:58:23.444" v="11018" actId="13926"/>
          <ac:graphicFrameMkLst>
            <pc:docMk/>
            <pc:sldMk cId="2980632990" sldId="340"/>
            <ac:graphicFrameMk id="13" creationId="{261FC132-B695-4C58-B73C-99F34DEF5B3C}"/>
          </ac:graphicFrameMkLst>
        </pc:graphicFrameChg>
        <pc:graphicFrameChg chg="del">
          <ac:chgData name="Claudia Emmerich" userId="f7c0eea1-fbad-4492-9ec4-03f632e2b7d6" providerId="ADAL" clId="{E50766EB-AEB6-49FC-BC5F-3761662F5B7A}" dt="2023-02-03T14:49:13.522" v="6107" actId="478"/>
          <ac:graphicFrameMkLst>
            <pc:docMk/>
            <pc:sldMk cId="2980632990" sldId="340"/>
            <ac:graphicFrameMk id="14" creationId="{7D6AF7DB-A9DD-4687-8CFF-77D68D8D2108}"/>
          </ac:graphicFrameMkLst>
        </pc:graphicFrameChg>
        <pc:picChg chg="mod topLvl">
          <ac:chgData name="Claudia Emmerich" userId="f7c0eea1-fbad-4492-9ec4-03f632e2b7d6" providerId="ADAL" clId="{E50766EB-AEB6-49FC-BC5F-3761662F5B7A}" dt="2023-02-14T16:31:08.538" v="8631" actId="478"/>
          <ac:picMkLst>
            <pc:docMk/>
            <pc:sldMk cId="2980632990" sldId="340"/>
            <ac:picMk id="8" creationId="{3E4B3382-0CD0-43B1-B0E2-A3AFCDF74BFE}"/>
          </ac:picMkLst>
        </pc:picChg>
      </pc:sldChg>
      <pc:sldChg chg="addSp delSp modSp add mod delCm modCm">
        <pc:chgData name="Claudia Emmerich" userId="f7c0eea1-fbad-4492-9ec4-03f632e2b7d6" providerId="ADAL" clId="{E50766EB-AEB6-49FC-BC5F-3761662F5B7A}" dt="2023-02-20T09:19:21.472" v="10008" actId="20577"/>
        <pc:sldMkLst>
          <pc:docMk/>
          <pc:sldMk cId="4151765308" sldId="341"/>
        </pc:sldMkLst>
        <pc:spChg chg="del">
          <ac:chgData name="Claudia Emmerich" userId="f7c0eea1-fbad-4492-9ec4-03f632e2b7d6" providerId="ADAL" clId="{E50766EB-AEB6-49FC-BC5F-3761662F5B7A}" dt="2023-02-14T16:30:08.874" v="8612" actId="478"/>
          <ac:spMkLst>
            <pc:docMk/>
            <pc:sldMk cId="4151765308" sldId="341"/>
            <ac:spMk id="10" creationId="{F3FECB52-68DE-4187-B4B6-F514F1EAD7AE}"/>
          </ac:spMkLst>
        </pc:spChg>
        <pc:spChg chg="del mod topLvl">
          <ac:chgData name="Claudia Emmerich" userId="f7c0eea1-fbad-4492-9ec4-03f632e2b7d6" providerId="ADAL" clId="{E50766EB-AEB6-49FC-BC5F-3761662F5B7A}" dt="2023-02-14T16:35:43.117" v="8689" actId="478"/>
          <ac:spMkLst>
            <pc:docMk/>
            <pc:sldMk cId="4151765308" sldId="341"/>
            <ac:spMk id="12" creationId="{E9874369-5B9F-4385-9BBD-037B053575DC}"/>
          </ac:spMkLst>
        </pc:spChg>
        <pc:spChg chg="mod">
          <ac:chgData name="Claudia Emmerich" userId="f7c0eea1-fbad-4492-9ec4-03f632e2b7d6" providerId="ADAL" clId="{E50766EB-AEB6-49FC-BC5F-3761662F5B7A}" dt="2023-02-03T15:44:16.772" v="7553"/>
          <ac:spMkLst>
            <pc:docMk/>
            <pc:sldMk cId="4151765308" sldId="341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4T16:35:43.117" v="8689" actId="478"/>
          <ac:grpSpMkLst>
            <pc:docMk/>
            <pc:sldMk cId="4151765308" sldId="341"/>
            <ac:grpSpMk id="7" creationId="{4417175F-6D0E-4B75-B3B6-5D6748C07F73}"/>
          </ac:grpSpMkLst>
        </pc:grpChg>
        <pc:graphicFrameChg chg="del">
          <ac:chgData name="Claudia Emmerich" userId="f7c0eea1-fbad-4492-9ec4-03f632e2b7d6" providerId="ADAL" clId="{E50766EB-AEB6-49FC-BC5F-3761662F5B7A}" dt="2023-02-03T15:10:34.470" v="6608" actId="478"/>
          <ac:graphicFrameMkLst>
            <pc:docMk/>
            <pc:sldMk cId="4151765308" sldId="341"/>
            <ac:graphicFrameMk id="3" creationId="{EABB67D4-82E6-4A5F-8E9B-5A32ACA51D5B}"/>
          </ac:graphicFrameMkLst>
        </pc:graphicFrameChg>
        <pc:graphicFrameChg chg="mod modGraphic">
          <ac:chgData name="Claudia Emmerich" userId="f7c0eea1-fbad-4492-9ec4-03f632e2b7d6" providerId="ADAL" clId="{E50766EB-AEB6-49FC-BC5F-3761662F5B7A}" dt="2023-02-20T09:19:21.472" v="10008" actId="20577"/>
          <ac:graphicFrameMkLst>
            <pc:docMk/>
            <pc:sldMk cId="4151765308" sldId="341"/>
            <ac:graphicFrameMk id="8" creationId="{11606C4A-B6BE-489F-AB28-2578C6797484}"/>
          </ac:graphicFrameMkLst>
        </pc:graphicFrameChg>
        <pc:graphicFrameChg chg="del modGraphic">
          <ac:chgData name="Claudia Emmerich" userId="f7c0eea1-fbad-4492-9ec4-03f632e2b7d6" providerId="ADAL" clId="{E50766EB-AEB6-49FC-BC5F-3761662F5B7A}" dt="2023-02-03T15:13:58.619" v="6663" actId="478"/>
          <ac:graphicFrameMkLst>
            <pc:docMk/>
            <pc:sldMk cId="4151765308" sldId="341"/>
            <ac:graphicFrameMk id="13" creationId="{93D4EF0A-A12D-41C3-958A-61BD571D0FA3}"/>
          </ac:graphicFrameMkLst>
        </pc:graphicFrameChg>
        <pc:picChg chg="mod topLvl">
          <ac:chgData name="Claudia Emmerich" userId="f7c0eea1-fbad-4492-9ec4-03f632e2b7d6" providerId="ADAL" clId="{E50766EB-AEB6-49FC-BC5F-3761662F5B7A}" dt="2023-02-14T16:35:43.117" v="8689" actId="478"/>
          <ac:picMkLst>
            <pc:docMk/>
            <pc:sldMk cId="4151765308" sldId="341"/>
            <ac:picMk id="11" creationId="{BF3007AC-EAD4-4591-8DCE-E33221F8D1B5}"/>
          </ac:picMkLst>
        </pc:picChg>
      </pc:sldChg>
      <pc:sldChg chg="addSp delSp modSp add mod delCm">
        <pc:chgData name="Claudia Emmerich" userId="f7c0eea1-fbad-4492-9ec4-03f632e2b7d6" providerId="ADAL" clId="{E50766EB-AEB6-49FC-BC5F-3761662F5B7A}" dt="2023-02-20T09:17:55.094" v="10004" actId="13926"/>
        <pc:sldMkLst>
          <pc:docMk/>
          <pc:sldMk cId="2820398782" sldId="342"/>
        </pc:sldMkLst>
        <pc:spChg chg="del">
          <ac:chgData name="Claudia Emmerich" userId="f7c0eea1-fbad-4492-9ec4-03f632e2b7d6" providerId="ADAL" clId="{E50766EB-AEB6-49FC-BC5F-3761662F5B7A}" dt="2023-02-14T16:30:10.714" v="8614" actId="478"/>
          <ac:spMkLst>
            <pc:docMk/>
            <pc:sldMk cId="2820398782" sldId="342"/>
            <ac:spMk id="10" creationId="{F3FECB52-68DE-4187-B4B6-F514F1EAD7AE}"/>
          </ac:spMkLst>
        </pc:spChg>
        <pc:spChg chg="del mod topLvl">
          <ac:chgData name="Claudia Emmerich" userId="f7c0eea1-fbad-4492-9ec4-03f632e2b7d6" providerId="ADAL" clId="{E50766EB-AEB6-49FC-BC5F-3761662F5B7A}" dt="2023-02-16T13:44:07.660" v="9433" actId="478"/>
          <ac:spMkLst>
            <pc:docMk/>
            <pc:sldMk cId="2820398782" sldId="342"/>
            <ac:spMk id="12" creationId="{7AE2D532-5B5E-4054-BF68-4CA510308129}"/>
          </ac:spMkLst>
        </pc:spChg>
        <pc:spChg chg="mod">
          <ac:chgData name="Claudia Emmerich" userId="f7c0eea1-fbad-4492-9ec4-03f632e2b7d6" providerId="ADAL" clId="{E50766EB-AEB6-49FC-BC5F-3761662F5B7A}" dt="2023-02-03T15:44:18.406" v="7554"/>
          <ac:spMkLst>
            <pc:docMk/>
            <pc:sldMk cId="2820398782" sldId="342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6T13:44:07.660" v="9433" actId="478"/>
          <ac:grpSpMkLst>
            <pc:docMk/>
            <pc:sldMk cId="2820398782" sldId="342"/>
            <ac:grpSpMk id="7" creationId="{ABEE93CF-4B1D-43BC-84EE-F39F2C1E7EBC}"/>
          </ac:grpSpMkLst>
        </pc:grpChg>
        <pc:graphicFrameChg chg="mod modGraphic">
          <ac:chgData name="Claudia Emmerich" userId="f7c0eea1-fbad-4492-9ec4-03f632e2b7d6" providerId="ADAL" clId="{E50766EB-AEB6-49FC-BC5F-3761662F5B7A}" dt="2023-02-20T09:17:55.094" v="10004" actId="13926"/>
          <ac:graphicFrameMkLst>
            <pc:docMk/>
            <pc:sldMk cId="2820398782" sldId="342"/>
            <ac:graphicFrameMk id="8" creationId="{11606C4A-B6BE-489F-AB28-2578C6797484}"/>
          </ac:graphicFrameMkLst>
        </pc:graphicFrameChg>
        <pc:graphicFrameChg chg="add del mod modGraphic">
          <ac:chgData name="Claudia Emmerich" userId="f7c0eea1-fbad-4492-9ec4-03f632e2b7d6" providerId="ADAL" clId="{E50766EB-AEB6-49FC-BC5F-3761662F5B7A}" dt="2023-02-03T15:40:09.112" v="7499" actId="21"/>
          <ac:graphicFrameMkLst>
            <pc:docMk/>
            <pc:sldMk cId="2820398782" sldId="342"/>
            <ac:graphicFrameMk id="11" creationId="{D0E75C4C-5E9C-4485-A7FC-05E9EAA604B9}"/>
          </ac:graphicFrameMkLst>
        </pc:graphicFrameChg>
        <pc:graphicFrameChg chg="del modGraphic">
          <ac:chgData name="Claudia Emmerich" userId="f7c0eea1-fbad-4492-9ec4-03f632e2b7d6" providerId="ADAL" clId="{E50766EB-AEB6-49FC-BC5F-3761662F5B7A}" dt="2023-02-03T15:15:58.043" v="6698" actId="478"/>
          <ac:graphicFrameMkLst>
            <pc:docMk/>
            <pc:sldMk cId="2820398782" sldId="342"/>
            <ac:graphicFrameMk id="13" creationId="{93D4EF0A-A12D-41C3-958A-61BD571D0FA3}"/>
          </ac:graphicFrameMkLst>
        </pc:graphicFrameChg>
        <pc:picChg chg="mod topLvl">
          <ac:chgData name="Claudia Emmerich" userId="f7c0eea1-fbad-4492-9ec4-03f632e2b7d6" providerId="ADAL" clId="{E50766EB-AEB6-49FC-BC5F-3761662F5B7A}" dt="2023-02-16T13:44:07.660" v="9433" actId="478"/>
          <ac:picMkLst>
            <pc:docMk/>
            <pc:sldMk cId="2820398782" sldId="342"/>
            <ac:picMk id="11" creationId="{BEE263D9-215A-47F4-8443-06B7119FAA24}"/>
          </ac:picMkLst>
        </pc:picChg>
      </pc:sldChg>
      <pc:sldChg chg="addSp delSp modSp add mod">
        <pc:chgData name="Claudia Emmerich" userId="f7c0eea1-fbad-4492-9ec4-03f632e2b7d6" providerId="ADAL" clId="{E50766EB-AEB6-49FC-BC5F-3761662F5B7A}" dt="2023-02-16T14:48:19.250" v="9469" actId="14100"/>
        <pc:sldMkLst>
          <pc:docMk/>
          <pc:sldMk cId="2496429778" sldId="343"/>
        </pc:sldMkLst>
        <pc:spChg chg="del">
          <ac:chgData name="Claudia Emmerich" userId="f7c0eea1-fbad-4492-9ec4-03f632e2b7d6" providerId="ADAL" clId="{E50766EB-AEB6-49FC-BC5F-3761662F5B7A}" dt="2023-02-14T16:30:06.713" v="8610" actId="478"/>
          <ac:spMkLst>
            <pc:docMk/>
            <pc:sldMk cId="2496429778" sldId="343"/>
            <ac:spMk id="10" creationId="{F3FECB52-68DE-4187-B4B6-F514F1EAD7AE}"/>
          </ac:spMkLst>
        </pc:spChg>
        <pc:spChg chg="del mod topLvl">
          <ac:chgData name="Claudia Emmerich" userId="f7c0eea1-fbad-4492-9ec4-03f632e2b7d6" providerId="ADAL" clId="{E50766EB-AEB6-49FC-BC5F-3761662F5B7A}" dt="2023-02-14T16:31:33.306" v="8635" actId="478"/>
          <ac:spMkLst>
            <pc:docMk/>
            <pc:sldMk cId="2496429778" sldId="343"/>
            <ac:spMk id="12" creationId="{3C17AEF0-6CB7-4F48-ABD1-32F22C995769}"/>
          </ac:spMkLst>
        </pc:spChg>
        <pc:spChg chg="mod">
          <ac:chgData name="Claudia Emmerich" userId="f7c0eea1-fbad-4492-9ec4-03f632e2b7d6" providerId="ADAL" clId="{E50766EB-AEB6-49FC-BC5F-3761662F5B7A}" dt="2023-02-14T16:31:49.634" v="8636"/>
          <ac:spMkLst>
            <pc:docMk/>
            <pc:sldMk cId="2496429778" sldId="343"/>
            <ac:spMk id="15" creationId="{C3CF8965-ACC4-468B-99A0-74B3D511A473}"/>
          </ac:spMkLst>
        </pc:spChg>
        <pc:spChg chg="mod">
          <ac:chgData name="Claudia Emmerich" userId="f7c0eea1-fbad-4492-9ec4-03f632e2b7d6" providerId="ADAL" clId="{E50766EB-AEB6-49FC-BC5F-3761662F5B7A}" dt="2023-02-03T15:44:14.932" v="7552"/>
          <ac:spMkLst>
            <pc:docMk/>
            <pc:sldMk cId="2496429778" sldId="343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4T16:31:33.306" v="8635" actId="478"/>
          <ac:grpSpMkLst>
            <pc:docMk/>
            <pc:sldMk cId="2496429778" sldId="343"/>
            <ac:grpSpMk id="7" creationId="{06D15429-EFE4-4D31-A8BD-ACC3409C86C3}"/>
          </ac:grpSpMkLst>
        </pc:grpChg>
        <pc:grpChg chg="add del mod">
          <ac:chgData name="Claudia Emmerich" userId="f7c0eea1-fbad-4492-9ec4-03f632e2b7d6" providerId="ADAL" clId="{E50766EB-AEB6-49FC-BC5F-3761662F5B7A}" dt="2023-02-14T16:31:53.213" v="8637"/>
          <ac:grpSpMkLst>
            <pc:docMk/>
            <pc:sldMk cId="2496429778" sldId="343"/>
            <ac:grpSpMk id="13" creationId="{81F4DE5C-E25A-4033-BAE9-99428AAE16E6}"/>
          </ac:grpSpMkLst>
        </pc:grpChg>
        <pc:graphicFrameChg chg="mod modGraphic">
          <ac:chgData name="Claudia Emmerich" userId="f7c0eea1-fbad-4492-9ec4-03f632e2b7d6" providerId="ADAL" clId="{E50766EB-AEB6-49FC-BC5F-3761662F5B7A}" dt="2023-02-16T14:48:19.250" v="9469" actId="14100"/>
          <ac:graphicFrameMkLst>
            <pc:docMk/>
            <pc:sldMk cId="2496429778" sldId="343"/>
            <ac:graphicFrameMk id="8" creationId="{11606C4A-B6BE-489F-AB28-2578C6797484}"/>
          </ac:graphicFrameMkLst>
        </pc:graphicFrameChg>
        <pc:graphicFrameChg chg="del">
          <ac:chgData name="Claudia Emmerich" userId="f7c0eea1-fbad-4492-9ec4-03f632e2b7d6" providerId="ADAL" clId="{E50766EB-AEB6-49FC-BC5F-3761662F5B7A}" dt="2023-02-03T15:39:06.350" v="7490" actId="478"/>
          <ac:graphicFrameMkLst>
            <pc:docMk/>
            <pc:sldMk cId="2496429778" sldId="343"/>
            <ac:graphicFrameMk id="11" creationId="{35099992-5E27-4263-A414-677B64EC5BAD}"/>
          </ac:graphicFrameMkLst>
        </pc:graphicFrameChg>
        <pc:graphicFrameChg chg="add del mod">
          <ac:chgData name="Claudia Emmerich" userId="f7c0eea1-fbad-4492-9ec4-03f632e2b7d6" providerId="ADAL" clId="{E50766EB-AEB6-49FC-BC5F-3761662F5B7A}" dt="2023-02-03T15:42:07.456" v="7518" actId="478"/>
          <ac:graphicFrameMkLst>
            <pc:docMk/>
            <pc:sldMk cId="2496429778" sldId="343"/>
            <ac:graphicFrameMk id="12" creationId="{BA76A58A-4856-402B-B4F4-A9F0E7527E57}"/>
          </ac:graphicFrameMkLst>
        </pc:graphicFrameChg>
        <pc:picChg chg="mod topLvl">
          <ac:chgData name="Claudia Emmerich" userId="f7c0eea1-fbad-4492-9ec4-03f632e2b7d6" providerId="ADAL" clId="{E50766EB-AEB6-49FC-BC5F-3761662F5B7A}" dt="2023-02-14T16:31:33.306" v="8635" actId="478"/>
          <ac:picMkLst>
            <pc:docMk/>
            <pc:sldMk cId="2496429778" sldId="343"/>
            <ac:picMk id="11" creationId="{802D4595-8700-4E51-93F7-A81CDDE9777F}"/>
          </ac:picMkLst>
        </pc:picChg>
        <pc:picChg chg="mod">
          <ac:chgData name="Claudia Emmerich" userId="f7c0eea1-fbad-4492-9ec4-03f632e2b7d6" providerId="ADAL" clId="{E50766EB-AEB6-49FC-BC5F-3761662F5B7A}" dt="2023-02-14T16:31:49.634" v="8636"/>
          <ac:picMkLst>
            <pc:docMk/>
            <pc:sldMk cId="2496429778" sldId="343"/>
            <ac:picMk id="14" creationId="{DF2414E4-737A-493B-8ED3-A01AAF54D38A}"/>
          </ac:picMkLst>
        </pc:picChg>
      </pc:sldChg>
      <pc:sldChg chg="new del">
        <pc:chgData name="Claudia Emmerich" userId="f7c0eea1-fbad-4492-9ec4-03f632e2b7d6" providerId="ADAL" clId="{E50766EB-AEB6-49FC-BC5F-3761662F5B7A}" dt="2023-02-03T15:41:46.757" v="7514" actId="47"/>
        <pc:sldMkLst>
          <pc:docMk/>
          <pc:sldMk cId="2705432238" sldId="344"/>
        </pc:sldMkLst>
      </pc:sldChg>
      <pc:sldChg chg="addSp delSp modSp add mod">
        <pc:chgData name="Claudia Emmerich" userId="f7c0eea1-fbad-4492-9ec4-03f632e2b7d6" providerId="ADAL" clId="{E50766EB-AEB6-49FC-BC5F-3761662F5B7A}" dt="2023-02-16T14:49:20.418" v="9482" actId="14100"/>
        <pc:sldMkLst>
          <pc:docMk/>
          <pc:sldMk cId="2038958543" sldId="345"/>
        </pc:sldMkLst>
        <pc:spChg chg="del">
          <ac:chgData name="Claudia Emmerich" userId="f7c0eea1-fbad-4492-9ec4-03f632e2b7d6" providerId="ADAL" clId="{E50766EB-AEB6-49FC-BC5F-3761662F5B7A}" dt="2023-02-14T16:30:12.601" v="8616" actId="478"/>
          <ac:spMkLst>
            <pc:docMk/>
            <pc:sldMk cId="2038958543" sldId="345"/>
            <ac:spMk id="10" creationId="{F3FECB52-68DE-4187-B4B6-F514F1EAD7AE}"/>
          </ac:spMkLst>
        </pc:spChg>
        <pc:spChg chg="del mod topLvl">
          <ac:chgData name="Claudia Emmerich" userId="f7c0eea1-fbad-4492-9ec4-03f632e2b7d6" providerId="ADAL" clId="{E50766EB-AEB6-49FC-BC5F-3761662F5B7A}" dt="2023-02-16T13:44:12.165" v="9434" actId="478"/>
          <ac:spMkLst>
            <pc:docMk/>
            <pc:sldMk cId="2038958543" sldId="345"/>
            <ac:spMk id="11" creationId="{B97051C4-0BF8-4EE9-ADC1-951E6C9F6481}"/>
          </ac:spMkLst>
        </pc:spChg>
        <pc:spChg chg="mod">
          <ac:chgData name="Claudia Emmerich" userId="f7c0eea1-fbad-4492-9ec4-03f632e2b7d6" providerId="ADAL" clId="{E50766EB-AEB6-49FC-BC5F-3761662F5B7A}" dt="2023-02-03T15:44:20.037" v="7555"/>
          <ac:spMkLst>
            <pc:docMk/>
            <pc:sldMk cId="2038958543" sldId="345"/>
            <ac:spMk id="10272" creationId="{BC94E304-B9A5-47F8-A5FE-8B3313D42C70}"/>
          </ac:spMkLst>
        </pc:spChg>
        <pc:grpChg chg="add del mod">
          <ac:chgData name="Claudia Emmerich" userId="f7c0eea1-fbad-4492-9ec4-03f632e2b7d6" providerId="ADAL" clId="{E50766EB-AEB6-49FC-BC5F-3761662F5B7A}" dt="2023-02-16T13:44:12.165" v="9434" actId="478"/>
          <ac:grpSpMkLst>
            <pc:docMk/>
            <pc:sldMk cId="2038958543" sldId="345"/>
            <ac:grpSpMk id="7" creationId="{BF230A16-A698-4E6D-944E-2A1CF185E7CC}"/>
          </ac:grpSpMkLst>
        </pc:grpChg>
        <pc:graphicFrameChg chg="del">
          <ac:chgData name="Claudia Emmerich" userId="f7c0eea1-fbad-4492-9ec4-03f632e2b7d6" providerId="ADAL" clId="{E50766EB-AEB6-49FC-BC5F-3761662F5B7A}" dt="2023-02-03T15:41:50.928" v="7515" actId="478"/>
          <ac:graphicFrameMkLst>
            <pc:docMk/>
            <pc:sldMk cId="2038958543" sldId="345"/>
            <ac:graphicFrameMk id="8" creationId="{11606C4A-B6BE-489F-AB28-2578C6797484}"/>
          </ac:graphicFrameMkLst>
        </pc:graphicFrameChg>
        <pc:graphicFrameChg chg="mod modGraphic">
          <ac:chgData name="Claudia Emmerich" userId="f7c0eea1-fbad-4492-9ec4-03f632e2b7d6" providerId="ADAL" clId="{E50766EB-AEB6-49FC-BC5F-3761662F5B7A}" dt="2023-02-16T14:49:20.418" v="9482" actId="14100"/>
          <ac:graphicFrameMkLst>
            <pc:docMk/>
            <pc:sldMk cId="2038958543" sldId="345"/>
            <ac:graphicFrameMk id="12" creationId="{BA76A58A-4856-402B-B4F4-A9F0E7527E57}"/>
          </ac:graphicFrameMkLst>
        </pc:graphicFrameChg>
        <pc:picChg chg="mod topLvl">
          <ac:chgData name="Claudia Emmerich" userId="f7c0eea1-fbad-4492-9ec4-03f632e2b7d6" providerId="ADAL" clId="{E50766EB-AEB6-49FC-BC5F-3761662F5B7A}" dt="2023-02-16T13:44:12.165" v="9434" actId="478"/>
          <ac:picMkLst>
            <pc:docMk/>
            <pc:sldMk cId="2038958543" sldId="345"/>
            <ac:picMk id="8" creationId="{3FE34082-A29C-4AF1-8404-A1E65BA12914}"/>
          </ac:picMkLst>
        </pc:picChg>
      </pc:sldChg>
      <pc:sldChg chg="addSp delSp modSp new del mod">
        <pc:chgData name="Claudia Emmerich" userId="f7c0eea1-fbad-4492-9ec4-03f632e2b7d6" providerId="ADAL" clId="{E50766EB-AEB6-49FC-BC5F-3761662F5B7A}" dt="2023-02-20T09:41:24.055" v="10366" actId="47"/>
        <pc:sldMkLst>
          <pc:docMk/>
          <pc:sldMk cId="500790127" sldId="346"/>
        </pc:sldMkLst>
        <pc:spChg chg="del">
          <ac:chgData name="Claudia Emmerich" userId="f7c0eea1-fbad-4492-9ec4-03f632e2b7d6" providerId="ADAL" clId="{E50766EB-AEB6-49FC-BC5F-3761662F5B7A}" dt="2023-02-20T09:40:40.775" v="10355" actId="478"/>
          <ac:spMkLst>
            <pc:docMk/>
            <pc:sldMk cId="500790127" sldId="346"/>
            <ac:spMk id="3" creationId="{05D64CEA-BF8D-41B0-A196-F1EB6FD5A36C}"/>
          </ac:spMkLst>
        </pc:spChg>
        <pc:graphicFrameChg chg="add del mod">
          <ac:chgData name="Claudia Emmerich" userId="f7c0eea1-fbad-4492-9ec4-03f632e2b7d6" providerId="ADAL" clId="{E50766EB-AEB6-49FC-BC5F-3761662F5B7A}" dt="2023-02-20T09:40:50.322" v="10358" actId="21"/>
          <ac:graphicFrameMkLst>
            <pc:docMk/>
            <pc:sldMk cId="500790127" sldId="346"/>
            <ac:graphicFrameMk id="6" creationId="{518F5185-5349-46D7-A46B-330971882C05}"/>
          </ac:graphicFrameMkLst>
        </pc:graphicFrameChg>
      </pc:sldChg>
      <pc:sldChg chg="addSp delSp modSp add mod">
        <pc:chgData name="Claudia Emmerich" userId="f7c0eea1-fbad-4492-9ec4-03f632e2b7d6" providerId="ADAL" clId="{E50766EB-AEB6-49FC-BC5F-3761662F5B7A}" dt="2023-02-20T10:04:09.306" v="11022" actId="13926"/>
        <pc:sldMkLst>
          <pc:docMk/>
          <pc:sldMk cId="2058389085" sldId="347"/>
        </pc:sldMkLst>
        <pc:graphicFrameChg chg="del">
          <ac:chgData name="Claudia Emmerich" userId="f7c0eea1-fbad-4492-9ec4-03f632e2b7d6" providerId="ADAL" clId="{E50766EB-AEB6-49FC-BC5F-3761662F5B7A}" dt="2023-02-20T09:41:02.408" v="10361" actId="478"/>
          <ac:graphicFrameMkLst>
            <pc:docMk/>
            <pc:sldMk cId="2058389085" sldId="347"/>
            <ac:graphicFrameMk id="3" creationId="{EABB67D4-82E6-4A5F-8E9B-5A32ACA51D5B}"/>
          </ac:graphicFrameMkLst>
        </pc:graphicFrameChg>
        <pc:graphicFrameChg chg="add del mod modGraphic">
          <ac:chgData name="Claudia Emmerich" userId="f7c0eea1-fbad-4492-9ec4-03f632e2b7d6" providerId="ADAL" clId="{E50766EB-AEB6-49FC-BC5F-3761662F5B7A}" dt="2023-02-20T09:49:27.837" v="10748" actId="478"/>
          <ac:graphicFrameMkLst>
            <pc:docMk/>
            <pc:sldMk cId="2058389085" sldId="347"/>
            <ac:graphicFrameMk id="7" creationId="{D5C8A206-AF4D-4EFD-B316-DB028DA658D1}"/>
          </ac:graphicFrameMkLst>
        </pc:graphicFrameChg>
        <pc:graphicFrameChg chg="add mod modGraphic">
          <ac:chgData name="Claudia Emmerich" userId="f7c0eea1-fbad-4492-9ec4-03f632e2b7d6" providerId="ADAL" clId="{E50766EB-AEB6-49FC-BC5F-3761662F5B7A}" dt="2023-02-20T10:04:09.306" v="11022" actId="13926"/>
          <ac:graphicFrameMkLst>
            <pc:docMk/>
            <pc:sldMk cId="2058389085" sldId="347"/>
            <ac:graphicFrameMk id="10" creationId="{C809CB3C-AB47-4CDC-B9C0-5D54E58DD9C3}"/>
          </ac:graphicFrameMkLst>
        </pc:graphicFrameChg>
      </pc:sldChg>
    </pc:docChg>
  </pc:docChgLst>
  <pc:docChgLst>
    <pc:chgData name="Bastian Grewe" userId="fa4fdb79-a590-44eb-91e9-c11f9ecf5d18" providerId="ADAL" clId="{1A09923E-A604-41FD-9584-171833A3B1D3}"/>
    <pc:docChg chg="undo custSel addSld delSld modSld sldOrd">
      <pc:chgData name="Bastian Grewe" userId="fa4fdb79-a590-44eb-91e9-c11f9ecf5d18" providerId="ADAL" clId="{1A09923E-A604-41FD-9584-171833A3B1D3}" dt="2023-10-14T14:19:45.585" v="2452" actId="1035"/>
      <pc:docMkLst>
        <pc:docMk/>
      </pc:docMkLst>
      <pc:sldChg chg="addSp delSp modSp mod">
        <pc:chgData name="Bastian Grewe" userId="fa4fdb79-a590-44eb-91e9-c11f9ecf5d18" providerId="ADAL" clId="{1A09923E-A604-41FD-9584-171833A3B1D3}" dt="2023-10-09T22:27:17.780" v="657"/>
        <pc:sldMkLst>
          <pc:docMk/>
          <pc:sldMk cId="0" sldId="277"/>
        </pc:sldMkLst>
        <pc:spChg chg="add del">
          <ac:chgData name="Bastian Grewe" userId="fa4fdb79-a590-44eb-91e9-c11f9ecf5d18" providerId="ADAL" clId="{1A09923E-A604-41FD-9584-171833A3B1D3}" dt="2023-10-09T22:06:38.195" v="60" actId="22"/>
          <ac:spMkLst>
            <pc:docMk/>
            <pc:sldMk cId="0" sldId="277"/>
            <ac:spMk id="3" creationId="{B4B33119-8624-6674-E1D7-3EA2396E5133}"/>
          </ac:spMkLst>
        </pc:spChg>
        <pc:spChg chg="mod">
          <ac:chgData name="Bastian Grewe" userId="fa4fdb79-a590-44eb-91e9-c11f9ecf5d18" providerId="ADAL" clId="{1A09923E-A604-41FD-9584-171833A3B1D3}" dt="2023-10-09T22:26:23.084" v="643" actId="6549"/>
          <ac:spMkLst>
            <pc:docMk/>
            <pc:sldMk cId="0" sldId="277"/>
            <ac:spMk id="13" creationId="{3BC70266-E6CE-42C1-B9A2-CBCD496D6A20}"/>
          </ac:spMkLst>
        </pc:spChg>
        <pc:graphicFrameChg chg="add del mod modGraphic">
          <ac:chgData name="Bastian Grewe" userId="fa4fdb79-a590-44eb-91e9-c11f9ecf5d18" providerId="ADAL" clId="{1A09923E-A604-41FD-9584-171833A3B1D3}" dt="2023-10-09T22:22:04.307" v="425" actId="113"/>
          <ac:graphicFrameMkLst>
            <pc:docMk/>
            <pc:sldMk cId="0" sldId="277"/>
            <ac:graphicFrameMk id="4" creationId="{3A8705C0-2892-4FE1-88FE-E99B0F348C98}"/>
          </ac:graphicFrameMkLst>
        </pc:graphicFrameChg>
        <pc:graphicFrameChg chg="add del mod modGraphic">
          <ac:chgData name="Bastian Grewe" userId="fa4fdb79-a590-44eb-91e9-c11f9ecf5d18" providerId="ADAL" clId="{1A09923E-A604-41FD-9584-171833A3B1D3}" dt="2023-10-09T22:09:30.904" v="107"/>
          <ac:graphicFrameMkLst>
            <pc:docMk/>
            <pc:sldMk cId="0" sldId="277"/>
            <ac:graphicFrameMk id="5" creationId="{FE2CF3ED-89B2-E7C0-0F2C-CDD64D530B5D}"/>
          </ac:graphicFrameMkLst>
        </pc:graphicFrameChg>
        <pc:graphicFrameChg chg="add del mod modGraphic">
          <ac:chgData name="Bastian Grewe" userId="fa4fdb79-a590-44eb-91e9-c11f9ecf5d18" providerId="ADAL" clId="{1A09923E-A604-41FD-9584-171833A3B1D3}" dt="2023-10-09T22:17:54.395" v="262" actId="478"/>
          <ac:graphicFrameMkLst>
            <pc:docMk/>
            <pc:sldMk cId="0" sldId="277"/>
            <ac:graphicFrameMk id="6" creationId="{8F94B090-DBEB-F112-A063-19FB1D25314A}"/>
          </ac:graphicFrameMkLst>
        </pc:graphicFrameChg>
        <pc:graphicFrameChg chg="add del mod">
          <ac:chgData name="Bastian Grewe" userId="fa4fdb79-a590-44eb-91e9-c11f9ecf5d18" providerId="ADAL" clId="{1A09923E-A604-41FD-9584-171833A3B1D3}" dt="2023-10-09T22:11:34.412" v="171" actId="478"/>
          <ac:graphicFrameMkLst>
            <pc:docMk/>
            <pc:sldMk cId="0" sldId="277"/>
            <ac:graphicFrameMk id="7" creationId="{23A84024-2668-E522-6C97-EDBA2C5565C5}"/>
          </ac:graphicFrameMkLst>
        </pc:graphicFrameChg>
        <pc:graphicFrameChg chg="add del mod">
          <ac:chgData name="Bastian Grewe" userId="fa4fdb79-a590-44eb-91e9-c11f9ecf5d18" providerId="ADAL" clId="{1A09923E-A604-41FD-9584-171833A3B1D3}" dt="2023-10-09T22:09:36.302" v="110" actId="478"/>
          <ac:graphicFrameMkLst>
            <pc:docMk/>
            <pc:sldMk cId="0" sldId="277"/>
            <ac:graphicFrameMk id="9" creationId="{7E438E11-12A5-478B-B6AD-407E529C4A4D}"/>
          </ac:graphicFrameMkLst>
        </pc:graphicFrameChg>
        <pc:picChg chg="add mod">
          <ac:chgData name="Bastian Grewe" userId="fa4fdb79-a590-44eb-91e9-c11f9ecf5d18" providerId="ADAL" clId="{1A09923E-A604-41FD-9584-171833A3B1D3}" dt="2023-10-09T22:27:17.780" v="657"/>
          <ac:picMkLst>
            <pc:docMk/>
            <pc:sldMk cId="0" sldId="277"/>
            <ac:picMk id="8" creationId="{AC932132-D187-7D5D-499D-A28D38349499}"/>
          </ac:picMkLst>
        </pc:picChg>
        <pc:picChg chg="del">
          <ac:chgData name="Bastian Grewe" userId="fa4fdb79-a590-44eb-91e9-c11f9ecf5d18" providerId="ADAL" clId="{1A09923E-A604-41FD-9584-171833A3B1D3}" dt="2023-10-09T22:27:17.543" v="656" actId="478"/>
          <ac:picMkLst>
            <pc:docMk/>
            <pc:sldMk cId="0" sldId="277"/>
            <ac:picMk id="10" creationId="{2F16CF7F-A4B5-44E2-8E82-DC030F8D1E8B}"/>
          </ac:picMkLst>
        </pc:picChg>
      </pc:sldChg>
      <pc:sldChg chg="addSp delSp modSp mod">
        <pc:chgData name="Bastian Grewe" userId="fa4fdb79-a590-44eb-91e9-c11f9ecf5d18" providerId="ADAL" clId="{1A09923E-A604-41FD-9584-171833A3B1D3}" dt="2023-10-10T09:27:42.997" v="1239" actId="1037"/>
        <pc:sldMkLst>
          <pc:docMk/>
          <pc:sldMk cId="2677667634" sldId="311"/>
        </pc:sldMkLst>
        <pc:spChg chg="mod">
          <ac:chgData name="Bastian Grewe" userId="fa4fdb79-a590-44eb-91e9-c11f9ecf5d18" providerId="ADAL" clId="{1A09923E-A604-41FD-9584-171833A3B1D3}" dt="2023-10-09T22:27:56.708" v="695" actId="20577"/>
          <ac:spMkLst>
            <pc:docMk/>
            <pc:sldMk cId="2677667634" sldId="311"/>
            <ac:spMk id="2" creationId="{F9AD294F-2EA5-4539-B8C8-BF158F7183D0}"/>
          </ac:spMkLst>
        </pc:spChg>
        <pc:spChg chg="mod">
          <ac:chgData name="Bastian Grewe" userId="fa4fdb79-a590-44eb-91e9-c11f9ecf5d18" providerId="ADAL" clId="{1A09923E-A604-41FD-9584-171833A3B1D3}" dt="2023-10-09T22:05:30.085" v="9" actId="20577"/>
          <ac:spMkLst>
            <pc:docMk/>
            <pc:sldMk cId="2677667634" sldId="311"/>
            <ac:spMk id="5" creationId="{95A0A51A-E127-48A8-BE79-C10499F3045E}"/>
          </ac:spMkLst>
        </pc:spChg>
        <pc:grpChg chg="del">
          <ac:chgData name="Bastian Grewe" userId="fa4fdb79-a590-44eb-91e9-c11f9ecf5d18" providerId="ADAL" clId="{1A09923E-A604-41FD-9584-171833A3B1D3}" dt="2023-10-09T22:05:14.163" v="0" actId="478"/>
          <ac:grpSpMkLst>
            <pc:docMk/>
            <pc:sldMk cId="2677667634" sldId="311"/>
            <ac:grpSpMk id="4" creationId="{24F39358-EBB1-4ADD-8CBE-859D0200EC5F}"/>
          </ac:grpSpMkLst>
        </pc:grpChg>
        <pc:picChg chg="add del mod modCrop">
          <ac:chgData name="Bastian Grewe" userId="fa4fdb79-a590-44eb-91e9-c11f9ecf5d18" providerId="ADAL" clId="{1A09923E-A604-41FD-9584-171833A3B1D3}" dt="2023-10-10T09:27:16.396" v="1228" actId="21"/>
          <ac:picMkLst>
            <pc:docMk/>
            <pc:sldMk cId="2677667634" sldId="311"/>
            <ac:picMk id="4" creationId="{24BD58D9-FF12-B598-37B0-AFF284851D61}"/>
          </ac:picMkLst>
        </pc:picChg>
        <pc:picChg chg="add del mod">
          <ac:chgData name="Bastian Grewe" userId="fa4fdb79-a590-44eb-91e9-c11f9ecf5d18" providerId="ADAL" clId="{1A09923E-A604-41FD-9584-171833A3B1D3}" dt="2023-10-10T09:27:20.121" v="1232"/>
          <ac:picMkLst>
            <pc:docMk/>
            <pc:sldMk cId="2677667634" sldId="311"/>
            <ac:picMk id="6" creationId="{5C850279-2F72-8A3A-6F4D-43F746131E36}"/>
          </ac:picMkLst>
        </pc:picChg>
        <pc:picChg chg="add mod modCrop">
          <ac:chgData name="Bastian Grewe" userId="fa4fdb79-a590-44eb-91e9-c11f9ecf5d18" providerId="ADAL" clId="{1A09923E-A604-41FD-9584-171833A3B1D3}" dt="2023-10-10T09:27:42.997" v="1239" actId="1037"/>
          <ac:picMkLst>
            <pc:docMk/>
            <pc:sldMk cId="2677667634" sldId="311"/>
            <ac:picMk id="7" creationId="{EED67856-3530-E89B-92AD-0295E71624F9}"/>
          </ac:picMkLst>
        </pc:picChg>
        <pc:picChg chg="add mod">
          <ac:chgData name="Bastian Grewe" userId="fa4fdb79-a590-44eb-91e9-c11f9ecf5d18" providerId="ADAL" clId="{1A09923E-A604-41FD-9584-171833A3B1D3}" dt="2023-10-09T22:05:23.654" v="5" actId="1038"/>
          <ac:picMkLst>
            <pc:docMk/>
            <pc:sldMk cId="2677667634" sldId="311"/>
            <ac:picMk id="1026" creationId="{8F730408-4A3E-E52A-B282-62FE74A73DC4}"/>
          </ac:picMkLst>
        </pc:picChg>
      </pc:sldChg>
      <pc:sldChg chg="addSp delSp modSp mod">
        <pc:chgData name="Bastian Grewe" userId="fa4fdb79-a590-44eb-91e9-c11f9ecf5d18" providerId="ADAL" clId="{1A09923E-A604-41FD-9584-171833A3B1D3}" dt="2023-10-11T06:32:25.849" v="2011" actId="20577"/>
        <pc:sldMkLst>
          <pc:docMk/>
          <pc:sldMk cId="2886777730" sldId="316"/>
        </pc:sldMkLst>
        <pc:spChg chg="mod">
          <ac:chgData name="Bastian Grewe" userId="fa4fdb79-a590-44eb-91e9-c11f9ecf5d18" providerId="ADAL" clId="{1A09923E-A604-41FD-9584-171833A3B1D3}" dt="2023-10-09T22:28:00.664" v="697" actId="20577"/>
          <ac:spMkLst>
            <pc:docMk/>
            <pc:sldMk cId="2886777730" sldId="316"/>
            <ac:spMk id="2" creationId="{F9AD294F-2EA5-4539-B8C8-BF158F7183D0}"/>
          </ac:spMkLst>
        </pc:spChg>
        <pc:spChg chg="mod">
          <ac:chgData name="Bastian Grewe" userId="fa4fdb79-a590-44eb-91e9-c11f9ecf5d18" providerId="ADAL" clId="{1A09923E-A604-41FD-9584-171833A3B1D3}" dt="2023-10-11T06:32:25.849" v="2011" actId="20577"/>
          <ac:spMkLst>
            <pc:docMk/>
            <pc:sldMk cId="2886777730" sldId="316"/>
            <ac:spMk id="5" creationId="{95A0A51A-E127-48A8-BE79-C10499F3045E}"/>
          </ac:spMkLst>
        </pc:spChg>
        <pc:spChg chg="del">
          <ac:chgData name="Bastian Grewe" userId="fa4fdb79-a590-44eb-91e9-c11f9ecf5d18" providerId="ADAL" clId="{1A09923E-A604-41FD-9584-171833A3B1D3}" dt="2023-10-09T22:27:15.123" v="655" actId="478"/>
          <ac:spMkLst>
            <pc:docMk/>
            <pc:sldMk cId="2886777730" sldId="316"/>
            <ac:spMk id="8" creationId="{6800B9FE-6D0B-42E5-820E-050628BCB69E}"/>
          </ac:spMkLst>
        </pc:spChg>
        <pc:picChg chg="add mod">
          <ac:chgData name="Bastian Grewe" userId="fa4fdb79-a590-44eb-91e9-c11f9ecf5d18" providerId="ADAL" clId="{1A09923E-A604-41FD-9584-171833A3B1D3}" dt="2023-10-09T22:27:34.667" v="663"/>
          <ac:picMkLst>
            <pc:docMk/>
            <pc:sldMk cId="2886777730" sldId="316"/>
            <ac:picMk id="3" creationId="{DC1F8FAE-D256-FC1E-21CF-830E2E173894}"/>
          </ac:picMkLst>
        </pc:picChg>
        <pc:picChg chg="add del mod">
          <ac:chgData name="Bastian Grewe" userId="fa4fdb79-a590-44eb-91e9-c11f9ecf5d18" providerId="ADAL" clId="{1A09923E-A604-41FD-9584-171833A3B1D3}" dt="2023-10-11T05:33:53.566" v="1242" actId="478"/>
          <ac:picMkLst>
            <pc:docMk/>
            <pc:sldMk cId="2886777730" sldId="316"/>
            <ac:picMk id="4" creationId="{7FAF1B24-806B-173E-E96B-2AE0B76600F2}"/>
          </ac:picMkLst>
        </pc:picChg>
        <pc:picChg chg="del">
          <ac:chgData name="Bastian Grewe" userId="fa4fdb79-a590-44eb-91e9-c11f9ecf5d18" providerId="ADAL" clId="{1A09923E-A604-41FD-9584-171833A3B1D3}" dt="2023-10-09T22:27:12.835" v="654" actId="478"/>
          <ac:picMkLst>
            <pc:docMk/>
            <pc:sldMk cId="2886777730" sldId="316"/>
            <ac:picMk id="7" creationId="{295107C7-8ACB-4E75-8ADC-3E050BCA63B9}"/>
          </ac:picMkLst>
        </pc:picChg>
      </pc:sldChg>
      <pc:sldChg chg="del">
        <pc:chgData name="Bastian Grewe" userId="fa4fdb79-a590-44eb-91e9-c11f9ecf5d18" providerId="ADAL" clId="{1A09923E-A604-41FD-9584-171833A3B1D3}" dt="2023-10-11T06:09:05.532" v="1925" actId="47"/>
        <pc:sldMkLst>
          <pc:docMk/>
          <pc:sldMk cId="3626485589" sldId="318"/>
        </pc:sldMkLst>
      </pc:sldChg>
      <pc:sldChg chg="addSp delSp modSp mod">
        <pc:chgData name="Bastian Grewe" userId="fa4fdb79-a590-44eb-91e9-c11f9ecf5d18" providerId="ADAL" clId="{1A09923E-A604-41FD-9584-171833A3B1D3}" dt="2023-10-11T06:21:50.435" v="1929" actId="113"/>
        <pc:sldMkLst>
          <pc:docMk/>
          <pc:sldMk cId="4018167431" sldId="329"/>
        </pc:sldMkLst>
        <pc:spChg chg="mod">
          <ac:chgData name="Bastian Grewe" userId="fa4fdb79-a590-44eb-91e9-c11f9ecf5d18" providerId="ADAL" clId="{1A09923E-A604-41FD-9584-171833A3B1D3}" dt="2023-10-09T22:26:29.767" v="644"/>
          <ac:spMkLst>
            <pc:docMk/>
            <pc:sldMk cId="4018167431" sldId="329"/>
            <ac:spMk id="9" creationId="{9DFA07FC-783F-4D40-A944-87C8153B1D84}"/>
          </ac:spMkLst>
        </pc:spChg>
        <pc:graphicFrameChg chg="add del mod">
          <ac:chgData name="Bastian Grewe" userId="fa4fdb79-a590-44eb-91e9-c11f9ecf5d18" providerId="ADAL" clId="{1A09923E-A604-41FD-9584-171833A3B1D3}" dt="2023-10-09T22:24:35.422" v="527"/>
          <ac:graphicFrameMkLst>
            <pc:docMk/>
            <pc:sldMk cId="4018167431" sldId="329"/>
            <ac:graphicFrameMk id="2" creationId="{8F385801-B3B3-B809-729F-892C77DFF015}"/>
          </ac:graphicFrameMkLst>
        </pc:graphicFrameChg>
        <pc:graphicFrameChg chg="add mod modGraphic">
          <ac:chgData name="Bastian Grewe" userId="fa4fdb79-a590-44eb-91e9-c11f9ecf5d18" providerId="ADAL" clId="{1A09923E-A604-41FD-9584-171833A3B1D3}" dt="2023-10-09T22:25:44.964" v="603" actId="20577"/>
          <ac:graphicFrameMkLst>
            <pc:docMk/>
            <pc:sldMk cId="4018167431" sldId="329"/>
            <ac:graphicFrameMk id="3" creationId="{2F3CEE5E-40F5-776A-BC60-CC545C54397E}"/>
          </ac:graphicFrameMkLst>
        </pc:graphicFrameChg>
        <pc:graphicFrameChg chg="mod modGraphic">
          <ac:chgData name="Bastian Grewe" userId="fa4fdb79-a590-44eb-91e9-c11f9ecf5d18" providerId="ADAL" clId="{1A09923E-A604-41FD-9584-171833A3B1D3}" dt="2023-10-11T06:21:50.435" v="1929" actId="113"/>
          <ac:graphicFrameMkLst>
            <pc:docMk/>
            <pc:sldMk cId="4018167431" sldId="329"/>
            <ac:graphicFrameMk id="8" creationId="{843CDA31-7858-4A83-8068-520B248C0F55}"/>
          </ac:graphicFrameMkLst>
        </pc:graphicFrameChg>
        <pc:picChg chg="add mod">
          <ac:chgData name="Bastian Grewe" userId="fa4fdb79-a590-44eb-91e9-c11f9ecf5d18" providerId="ADAL" clId="{1A09923E-A604-41FD-9584-171833A3B1D3}" dt="2023-10-09T22:27:20.982" v="659"/>
          <ac:picMkLst>
            <pc:docMk/>
            <pc:sldMk cId="4018167431" sldId="329"/>
            <ac:picMk id="4" creationId="{90D2B5AC-1D1F-0E27-5591-E9C3B9FE8BC2}"/>
          </ac:picMkLst>
        </pc:picChg>
        <pc:picChg chg="del">
          <ac:chgData name="Bastian Grewe" userId="fa4fdb79-a590-44eb-91e9-c11f9ecf5d18" providerId="ADAL" clId="{1A09923E-A604-41FD-9584-171833A3B1D3}" dt="2023-10-09T22:27:20.719" v="658" actId="478"/>
          <ac:picMkLst>
            <pc:docMk/>
            <pc:sldMk cId="4018167431" sldId="329"/>
            <ac:picMk id="10" creationId="{47462D94-6C58-4E5C-B2CF-ACCBBA1F5B84}"/>
          </ac:picMkLst>
        </pc:picChg>
      </pc:sldChg>
      <pc:sldChg chg="addSp delSp modSp mod">
        <pc:chgData name="Bastian Grewe" userId="fa4fdb79-a590-44eb-91e9-c11f9ecf5d18" providerId="ADAL" clId="{1A09923E-A604-41FD-9584-171833A3B1D3}" dt="2023-10-14T14:07:29.166" v="2314" actId="20577"/>
        <pc:sldMkLst>
          <pc:docMk/>
          <pc:sldMk cId="306409789" sldId="330"/>
        </pc:sldMkLst>
        <pc:spChg chg="mod">
          <ac:chgData name="Bastian Grewe" userId="fa4fdb79-a590-44eb-91e9-c11f9ecf5d18" providerId="ADAL" clId="{1A09923E-A604-41FD-9584-171833A3B1D3}" dt="2023-10-09T22:26:32.625" v="645"/>
          <ac:spMkLst>
            <pc:docMk/>
            <pc:sldMk cId="306409789" sldId="330"/>
            <ac:spMk id="8" creationId="{347F7790-C3F3-43AE-BC77-C9DD3E5C350F}"/>
          </ac:spMkLst>
        </pc:spChg>
        <pc:graphicFrameChg chg="mod modGraphic">
          <ac:chgData name="Bastian Grewe" userId="fa4fdb79-a590-44eb-91e9-c11f9ecf5d18" providerId="ADAL" clId="{1A09923E-A604-41FD-9584-171833A3B1D3}" dt="2023-10-14T14:07:29.166" v="2314" actId="20577"/>
          <ac:graphicFrameMkLst>
            <pc:docMk/>
            <pc:sldMk cId="306409789" sldId="330"/>
            <ac:graphicFrameMk id="4" creationId="{3A8705C0-2892-4FE1-88FE-E99B0F348C98}"/>
          </ac:graphicFrameMkLst>
        </pc:graphicFrameChg>
        <pc:picChg chg="del">
          <ac:chgData name="Bastian Grewe" userId="fa4fdb79-a590-44eb-91e9-c11f9ecf5d18" providerId="ADAL" clId="{1A09923E-A604-41FD-9584-171833A3B1D3}" dt="2023-10-09T22:27:00.202" v="648" actId="478"/>
          <ac:picMkLst>
            <pc:docMk/>
            <pc:sldMk cId="306409789" sldId="330"/>
            <ac:picMk id="10" creationId="{BCC34B74-9A1A-45A6-8700-C544E49EEAD8}"/>
          </ac:picMkLst>
        </pc:picChg>
        <pc:picChg chg="add mod">
          <ac:chgData name="Bastian Grewe" userId="fa4fdb79-a590-44eb-91e9-c11f9ecf5d18" providerId="ADAL" clId="{1A09923E-A604-41FD-9584-171833A3B1D3}" dt="2023-10-09T22:27:06.586" v="653" actId="14100"/>
          <ac:picMkLst>
            <pc:docMk/>
            <pc:sldMk cId="306409789" sldId="330"/>
            <ac:picMk id="2050" creationId="{325997D6-1EFF-DC2B-02F4-249A3B76F4C0}"/>
          </ac:picMkLst>
        </pc:picChg>
      </pc:sldChg>
      <pc:sldChg chg="addSp delSp modSp mod">
        <pc:chgData name="Bastian Grewe" userId="fa4fdb79-a590-44eb-91e9-c11f9ecf5d18" providerId="ADAL" clId="{1A09923E-A604-41FD-9584-171833A3B1D3}" dt="2023-10-14T14:19:45.585" v="2452" actId="1035"/>
        <pc:sldMkLst>
          <pc:docMk/>
          <pc:sldMk cId="3639447222" sldId="333"/>
        </pc:sldMkLst>
        <pc:spChg chg="mod">
          <ac:chgData name="Bastian Grewe" userId="fa4fdb79-a590-44eb-91e9-c11f9ecf5d18" providerId="ADAL" clId="{1A09923E-A604-41FD-9584-171833A3B1D3}" dt="2023-10-09T22:26:35.475" v="646"/>
          <ac:spMkLst>
            <pc:docMk/>
            <pc:sldMk cId="3639447222" sldId="333"/>
            <ac:spMk id="9" creationId="{41470506-4AED-4928-8FF6-B038180180A4}"/>
          </ac:spMkLst>
        </pc:spChg>
        <pc:graphicFrameChg chg="add del mod">
          <ac:chgData name="Bastian Grewe" userId="fa4fdb79-a590-44eb-91e9-c11f9ecf5d18" providerId="ADAL" clId="{1A09923E-A604-41FD-9584-171833A3B1D3}" dt="2023-10-09T22:42:22.772" v="1134" actId="478"/>
          <ac:graphicFrameMkLst>
            <pc:docMk/>
            <pc:sldMk cId="3639447222" sldId="333"/>
            <ac:graphicFrameMk id="3" creationId="{285D3FA2-0EBC-6063-775F-63C5DD209F6B}"/>
          </ac:graphicFrameMkLst>
        </pc:graphicFrameChg>
        <pc:graphicFrameChg chg="mod modGraphic">
          <ac:chgData name="Bastian Grewe" userId="fa4fdb79-a590-44eb-91e9-c11f9ecf5d18" providerId="ADAL" clId="{1A09923E-A604-41FD-9584-171833A3B1D3}" dt="2023-10-14T14:19:37.191" v="2442" actId="1036"/>
          <ac:graphicFrameMkLst>
            <pc:docMk/>
            <pc:sldMk cId="3639447222" sldId="333"/>
            <ac:graphicFrameMk id="11" creationId="{35099992-5E27-4263-A414-677B64EC5BAD}"/>
          </ac:graphicFrameMkLst>
        </pc:graphicFrameChg>
        <pc:graphicFrameChg chg="mod modGraphic">
          <ac:chgData name="Bastian Grewe" userId="fa4fdb79-a590-44eb-91e9-c11f9ecf5d18" providerId="ADAL" clId="{1A09923E-A604-41FD-9584-171833A3B1D3}" dt="2023-10-14T14:19:45.585" v="2452" actId="1035"/>
          <ac:graphicFrameMkLst>
            <pc:docMk/>
            <pc:sldMk cId="3639447222" sldId="333"/>
            <ac:graphicFrameMk id="12" creationId="{B336FF8E-226E-49FC-9D65-05C7AFC75DDA}"/>
          </ac:graphicFrameMkLst>
        </pc:graphicFrameChg>
        <pc:picChg chg="add mod">
          <ac:chgData name="Bastian Grewe" userId="fa4fdb79-a590-44eb-91e9-c11f9ecf5d18" providerId="ADAL" clId="{1A09923E-A604-41FD-9584-171833A3B1D3}" dt="2023-10-09T22:27:29.671" v="662"/>
          <ac:picMkLst>
            <pc:docMk/>
            <pc:sldMk cId="3639447222" sldId="333"/>
            <ac:picMk id="2" creationId="{2BB60814-4A44-33EB-F1B8-14F8D1CEA012}"/>
          </ac:picMkLst>
        </pc:picChg>
        <pc:picChg chg="del">
          <ac:chgData name="Bastian Grewe" userId="fa4fdb79-a590-44eb-91e9-c11f9ecf5d18" providerId="ADAL" clId="{1A09923E-A604-41FD-9584-171833A3B1D3}" dt="2023-10-09T22:27:29.420" v="661" actId="478"/>
          <ac:picMkLst>
            <pc:docMk/>
            <pc:sldMk cId="3639447222" sldId="333"/>
            <ac:picMk id="13" creationId="{EE9B46DF-56A5-4E01-B040-6405BC1DAF76}"/>
          </ac:picMkLst>
        </pc:picChg>
      </pc:sldChg>
      <pc:sldChg chg="del">
        <pc:chgData name="Bastian Grewe" userId="fa4fdb79-a590-44eb-91e9-c11f9ecf5d18" providerId="ADAL" clId="{1A09923E-A604-41FD-9584-171833A3B1D3}" dt="2023-10-11T06:09:04.721" v="1924" actId="47"/>
        <pc:sldMkLst>
          <pc:docMk/>
          <pc:sldMk cId="2072735858" sldId="334"/>
        </pc:sldMkLst>
      </pc:sldChg>
      <pc:sldChg chg="addSp delSp modSp mod">
        <pc:chgData name="Bastian Grewe" userId="fa4fdb79-a590-44eb-91e9-c11f9ecf5d18" providerId="ADAL" clId="{1A09923E-A604-41FD-9584-171833A3B1D3}" dt="2023-10-11T05:34:02.472" v="1243" actId="478"/>
        <pc:sldMkLst>
          <pc:docMk/>
          <pc:sldMk cId="915334920" sldId="335"/>
        </pc:sldMkLst>
        <pc:spChg chg="mod">
          <ac:chgData name="Bastian Grewe" userId="fa4fdb79-a590-44eb-91e9-c11f9ecf5d18" providerId="ADAL" clId="{1A09923E-A604-41FD-9584-171833A3B1D3}" dt="2023-10-09T22:27:50.709" v="691" actId="20577"/>
          <ac:spMkLst>
            <pc:docMk/>
            <pc:sldMk cId="915334920" sldId="335"/>
            <ac:spMk id="2" creationId="{F9AD294F-2EA5-4539-B8C8-BF158F7183D0}"/>
          </ac:spMkLst>
        </pc:spChg>
        <pc:spChg chg="mod">
          <ac:chgData name="Bastian Grewe" userId="fa4fdb79-a590-44eb-91e9-c11f9ecf5d18" providerId="ADAL" clId="{1A09923E-A604-41FD-9584-171833A3B1D3}" dt="2023-10-09T22:27:41.630" v="672" actId="6549"/>
          <ac:spMkLst>
            <pc:docMk/>
            <pc:sldMk cId="915334920" sldId="335"/>
            <ac:spMk id="5" creationId="{95A0A51A-E127-48A8-BE79-C10499F3045E}"/>
          </ac:spMkLst>
        </pc:spChg>
        <pc:grpChg chg="del">
          <ac:chgData name="Bastian Grewe" userId="fa4fdb79-a590-44eb-91e9-c11f9ecf5d18" providerId="ADAL" clId="{1A09923E-A604-41FD-9584-171833A3B1D3}" dt="2023-10-09T22:27:25.362" v="660" actId="478"/>
          <ac:grpSpMkLst>
            <pc:docMk/>
            <pc:sldMk cId="915334920" sldId="335"/>
            <ac:grpSpMk id="8" creationId="{521EEE70-8E18-49CE-BFF9-6921F541B67E}"/>
          </ac:grpSpMkLst>
        </pc:grpChg>
        <pc:picChg chg="add mod">
          <ac:chgData name="Bastian Grewe" userId="fa4fdb79-a590-44eb-91e9-c11f9ecf5d18" providerId="ADAL" clId="{1A09923E-A604-41FD-9584-171833A3B1D3}" dt="2023-10-09T22:27:36.318" v="664"/>
          <ac:picMkLst>
            <pc:docMk/>
            <pc:sldMk cId="915334920" sldId="335"/>
            <ac:picMk id="3" creationId="{0383295D-9010-34C2-C250-594CF59650C2}"/>
          </ac:picMkLst>
        </pc:picChg>
        <pc:picChg chg="add del mod">
          <ac:chgData name="Bastian Grewe" userId="fa4fdb79-a590-44eb-91e9-c11f9ecf5d18" providerId="ADAL" clId="{1A09923E-A604-41FD-9584-171833A3B1D3}" dt="2023-10-11T05:34:02.472" v="1243" actId="478"/>
          <ac:picMkLst>
            <pc:docMk/>
            <pc:sldMk cId="915334920" sldId="335"/>
            <ac:picMk id="4" creationId="{426E3E36-6388-605B-6EB3-C92CC70BD628}"/>
          </ac:picMkLst>
        </pc:picChg>
      </pc:sldChg>
      <pc:sldChg chg="del">
        <pc:chgData name="Bastian Grewe" userId="fa4fdb79-a590-44eb-91e9-c11f9ecf5d18" providerId="ADAL" clId="{1A09923E-A604-41FD-9584-171833A3B1D3}" dt="2023-10-11T06:09:06.703" v="1926" actId="47"/>
        <pc:sldMkLst>
          <pc:docMk/>
          <pc:sldMk cId="427699817" sldId="336"/>
        </pc:sldMkLst>
      </pc:sldChg>
      <pc:sldChg chg="del">
        <pc:chgData name="Bastian Grewe" userId="fa4fdb79-a590-44eb-91e9-c11f9ecf5d18" providerId="ADAL" clId="{1A09923E-A604-41FD-9584-171833A3B1D3}" dt="2023-10-11T06:09:04.133" v="1923" actId="47"/>
        <pc:sldMkLst>
          <pc:docMk/>
          <pc:sldMk cId="2124597603" sldId="337"/>
        </pc:sldMkLst>
      </pc:sldChg>
      <pc:sldChg chg="del">
        <pc:chgData name="Bastian Grewe" userId="fa4fdb79-a590-44eb-91e9-c11f9ecf5d18" providerId="ADAL" clId="{1A09923E-A604-41FD-9584-171833A3B1D3}" dt="2023-10-09T22:25:50.948" v="604" actId="47"/>
        <pc:sldMkLst>
          <pc:docMk/>
          <pc:sldMk cId="2980632990" sldId="340"/>
        </pc:sldMkLst>
      </pc:sldChg>
      <pc:sldChg chg="del">
        <pc:chgData name="Bastian Grewe" userId="fa4fdb79-a590-44eb-91e9-c11f9ecf5d18" providerId="ADAL" clId="{1A09923E-A604-41FD-9584-171833A3B1D3}" dt="2023-10-11T06:09:02.215" v="1920" actId="47"/>
        <pc:sldMkLst>
          <pc:docMk/>
          <pc:sldMk cId="4151765308" sldId="341"/>
        </pc:sldMkLst>
      </pc:sldChg>
      <pc:sldChg chg="del">
        <pc:chgData name="Bastian Grewe" userId="fa4fdb79-a590-44eb-91e9-c11f9ecf5d18" providerId="ADAL" clId="{1A09923E-A604-41FD-9584-171833A3B1D3}" dt="2023-10-11T06:09:02.745" v="1921" actId="47"/>
        <pc:sldMkLst>
          <pc:docMk/>
          <pc:sldMk cId="2820398782" sldId="342"/>
        </pc:sldMkLst>
      </pc:sldChg>
      <pc:sldChg chg="del">
        <pc:chgData name="Bastian Grewe" userId="fa4fdb79-a590-44eb-91e9-c11f9ecf5d18" providerId="ADAL" clId="{1A09923E-A604-41FD-9584-171833A3B1D3}" dt="2023-10-11T06:09:01.210" v="1919" actId="47"/>
        <pc:sldMkLst>
          <pc:docMk/>
          <pc:sldMk cId="2496429778" sldId="343"/>
        </pc:sldMkLst>
      </pc:sldChg>
      <pc:sldChg chg="del">
        <pc:chgData name="Bastian Grewe" userId="fa4fdb79-a590-44eb-91e9-c11f9ecf5d18" providerId="ADAL" clId="{1A09923E-A604-41FD-9584-171833A3B1D3}" dt="2023-10-11T06:09:03.509" v="1922" actId="47"/>
        <pc:sldMkLst>
          <pc:docMk/>
          <pc:sldMk cId="2038958543" sldId="345"/>
        </pc:sldMkLst>
      </pc:sldChg>
      <pc:sldChg chg="del">
        <pc:chgData name="Bastian Grewe" userId="fa4fdb79-a590-44eb-91e9-c11f9ecf5d18" providerId="ADAL" clId="{1A09923E-A604-41FD-9584-171833A3B1D3}" dt="2023-10-11T06:09:07.569" v="1927" actId="47"/>
        <pc:sldMkLst>
          <pc:docMk/>
          <pc:sldMk cId="2058389085" sldId="347"/>
        </pc:sldMkLst>
      </pc:sldChg>
      <pc:sldChg chg="new del">
        <pc:chgData name="Bastian Grewe" userId="fa4fdb79-a590-44eb-91e9-c11f9ecf5d18" providerId="ADAL" clId="{1A09923E-A604-41FD-9584-171833A3B1D3}" dt="2023-10-11T06:09:08.402" v="1928" actId="47"/>
        <pc:sldMkLst>
          <pc:docMk/>
          <pc:sldMk cId="514464955" sldId="348"/>
        </pc:sldMkLst>
      </pc:sldChg>
      <pc:sldChg chg="add del">
        <pc:chgData name="Bastian Grewe" userId="fa4fdb79-a590-44eb-91e9-c11f9ecf5d18" providerId="ADAL" clId="{1A09923E-A604-41FD-9584-171833A3B1D3}" dt="2023-10-09T22:17:49.298" v="257"/>
        <pc:sldMkLst>
          <pc:docMk/>
          <pc:sldMk cId="2467051039" sldId="348"/>
        </pc:sldMkLst>
      </pc:sldChg>
      <pc:sldChg chg="modSp add del mod">
        <pc:chgData name="Bastian Grewe" userId="fa4fdb79-a590-44eb-91e9-c11f9ecf5d18" providerId="ADAL" clId="{1A09923E-A604-41FD-9584-171833A3B1D3}" dt="2023-10-14T14:15:33.511" v="2369" actId="47"/>
        <pc:sldMkLst>
          <pc:docMk/>
          <pc:sldMk cId="1161700602" sldId="349"/>
        </pc:sldMkLst>
        <pc:graphicFrameChg chg="mod modGraphic">
          <ac:chgData name="Bastian Grewe" userId="fa4fdb79-a590-44eb-91e9-c11f9ecf5d18" providerId="ADAL" clId="{1A09923E-A604-41FD-9584-171833A3B1D3}" dt="2023-10-14T14:15:29.351" v="2367" actId="21"/>
          <ac:graphicFrameMkLst>
            <pc:docMk/>
            <pc:sldMk cId="1161700602" sldId="349"/>
            <ac:graphicFrameMk id="4" creationId="{3A8705C0-2892-4FE1-88FE-E99B0F348C98}"/>
          </ac:graphicFrameMkLst>
        </pc:graphicFrameChg>
      </pc:sldChg>
      <pc:sldChg chg="modSp add mod">
        <pc:chgData name="Bastian Grewe" userId="fa4fdb79-a590-44eb-91e9-c11f9ecf5d18" providerId="ADAL" clId="{1A09923E-A604-41FD-9584-171833A3B1D3}" dt="2023-10-11T06:08:25.909" v="1916" actId="207"/>
        <pc:sldMkLst>
          <pc:docMk/>
          <pc:sldMk cId="544351199" sldId="350"/>
        </pc:sldMkLst>
        <pc:graphicFrameChg chg="mod modGraphic">
          <ac:chgData name="Bastian Grewe" userId="fa4fdb79-a590-44eb-91e9-c11f9ecf5d18" providerId="ADAL" clId="{1A09923E-A604-41FD-9584-171833A3B1D3}" dt="2023-10-11T06:08:25.909" v="1916" actId="207"/>
          <ac:graphicFrameMkLst>
            <pc:docMk/>
            <pc:sldMk cId="544351199" sldId="350"/>
            <ac:graphicFrameMk id="4" creationId="{3A8705C0-2892-4FE1-88FE-E99B0F348C98}"/>
          </ac:graphicFrameMkLst>
        </pc:graphicFrameChg>
      </pc:sldChg>
      <pc:sldChg chg="modSp add mod">
        <pc:chgData name="Bastian Grewe" userId="fa4fdb79-a590-44eb-91e9-c11f9ecf5d18" providerId="ADAL" clId="{1A09923E-A604-41FD-9584-171833A3B1D3}" dt="2023-10-11T06:26:09.415" v="1932" actId="113"/>
        <pc:sldMkLst>
          <pc:docMk/>
          <pc:sldMk cId="2904812752" sldId="351"/>
        </pc:sldMkLst>
        <pc:graphicFrameChg chg="mod modGraphic">
          <ac:chgData name="Bastian Grewe" userId="fa4fdb79-a590-44eb-91e9-c11f9ecf5d18" providerId="ADAL" clId="{1A09923E-A604-41FD-9584-171833A3B1D3}" dt="2023-10-11T06:26:09.415" v="1932" actId="113"/>
          <ac:graphicFrameMkLst>
            <pc:docMk/>
            <pc:sldMk cId="2904812752" sldId="351"/>
            <ac:graphicFrameMk id="4" creationId="{3A8705C0-2892-4FE1-88FE-E99B0F348C98}"/>
          </ac:graphicFrameMkLst>
        </pc:graphicFrameChg>
      </pc:sldChg>
      <pc:sldChg chg="addSp delSp modSp add mod">
        <pc:chgData name="Bastian Grewe" userId="fa4fdb79-a590-44eb-91e9-c11f9ecf5d18" providerId="ADAL" clId="{1A09923E-A604-41FD-9584-171833A3B1D3}" dt="2023-10-14T14:19:24.177" v="2428"/>
        <pc:sldMkLst>
          <pc:docMk/>
          <pc:sldMk cId="2511736539" sldId="352"/>
        </pc:sldMkLst>
        <pc:graphicFrameChg chg="add del mod">
          <ac:chgData name="Bastian Grewe" userId="fa4fdb79-a590-44eb-91e9-c11f9ecf5d18" providerId="ADAL" clId="{1A09923E-A604-41FD-9584-171833A3B1D3}" dt="2023-10-14T14:19:24.177" v="2428"/>
          <ac:graphicFrameMkLst>
            <pc:docMk/>
            <pc:sldMk cId="2511736539" sldId="352"/>
            <ac:graphicFrameMk id="2" creationId="{5F8632D5-638C-CEE1-00C0-610B3B389583}"/>
          </ac:graphicFrameMkLst>
        </pc:graphicFrameChg>
        <pc:graphicFrameChg chg="mod modGraphic">
          <ac:chgData name="Bastian Grewe" userId="fa4fdb79-a590-44eb-91e9-c11f9ecf5d18" providerId="ADAL" clId="{1A09923E-A604-41FD-9584-171833A3B1D3}" dt="2023-10-14T14:18:53.755" v="2371" actId="2164"/>
          <ac:graphicFrameMkLst>
            <pc:docMk/>
            <pc:sldMk cId="2511736539" sldId="352"/>
            <ac:graphicFrameMk id="4" creationId="{3A8705C0-2892-4FE1-88FE-E99B0F348C98}"/>
          </ac:graphicFrameMkLst>
        </pc:graphicFrameChg>
      </pc:sldChg>
      <pc:sldChg chg="modSp add mod ord">
        <pc:chgData name="Bastian Grewe" userId="fa4fdb79-a590-44eb-91e9-c11f9ecf5d18" providerId="ADAL" clId="{1A09923E-A604-41FD-9584-171833A3B1D3}" dt="2023-10-14T14:15:31.691" v="2368"/>
        <pc:sldMkLst>
          <pc:docMk/>
          <pc:sldMk cId="1590049719" sldId="353"/>
        </pc:sldMkLst>
        <pc:graphicFrameChg chg="mod modGraphic">
          <ac:chgData name="Bastian Grewe" userId="fa4fdb79-a590-44eb-91e9-c11f9ecf5d18" providerId="ADAL" clId="{1A09923E-A604-41FD-9584-171833A3B1D3}" dt="2023-10-14T14:15:31.691" v="2368"/>
          <ac:graphicFrameMkLst>
            <pc:docMk/>
            <pc:sldMk cId="1590049719" sldId="353"/>
            <ac:graphicFrameMk id="4" creationId="{3A8705C0-2892-4FE1-88FE-E99B0F348C98}"/>
          </ac:graphicFrameMkLst>
        </pc:graphicFrameChg>
      </pc:sldChg>
    </pc:docChg>
  </pc:docChgLst>
  <pc:docChgLst>
    <pc:chgData name="Frank Mack" userId="748d2e6b-6012-43dc-aa30-c954b43f0f6f" providerId="ADAL" clId="{93522A6B-5CEB-40EF-9A1A-F3EA1F263781}"/>
    <pc:docChg chg="modSld">
      <pc:chgData name="Frank Mack" userId="748d2e6b-6012-43dc-aa30-c954b43f0f6f" providerId="ADAL" clId="{93522A6B-5CEB-40EF-9A1A-F3EA1F263781}" dt="2023-10-19T05:17:21.252" v="2" actId="1076"/>
      <pc:docMkLst>
        <pc:docMk/>
      </pc:docMkLst>
      <pc:sldChg chg="modSp mod">
        <pc:chgData name="Frank Mack" userId="748d2e6b-6012-43dc-aa30-c954b43f0f6f" providerId="ADAL" clId="{93522A6B-5CEB-40EF-9A1A-F3EA1F263781}" dt="2023-10-19T05:17:21.252" v="2" actId="1076"/>
        <pc:sldMkLst>
          <pc:docMk/>
          <pc:sldMk cId="4018167431" sldId="329"/>
        </pc:sldMkLst>
        <pc:graphicFrameChg chg="mod">
          <ac:chgData name="Frank Mack" userId="748d2e6b-6012-43dc-aa30-c954b43f0f6f" providerId="ADAL" clId="{93522A6B-5CEB-40EF-9A1A-F3EA1F263781}" dt="2023-10-19T05:17:21.252" v="2" actId="1076"/>
          <ac:graphicFrameMkLst>
            <pc:docMk/>
            <pc:sldMk cId="4018167431" sldId="329"/>
            <ac:graphicFrameMk id="3" creationId="{2F3CEE5E-40F5-776A-BC60-CC545C54397E}"/>
          </ac:graphicFrameMkLst>
        </pc:graphicFrameChg>
        <pc:graphicFrameChg chg="modGraphic">
          <ac:chgData name="Frank Mack" userId="748d2e6b-6012-43dc-aa30-c954b43f0f6f" providerId="ADAL" clId="{93522A6B-5CEB-40EF-9A1A-F3EA1F263781}" dt="2023-10-19T05:16:49.594" v="0" actId="21"/>
          <ac:graphicFrameMkLst>
            <pc:docMk/>
            <pc:sldMk cId="4018167431" sldId="329"/>
            <ac:graphicFrameMk id="8" creationId="{843CDA31-7858-4A83-8068-520B248C0F55}"/>
          </ac:graphicFrameMkLst>
        </pc:graphicFrameChg>
      </pc:sldChg>
    </pc:docChg>
  </pc:docChgLst>
  <pc:docChgLst>
    <pc:chgData name="Claudia Pehlivan" userId="S::claudia.heidorn@gilead.com::49bba77e-7495-4a23-a587-be305e4c114e" providerId="AD" clId="Web-{FE153627-9203-45A3-982F-EB68854FC8B5}"/>
    <pc:docChg chg="addSld delSld modSld">
      <pc:chgData name="Claudia Pehlivan" userId="S::claudia.heidorn@gilead.com::49bba77e-7495-4a23-a587-be305e4c114e" providerId="AD" clId="Web-{FE153627-9203-45A3-982F-EB68854FC8B5}" dt="2022-09-25T15:35:35.508" v="839"/>
      <pc:docMkLst>
        <pc:docMk/>
      </pc:docMkLst>
      <pc:sldChg chg="delSp modSp">
        <pc:chgData name="Claudia Pehlivan" userId="S::claudia.heidorn@gilead.com::49bba77e-7495-4a23-a587-be305e4c114e" providerId="AD" clId="Web-{FE153627-9203-45A3-982F-EB68854FC8B5}" dt="2022-09-25T15:05:38.780" v="91"/>
        <pc:sldMkLst>
          <pc:docMk/>
          <pc:sldMk cId="0" sldId="277"/>
        </pc:sldMkLst>
        <pc:graphicFrameChg chg="mod modGraphic">
          <ac:chgData name="Claudia Pehlivan" userId="S::claudia.heidorn@gilead.com::49bba77e-7495-4a23-a587-be305e4c114e" providerId="AD" clId="Web-{FE153627-9203-45A3-982F-EB68854FC8B5}" dt="2022-09-25T15:05:38.780" v="91"/>
          <ac:graphicFrameMkLst>
            <pc:docMk/>
            <pc:sldMk cId="0" sldId="277"/>
            <ac:graphicFrameMk id="4" creationId="{3A8705C0-2892-4FE1-88FE-E99B0F348C98}"/>
          </ac:graphicFrameMkLst>
        </pc:graphicFrameChg>
        <pc:graphicFrameChg chg="del mod modGraphic">
          <ac:chgData name="Claudia Pehlivan" userId="S::claudia.heidorn@gilead.com::49bba77e-7495-4a23-a587-be305e4c114e" providerId="AD" clId="Web-{FE153627-9203-45A3-982F-EB68854FC8B5}" dt="2022-09-25T15:03:37.418" v="35"/>
          <ac:graphicFrameMkLst>
            <pc:docMk/>
            <pc:sldMk cId="0" sldId="277"/>
            <ac:graphicFrameMk id="10" creationId="{68D97F9E-1126-4F3F-AAA6-75EDD5AB966E}"/>
          </ac:graphicFrameMkLst>
        </pc:graphicFrameChg>
      </pc:sldChg>
      <pc:sldChg chg="del">
        <pc:chgData name="Claudia Pehlivan" userId="S::claudia.heidorn@gilead.com::49bba77e-7495-4a23-a587-be305e4c114e" providerId="AD" clId="Web-{FE153627-9203-45A3-982F-EB68854FC8B5}" dt="2022-09-25T15:13:54.229" v="218"/>
        <pc:sldMkLst>
          <pc:docMk/>
          <pc:sldMk cId="2008127699" sldId="314"/>
        </pc:sldMkLst>
      </pc:sldChg>
      <pc:sldChg chg="modSp">
        <pc:chgData name="Claudia Pehlivan" userId="S::claudia.heidorn@gilead.com::49bba77e-7495-4a23-a587-be305e4c114e" providerId="AD" clId="Web-{FE153627-9203-45A3-982F-EB68854FC8B5}" dt="2022-09-25T15:35:35.508" v="839"/>
        <pc:sldMkLst>
          <pc:docMk/>
          <pc:sldMk cId="3626485589" sldId="318"/>
        </pc:sldMkLst>
        <pc:graphicFrameChg chg="mod modGraphic">
          <ac:chgData name="Claudia Pehlivan" userId="S::claudia.heidorn@gilead.com::49bba77e-7495-4a23-a587-be305e4c114e" providerId="AD" clId="Web-{FE153627-9203-45A3-982F-EB68854FC8B5}" dt="2022-09-25T15:35:35.508" v="839"/>
          <ac:graphicFrameMkLst>
            <pc:docMk/>
            <pc:sldMk cId="3626485589" sldId="318"/>
            <ac:graphicFrameMk id="3" creationId="{EABB67D4-82E6-4A5F-8E9B-5A32ACA51D5B}"/>
          </ac:graphicFrameMkLst>
        </pc:graphicFrameChg>
        <pc:graphicFrameChg chg="mod modGraphic">
          <ac:chgData name="Claudia Pehlivan" userId="S::claudia.heidorn@gilead.com::49bba77e-7495-4a23-a587-be305e4c114e" providerId="AD" clId="Web-{FE153627-9203-45A3-982F-EB68854FC8B5}" dt="2022-09-25T15:35:29.852" v="838"/>
          <ac:graphicFrameMkLst>
            <pc:docMk/>
            <pc:sldMk cId="3626485589" sldId="318"/>
            <ac:graphicFrameMk id="4" creationId="{3A8705C0-2892-4FE1-88FE-E99B0F348C98}"/>
          </ac:graphicFrameMkLst>
        </pc:graphicFrameChg>
      </pc:sldChg>
      <pc:sldChg chg="addSp delSp modSp del">
        <pc:chgData name="Claudia Pehlivan" userId="S::claudia.heidorn@gilead.com::49bba77e-7495-4a23-a587-be305e4c114e" providerId="AD" clId="Web-{FE153627-9203-45A3-982F-EB68854FC8B5}" dt="2022-09-25T15:34:32.960" v="827"/>
        <pc:sldMkLst>
          <pc:docMk/>
          <pc:sldMk cId="3042498345" sldId="320"/>
        </pc:sldMkLst>
        <pc:graphicFrameChg chg="mod modGraphic">
          <ac:chgData name="Claudia Pehlivan" userId="S::claudia.heidorn@gilead.com::49bba77e-7495-4a23-a587-be305e4c114e" providerId="AD" clId="Web-{FE153627-9203-45A3-982F-EB68854FC8B5}" dt="2022-09-25T15:32:00.816" v="721"/>
          <ac:graphicFrameMkLst>
            <pc:docMk/>
            <pc:sldMk cId="3042498345" sldId="320"/>
            <ac:graphicFrameMk id="4" creationId="{3A8705C0-2892-4FE1-88FE-E99B0F348C98}"/>
          </ac:graphicFrameMkLst>
        </pc:graphicFrameChg>
        <pc:graphicFrameChg chg="add del mod modGraphic">
          <ac:chgData name="Claudia Pehlivan" userId="S::claudia.heidorn@gilead.com::49bba77e-7495-4a23-a587-be305e4c114e" providerId="AD" clId="Web-{FE153627-9203-45A3-982F-EB68854FC8B5}" dt="2022-09-25T15:32:34.285" v="756"/>
          <ac:graphicFrameMkLst>
            <pc:docMk/>
            <pc:sldMk cId="3042498345" sldId="320"/>
            <ac:graphicFrameMk id="5" creationId="{9C391C0C-2141-4F1F-BFEF-9B20C78D26A8}"/>
          </ac:graphicFrameMkLst>
        </pc:graphicFrameChg>
      </pc:sldChg>
      <pc:sldChg chg="modSp">
        <pc:chgData name="Claudia Pehlivan" userId="S::claudia.heidorn@gilead.com::49bba77e-7495-4a23-a587-be305e4c114e" providerId="AD" clId="Web-{FE153627-9203-45A3-982F-EB68854FC8B5}" dt="2022-09-25T15:34:51.148" v="835"/>
        <pc:sldMkLst>
          <pc:docMk/>
          <pc:sldMk cId="1540210678" sldId="321"/>
        </pc:sldMkLst>
        <pc:graphicFrameChg chg="mod modGraphic">
          <ac:chgData name="Claudia Pehlivan" userId="S::claudia.heidorn@gilead.com::49bba77e-7495-4a23-a587-be305e4c114e" providerId="AD" clId="Web-{FE153627-9203-45A3-982F-EB68854FC8B5}" dt="2022-09-25T15:34:51.148" v="835"/>
          <ac:graphicFrameMkLst>
            <pc:docMk/>
            <pc:sldMk cId="1540210678" sldId="321"/>
            <ac:graphicFrameMk id="10" creationId="{FE65853A-DD02-4AD8-B611-1E2DAAD74893}"/>
          </ac:graphicFrameMkLst>
        </pc:graphicFrameChg>
      </pc:sldChg>
      <pc:sldChg chg="addSp delSp modSp">
        <pc:chgData name="Claudia Pehlivan" userId="S::claudia.heidorn@gilead.com::49bba77e-7495-4a23-a587-be305e4c114e" providerId="AD" clId="Web-{FE153627-9203-45A3-982F-EB68854FC8B5}" dt="2022-09-25T15:14:28.011" v="234"/>
        <pc:sldMkLst>
          <pc:docMk/>
          <pc:sldMk cId="4018167431" sldId="329"/>
        </pc:sldMkLst>
        <pc:graphicFrameChg chg="mod modGraphic">
          <ac:chgData name="Claudia Pehlivan" userId="S::claudia.heidorn@gilead.com::49bba77e-7495-4a23-a587-be305e4c114e" providerId="AD" clId="Web-{FE153627-9203-45A3-982F-EB68854FC8B5}" dt="2022-09-25T15:09:48.551" v="168"/>
          <ac:graphicFrameMkLst>
            <pc:docMk/>
            <pc:sldMk cId="4018167431" sldId="329"/>
            <ac:graphicFrameMk id="3" creationId="{EABB67D4-82E6-4A5F-8E9B-5A32ACA51D5B}"/>
          </ac:graphicFrameMkLst>
        </pc:graphicFrameChg>
        <pc:graphicFrameChg chg="add del mod modGraphic">
          <ac:chgData name="Claudia Pehlivan" userId="S::claudia.heidorn@gilead.com::49bba77e-7495-4a23-a587-be305e4c114e" providerId="AD" clId="Web-{FE153627-9203-45A3-982F-EB68854FC8B5}" dt="2022-09-25T15:08:45.753" v="155"/>
          <ac:graphicFrameMkLst>
            <pc:docMk/>
            <pc:sldMk cId="4018167431" sldId="329"/>
            <ac:graphicFrameMk id="4" creationId="{950D0EA1-C95E-8A88-C9A9-A211FC435D3D}"/>
          </ac:graphicFrameMkLst>
        </pc:graphicFrameChg>
        <pc:graphicFrameChg chg="add mod modGraphic">
          <ac:chgData name="Claudia Pehlivan" userId="S::claudia.heidorn@gilead.com::49bba77e-7495-4a23-a587-be305e4c114e" providerId="AD" clId="Web-{FE153627-9203-45A3-982F-EB68854FC8B5}" dt="2022-09-25T15:14:28.011" v="234"/>
          <ac:graphicFrameMkLst>
            <pc:docMk/>
            <pc:sldMk cId="4018167431" sldId="329"/>
            <ac:graphicFrameMk id="6" creationId="{6A6EF34A-4C92-BA71-AA0F-85EBF7C74A46}"/>
          </ac:graphicFrameMkLst>
        </pc:graphicFrameChg>
      </pc:sldChg>
      <pc:sldChg chg="modSp">
        <pc:chgData name="Claudia Pehlivan" userId="S::claudia.heidorn@gilead.com::49bba77e-7495-4a23-a587-be305e4c114e" providerId="AD" clId="Web-{FE153627-9203-45A3-982F-EB68854FC8B5}" dt="2022-09-25T15:18:40.610" v="355"/>
        <pc:sldMkLst>
          <pc:docMk/>
          <pc:sldMk cId="306409789" sldId="330"/>
        </pc:sldMkLst>
        <pc:graphicFrameChg chg="mod modGraphic">
          <ac:chgData name="Claudia Pehlivan" userId="S::claudia.heidorn@gilead.com::49bba77e-7495-4a23-a587-be305e4c114e" providerId="AD" clId="Web-{FE153627-9203-45A3-982F-EB68854FC8B5}" dt="2022-09-25T15:18:40.610" v="355"/>
          <ac:graphicFrameMkLst>
            <pc:docMk/>
            <pc:sldMk cId="306409789" sldId="330"/>
            <ac:graphicFrameMk id="4" creationId="{3A8705C0-2892-4FE1-88FE-E99B0F348C98}"/>
          </ac:graphicFrameMkLst>
        </pc:graphicFrameChg>
      </pc:sldChg>
      <pc:sldChg chg="delSp modSp add del replId">
        <pc:chgData name="Claudia Pehlivan" userId="S::claudia.heidorn@gilead.com::49bba77e-7495-4a23-a587-be305e4c114e" providerId="AD" clId="Web-{FE153627-9203-45A3-982F-EB68854FC8B5}" dt="2022-09-25T15:06:10.640" v="92"/>
        <pc:sldMkLst>
          <pc:docMk/>
          <pc:sldMk cId="1014645265" sldId="331"/>
        </pc:sldMkLst>
        <pc:graphicFrameChg chg="del">
          <ac:chgData name="Claudia Pehlivan" userId="S::claudia.heidorn@gilead.com::49bba77e-7495-4a23-a587-be305e4c114e" providerId="AD" clId="Web-{FE153627-9203-45A3-982F-EB68854FC8B5}" dt="2022-09-25T15:03:18.855" v="24"/>
          <ac:graphicFrameMkLst>
            <pc:docMk/>
            <pc:sldMk cId="1014645265" sldId="331"/>
            <ac:graphicFrameMk id="4" creationId="{3A8705C0-2892-4FE1-88FE-E99B0F348C98}"/>
          </ac:graphicFrameMkLst>
        </pc:graphicFrameChg>
        <pc:graphicFrameChg chg="mod">
          <ac:chgData name="Claudia Pehlivan" userId="S::claudia.heidorn@gilead.com::49bba77e-7495-4a23-a587-be305e4c114e" providerId="AD" clId="Web-{FE153627-9203-45A3-982F-EB68854FC8B5}" dt="2022-09-25T15:03:22.589" v="25" actId="1076"/>
          <ac:graphicFrameMkLst>
            <pc:docMk/>
            <pc:sldMk cId="1014645265" sldId="331"/>
            <ac:graphicFrameMk id="10" creationId="{68D97F9E-1126-4F3F-AAA6-75EDD5AB966E}"/>
          </ac:graphicFrameMkLst>
        </pc:graphicFrameChg>
      </pc:sldChg>
      <pc:sldChg chg="modSp add replId">
        <pc:chgData name="Claudia Pehlivan" userId="S::claudia.heidorn@gilead.com::49bba77e-7495-4a23-a587-be305e4c114e" providerId="AD" clId="Web-{FE153627-9203-45A3-982F-EB68854FC8B5}" dt="2022-09-25T15:30:50.986" v="711"/>
        <pc:sldMkLst>
          <pc:docMk/>
          <pc:sldMk cId="1737191743" sldId="331"/>
        </pc:sldMkLst>
        <pc:graphicFrameChg chg="mod modGraphic">
          <ac:chgData name="Claudia Pehlivan" userId="S::claudia.heidorn@gilead.com::49bba77e-7495-4a23-a587-be305e4c114e" providerId="AD" clId="Web-{FE153627-9203-45A3-982F-EB68854FC8B5}" dt="2022-09-25T15:30:50.986" v="711"/>
          <ac:graphicFrameMkLst>
            <pc:docMk/>
            <pc:sldMk cId="1737191743" sldId="331"/>
            <ac:graphicFrameMk id="4" creationId="{3A8705C0-2892-4FE1-88FE-E99B0F348C98}"/>
          </ac:graphicFrameMkLst>
        </pc:graphicFrameChg>
      </pc:sldChg>
      <pc:sldChg chg="modSp add replId">
        <pc:chgData name="Claudia Pehlivan" userId="S::claudia.heidorn@gilead.com::49bba77e-7495-4a23-a587-be305e4c114e" providerId="AD" clId="Web-{FE153627-9203-45A3-982F-EB68854FC8B5}" dt="2022-09-25T15:24:54.603" v="620"/>
        <pc:sldMkLst>
          <pc:docMk/>
          <pc:sldMk cId="2745325047" sldId="332"/>
        </pc:sldMkLst>
        <pc:graphicFrameChg chg="mod modGraphic">
          <ac:chgData name="Claudia Pehlivan" userId="S::claudia.heidorn@gilead.com::49bba77e-7495-4a23-a587-be305e4c114e" providerId="AD" clId="Web-{FE153627-9203-45A3-982F-EB68854FC8B5}" dt="2022-09-25T15:24:54.603" v="620"/>
          <ac:graphicFrameMkLst>
            <pc:docMk/>
            <pc:sldMk cId="2745325047" sldId="332"/>
            <ac:graphicFrameMk id="4" creationId="{3A8705C0-2892-4FE1-88FE-E99B0F348C98}"/>
          </ac:graphicFrameMkLst>
        </pc:graphicFrameChg>
      </pc:sldChg>
      <pc:sldChg chg="modSp add replId">
        <pc:chgData name="Claudia Pehlivan" userId="S::claudia.heidorn@gilead.com::49bba77e-7495-4a23-a587-be305e4c114e" providerId="AD" clId="Web-{FE153627-9203-45A3-982F-EB68854FC8B5}" dt="2022-09-25T15:35:20.555" v="837"/>
        <pc:sldMkLst>
          <pc:docMk/>
          <pc:sldMk cId="3639447222" sldId="333"/>
        </pc:sldMkLst>
        <pc:graphicFrameChg chg="mod modGraphic">
          <ac:chgData name="Claudia Pehlivan" userId="S::claudia.heidorn@gilead.com::49bba77e-7495-4a23-a587-be305e4c114e" providerId="AD" clId="Web-{FE153627-9203-45A3-982F-EB68854FC8B5}" dt="2022-09-25T15:35:13.055" v="836"/>
          <ac:graphicFrameMkLst>
            <pc:docMk/>
            <pc:sldMk cId="3639447222" sldId="333"/>
            <ac:graphicFrameMk id="3" creationId="{EABB67D4-82E6-4A5F-8E9B-5A32ACA51D5B}"/>
          </ac:graphicFrameMkLst>
        </pc:graphicFrameChg>
        <pc:graphicFrameChg chg="mod modGraphic">
          <ac:chgData name="Claudia Pehlivan" userId="S::claudia.heidorn@gilead.com::49bba77e-7495-4a23-a587-be305e4c114e" providerId="AD" clId="Web-{FE153627-9203-45A3-982F-EB68854FC8B5}" dt="2022-09-25T15:35:20.555" v="837"/>
          <ac:graphicFrameMkLst>
            <pc:docMk/>
            <pc:sldMk cId="3639447222" sldId="333"/>
            <ac:graphicFrameMk id="4" creationId="{3A8705C0-2892-4FE1-88FE-E99B0F348C9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2649E-F2A6-4F8B-90F0-8DAA33D72B81}" type="datetimeFigureOut">
              <a:rPr lang="de-DE" smtClean="0"/>
              <a:t>19.10.23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B95F7-40C2-4781-B717-94A7F1AB8C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97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B274671-12D1-4274-8972-51544B14C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E8D1E3C-EFE1-4232-9F89-A8F98521F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A838DCC-41AE-419A-8459-838F8550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577C4-DE83-4A21-AE3D-989CA9E90ED7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B274671-12D1-4274-8972-51544B14C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E8D1E3C-EFE1-4232-9F89-A8F98521F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A838DCC-41AE-419A-8459-838F8550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577C4-DE83-4A21-AE3D-989CA9E90ED7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1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B274671-12D1-4274-8972-51544B14C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E8D1E3C-EFE1-4232-9F89-A8F98521F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A838DCC-41AE-419A-8459-838F8550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577C4-DE83-4A21-AE3D-989CA9E90ED7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6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B274671-12D1-4274-8972-51544B14C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E8D1E3C-EFE1-4232-9F89-A8F98521F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A838DCC-41AE-419A-8459-838F8550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577C4-DE83-4A21-AE3D-989CA9E90ED7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6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B274671-12D1-4274-8972-51544B14C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E8D1E3C-EFE1-4232-9F89-A8F98521F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A838DCC-41AE-419A-8459-838F8550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577C4-DE83-4A21-AE3D-989CA9E90ED7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2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B274671-12D1-4274-8972-51544B14C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E8D1E3C-EFE1-4232-9F89-A8F98521F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A838DCC-41AE-419A-8459-838F8550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577C4-DE83-4A21-AE3D-989CA9E90ED7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3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B274671-12D1-4274-8972-51544B14C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E8D1E3C-EFE1-4232-9F89-A8F98521F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A838DCC-41AE-419A-8459-838F8550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577C4-DE83-4A21-AE3D-989CA9E90ED7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33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B274671-12D1-4274-8972-51544B14C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E8D1E3C-EFE1-4232-9F89-A8F98521F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A838DCC-41AE-419A-8459-838F85507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577C4-DE83-4A21-AE3D-989CA9E90ED7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0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068612-59F6-471C-8F19-E8211B115FF6}"/>
              </a:ext>
            </a:extLst>
          </p:cNvPr>
          <p:cNvSpPr/>
          <p:nvPr userDrawn="1"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D3C8032-829F-4E31-956C-282176898B84}"/>
              </a:ext>
            </a:extLst>
          </p:cNvPr>
          <p:cNvSpPr/>
          <p:nvPr userDrawn="1"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AFF0BEA-8C7F-4CD5-9DD4-F38CE6F319D5}"/>
              </a:ext>
            </a:extLst>
          </p:cNvPr>
          <p:cNvSpPr/>
          <p:nvPr userDrawn="1"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3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2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2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3B2BA2-C0E8-46ED-9EFA-69F6A2FE29C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87D1-1043-47A1-89A8-098F253405A0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2FAC38-DF3B-4CEB-A6A3-AF07B721A0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535BF9-9A4F-42FB-9F96-DFDE794306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B50A-3A18-492C-A5CF-5D150B23A55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3657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1D7F69-96D1-4296-B621-18CF4DD6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DE7B-18D2-4952-AE99-0A8611DE0B87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00346B-42A8-4F16-9D67-099C9C833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50E47B-31ED-49A6-99C2-33CFA9D6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B032-7B0B-459D-8886-C0E6EFCA44E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57944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03E31B-C5EB-4E86-9B13-64C37E08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491D-4C08-4A65-892E-2FAD421A1BDE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CE9B3A-7D68-4046-812F-70E0E263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11245C-6EF7-413A-905E-FBA72868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DF41-297E-4247-A625-4CC1A27653A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9073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1FEBB-2E08-4DEA-B6DD-01DE7AE62C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8F7BB-376D-4613-B32E-A4D9B532ECC1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EE9A4-6F1C-4423-BC1F-2D40873561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CEBAC7-4F6E-4027-98B7-9931323C81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969E-928A-4EB0-AB20-CEC437D1EF6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4838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F9CF1F-C76C-4CF8-8CFB-CEFF32BA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BB745-3638-4E24-B7E6-0C24DB429215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B82610-E0C1-446B-83C4-81DD3E9F4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DC7C7B-4704-4A81-A9CD-B25504B9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5A79-6029-429C-B2A6-7AF4C9264EA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4989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3813D4-7ADD-463D-B10D-E2AC840C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55D7-68DB-4FD5-B4EE-772BC9AD3675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6E6B0D-2466-4487-8955-ACE154EC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D6AB97-3261-4A99-A56C-B4671255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E99A-0F2F-4AED-B9A6-37FDB538B6F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02931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1"/>
            <a:ext cx="7924800" cy="4652513"/>
          </a:xfrm>
        </p:spPr>
        <p:txBody>
          <a:bodyPr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359DD5-E203-44D8-9CAA-11493008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8B2C-2C0F-47D4-99B6-AD24A7870EFC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D9B7A2-3AC5-4022-B8BF-8FB1A216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D02B7E-CB4C-4EA5-97EE-4F36DC5A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6C9D-A0F8-4BE3-B94A-17A0D5D8839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68756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0ABC40-D0E8-4999-89DC-3527BA18C36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4D67-B94C-4AA6-8007-5C1791AE7785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C15CF9-97D7-40A7-AF0E-34336872D2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0AF231-7FAB-4928-8322-453D36B58D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7EA6-7502-49F7-B287-29DBB9065C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958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F934EEE-B87F-432F-A3AC-94FDF0F1C59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64D7-3C55-4A28-B9CD-A963049FFC2B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8C0CB3E-9AE2-42B1-950C-5CD64D2C92E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114DE84-FC38-4449-8419-AB1EB38BF1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2EF4-461F-46DE-9C60-2C02CB45F84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8149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FAE6B-BFD3-421A-BC78-A6D96063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23B1-FF6E-41EE-9261-06B5FFFFC127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7883E-9F03-4FEB-9ED2-823A3555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CAAA4-F402-4BC5-AA26-090C817E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2E38-4975-4FE6-BD57-D2490B642AA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2068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6"/>
            <a:ext cx="109728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E82ED-D0C2-477D-8691-C52E0A00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3E57-3011-4AA6-8606-DC68AC0D1143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02692-40B1-452A-BFFE-63149E08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</a:t>
            </a:r>
            <a:r>
              <a:rPr lang="en-US" err="1"/>
              <a:t>CoGnference</a:t>
            </a:r>
            <a:r>
              <a:rPr lang="en-US"/>
              <a:t> Name, Year, Presentation 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5ADEA-3017-4419-95C3-D6970016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E3D8D4-AEB2-40F9-AA93-E96E87AA53B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28998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>
            <a:extLst>
              <a:ext uri="{FF2B5EF4-FFF2-40B4-BE49-F238E27FC236}">
                <a16:creationId xmlns:a16="http://schemas.microsoft.com/office/drawing/2014/main" id="{2D21B29B-D5BC-481B-8542-ACB0726678CC}"/>
              </a:ext>
            </a:extLst>
          </p:cNvPr>
          <p:cNvGrpSpPr>
            <a:grpSpLocks/>
          </p:cNvGrpSpPr>
          <p:nvPr/>
        </p:nvGrpSpPr>
        <p:grpSpPr bwMode="auto">
          <a:xfrm>
            <a:off x="10519833" y="0"/>
            <a:ext cx="101600" cy="6172200"/>
            <a:chOff x="7889136" y="0"/>
            <a:chExt cx="77359" cy="6172200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9F779F56-9FFF-4F47-AACB-5E49AE3861A3}"/>
                </a:ext>
              </a:extLst>
            </p:cNvPr>
            <p:cNvSpPr/>
            <p:nvPr/>
          </p:nvSpPr>
          <p:spPr>
            <a:xfrm rot="5400000">
              <a:off x="4835269" y="3053867"/>
              <a:ext cx="6172200" cy="64466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823EB620-8CE9-4A0F-9CB1-1F7CC762AE61}"/>
                </a:ext>
              </a:extLst>
            </p:cNvPr>
            <p:cNvSpPr/>
            <p:nvPr/>
          </p:nvSpPr>
          <p:spPr>
            <a:xfrm rot="5400000">
              <a:off x="7692769" y="196367"/>
              <a:ext cx="457200" cy="6446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EAA19FF9-F377-4F3E-AD56-EB3694332F05}"/>
                </a:ext>
              </a:extLst>
            </p:cNvPr>
            <p:cNvCxnSpPr/>
            <p:nvPr/>
          </p:nvCxnSpPr>
          <p:spPr>
            <a:xfrm rot="5400000">
              <a:off x="7927816" y="418521"/>
              <a:ext cx="0" cy="77359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B15DB0D6-B44C-4384-BFC0-9F1FD02C8E2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9" name="Rectangle 13">
                <a:extLst>
                  <a:ext uri="{FF2B5EF4-FFF2-40B4-BE49-F238E27FC236}">
                    <a16:creationId xmlns:a16="http://schemas.microsoft.com/office/drawing/2014/main" id="{6E111964-F81E-42A3-9889-012AE644610F}"/>
                  </a:ext>
                </a:extLst>
              </p:cNvPr>
              <p:cNvSpPr/>
              <p:nvPr/>
            </p:nvSpPr>
            <p:spPr>
              <a:xfrm>
                <a:off x="1" y="152593"/>
                <a:ext cx="457200" cy="64466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" name="Straight Connector 14">
                <a:extLst>
                  <a:ext uri="{FF2B5EF4-FFF2-40B4-BE49-F238E27FC236}">
                    <a16:creationId xmlns:a16="http://schemas.microsoft.com/office/drawing/2014/main" id="{F64ECBE5-D425-40D3-999F-CF577E6C6BEE}"/>
                  </a:ext>
                </a:extLst>
              </p:cNvPr>
              <p:cNvCxnSpPr/>
              <p:nvPr/>
            </p:nvCxnSpPr>
            <p:spPr>
              <a:xfrm>
                <a:off x="457200" y="139699"/>
                <a:ext cx="0" cy="77359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457201"/>
            <a:ext cx="9144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95504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7A1AD43E-11D0-4131-A4E8-CF2B779C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BD98-88D4-4052-A5C9-A22548B226E5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B4272F66-5D1A-4F70-8F63-36049DD3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011C2EAD-88B5-4DAD-8C46-15A9B163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565CA-ED56-4C1D-846B-D6858252669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7723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829185-6CB7-4754-A985-A9731A4D9B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7AD5-F15D-4CEB-999D-FA4BD8C038AC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5FF459-474F-4567-A8BE-E1128F30CC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FB2DDB-8196-4D1E-8178-BF8A2F6EA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BA8B4-D4F3-4B10-BBED-9D1F777EF00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0114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A57B79-5379-4B83-B586-E360F08DCA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D73E5-D855-4D19-9EAE-BC8E402DE3B3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22AF44-9289-490D-87F0-7A1A77E513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D31053-29E0-4EA6-97B4-BE14B0648D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3AAE-C2D5-4EBE-81FE-E68E57EBD71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9934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4CAF613-0AC2-4053-B285-A8DD9687C5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2711-8E4B-4EBD-B5CB-58AF5C1CDE21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575846-98E0-4885-B8E6-AEEF287ED33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5A4501-BB6B-4924-9769-9FB7EB4C863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436C5-E71C-4D48-A2E4-9C04CE2E820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7587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F89C5466-BF4A-48DE-AA62-34EB530F282D}"/>
              </a:ext>
            </a:extLst>
          </p:cNvPr>
          <p:cNvSpPr/>
          <p:nvPr userDrawn="1"/>
        </p:nvSpPr>
        <p:spPr>
          <a:xfrm flipH="1">
            <a:off x="0" y="3878264"/>
            <a:ext cx="12192000" cy="297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B27DC30-6B9E-4BA3-BF94-3596A283C6D1}"/>
              </a:ext>
            </a:extLst>
          </p:cNvPr>
          <p:cNvSpPr/>
          <p:nvPr userDrawn="1"/>
        </p:nvSpPr>
        <p:spPr>
          <a:xfrm flipH="1">
            <a:off x="1727200" y="3802063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2823DAA-DE70-4DF3-91FB-828C778510DF}"/>
              </a:ext>
            </a:extLst>
          </p:cNvPr>
          <p:cNvSpPr/>
          <p:nvPr userDrawn="1"/>
        </p:nvSpPr>
        <p:spPr>
          <a:xfrm flipH="1">
            <a:off x="1" y="3802063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3" y="2057400"/>
            <a:ext cx="8749108" cy="1371600"/>
          </a:xfrm>
        </p:spPr>
        <p:txBody>
          <a:bodyPr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4"/>
            <a:ext cx="8756648" cy="990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88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5528B1D-0542-45FD-A193-AC19C09E8E81}"/>
              </a:ext>
            </a:extLst>
          </p:cNvPr>
          <p:cNvSpPr/>
          <p:nvPr userDrawn="1"/>
        </p:nvSpPr>
        <p:spPr>
          <a:xfrm flipH="1">
            <a:off x="0" y="3878264"/>
            <a:ext cx="12192000" cy="29797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993D0C3-8344-4EA8-86E2-86CFDA6C1A16}"/>
              </a:ext>
            </a:extLst>
          </p:cNvPr>
          <p:cNvSpPr/>
          <p:nvPr userDrawn="1"/>
        </p:nvSpPr>
        <p:spPr>
          <a:xfrm flipH="1">
            <a:off x="1727200" y="3802063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A10E5EF-582E-4B70-948E-B66D2CA998D9}"/>
              </a:ext>
            </a:extLst>
          </p:cNvPr>
          <p:cNvSpPr/>
          <p:nvPr userDrawn="1"/>
        </p:nvSpPr>
        <p:spPr>
          <a:xfrm flipH="1">
            <a:off x="1" y="3802063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3" y="2514600"/>
            <a:ext cx="8749108" cy="914400"/>
          </a:xfrm>
        </p:spPr>
        <p:txBody>
          <a:bodyPr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4"/>
            <a:ext cx="8756648" cy="990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08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808C2B-F069-4CF7-B5CB-690C75D99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469E4-752E-4875-BED1-C47BF4A7F2C7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C73A7A-52B8-45C8-901E-9903B6E1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A3ED4C-0B57-4CE8-BE30-2DF8B734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A963-84D4-4878-8D31-849DAAF2B81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583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1B90495-6478-407B-B544-5B0B246E55C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2E26-23BD-474D-947D-887E7AF4F37C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26E7DB-658E-4032-89A9-46316918AA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F7D893-EFF1-466C-82F0-219F86B37E6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F158-3D68-4EA9-92F1-AB51116FF2F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565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37EDF00-60F5-4FDC-BDF1-5CC05D1A1CF1}"/>
              </a:ext>
            </a:extLst>
          </p:cNvPr>
          <p:cNvSpPr/>
          <p:nvPr/>
        </p:nvSpPr>
        <p:spPr>
          <a:xfrm>
            <a:off x="628651" y="1201739"/>
            <a:ext cx="11563349" cy="650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9F6215-5AB0-4769-BB2B-7F8F91A8D088}"/>
              </a:ext>
            </a:extLst>
          </p:cNvPr>
          <p:cNvSpPr/>
          <p:nvPr/>
        </p:nvSpPr>
        <p:spPr>
          <a:xfrm>
            <a:off x="1" y="1201739"/>
            <a:ext cx="590551" cy="65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2A19C44B-26F7-4F5D-983C-0438E50D7D8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466726"/>
            <a:ext cx="10972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9A3AC101-5659-43CE-BF54-A826E776BB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10972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BD9EBB1-5169-4F20-8415-FEA909FE5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97600" y="6537326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7DEA22-575E-4B97-AAEC-52AEDE6F7513}" type="datetime1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A3DAE410-71E9-4C59-BC33-6AACA23CA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0" y="6537325"/>
            <a:ext cx="4064000" cy="1651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Author’s Last Name, CoGnference Name, Year, Presentation #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930DE29-87D6-428F-9CB3-E670B4F49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2200" y="6537326"/>
            <a:ext cx="330200" cy="1682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AE9D3E53-85BE-4F23-92A5-B0E4943D304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5969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A9A9A9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A9A9A9"/>
        </a:buClr>
        <a:buSzPct val="90000"/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A9A9A9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588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A9A9A9"/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A9A9A9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5A0A51A-E127-48A8-BE79-C10499F30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Gilead-initiated or Gilead-supported Abstracts Published at EACS 2023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F9AD294F-2EA5-4539-B8C8-BF158F718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Abstracts selected by Gilead Medical Affairs Germany, October 11th</a:t>
            </a:r>
          </a:p>
        </p:txBody>
      </p:sp>
      <p:sp>
        <p:nvSpPr>
          <p:cNvPr id="9220" name="Foliennummernplatzhalter 3">
            <a:extLst>
              <a:ext uri="{FF2B5EF4-FFF2-40B4-BE49-F238E27FC236}">
                <a16:creationId xmlns:a16="http://schemas.microsoft.com/office/drawing/2014/main" id="{E28F8CBC-0F96-4BDD-A803-181CD7BB590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1944350" y="6537325"/>
            <a:ext cx="247650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EFE398-40BE-43BB-B8A2-F62C3CEB738F}" type="slidenum"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de-DE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730408-4A3E-E52A-B282-62FE74A7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0"/>
            <a:ext cx="5617029" cy="9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ED67856-3530-E89B-92AD-0295E7162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35"/>
          <a:stretch/>
        </p:blipFill>
        <p:spPr>
          <a:xfrm>
            <a:off x="1168" y="0"/>
            <a:ext cx="294779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6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Title 1">
            <a:extLst>
              <a:ext uri="{FF2B5EF4-FFF2-40B4-BE49-F238E27FC236}">
                <a16:creationId xmlns:a16="http://schemas.microsoft.com/office/drawing/2014/main" id="{BC94E304-B9A5-47F8-A5FE-8B3313D4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de-DE" dirty="0"/>
            </a:br>
            <a:r>
              <a:rPr lang="en-US" altLang="de-DE" dirty="0"/>
              <a:t>Selected Gilead-supported abstracts</a:t>
            </a:r>
            <a:endParaRPr lang="en-US" altLang="de-DE" b="1" dirty="0"/>
          </a:p>
        </p:txBody>
      </p:sp>
      <p:sp>
        <p:nvSpPr>
          <p:cNvPr id="10275" name="Foliennummernplatzhalter 1">
            <a:extLst>
              <a:ext uri="{FF2B5EF4-FFF2-40B4-BE49-F238E27FC236}">
                <a16:creationId xmlns:a16="http://schemas.microsoft.com/office/drawing/2014/main" id="{2AA43C18-75B2-4469-80D5-B7E3A33A7D4B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7F3C3-43FC-46A0-B300-C1E72E65C69F}" type="slidenum"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de-DE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A8705C0-2892-4FE1-88FE-E99B0F348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22184"/>
              </p:ext>
            </p:extLst>
          </p:nvPr>
        </p:nvGraphicFramePr>
        <p:xfrm>
          <a:off x="609600" y="1281375"/>
          <a:ext cx="10972799" cy="2660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194">
                  <a:extLst>
                    <a:ext uri="{9D8B030D-6E8A-4147-A177-3AD203B41FA5}">
                      <a16:colId xmlns:a16="http://schemas.microsoft.com/office/drawing/2014/main" val="731592781"/>
                    </a:ext>
                  </a:extLst>
                </a:gridCol>
                <a:gridCol w="1316971">
                  <a:extLst>
                    <a:ext uri="{9D8B030D-6E8A-4147-A177-3AD203B41FA5}">
                      <a16:colId xmlns:a16="http://schemas.microsoft.com/office/drawing/2014/main" val="1862609707"/>
                    </a:ext>
                  </a:extLst>
                </a:gridCol>
                <a:gridCol w="6012231">
                  <a:extLst>
                    <a:ext uri="{9D8B030D-6E8A-4147-A177-3AD203B41FA5}">
                      <a16:colId xmlns:a16="http://schemas.microsoft.com/office/drawing/2014/main" val="826378397"/>
                    </a:ext>
                  </a:extLst>
                </a:gridCol>
                <a:gridCol w="2164403">
                  <a:extLst>
                    <a:ext uri="{9D8B030D-6E8A-4147-A177-3AD203B41FA5}">
                      <a16:colId xmlns:a16="http://schemas.microsoft.com/office/drawing/2014/main" val="694687949"/>
                    </a:ext>
                  </a:extLst>
                </a:gridCol>
              </a:tblGrid>
              <a:tr h="498764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b="1" dirty="0" err="1">
                          <a:solidFill>
                            <a:schemeClr val="bg1"/>
                          </a:solidFill>
                        </a:rPr>
                        <a:t>Optimizing</a:t>
                      </a: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 Engagement in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20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2358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Oral / Poster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Presenter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Title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Session</a:t>
                      </a:r>
                      <a:br>
                        <a:rPr lang="de-DE" sz="1200" b="1" u="none" strike="noStrike" dirty="0">
                          <a:effectLst/>
                        </a:rPr>
                      </a:br>
                      <a:r>
                        <a:rPr lang="de-DE" sz="1200" b="1" u="none" strike="noStrike" dirty="0">
                          <a:effectLst/>
                        </a:rPr>
                        <a:t>Information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270107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Ryan, 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DRUG RELATED PROBLEMS IN GAY AND BISEXUAL MEN LIVING WITH HIV ENGAGED IN SEXUALIZE DRUG USE: PREVALENCE AND WARNING SINGS.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Thurs, Oct 19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11:05 - 11:10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MAZUREK</a:t>
                      </a:r>
                      <a:endParaRPr lang="de-DE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875666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latin typeface="+mj-lt"/>
                        </a:rPr>
                        <a:t>Busca</a:t>
                      </a:r>
                      <a:r>
                        <a:rPr lang="de-DE" sz="1000" b="0" dirty="0">
                          <a:latin typeface="+mj-lt"/>
                        </a:rPr>
                        <a:t>, 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USABILITY OF A MOBILE HEALTH APP AIMED AT PLWH TO PREPARE FOR THE NEXT PHYSICIAN'S VISIT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602905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latin typeface="+mj-lt"/>
                        </a:rPr>
                        <a:t>Busca</a:t>
                      </a:r>
                      <a:r>
                        <a:rPr lang="de-DE" sz="1000" b="0" dirty="0">
                          <a:latin typeface="+mj-lt"/>
                        </a:rPr>
                        <a:t>, 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VALIDATION OF A MOBILE HEALTH APP AS A HEALTH-RELATED QUALITY OF LIFE ASSESSMENT INSTRUMENT FOR PLWH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969613"/>
                  </a:ext>
                </a:extLst>
              </a:tr>
            </a:tbl>
          </a:graphicData>
        </a:graphic>
      </p:graphicFrame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47F7790-C3F3-43AE-BC77-C9DD3E5C35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964" y="166796"/>
            <a:ext cx="10972800" cy="302654"/>
          </a:xfrm>
        </p:spPr>
        <p:txBody>
          <a:bodyPr/>
          <a:lstStyle/>
          <a:p>
            <a:r>
              <a:rPr lang="en-US" altLang="de-DE" sz="1400" dirty="0"/>
              <a:t>18-21 October 2023 | Warsaw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5997D6-1EFF-DC2B-02F4-249A3B76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332" y="185393"/>
            <a:ext cx="955616" cy="5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12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Title 1">
            <a:extLst>
              <a:ext uri="{FF2B5EF4-FFF2-40B4-BE49-F238E27FC236}">
                <a16:creationId xmlns:a16="http://schemas.microsoft.com/office/drawing/2014/main" id="{BC94E304-B9A5-47F8-A5FE-8B3313D4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de-DE" dirty="0"/>
            </a:br>
            <a:r>
              <a:rPr lang="en-US" altLang="de-DE" dirty="0"/>
              <a:t>Selected Gilead-supported abstracts</a:t>
            </a:r>
            <a:endParaRPr lang="en-US" altLang="de-DE" b="1" dirty="0"/>
          </a:p>
        </p:txBody>
      </p:sp>
      <p:sp>
        <p:nvSpPr>
          <p:cNvPr id="10275" name="Foliennummernplatzhalter 1">
            <a:extLst>
              <a:ext uri="{FF2B5EF4-FFF2-40B4-BE49-F238E27FC236}">
                <a16:creationId xmlns:a16="http://schemas.microsoft.com/office/drawing/2014/main" id="{2AA43C18-75B2-4469-80D5-B7E3A33A7D4B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7F3C3-43FC-46A0-B300-C1E72E65C69F}" type="slidenum"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de-DE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A8705C0-2892-4FE1-88FE-E99B0F348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18746"/>
              </p:ext>
            </p:extLst>
          </p:nvPr>
        </p:nvGraphicFramePr>
        <p:xfrm>
          <a:off x="609600" y="1281375"/>
          <a:ext cx="10972799" cy="324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194">
                  <a:extLst>
                    <a:ext uri="{9D8B030D-6E8A-4147-A177-3AD203B41FA5}">
                      <a16:colId xmlns:a16="http://schemas.microsoft.com/office/drawing/2014/main" val="731592781"/>
                    </a:ext>
                  </a:extLst>
                </a:gridCol>
                <a:gridCol w="1316971">
                  <a:extLst>
                    <a:ext uri="{9D8B030D-6E8A-4147-A177-3AD203B41FA5}">
                      <a16:colId xmlns:a16="http://schemas.microsoft.com/office/drawing/2014/main" val="1862609707"/>
                    </a:ext>
                  </a:extLst>
                </a:gridCol>
                <a:gridCol w="6012231">
                  <a:extLst>
                    <a:ext uri="{9D8B030D-6E8A-4147-A177-3AD203B41FA5}">
                      <a16:colId xmlns:a16="http://schemas.microsoft.com/office/drawing/2014/main" val="826378397"/>
                    </a:ext>
                  </a:extLst>
                </a:gridCol>
                <a:gridCol w="2164403">
                  <a:extLst>
                    <a:ext uri="{9D8B030D-6E8A-4147-A177-3AD203B41FA5}">
                      <a16:colId xmlns:a16="http://schemas.microsoft.com/office/drawing/2014/main" val="694687949"/>
                    </a:ext>
                  </a:extLst>
                </a:gridCol>
              </a:tblGrid>
              <a:tr h="498764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Patient </a:t>
                      </a:r>
                      <a:r>
                        <a:rPr lang="de-DE" sz="1400" b="1" dirty="0" err="1">
                          <a:solidFill>
                            <a:schemeClr val="bg1"/>
                          </a:solidFill>
                        </a:rPr>
                        <a:t>Perspectives</a:t>
                      </a: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de-DE" sz="1400" b="1" dirty="0" err="1">
                          <a:solidFill>
                            <a:schemeClr val="bg1"/>
                          </a:solidFill>
                        </a:rPr>
                        <a:t>including</a:t>
                      </a: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chemeClr val="bg1"/>
                          </a:solidFill>
                        </a:rPr>
                        <a:t>Participant-Reported</a:t>
                      </a: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 Outcomes, PROs)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2358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Oral / Poster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Presenter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Title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Session</a:t>
                      </a:r>
                      <a:br>
                        <a:rPr lang="de-DE" sz="1200" b="1" u="none" strike="noStrike" dirty="0">
                          <a:effectLst/>
                        </a:rPr>
                      </a:br>
                      <a:r>
                        <a:rPr lang="de-DE" sz="1200" b="1" u="none" strike="noStrike" dirty="0">
                          <a:effectLst/>
                        </a:rPr>
                        <a:t>Information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270107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1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Moderated</a:t>
                      </a:r>
                      <a:r>
                        <a:rPr lang="de-DE" sz="10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b="1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latin typeface="+mj-lt"/>
                        </a:rPr>
                        <a:t>Kapetanakis</a:t>
                      </a:r>
                      <a:r>
                        <a:rPr lang="de-DE" sz="1000" b="0" dirty="0">
                          <a:latin typeface="+mj-lt"/>
                        </a:rPr>
                        <a:t>, 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BELIEFS ABOUT MEDICINES AMONG PEOPLE WITH HIV IN GREECE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Thurs, Oct 19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12:22 - 12:29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station 7</a:t>
                      </a:r>
                      <a:endParaRPr lang="de-DE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875666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Moderated</a:t>
                      </a:r>
                      <a:r>
                        <a:rPr lang="de-DE" sz="10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b="1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latin typeface="+mj-lt"/>
                        </a:rPr>
                        <a:t>Stavrogianni</a:t>
                      </a:r>
                      <a:r>
                        <a:rPr lang="de-DE" sz="1000" b="0" dirty="0">
                          <a:latin typeface="+mj-lt"/>
                        </a:rPr>
                        <a:t>, 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THE MULTIFACETED ILLNESS ATTRIBUTIONS OF PEOPLE WITH HIV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Thurs, Oct 19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12:50 - 12:57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station 7</a:t>
                      </a:r>
                      <a:endParaRPr lang="de-DE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918337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latin typeface="+mj-lt"/>
                        </a:rPr>
                        <a:t>Astriti</a:t>
                      </a:r>
                      <a:r>
                        <a:rPr lang="de-DE" sz="1000" b="0" dirty="0">
                          <a:latin typeface="+mj-lt"/>
                        </a:rPr>
                        <a:t>, 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UNVEILING PATIENT PROFILES: INSIGHTS INTO FUNCTIONALITY AND SWITCHING PERSPECTIVES OF HIV PATIENTS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602905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Albuquerque, 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ASSESSMENT OF THE IMPACT OF THE NEW BLISTER PACKAGING OF BIKTARVY® (B/F/TAF) ON TREATMENT SATISFACTION, IN THE TREATMENT OF PEOPLE LIVING WITH HIV-1</a:t>
                      </a:r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996848"/>
                  </a:ext>
                </a:extLst>
              </a:tr>
            </a:tbl>
          </a:graphicData>
        </a:graphic>
      </p:graphicFrame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47F7790-C3F3-43AE-BC77-C9DD3E5C35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964" y="166796"/>
            <a:ext cx="10972800" cy="302654"/>
          </a:xfrm>
        </p:spPr>
        <p:txBody>
          <a:bodyPr/>
          <a:lstStyle/>
          <a:p>
            <a:r>
              <a:rPr lang="en-US" altLang="de-DE" sz="1400" dirty="0"/>
              <a:t>18-21 October 2023 | Warsaw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5997D6-1EFF-DC2B-02F4-249A3B76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332" y="185393"/>
            <a:ext cx="955616" cy="5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3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5A0A51A-E127-48A8-BE79-C10499F30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e-DE" b="1" dirty="0"/>
              <a:t>Gilead Datasets: EACS</a:t>
            </a:r>
            <a:r>
              <a:rPr lang="en-US" b="1" dirty="0"/>
              <a:t> 2023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F9AD294F-2EA5-4539-B8C8-BF158F718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Abstracts selected by Gilead Medical Affairs Germany, October 11th</a:t>
            </a:r>
            <a:endParaRPr lang="en-US" dirty="0">
              <a:cs typeface="Arial"/>
            </a:endParaRPr>
          </a:p>
        </p:txBody>
      </p:sp>
      <p:sp>
        <p:nvSpPr>
          <p:cNvPr id="9220" name="Foliennummernplatzhalter 3">
            <a:extLst>
              <a:ext uri="{FF2B5EF4-FFF2-40B4-BE49-F238E27FC236}">
                <a16:creationId xmlns:a16="http://schemas.microsoft.com/office/drawing/2014/main" id="{E28F8CBC-0F96-4BDD-A803-181CD7BB590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1944350" y="6537325"/>
            <a:ext cx="247650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EFE398-40BE-43BB-B8A2-F62C3CEB738F}" type="slidenum"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de-DE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F8FAE-D256-FC1E-21CF-830E2E17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0"/>
            <a:ext cx="5617029" cy="9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7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Title 1">
            <a:extLst>
              <a:ext uri="{FF2B5EF4-FFF2-40B4-BE49-F238E27FC236}">
                <a16:creationId xmlns:a16="http://schemas.microsoft.com/office/drawing/2014/main" id="{BC94E304-B9A5-47F8-A5FE-8B3313D4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de-DE" dirty="0"/>
            </a:br>
            <a:r>
              <a:rPr lang="en-US" altLang="de-DE" dirty="0"/>
              <a:t>Selected Gilead-initiated abstracts</a:t>
            </a:r>
            <a:endParaRPr lang="en-US" altLang="de-DE" b="1" dirty="0"/>
          </a:p>
        </p:txBody>
      </p:sp>
      <p:sp>
        <p:nvSpPr>
          <p:cNvPr id="10275" name="Foliennummernplatzhalter 1">
            <a:extLst>
              <a:ext uri="{FF2B5EF4-FFF2-40B4-BE49-F238E27FC236}">
                <a16:creationId xmlns:a16="http://schemas.microsoft.com/office/drawing/2014/main" id="{2AA43C18-75B2-4469-80D5-B7E3A33A7D4B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7F3C3-43FC-46A0-B300-C1E72E65C69F}" type="slidenum"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de-DE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A8705C0-2892-4FE1-88FE-E99B0F348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037711"/>
              </p:ext>
            </p:extLst>
          </p:nvPr>
        </p:nvGraphicFramePr>
        <p:xfrm>
          <a:off x="609600" y="1642266"/>
          <a:ext cx="10950435" cy="3243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179">
                  <a:extLst>
                    <a:ext uri="{9D8B030D-6E8A-4147-A177-3AD203B41FA5}">
                      <a16:colId xmlns:a16="http://schemas.microsoft.com/office/drawing/2014/main" val="731592781"/>
                    </a:ext>
                  </a:extLst>
                </a:gridCol>
                <a:gridCol w="1314287">
                  <a:extLst>
                    <a:ext uri="{9D8B030D-6E8A-4147-A177-3AD203B41FA5}">
                      <a16:colId xmlns:a16="http://schemas.microsoft.com/office/drawing/2014/main" val="1862609707"/>
                    </a:ext>
                  </a:extLst>
                </a:gridCol>
                <a:gridCol w="5999977">
                  <a:extLst>
                    <a:ext uri="{9D8B030D-6E8A-4147-A177-3AD203B41FA5}">
                      <a16:colId xmlns:a16="http://schemas.microsoft.com/office/drawing/2014/main" val="826378397"/>
                    </a:ext>
                  </a:extLst>
                </a:gridCol>
                <a:gridCol w="2159992">
                  <a:extLst>
                    <a:ext uri="{9D8B030D-6E8A-4147-A177-3AD203B41FA5}">
                      <a16:colId xmlns:a16="http://schemas.microsoft.com/office/drawing/2014/main" val="694687949"/>
                    </a:ext>
                  </a:extLst>
                </a:gridCol>
              </a:tblGrid>
              <a:tr h="470289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B/F/TAF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C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C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C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C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923587"/>
                  </a:ext>
                </a:extLst>
              </a:tr>
              <a:tr h="39551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Oral / Poster</a:t>
                      </a: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Presenter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Title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Session</a:t>
                      </a:r>
                      <a:br>
                        <a:rPr lang="de-DE" sz="1200" b="1" u="none" strike="noStrike" dirty="0">
                          <a:effectLst/>
                        </a:rPr>
                      </a:br>
                      <a:r>
                        <a:rPr lang="de-DE" sz="1200" b="1" u="none" strike="noStrike" dirty="0">
                          <a:effectLst/>
                        </a:rPr>
                        <a:t>Information </a:t>
                      </a:r>
                      <a:r>
                        <a:rPr lang="de-DE" sz="800" b="0" u="none" strike="noStrike" dirty="0">
                          <a:effectLst/>
                        </a:rPr>
                        <a:t>(CEST)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27010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baseline="0" noProof="0" dirty="0" err="1"/>
                        <a:t>ePoster</a:t>
                      </a:r>
                      <a:endParaRPr lang="de-DE" sz="1000" b="0" i="0" u="none" strike="noStrike" baseline="0" noProof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Sabranski</a:t>
                      </a:r>
                      <a:r>
                        <a:rPr lang="de-DE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B/F/TAF IN ANTIRETROVIRAL TREATMENT-NAÏVE (TN) AND -EXPERIENCED (TE) PEOPLE WITH HIV (PWH): 3-YEAR EFFECTIVENESS AND SAFETY OUTCOMES IN THE BICSTAR OBSERVATIONAL COHORT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9987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baseline="0" noProof="0" dirty="0" err="1"/>
                        <a:t>ePoster</a:t>
                      </a:r>
                      <a:endParaRPr lang="de-DE" sz="1000" b="0" i="0" u="none" strike="noStrike" baseline="0" noProof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Esser, S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SWITCHING TO B/F/TAF IN TREATMENTEXPERIENCED (TE) PEOPLE WITH HIV (PWH) WITH BASELINE SYMPTOMS OF DEPRESSION, ANXIETY OR INSOMNIA (DAI) IN THE OBSERVATIONAL BICSTAR STUDY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41425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baseline="0" noProof="0" dirty="0" err="1"/>
                        <a:t>ePoster</a:t>
                      </a:r>
                      <a:endParaRPr lang="de-DE" sz="1000" b="0" i="0" u="none" strike="noStrike" baseline="0" noProof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Pozniak</a:t>
                      </a:r>
                      <a:r>
                        <a:rPr lang="de-DE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RESTARTING B/F/TAF AFTER VIROLOGIC REBOUND: A POOLED ANALYSIS OF STUDIES IN PEOPLE WITH HIV-1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48910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baseline="0" noProof="0" dirty="0" err="1"/>
                        <a:t>ePoster</a:t>
                      </a:r>
                      <a:endParaRPr lang="de-DE" sz="1000" b="0" i="0" u="none" strike="noStrike" baseline="0" noProof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D’Antoni, M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ASSESSING PHENOTYPIC EFFECT OF INTEGRASE STRAND TRANSFER INHIBITOR (INSTI)-BASED RESISTANCE SUBSTITUTIONS LINKED TO FAILURES ON CABOTEGRAVIR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91339"/>
                  </a:ext>
                </a:extLst>
              </a:tr>
            </a:tbl>
          </a:graphicData>
        </a:graphic>
      </p:graphicFrame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3BC70266-E6CE-42C1-B9A2-CBCD496D6A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964" y="166796"/>
            <a:ext cx="10972800" cy="302654"/>
          </a:xfrm>
        </p:spPr>
        <p:txBody>
          <a:bodyPr/>
          <a:lstStyle/>
          <a:p>
            <a:r>
              <a:rPr lang="en-US" altLang="de-DE" sz="1400" dirty="0"/>
              <a:t>18-21 October 2023 | Warsaw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C932132-D187-7D5D-499D-A28D3834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332" y="185393"/>
            <a:ext cx="955616" cy="5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Title 1">
            <a:extLst>
              <a:ext uri="{FF2B5EF4-FFF2-40B4-BE49-F238E27FC236}">
                <a16:creationId xmlns:a16="http://schemas.microsoft.com/office/drawing/2014/main" id="{BC94E304-B9A5-47F8-A5FE-8B3313D4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de-DE" dirty="0"/>
            </a:br>
            <a:r>
              <a:rPr lang="en-US" altLang="de-DE" dirty="0"/>
              <a:t>Selected Gilead-initiated abstracts</a:t>
            </a:r>
            <a:endParaRPr lang="en-US" altLang="de-DE" b="1" dirty="0"/>
          </a:p>
        </p:txBody>
      </p:sp>
      <p:sp>
        <p:nvSpPr>
          <p:cNvPr id="10275" name="Foliennummernplatzhalter 1">
            <a:extLst>
              <a:ext uri="{FF2B5EF4-FFF2-40B4-BE49-F238E27FC236}">
                <a16:creationId xmlns:a16="http://schemas.microsoft.com/office/drawing/2014/main" id="{2AA43C18-75B2-4469-80D5-B7E3A33A7D4B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7F3C3-43FC-46A0-B300-C1E72E65C69F}" type="slidenum"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de-DE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9DFA07FC-783F-4D40-A944-87C8153B1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964" y="166796"/>
            <a:ext cx="10972800" cy="302654"/>
          </a:xfrm>
        </p:spPr>
        <p:txBody>
          <a:bodyPr/>
          <a:lstStyle/>
          <a:p>
            <a:r>
              <a:rPr lang="en-US" altLang="de-DE" sz="1400" dirty="0"/>
              <a:t>18-21 October 2023 | Warsaw</a:t>
            </a:r>
          </a:p>
        </p:txBody>
      </p:sp>
      <p:graphicFrame>
        <p:nvGraphicFramePr>
          <p:cNvPr id="8" name="Tabelle 2">
            <a:extLst>
              <a:ext uri="{FF2B5EF4-FFF2-40B4-BE49-F238E27FC236}">
                <a16:creationId xmlns:a16="http://schemas.microsoft.com/office/drawing/2014/main" id="{843CDA31-7858-4A83-8068-520B248C0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91590"/>
              </p:ext>
            </p:extLst>
          </p:nvPr>
        </p:nvGraphicFramePr>
        <p:xfrm>
          <a:off x="620782" y="1374426"/>
          <a:ext cx="10939253" cy="2745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4672">
                  <a:extLst>
                    <a:ext uri="{9D8B030D-6E8A-4147-A177-3AD203B41FA5}">
                      <a16:colId xmlns:a16="http://schemas.microsoft.com/office/drawing/2014/main" val="304037216"/>
                    </a:ext>
                  </a:extLst>
                </a:gridCol>
                <a:gridCol w="1312945">
                  <a:extLst>
                    <a:ext uri="{9D8B030D-6E8A-4147-A177-3AD203B41FA5}">
                      <a16:colId xmlns:a16="http://schemas.microsoft.com/office/drawing/2014/main" val="46339223"/>
                    </a:ext>
                  </a:extLst>
                </a:gridCol>
                <a:gridCol w="5993850">
                  <a:extLst>
                    <a:ext uri="{9D8B030D-6E8A-4147-A177-3AD203B41FA5}">
                      <a16:colId xmlns:a16="http://schemas.microsoft.com/office/drawing/2014/main" val="1939775096"/>
                    </a:ext>
                  </a:extLst>
                </a:gridCol>
                <a:gridCol w="2157786">
                  <a:extLst>
                    <a:ext uri="{9D8B030D-6E8A-4147-A177-3AD203B41FA5}">
                      <a16:colId xmlns:a16="http://schemas.microsoft.com/office/drawing/2014/main" val="1265756195"/>
                    </a:ext>
                  </a:extLst>
                </a:gridCol>
              </a:tblGrid>
              <a:tr h="5247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Lenacapavir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95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568048"/>
                  </a:ext>
                </a:extLst>
              </a:tr>
              <a:tr h="43732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Oral / Poster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Presenter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Title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Session</a:t>
                      </a:r>
                      <a:br>
                        <a:rPr lang="de-DE" sz="1200" b="1" u="none" strike="noStrike" dirty="0">
                          <a:effectLst/>
                          <a:latin typeface="+mn-lt"/>
                        </a:rPr>
                      </a:br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Information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1356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Oral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dirty="0"/>
                        <a:t>Margot, 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RESISTANCE ANALYSIS OF LONG-ACTING LENACAPAVIR IN HEAVILY TREATMENTEXPERIENCED PEOPLE WITH HIV AFTER 104 WEEKS OF TREATMENT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Friday, Oct 20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11:10 - 11:15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POLONEZ</a:t>
                      </a:r>
                      <a:endParaRPr lang="de-DE" sz="1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36273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baseline="0" dirty="0" err="1">
                          <a:solidFill>
                            <a:schemeClr val="tx1"/>
                          </a:solidFill>
                          <a:latin typeface="Arial"/>
                        </a:rPr>
                        <a:t>ePoster</a:t>
                      </a:r>
                      <a:endParaRPr lang="de-DE" sz="1000" b="0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dirty="0"/>
                        <a:t>Castagna, 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FOLLOW-UP OF INJECTION SITE REACTION EXPERIENCE IN CLINICAL STUDIES OF PEOPLE USING LENACAPAVIR EVERY 6 MONTHS FOR HIV TREATMENT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470096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Dunbar, 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INSIGHTS AND EXPERIENCES FROM THE CAPELLA TRIAL: PERSPECTIVES OF HEALTHCARE PROFESSIONALS AND STUDY COORDINATORS ON LENACAPAVIR USE AMONGST HEAVILY TREATMENT EXPERIENCED PEOPLE WITH HIV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908668"/>
                  </a:ext>
                </a:extLst>
              </a:tr>
            </a:tbl>
          </a:graphicData>
        </a:graphic>
      </p:graphicFrame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2F3CEE5E-40F5-776A-BC60-CC545C543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121376"/>
              </p:ext>
            </p:extLst>
          </p:nvPr>
        </p:nvGraphicFramePr>
        <p:xfrm>
          <a:off x="620782" y="4119614"/>
          <a:ext cx="10949046" cy="149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989">
                  <a:extLst>
                    <a:ext uri="{9D8B030D-6E8A-4147-A177-3AD203B41FA5}">
                      <a16:colId xmlns:a16="http://schemas.microsoft.com/office/drawing/2014/main" val="92252164"/>
                    </a:ext>
                  </a:extLst>
                </a:gridCol>
                <a:gridCol w="1314121">
                  <a:extLst>
                    <a:ext uri="{9D8B030D-6E8A-4147-A177-3AD203B41FA5}">
                      <a16:colId xmlns:a16="http://schemas.microsoft.com/office/drawing/2014/main" val="884368597"/>
                    </a:ext>
                  </a:extLst>
                </a:gridCol>
                <a:gridCol w="5999217">
                  <a:extLst>
                    <a:ext uri="{9D8B030D-6E8A-4147-A177-3AD203B41FA5}">
                      <a16:colId xmlns:a16="http://schemas.microsoft.com/office/drawing/2014/main" val="1418042326"/>
                    </a:ext>
                  </a:extLst>
                </a:gridCol>
                <a:gridCol w="2159719">
                  <a:extLst>
                    <a:ext uri="{9D8B030D-6E8A-4147-A177-3AD203B41FA5}">
                      <a16:colId xmlns:a16="http://schemas.microsoft.com/office/drawing/2014/main" val="2403442471"/>
                    </a:ext>
                  </a:extLst>
                </a:gridCol>
              </a:tblGrid>
              <a:tr h="548640">
                <a:tc gridSpan="4">
                  <a:txBody>
                    <a:bodyPr/>
                    <a:lstStyle/>
                    <a:p>
                      <a:pPr algn="ctr" rtl="0" fontAlgn="base"/>
                      <a:r>
                        <a:rPr lang="de-DE" sz="1400" dirty="0">
                          <a:effectLst/>
                          <a:latin typeface="+mj-lt"/>
                        </a:rPr>
                        <a:t>HIV Cure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A87">
                        <a:alpha val="8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53396"/>
                  </a:ext>
                </a:extLst>
              </a:tr>
              <a:tr h="34798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effectLst/>
                          <a:latin typeface="+mj-lt"/>
                        </a:rPr>
                        <a:t>Oral / Poster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8" marR="6958" marT="6958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effectLst/>
                          <a:latin typeface="+mj-lt"/>
                        </a:rPr>
                        <a:t>Presenter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effectLst/>
                          <a:latin typeface="+mj-lt"/>
                        </a:rPr>
                        <a:t>Title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effectLst/>
                          <a:latin typeface="+mj-lt"/>
                        </a:rPr>
                        <a:t>Session</a:t>
                      </a:r>
                      <a:br>
                        <a:rPr lang="de-DE" sz="1000" b="1" u="none" strike="noStrike" dirty="0">
                          <a:effectLst/>
                          <a:latin typeface="+mj-lt"/>
                        </a:rPr>
                      </a:br>
                      <a:r>
                        <a:rPr lang="de-DE" sz="1000" b="1" u="none" strike="noStrike" dirty="0">
                          <a:effectLst/>
                          <a:latin typeface="+mj-lt"/>
                        </a:rPr>
                        <a:t>Information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4702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baseline="0" noProof="0" dirty="0" err="1">
                          <a:latin typeface="+mj-lt"/>
                        </a:rPr>
                        <a:t>ePoster</a:t>
                      </a:r>
                      <a:endParaRPr lang="de-DE" sz="1000" b="0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noProof="0" dirty="0">
                          <a:effectLst/>
                          <a:latin typeface="+mj-lt"/>
                        </a:rPr>
                        <a:t>Selzer, L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ASSOCIATION OF SUSCEPTIBILITY TO BROADLY NEUTRALIZING ANTIBODIES AND PRESENCE OF CAPSID CTL EPITOPES DURING ACUTE HIV-1 INFECTION</a:t>
                      </a:r>
                      <a:endParaRPr lang="de-DE" sz="1000" b="0" i="0" u="none" strike="noStrike" kern="120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26441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0D2B5AC-1D1F-0E27-5591-E9C3B9FE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332" y="185393"/>
            <a:ext cx="955616" cy="5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6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5A0A51A-E127-48A8-BE79-C10499F30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Investigator-Sponsored Research and Collaborative Studies: EACS 2023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F9AD294F-2EA5-4539-B8C8-BF158F718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Abstracts selected by Gilead Medical Affairs Germany, October 11th</a:t>
            </a:r>
            <a:endParaRPr lang="en-US" dirty="0">
              <a:cs typeface="Arial"/>
            </a:endParaRPr>
          </a:p>
        </p:txBody>
      </p:sp>
      <p:sp>
        <p:nvSpPr>
          <p:cNvPr id="9220" name="Foliennummernplatzhalter 3">
            <a:extLst>
              <a:ext uri="{FF2B5EF4-FFF2-40B4-BE49-F238E27FC236}">
                <a16:creationId xmlns:a16="http://schemas.microsoft.com/office/drawing/2014/main" id="{E28F8CBC-0F96-4BDD-A803-181CD7BB590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1944350" y="6537325"/>
            <a:ext cx="247650" cy="16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EFE398-40BE-43BB-B8A2-F62C3CEB738F}" type="slidenum"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de-DE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3295D-9010-34C2-C250-594CF5965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0"/>
            <a:ext cx="5617029" cy="9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3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Title 1">
            <a:extLst>
              <a:ext uri="{FF2B5EF4-FFF2-40B4-BE49-F238E27FC236}">
                <a16:creationId xmlns:a16="http://schemas.microsoft.com/office/drawing/2014/main" id="{BC94E304-B9A5-47F8-A5FE-8B3313D4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de-DE" dirty="0"/>
            </a:br>
            <a:r>
              <a:rPr lang="en-US" altLang="de-DE" dirty="0"/>
              <a:t>Selected Gilead-supported abstracts</a:t>
            </a:r>
            <a:endParaRPr lang="en-US" altLang="de-DE" b="1" dirty="0"/>
          </a:p>
        </p:txBody>
      </p:sp>
      <p:sp>
        <p:nvSpPr>
          <p:cNvPr id="10275" name="Foliennummernplatzhalter 1">
            <a:extLst>
              <a:ext uri="{FF2B5EF4-FFF2-40B4-BE49-F238E27FC236}">
                <a16:creationId xmlns:a16="http://schemas.microsoft.com/office/drawing/2014/main" id="{2AA43C18-75B2-4469-80D5-B7E3A33A7D4B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7F3C3-43FC-46A0-B300-C1E72E65C69F}" type="slidenum"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de-DE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A8705C0-2892-4FE1-88FE-E99B0F348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5130"/>
              </p:ext>
            </p:extLst>
          </p:nvPr>
        </p:nvGraphicFramePr>
        <p:xfrm>
          <a:off x="609600" y="1281375"/>
          <a:ext cx="10972799" cy="5569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194">
                  <a:extLst>
                    <a:ext uri="{9D8B030D-6E8A-4147-A177-3AD203B41FA5}">
                      <a16:colId xmlns:a16="http://schemas.microsoft.com/office/drawing/2014/main" val="731592781"/>
                    </a:ext>
                  </a:extLst>
                </a:gridCol>
                <a:gridCol w="1316971">
                  <a:extLst>
                    <a:ext uri="{9D8B030D-6E8A-4147-A177-3AD203B41FA5}">
                      <a16:colId xmlns:a16="http://schemas.microsoft.com/office/drawing/2014/main" val="1862609707"/>
                    </a:ext>
                  </a:extLst>
                </a:gridCol>
                <a:gridCol w="6012231">
                  <a:extLst>
                    <a:ext uri="{9D8B030D-6E8A-4147-A177-3AD203B41FA5}">
                      <a16:colId xmlns:a16="http://schemas.microsoft.com/office/drawing/2014/main" val="826378397"/>
                    </a:ext>
                  </a:extLst>
                </a:gridCol>
                <a:gridCol w="2164403">
                  <a:extLst>
                    <a:ext uri="{9D8B030D-6E8A-4147-A177-3AD203B41FA5}">
                      <a16:colId xmlns:a16="http://schemas.microsoft.com/office/drawing/2014/main" val="694687949"/>
                    </a:ext>
                  </a:extLst>
                </a:gridCol>
              </a:tblGrid>
              <a:tr h="498764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B/F/TAF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AC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2358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Oral / Poster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Presenter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Title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Session</a:t>
                      </a:r>
                      <a:br>
                        <a:rPr lang="de-DE" sz="1200" b="1" u="none" strike="noStrike" dirty="0">
                          <a:effectLst/>
                        </a:rPr>
                      </a:br>
                      <a:r>
                        <a:rPr lang="de-DE" sz="1200" b="1" u="none" strike="noStrike" dirty="0">
                          <a:effectLst/>
                        </a:rPr>
                        <a:t>Information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270107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1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Moderated</a:t>
                      </a:r>
                      <a:endParaRPr lang="de-DE" sz="10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None/>
                      </a:pPr>
                      <a:r>
                        <a:rPr lang="de-DE" sz="1000" b="1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latin typeface="+mj-lt"/>
                        </a:rPr>
                        <a:t>Berrocal</a:t>
                      </a:r>
                      <a:r>
                        <a:rPr lang="de-DE" sz="1000" b="0" dirty="0">
                          <a:latin typeface="+mj-lt"/>
                        </a:rPr>
                        <a:t>, 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+mj-lt"/>
                        </a:rPr>
                        <a:t>EFFECTIVENESS OF B/F/TAF IN TREATMENT-EXPERIENCED PLWH USING REAL-WORLD DATA: A SYSTEMATIC REVIEW AND META-ANALYSIS</a:t>
                      </a:r>
                      <a:endParaRPr lang="de-DE" sz="1000" b="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Thurs, Oct 19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station 2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12:22 - 12:29</a:t>
                      </a:r>
                      <a:endParaRPr lang="de-DE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971098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Jiangrong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, 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SWITCHING FROM TDF-BASED ART REGIMENS TO B/F/TAF IN VIRALLY SUPPRESSED ADULTS WITH HIV-1 INFECTION: A MULTICENTER, RANDOMIZED CONTROLLED STUDY</a:t>
                      </a:r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996848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latin typeface="+mj-lt"/>
                        </a:rPr>
                        <a:t>Dailey</a:t>
                      </a:r>
                      <a:r>
                        <a:rPr lang="de-DE" sz="1000" b="0" dirty="0">
                          <a:latin typeface="+mj-lt"/>
                        </a:rPr>
                        <a:t>, 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SWITCHING TO B/F/TAF STR FROM BOOSTED PI-BASED ART IN VS ADULTS WITH HIV-1 HARBOURING DRUG RESISTANCE - A PHASE IV RANDOMISED, OPEN-LABEL PILOT STUDY (PIBIK STUDY)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69659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Calcagno, 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REAL LIFE DATA ON PLWH SWITCHING TO B/F/TAF WHILE UNDTECTABLE: 96-WEEK DATA FROM THE ICONA COHORT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962006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Cantu, 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BENEFITS OF A CHANGE OR ART TO B/F/TAF IN AN HIV CLINIC IN NORTHERN MEXICO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310712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Perez Valero, 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B/F/TAF VS. OTHER REGIMENS FOR INITIAL THERAPY IN LATE PRESENTERS WITH AIDS-DEFINING CONDITIONS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206764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Cecchini, 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PATIENT-REPORTED OUTCOMES AMONG PLWH ON B/F/TAF FIXED-DOSE COMBINATION: REAL-WORLD DATA FROM LATIN AMERICA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990417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Cecchini, 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REAL-WORLD DATA ON METABOLIC PROFILE AND RENAL FUNCTION IN A LATIN AMERICAN COHORT OF PLWH STARTING OR SWITCHING TO B/F/TAF FIXED DOSE COMBINATION: 48-WEEK FOLLOW-UP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036898"/>
                  </a:ext>
                </a:extLst>
              </a:tr>
            </a:tbl>
          </a:graphicData>
        </a:graphic>
      </p:graphicFrame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47F7790-C3F3-43AE-BC77-C9DD3E5C35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964" y="166796"/>
            <a:ext cx="10972800" cy="302654"/>
          </a:xfrm>
        </p:spPr>
        <p:txBody>
          <a:bodyPr/>
          <a:lstStyle/>
          <a:p>
            <a:r>
              <a:rPr lang="en-US" altLang="de-DE" sz="1400" dirty="0"/>
              <a:t>18-21 October 2023 | Warsaw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5997D6-1EFF-DC2B-02F4-249A3B76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332" y="185393"/>
            <a:ext cx="955616" cy="5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Title 1">
            <a:extLst>
              <a:ext uri="{FF2B5EF4-FFF2-40B4-BE49-F238E27FC236}">
                <a16:creationId xmlns:a16="http://schemas.microsoft.com/office/drawing/2014/main" id="{BC94E304-B9A5-47F8-A5FE-8B3313D4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/>
              <a:t>Selected Gilead-supported abstracts</a:t>
            </a:r>
            <a:endParaRPr lang="en-US" altLang="de-DE" b="1" dirty="0"/>
          </a:p>
        </p:txBody>
      </p:sp>
      <p:sp>
        <p:nvSpPr>
          <p:cNvPr id="10275" name="Foliennummernplatzhalter 1">
            <a:extLst>
              <a:ext uri="{FF2B5EF4-FFF2-40B4-BE49-F238E27FC236}">
                <a16:creationId xmlns:a16="http://schemas.microsoft.com/office/drawing/2014/main" id="{2AA43C18-75B2-4469-80D5-B7E3A33A7D4B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7F3C3-43FC-46A0-B300-C1E72E65C69F}" type="slidenum"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de-DE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id="{41470506-4AED-4928-8FF6-B038180180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964" y="166796"/>
            <a:ext cx="10972800" cy="302654"/>
          </a:xfrm>
        </p:spPr>
        <p:txBody>
          <a:bodyPr/>
          <a:lstStyle/>
          <a:p>
            <a:r>
              <a:rPr lang="en-US" altLang="de-DE" sz="1400" dirty="0"/>
              <a:t>18-21 October 2023 | Warsaw</a:t>
            </a:r>
          </a:p>
        </p:txBody>
      </p:sp>
      <p:graphicFrame>
        <p:nvGraphicFramePr>
          <p:cNvPr id="11" name="Tabelle 2">
            <a:extLst>
              <a:ext uri="{FF2B5EF4-FFF2-40B4-BE49-F238E27FC236}">
                <a16:creationId xmlns:a16="http://schemas.microsoft.com/office/drawing/2014/main" id="{35099992-5E27-4263-A414-677B64EC5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997844"/>
              </p:ext>
            </p:extLst>
          </p:nvPr>
        </p:nvGraphicFramePr>
        <p:xfrm>
          <a:off x="612647" y="1286691"/>
          <a:ext cx="10947387" cy="2745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768">
                  <a:extLst>
                    <a:ext uri="{9D8B030D-6E8A-4147-A177-3AD203B41FA5}">
                      <a16:colId xmlns:a16="http://schemas.microsoft.com/office/drawing/2014/main" val="304037216"/>
                    </a:ext>
                  </a:extLst>
                </a:gridCol>
                <a:gridCol w="1313921">
                  <a:extLst>
                    <a:ext uri="{9D8B030D-6E8A-4147-A177-3AD203B41FA5}">
                      <a16:colId xmlns:a16="http://schemas.microsoft.com/office/drawing/2014/main" val="46339223"/>
                    </a:ext>
                  </a:extLst>
                </a:gridCol>
                <a:gridCol w="5998307">
                  <a:extLst>
                    <a:ext uri="{9D8B030D-6E8A-4147-A177-3AD203B41FA5}">
                      <a16:colId xmlns:a16="http://schemas.microsoft.com/office/drawing/2014/main" val="1939775096"/>
                    </a:ext>
                  </a:extLst>
                </a:gridCol>
                <a:gridCol w="2159391">
                  <a:extLst>
                    <a:ext uri="{9D8B030D-6E8A-4147-A177-3AD203B41FA5}">
                      <a16:colId xmlns:a16="http://schemas.microsoft.com/office/drawing/2014/main" val="1265756195"/>
                    </a:ext>
                  </a:extLst>
                </a:gridCol>
              </a:tblGrid>
              <a:tr h="5247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Rapid Start (including B/F/TAF)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568048"/>
                  </a:ext>
                </a:extLst>
              </a:tr>
              <a:tr h="43732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Oral / Poster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Presenter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Title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Session</a:t>
                      </a:r>
                      <a:br>
                        <a:rPr lang="de-DE" sz="1200" b="1" u="none" strike="noStrike" dirty="0">
                          <a:effectLst/>
                          <a:latin typeface="+mn-lt"/>
                        </a:rPr>
                      </a:br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Information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1356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baseline="0" dirty="0" err="1">
                          <a:solidFill>
                            <a:schemeClr val="tx1"/>
                          </a:solidFill>
                          <a:latin typeface="Arial"/>
                        </a:rPr>
                        <a:t>ePoster</a:t>
                      </a:r>
                      <a:endParaRPr lang="de-DE" sz="1000" b="0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dirty="0"/>
                        <a:t>Adams, 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RANDOMISED CONTROL TRIAL OF B/F/TAF VS DRV/C/F/TAF IN CONTEXT OF HIV TEST &amp; TREAT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50452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baseline="0" dirty="0" err="1">
                          <a:solidFill>
                            <a:schemeClr val="tx1"/>
                          </a:solidFill>
                          <a:latin typeface="Arial"/>
                        </a:rPr>
                        <a:t>ePoster</a:t>
                      </a:r>
                      <a:endParaRPr lang="de-DE" sz="1000" b="0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dirty="0"/>
                        <a:t>Hidalgo-</a:t>
                      </a:r>
                      <a:r>
                        <a:rPr lang="de-DE" sz="1000" dirty="0" err="1"/>
                        <a:t>Tenorio</a:t>
                      </a:r>
                      <a:r>
                        <a:rPr lang="de-DE" sz="1000" dirty="0"/>
                        <a:t>, 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B/F/TAF AS FIRST-LINE TREATMENT IN NAÏVE HIV PATIENTS IN A RAPID-INITIATION MODEL OF CARE: BIC-NOW CLINICAL TRIAL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19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baseline="0" dirty="0" err="1">
                          <a:solidFill>
                            <a:schemeClr val="tx1"/>
                          </a:solidFill>
                          <a:latin typeface="Arial"/>
                        </a:rPr>
                        <a:t>ePoster</a:t>
                      </a:r>
                      <a:endParaRPr lang="de-DE" sz="1000" b="0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dirty="0" err="1"/>
                        <a:t>Tsachouridou</a:t>
                      </a:r>
                      <a:r>
                        <a:rPr lang="de-DE" sz="1000" dirty="0"/>
                        <a:t>, 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 TO ART INITIATION: TEMPORAL TRENDS AND CHALLENGES FROM A SINGLE-CENTER COHORT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362736"/>
                  </a:ext>
                </a:extLst>
              </a:tr>
            </a:tbl>
          </a:graphicData>
        </a:graphic>
      </p:graphicFrame>
      <p:graphicFrame>
        <p:nvGraphicFramePr>
          <p:cNvPr id="12" name="Tabelle 2">
            <a:extLst>
              <a:ext uri="{FF2B5EF4-FFF2-40B4-BE49-F238E27FC236}">
                <a16:creationId xmlns:a16="http://schemas.microsoft.com/office/drawing/2014/main" id="{B336FF8E-226E-49FC-9D65-05C7AFC75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14306"/>
              </p:ext>
            </p:extLst>
          </p:nvPr>
        </p:nvGraphicFramePr>
        <p:xfrm>
          <a:off x="609600" y="4305942"/>
          <a:ext cx="10947386" cy="2150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768">
                  <a:extLst>
                    <a:ext uri="{9D8B030D-6E8A-4147-A177-3AD203B41FA5}">
                      <a16:colId xmlns:a16="http://schemas.microsoft.com/office/drawing/2014/main" val="304037216"/>
                    </a:ext>
                  </a:extLst>
                </a:gridCol>
                <a:gridCol w="1313921">
                  <a:extLst>
                    <a:ext uri="{9D8B030D-6E8A-4147-A177-3AD203B41FA5}">
                      <a16:colId xmlns:a16="http://schemas.microsoft.com/office/drawing/2014/main" val="46339223"/>
                    </a:ext>
                  </a:extLst>
                </a:gridCol>
                <a:gridCol w="5998307">
                  <a:extLst>
                    <a:ext uri="{9D8B030D-6E8A-4147-A177-3AD203B41FA5}">
                      <a16:colId xmlns:a16="http://schemas.microsoft.com/office/drawing/2014/main" val="1939775096"/>
                    </a:ext>
                  </a:extLst>
                </a:gridCol>
                <a:gridCol w="2159390">
                  <a:extLst>
                    <a:ext uri="{9D8B030D-6E8A-4147-A177-3AD203B41FA5}">
                      <a16:colId xmlns:a16="http://schemas.microsoft.com/office/drawing/2014/main" val="1265756195"/>
                    </a:ext>
                  </a:extLst>
                </a:gridCol>
              </a:tblGrid>
              <a:tr h="524786">
                <a:tc gridSpan="4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 dirty="0">
                          <a:solidFill>
                            <a:schemeClr val="bg1"/>
                          </a:solidFill>
                        </a:rPr>
                        <a:t>Resistance (including B/F/TAF)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568048"/>
                  </a:ext>
                </a:extLst>
              </a:tr>
              <a:tr h="43732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Oral / Poster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 err="1">
                          <a:effectLst/>
                        </a:rPr>
                        <a:t>Presenter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Title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Session</a:t>
                      </a:r>
                      <a:br>
                        <a:rPr lang="de-DE" sz="1200" b="1" u="none" strike="noStrike" dirty="0">
                          <a:effectLst/>
                          <a:latin typeface="+mn-lt"/>
                        </a:rPr>
                      </a:br>
                      <a:r>
                        <a:rPr lang="de-DE" sz="1200" b="1" u="none" strike="noStrike" dirty="0">
                          <a:effectLst/>
                          <a:latin typeface="+mn-lt"/>
                        </a:rPr>
                        <a:t>Information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1356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1" dirty="0"/>
                        <a:t>Oral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Clemente, 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RISK OF VIROLOGICAL FAILURE AFTER DRUG BURDEN REDUCTION IN PEOPLE WITH 4-CLASS DRUG-RESISTANT HIV: DATA FROM THE PRESTIGIO REGISTRY</a:t>
                      </a:r>
                      <a:endParaRPr lang="de-DE" sz="10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Friday, Oct 20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12:43 - 12:50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MAZUREK</a:t>
                      </a:r>
                      <a:endParaRPr lang="de-DE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85011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dirty="0" err="1"/>
                        <a:t>ePoster</a:t>
                      </a:r>
                      <a:endParaRPr lang="de-DE" sz="1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Calvez, 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YEARS ANALYSIS OF EMERGENT RESISTANCE-ASSOCIATED MUTATIONS  AT FIRST- OR SECOND-LINE HIV-1 VIROLOGIC FAILURE WITH SECOND GENERATION INSTIS IN 2- AND 3-DRUG REGIMENS (VIROSTAR STUDY)</a:t>
                      </a:r>
                      <a:endParaRPr lang="de-DE" sz="10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657958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2BB60814-4A44-33EB-F1B8-14F8D1CE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332" y="185393"/>
            <a:ext cx="955616" cy="5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4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Title 1">
            <a:extLst>
              <a:ext uri="{FF2B5EF4-FFF2-40B4-BE49-F238E27FC236}">
                <a16:creationId xmlns:a16="http://schemas.microsoft.com/office/drawing/2014/main" id="{BC94E304-B9A5-47F8-A5FE-8B3313D4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de-DE" dirty="0"/>
            </a:br>
            <a:r>
              <a:rPr lang="en-US" altLang="de-DE" dirty="0"/>
              <a:t>Selected Gilead-supported abstracts</a:t>
            </a:r>
            <a:endParaRPr lang="en-US" altLang="de-DE" b="1" dirty="0"/>
          </a:p>
        </p:txBody>
      </p:sp>
      <p:sp>
        <p:nvSpPr>
          <p:cNvPr id="10275" name="Foliennummernplatzhalter 1">
            <a:extLst>
              <a:ext uri="{FF2B5EF4-FFF2-40B4-BE49-F238E27FC236}">
                <a16:creationId xmlns:a16="http://schemas.microsoft.com/office/drawing/2014/main" id="{2AA43C18-75B2-4469-80D5-B7E3A33A7D4B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7F3C3-43FC-46A0-B300-C1E72E65C69F}" type="slidenum"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de-DE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A8705C0-2892-4FE1-88FE-E99B0F348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313737"/>
              </p:ext>
            </p:extLst>
          </p:nvPr>
        </p:nvGraphicFramePr>
        <p:xfrm>
          <a:off x="609600" y="1281377"/>
          <a:ext cx="10972799" cy="5569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194">
                  <a:extLst>
                    <a:ext uri="{9D8B030D-6E8A-4147-A177-3AD203B41FA5}">
                      <a16:colId xmlns:a16="http://schemas.microsoft.com/office/drawing/2014/main" val="731592781"/>
                    </a:ext>
                  </a:extLst>
                </a:gridCol>
                <a:gridCol w="1316971">
                  <a:extLst>
                    <a:ext uri="{9D8B030D-6E8A-4147-A177-3AD203B41FA5}">
                      <a16:colId xmlns:a16="http://schemas.microsoft.com/office/drawing/2014/main" val="1862609707"/>
                    </a:ext>
                  </a:extLst>
                </a:gridCol>
                <a:gridCol w="6012231">
                  <a:extLst>
                    <a:ext uri="{9D8B030D-6E8A-4147-A177-3AD203B41FA5}">
                      <a16:colId xmlns:a16="http://schemas.microsoft.com/office/drawing/2014/main" val="826378397"/>
                    </a:ext>
                  </a:extLst>
                </a:gridCol>
                <a:gridCol w="2164403">
                  <a:extLst>
                    <a:ext uri="{9D8B030D-6E8A-4147-A177-3AD203B41FA5}">
                      <a16:colId xmlns:a16="http://schemas.microsoft.com/office/drawing/2014/main" val="694687949"/>
                    </a:ext>
                  </a:extLst>
                </a:gridCol>
              </a:tblGrid>
              <a:tr h="498764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Long-Term Treatment </a:t>
                      </a:r>
                      <a:r>
                        <a:rPr lang="de-DE" sz="1400" b="1" dirty="0" err="1">
                          <a:solidFill>
                            <a:schemeClr val="bg1"/>
                          </a:solidFill>
                        </a:rPr>
                        <a:t>Success</a:t>
                      </a:r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de-DE" sz="1400" b="1" dirty="0" err="1">
                          <a:solidFill>
                            <a:schemeClr val="bg1"/>
                          </a:solidFill>
                        </a:rPr>
                        <a:t>Comorbidities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2358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Oral / Poster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Presenter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Title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Session</a:t>
                      </a:r>
                      <a:br>
                        <a:rPr lang="de-DE" sz="1200" b="1" u="none" strike="noStrike" dirty="0">
                          <a:effectLst/>
                        </a:rPr>
                      </a:br>
                      <a:r>
                        <a:rPr lang="de-DE" sz="1200" b="1" u="none" strike="noStrike" dirty="0">
                          <a:effectLst/>
                        </a:rPr>
                        <a:t>Information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270107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Emerson, 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DOLUTEGRAVIR BUT NOT BICTEGRAVIR EXPOSURE INCREASES IN VITRO PLATELET AGGREGATION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Thurs, Oct 19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11:00 – 11:05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ETIUDA</a:t>
                      </a:r>
                      <a:endParaRPr kumimoji="0" lang="de-D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777241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latin typeface="+mj-lt"/>
                        </a:rPr>
                        <a:t>DeWit</a:t>
                      </a:r>
                      <a:r>
                        <a:rPr lang="de-DE" sz="1000" b="0" dirty="0">
                          <a:latin typeface="+mj-lt"/>
                        </a:rPr>
                        <a:t>, 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MODIFIABLE RISK FACTORS AND THEIR POPULATION ATTRIBUTABLE FRACTIONS FOR TB IN PWH ACROSS EUROPE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Friday, Oct 20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11:33 - 11:45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SONATA</a:t>
                      </a:r>
                      <a:endParaRPr kumimoji="0" lang="de-D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981164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Barber, 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SUPPORTING PRACTITIONERS TO IDENTIFY, ASSESS AND MANAGE FRAILTY IN PEOPLE LIVING WITH HIV: INTRODUCING A PRACTICAL, CO-CREATED GUIDE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Friday, Oct 20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14:55 - 15:00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SONATA</a:t>
                      </a:r>
                      <a:endParaRPr lang="de-DE" sz="1000" b="1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331155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1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Moderated</a:t>
                      </a:r>
                      <a:r>
                        <a:rPr lang="de-DE" sz="1000" b="1" i="0" u="none" strike="noStrike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b="1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1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Behrens,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MORBIDITY &amp; RISK FACTORS OF COVID-19 IN PEOPLE LIVING WITH HIV-1 IN EUROPE: NEAT ID HIV-COCO STUDY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Thurs, Oct 19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12:15 - 12:22</a:t>
                      </a: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en-US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station 3</a:t>
                      </a:r>
                      <a:endParaRPr kumimoji="0" lang="de-DE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740084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latin typeface="+mj-lt"/>
                        </a:rPr>
                        <a:t>Boffito</a:t>
                      </a:r>
                      <a:r>
                        <a:rPr lang="de-DE" sz="1000" b="0" dirty="0">
                          <a:latin typeface="+mj-lt"/>
                        </a:rPr>
                        <a:t>, 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PLATELET RESPONSES ARE COMPARABLE IN PARTICIPANTS TAKING B/F/TAF OR DRV/C/F/TAF IN CONTEXT OF HIV TEST AND TREAT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76763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latin typeface="+mj-lt"/>
                        </a:rPr>
                        <a:t>Kakalou</a:t>
                      </a:r>
                      <a:r>
                        <a:rPr lang="de-DE" sz="1000" b="0" dirty="0">
                          <a:latin typeface="+mj-lt"/>
                        </a:rPr>
                        <a:t>, 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FRAILTY AND QUALITY OF LIFE FOR PLWH IN CYPRUS: RE-VISITING THE CASCADE OF CARE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533357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Anderson, 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ASSOCIATIONS BETWEEN MULTIMORBIDITY BURDEN AND PATIENT-REPORTED HEALTH OUTCOMES AMONG PLWH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943265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>
                          <a:latin typeface="+mj-lt"/>
                        </a:rPr>
                        <a:t>Baumgarten, 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IMPACT OF DIRECTLY ACTINGANTIVIRALS AND BEHAVIOUR CHANGE ON HCV MICRO-ELIMINATION IN MSM DUE TO THE COVID 19 PANDEMIC IN GERMANY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kumimoji="0" lang="de-DE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081060"/>
                  </a:ext>
                </a:extLst>
              </a:tr>
            </a:tbl>
          </a:graphicData>
        </a:graphic>
      </p:graphicFrame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47F7790-C3F3-43AE-BC77-C9DD3E5C35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964" y="166796"/>
            <a:ext cx="10972800" cy="302654"/>
          </a:xfrm>
        </p:spPr>
        <p:txBody>
          <a:bodyPr/>
          <a:lstStyle/>
          <a:p>
            <a:r>
              <a:rPr lang="en-US" altLang="de-DE" sz="1400" dirty="0"/>
              <a:t>18-21 October 2023 | Warsaw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5997D6-1EFF-DC2B-02F4-249A3B76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332" y="185393"/>
            <a:ext cx="955616" cy="5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04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Title 1">
            <a:extLst>
              <a:ext uri="{FF2B5EF4-FFF2-40B4-BE49-F238E27FC236}">
                <a16:creationId xmlns:a16="http://schemas.microsoft.com/office/drawing/2014/main" id="{BC94E304-B9A5-47F8-A5FE-8B3313D4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de-DE" dirty="0"/>
            </a:br>
            <a:r>
              <a:rPr lang="en-US" altLang="de-DE" dirty="0"/>
              <a:t>Selected Gilead-supported abstracts</a:t>
            </a:r>
            <a:endParaRPr lang="en-US" altLang="de-DE" b="1" dirty="0"/>
          </a:p>
        </p:txBody>
      </p:sp>
      <p:sp>
        <p:nvSpPr>
          <p:cNvPr id="10275" name="Foliennummernplatzhalter 1">
            <a:extLst>
              <a:ext uri="{FF2B5EF4-FFF2-40B4-BE49-F238E27FC236}">
                <a16:creationId xmlns:a16="http://schemas.microsoft.com/office/drawing/2014/main" id="{2AA43C18-75B2-4469-80D5-B7E3A33A7D4B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27F3C3-43FC-46A0-B300-C1E72E65C69F}" type="slidenum">
              <a:rPr kumimoji="0" lang="en-US" altLang="de-DE" sz="8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de-DE" sz="8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A8705C0-2892-4FE1-88FE-E99B0F348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31822"/>
              </p:ext>
            </p:extLst>
          </p:nvPr>
        </p:nvGraphicFramePr>
        <p:xfrm>
          <a:off x="609600" y="1281375"/>
          <a:ext cx="10972799" cy="3241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194">
                  <a:extLst>
                    <a:ext uri="{9D8B030D-6E8A-4147-A177-3AD203B41FA5}">
                      <a16:colId xmlns:a16="http://schemas.microsoft.com/office/drawing/2014/main" val="731592781"/>
                    </a:ext>
                  </a:extLst>
                </a:gridCol>
                <a:gridCol w="1316971">
                  <a:extLst>
                    <a:ext uri="{9D8B030D-6E8A-4147-A177-3AD203B41FA5}">
                      <a16:colId xmlns:a16="http://schemas.microsoft.com/office/drawing/2014/main" val="1862609707"/>
                    </a:ext>
                  </a:extLst>
                </a:gridCol>
                <a:gridCol w="6012231">
                  <a:extLst>
                    <a:ext uri="{9D8B030D-6E8A-4147-A177-3AD203B41FA5}">
                      <a16:colId xmlns:a16="http://schemas.microsoft.com/office/drawing/2014/main" val="826378397"/>
                    </a:ext>
                  </a:extLst>
                </a:gridCol>
                <a:gridCol w="2164403">
                  <a:extLst>
                    <a:ext uri="{9D8B030D-6E8A-4147-A177-3AD203B41FA5}">
                      <a16:colId xmlns:a16="http://schemas.microsoft.com/office/drawing/2014/main" val="694687949"/>
                    </a:ext>
                  </a:extLst>
                </a:gridCol>
              </a:tblGrid>
              <a:tr h="498764"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HIV </a:t>
                      </a:r>
                      <a:r>
                        <a:rPr lang="de-DE" sz="1400" b="1" dirty="0" err="1">
                          <a:solidFill>
                            <a:schemeClr val="bg1"/>
                          </a:solidFill>
                        </a:rPr>
                        <a:t>Testing</a:t>
                      </a:r>
                      <a:endParaRPr lang="de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92358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Oral / Poster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Presenter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Title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</a:rPr>
                        <a:t>Session</a:t>
                      </a:r>
                      <a:br>
                        <a:rPr lang="de-DE" sz="1200" b="1" u="none" strike="noStrike" dirty="0">
                          <a:effectLst/>
                        </a:rPr>
                      </a:br>
                      <a:r>
                        <a:rPr lang="de-DE" sz="1200" b="1" u="none" strike="noStrike" dirty="0">
                          <a:effectLst/>
                        </a:rPr>
                        <a:t>Information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58" marR="6958" marT="6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270107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latin typeface="+mj-lt"/>
                        </a:rPr>
                        <a:t>Aydogmus</a:t>
                      </a:r>
                      <a:r>
                        <a:rPr lang="de-DE" sz="1000" b="0" dirty="0">
                          <a:latin typeface="+mj-lt"/>
                        </a:rPr>
                        <a:t>, 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EFFECT ON THE HIV DIAGNOSIS RATES OF INTEGRATION OF AIDS DEFINING AND INDICATOR CONDITIONS INTO THE HOSPITAL INFORMATION SYSTEM: HIV-IC STUDY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602905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latin typeface="+mj-lt"/>
                        </a:rPr>
                        <a:t>Smout</a:t>
                      </a:r>
                      <a:r>
                        <a:rPr lang="de-DE" sz="1000" b="0" dirty="0">
                          <a:latin typeface="+mj-lt"/>
                        </a:rPr>
                        <a:t>, 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BLOOD-BORNE VIRUS TESTING IN EUROPEAN EMERGENCY DEPARTMENTS: CURRENT EVIDENCE AND SERVICE CONSIDERATIONS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969613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Roussos</a:t>
                      </a: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ESTIMATION OF THE TIME OF INFECTION AND MISSED OPPORTUNITIES FOR AN EARLY HIV DIAGNOSIS IN GREECE: THE MORFEAS PROGRAM</a:t>
                      </a:r>
                      <a:endParaRPr lang="de-DE" sz="1000" b="0" i="0" u="none" strike="noStrik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92901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ePoster</a:t>
                      </a:r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de-DE" sz="10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Mastrogianni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latin typeface="+mj-lt"/>
                        </a:rPr>
                        <a:t>, 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ACUTE HIV INFECTION IN GREECE: RESULTS FROM THE "MORFEAS“ PROJECT (Missed </a:t>
                      </a:r>
                      <a:r>
                        <a:rPr lang="en-US" sz="1000" b="0" i="0" u="none" strike="noStrike" kern="12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OppoRtunities</a:t>
                      </a:r>
                      <a:r>
                        <a:rPr lang="en-US" sz="10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For an Early </a:t>
                      </a:r>
                      <a:r>
                        <a:rPr lang="en-US" sz="1000" b="0" i="0" u="none" strike="noStrike" kern="12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diAgnosis</a:t>
                      </a:r>
                      <a:r>
                        <a:rPr lang="en-US" sz="10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de-DE" sz="10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e-DE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Virtual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996848"/>
                  </a:ext>
                </a:extLst>
              </a:tr>
            </a:tbl>
          </a:graphicData>
        </a:graphic>
      </p:graphicFrame>
      <p:sp>
        <p:nvSpPr>
          <p:cNvPr id="8" name="Textplatzhalter 1">
            <a:extLst>
              <a:ext uri="{FF2B5EF4-FFF2-40B4-BE49-F238E27FC236}">
                <a16:creationId xmlns:a16="http://schemas.microsoft.com/office/drawing/2014/main" id="{347F7790-C3F3-43AE-BC77-C9DD3E5C35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964" y="166796"/>
            <a:ext cx="10972800" cy="302654"/>
          </a:xfrm>
        </p:spPr>
        <p:txBody>
          <a:bodyPr/>
          <a:lstStyle/>
          <a:p>
            <a:r>
              <a:rPr lang="en-US" altLang="de-DE" sz="1400" dirty="0"/>
              <a:t>18-21 October 2023 | Warsaw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5997D6-1EFF-DC2B-02F4-249A3B76F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332" y="185393"/>
            <a:ext cx="955616" cy="5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351199"/>
      </p:ext>
    </p:extLst>
  </p:cSld>
  <p:clrMapOvr>
    <a:masterClrMapping/>
  </p:clrMapOvr>
</p:sld>
</file>

<file path=ppt/theme/theme1.xml><?xml version="1.0" encoding="utf-8"?>
<a:theme xmlns:a="http://schemas.openxmlformats.org/drawingml/2006/main" name="1_CROI 2014 Preconference telecon draft 2-20_revised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972C9"/>
      </a:accent3>
      <a:accent4>
        <a:srgbClr val="FBB040"/>
      </a:accent4>
      <a:accent5>
        <a:srgbClr val="A117DF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94 G186 B32">
      <a:srgbClr val="5EBA20"/>
    </a:custClr>
    <a:custClr name="R252 G138 B44">
      <a:srgbClr val="FC8A2C"/>
    </a:custClr>
    <a:custClr name="R148 G100 B29">
      <a:srgbClr val="94641D"/>
    </a:custClr>
    <a:custClr name="R99 G56 B162">
      <a:srgbClr val="6338A2"/>
    </a:custClr>
    <a:custClr name="R202 G32 B85">
      <a:srgbClr val="CA2055"/>
    </a:custClr>
    <a:custClr name="R41 G96 B4">
      <a:srgbClr val="296004"/>
    </a:custClr>
    <a:custClr name="R167 G164 B97">
      <a:srgbClr val="A7A461"/>
    </a:custClr>
    <a:custClr name="R109 G107 B4">
      <a:srgbClr val="6D6B04"/>
    </a:custClr>
    <a:custClr name="R14 G172 B108">
      <a:srgbClr val="0EAC6C"/>
    </a:custClr>
    <a:custClr name="R224 G82 B82">
      <a:srgbClr val="E05252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4659C4C4224549804B62A9B6136261" ma:contentTypeVersion="8" ma:contentTypeDescription="Create a new document." ma:contentTypeScope="" ma:versionID="8b3dee3988911be377a93caf4d630da9">
  <xsd:schema xmlns:xsd="http://www.w3.org/2001/XMLSchema" xmlns:xs="http://www.w3.org/2001/XMLSchema" xmlns:p="http://schemas.microsoft.com/office/2006/metadata/properties" xmlns:ns2="f74b16ee-cd41-4206-ba55-7816205bde62" xmlns:ns3="ab51888e-b573-415c-ab42-67e4cbe094da" targetNamespace="http://schemas.microsoft.com/office/2006/metadata/properties" ma:root="true" ma:fieldsID="18b6f152d853e92b60327534ef734dc6" ns2:_="" ns3:_="">
    <xsd:import namespace="f74b16ee-cd41-4206-ba55-7816205bde62"/>
    <xsd:import namespace="ab51888e-b573-415c-ab42-67e4cbe09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b16ee-cd41-4206-ba55-7816205bde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1888e-b573-415c-ab42-67e4cbe094d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53C8FC-3B25-4BB0-A787-B7558B41B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b16ee-cd41-4206-ba55-7816205bde62"/>
    <ds:schemaRef ds:uri="ab51888e-b573-415c-ab42-67e4cbe09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E264AC-3020-4BCF-A244-409B00359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55E2F9-51B6-425E-92EA-014FDEC36B2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f74b16ee-cd41-4206-ba55-7816205bde6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b51888e-b573-415c-ab42-67e4cbe094d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1358</Words>
  <Application>Microsoft Office PowerPoint</Application>
  <PresentationFormat>Breitbild</PresentationFormat>
  <Paragraphs>272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1_CROI 2014 Preconference telecon draft 2-20_revised</vt:lpstr>
      <vt:lpstr>Gilead-initiated or Gilead-supported Abstracts Published at EACS 2023</vt:lpstr>
      <vt:lpstr>Gilead Datasets: EACS 2023</vt:lpstr>
      <vt:lpstr> Selected Gilead-initiated abstracts</vt:lpstr>
      <vt:lpstr> Selected Gilead-initiated abstracts</vt:lpstr>
      <vt:lpstr>Investigator-Sponsored Research and Collaborative Studies: EACS 2023</vt:lpstr>
      <vt:lpstr> Selected Gilead-supported abstracts</vt:lpstr>
      <vt:lpstr>Selected Gilead-supported abstracts</vt:lpstr>
      <vt:lpstr> Selected Gilead-supported abstracts</vt:lpstr>
      <vt:lpstr> Selected Gilead-supported abstracts</vt:lpstr>
      <vt:lpstr> Selected Gilead-supported abstracts</vt:lpstr>
      <vt:lpstr> Selected Gilead-supported abstracts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Gilead-initiated or Gilead-supported Abstracts Published at IAS 2021</dc:title>
  <dc:creator>Boris Albuquerque</dc:creator>
  <cp:lastModifiedBy>Frank Mack</cp:lastModifiedBy>
  <cp:revision>456</cp:revision>
  <dcterms:created xsi:type="dcterms:W3CDTF">2021-07-09T08:01:17Z</dcterms:created>
  <dcterms:modified xsi:type="dcterms:W3CDTF">2023-10-19T05:17:30Z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2022-07-07T08:38:29Z</vt:lpwstr>
  </property>
  <property fmtid="{D5CDD505-2E9C-101B-9397-08002B2CF9AE}" pid="4" name="MSIP_Label_418c1083-8924-401d-97ae-40f5eed0fcd8_Method">
    <vt:lpwstr>Standard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32705da0-28a4-4b58-9781-a54a784aa436</vt:lpwstr>
  </property>
  <property fmtid="{D5CDD505-2E9C-101B-9397-08002B2CF9AE}" pid="8" name="MSIP_Label_418c1083-8924-401d-97ae-40f5eed0fcd8_ContentBits">
    <vt:lpwstr>0</vt:lpwstr>
  </property>
  <property fmtid="{D5CDD505-2E9C-101B-9397-08002B2CF9AE}" pid="9" name="ContentTypeId">
    <vt:lpwstr>0x010100754659C4C4224549804B62A9B6136261</vt:lpwstr>
  </property>
</Properties>
</file>