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modernComment_7FE4E633_D57CFB39.xml" ContentType="application/vnd.ms-powerpoint.comments+xml"/>
  <Override PartName="/ppt/notesSlides/notesSlide6.xml" ContentType="application/vnd.openxmlformats-officedocument.presentationml.notesSlide+xml"/>
  <Override PartName="/ppt/comments/modernComment_7FE4E63F_C407F3B.xml" ContentType="application/vnd.ms-powerpoint.comment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omments/modernComment_7FE4E62D_C359A0BF.xml" ContentType="application/vnd.ms-powerpoint.comments+xml"/>
  <Override PartName="/ppt/notesSlides/notesSlide1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4"/>
    <p:sldMasterId id="2147483669" r:id="rId5"/>
    <p:sldMasterId id="2147483675" r:id="rId6"/>
  </p:sldMasterIdLst>
  <p:notesMasterIdLst>
    <p:notesMasterId r:id="rId18"/>
  </p:notesMasterIdLst>
  <p:sldIdLst>
    <p:sldId id="368" r:id="rId7"/>
    <p:sldId id="2145707554" r:id="rId8"/>
    <p:sldId id="2145707578" r:id="rId9"/>
    <p:sldId id="2145707568" r:id="rId10"/>
    <p:sldId id="2145707571" r:id="rId11"/>
    <p:sldId id="2145707583" r:id="rId12"/>
    <p:sldId id="2145707585" r:id="rId13"/>
    <p:sldId id="2145707586" r:id="rId14"/>
    <p:sldId id="2145707582" r:id="rId15"/>
    <p:sldId id="2145707565" r:id="rId16"/>
    <p:sldId id="2145707555" r:id="rId17"/>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C606214-9E7A-4562-98E4-9827F389940B}">
          <p14:sldIdLst>
            <p14:sldId id="368"/>
            <p14:sldId id="2145707554"/>
            <p14:sldId id="2145707578"/>
            <p14:sldId id="2145707568"/>
            <p14:sldId id="2145707571"/>
            <p14:sldId id="2145707583"/>
            <p14:sldId id="2145707585"/>
            <p14:sldId id="2145707586"/>
            <p14:sldId id="2145707582"/>
            <p14:sldId id="2145707565"/>
            <p14:sldId id="2145707555"/>
          </p14:sldIdLst>
        </p14:section>
      </p14:sectionLst>
    </p:ext>
    <p:ext uri="{EFAFB233-063F-42B5-8137-9DF3F51BA10A}">
      <p15:sldGuideLst xmlns:p15="http://schemas.microsoft.com/office/powerpoint/2012/main">
        <p15:guide id="4" orient="horz" pos="436" userDrawn="1">
          <p15:clr>
            <a:srgbClr val="A4A3A4"/>
          </p15:clr>
        </p15:guide>
        <p15:guide id="5" pos="5382" userDrawn="1">
          <p15:clr>
            <a:srgbClr val="A4A3A4"/>
          </p15:clr>
        </p15:guide>
        <p15:guide id="6" orient="horz" pos="2999" userDrawn="1">
          <p15:clr>
            <a:srgbClr val="A4A3A4"/>
          </p15:clr>
        </p15:guide>
        <p15:guide id="7" orient="horz" pos="4201" userDrawn="1">
          <p15:clr>
            <a:srgbClr val="A4A3A4"/>
          </p15:clr>
        </p15:guide>
        <p15:guide id="8" pos="7174" userDrawn="1">
          <p15:clr>
            <a:srgbClr val="A4A3A4"/>
          </p15:clr>
        </p15:guide>
        <p15:guide id="9" orient="horz" pos="799"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59CDC13-DF04-1A8F-847F-3E37685E3C48}" name="Jessica W" initials="JW" userId="Jessica W" providerId="None"/>
  <p188:author id="{D0158833-0C3A-7639-CD55-2FB332AEE896}" name="Jacqueline Phillipson" initials="JP" userId="S::Jackie.Phillipson@ashfieldmedcomms.com::3db76768-722c-4429-8105-3699d3106e0c" providerId="AD"/>
  <p188:author id="{78453E4E-C6B9-DE7F-564B-8D798C7A7484}" name="Patrick Hoggard" initials="PH" userId="S::Patrick.Hoggard@ashfieldmedcomms.com::41750f59-20f2-4421-b227-7f5fdc423aa4" providerId="AD"/>
  <p188:author id="{2A144F52-B146-4CB2-92C3-256ECD5FC57A}" name="Annie Mellings" initials="AM" userId="Annie Mellings" providerId="None"/>
  <p188:author id="{32EB335C-F7AC-32E0-16B2-08F1472ADC92}" name="Nicolas Margot" initials="NM" userId="S::Nicolas.Margot@gilead.com::b2b8264b-e5db-4105-babb-590e20165dc9" providerId="AD"/>
  <p188:author id="{BACFF880-B4C6-6D21-B267-309449D28CE0}" name="Morgan O’Hagan" initials="MO" userId="S::Morgan.OHagan@ashfieldmedcomms.com::7bccade1-e381-46fd-92c2-66fa0de6f297" providerId="AD"/>
  <p188:author id="{8F4F1484-770B-D90B-A95A-C4CCDCB84F04}" name="Writer" initials="W" userId="Writer" providerId="None"/>
  <p188:author id="{FBF48B84-FDCE-2CA1-8D76-E7DBA3D7B039}" name="Rosie Dalton" initials="RD" userId="Rosie Dalton" providerId="None"/>
  <p188:author id="{2C1C5E92-0C81-2163-B3F3-E28C5279CD95}" name="Katherine St John" initials="KSJ" userId="S::Katherine.StJohn@ashfieldmedcomms.com::da60693b-789a-45af-8cd3-fd79701ce75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E8E8E8"/>
    <a:srgbClr val="0000FF"/>
    <a:srgbClr val="C5D6E9"/>
    <a:srgbClr val="0769A5"/>
    <a:srgbClr val="7F7F7F"/>
    <a:srgbClr val="ACD1F5"/>
    <a:srgbClr val="E8F6FE"/>
    <a:srgbClr val="DBF0FD"/>
    <a:srgbClr val="C0E5F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787" autoAdjust="0"/>
    <p:restoredTop sz="96357" autoAdjust="0"/>
  </p:normalViewPr>
  <p:slideViewPr>
    <p:cSldViewPr snapToGrid="0">
      <p:cViewPr varScale="1">
        <p:scale>
          <a:sx n="77" d="100"/>
          <a:sy n="77" d="100"/>
        </p:scale>
        <p:origin x="72" y="110"/>
      </p:cViewPr>
      <p:guideLst>
        <p:guide orient="horz" pos="436"/>
        <p:guide pos="5382"/>
        <p:guide orient="horz" pos="2999"/>
        <p:guide orient="horz" pos="4201"/>
        <p:guide pos="7174"/>
        <p:guide orient="horz" pos="799"/>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microsoft.com/office/2018/10/relationships/authors" Target="authors.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comments/modernComment_7FE4E62D_C359A0BF.xml><?xml version="1.0" encoding="utf-8"?>
<p188:cmLst xmlns:a="http://schemas.openxmlformats.org/drawingml/2006/main" xmlns:r="http://schemas.openxmlformats.org/officeDocument/2006/relationships" xmlns:p188="http://schemas.microsoft.com/office/powerpoint/2018/8/main">
  <p188:cm id="{4F2BE4B2-FFC5-4A14-B4AA-3A68FA15B151}" authorId="{B59CDC13-DF04-1A8F-847F-3E37685E3C48}" status="resolved" created="2023-10-12T15:34:31.658" complete="100000">
    <pc:sldMkLst xmlns:pc="http://schemas.microsoft.com/office/powerpoint/2013/main/command">
      <pc:docMk/>
      <pc:sldMk cId="3277430975" sldId="2145707565"/>
    </pc:sldMkLst>
    <p188:replyLst>
      <p188:reply id="{61D4135B-F837-454B-BCDA-EDF8CD0AD935}" authorId="{B59CDC13-DF04-1A8F-847F-3E37685E3C48}" created="2023-10-12T16:03:49.188">
        <p188:txBody>
          <a:bodyPr/>
          <a:lstStyle/>
          <a:p>
            <a:r>
              <a:rPr lang="en-GB"/>
              <a:t>Nicolas, please can you confirm you agree with this change in wording</a:t>
            </a:r>
          </a:p>
        </p188:txBody>
      </p188:reply>
      <p188:reply id="{963CEA5F-B674-407F-836D-10E9A80A2217}" authorId="{32EB335C-F7AC-32E0-16B2-08F1472ADC92}" created="2023-10-13T01:22:08.539">
        <p188:txBody>
          <a:bodyPr/>
          <a:lstStyle/>
          <a:p>
            <a:r>
              <a:rPr lang="en-US"/>
              <a:t>OK. done</a:t>
            </a:r>
          </a:p>
        </p188:txBody>
      </p188:reply>
    </p188:replyLst>
    <p188:txBody>
      <a:bodyPr/>
      <a:lstStyle/>
      <a:p>
        <a:r>
          <a:rPr lang="en-GB"/>
          <a:t>Comment from Joel Gallant: I've never heard the term "viral impairment" before. Should we say "with a strong reduction in viral replicative capacity"?</a:t>
        </a:r>
      </a:p>
    </p188:txBody>
  </p188:cm>
  <p188:cm id="{194507BB-D594-4ACD-B0BF-50EBB1AFDF6C}" authorId="{B59CDC13-DF04-1A8F-847F-3E37685E3C48}" status="resolved" created="2023-10-12T15:34:58.497" complete="100000">
    <ac:txMkLst xmlns:ac="http://schemas.microsoft.com/office/drawing/2013/main/command">
      <pc:docMk xmlns:pc="http://schemas.microsoft.com/office/powerpoint/2013/main/command"/>
      <pc:sldMk xmlns:pc="http://schemas.microsoft.com/office/powerpoint/2013/main/command" cId="3277430975" sldId="2145707565"/>
      <ac:spMk id="3" creationId="{83DBF440-954E-416F-A187-24BDBE665816}"/>
      <ac:txMk cp="381" len="11">
        <ac:context len="466" hash="185763323"/>
      </ac:txMk>
    </ac:txMkLst>
    <p188:pos x="1940791" y="4132221"/>
    <p188:replyLst>
      <p188:reply id="{3EF63D91-A2EB-4A4F-856B-DD78367EC2FE}" authorId="{B59CDC13-DF04-1A8F-847F-3E37685E3C48}" created="2023-10-12T16:06:56.200">
        <p188:txBody>
          <a:bodyPr/>
          <a:lstStyle/>
          <a:p>
            <a:r>
              <a:rPr lang="en-GB"/>
              <a:t>Nicolas, please can you confirm whether all participants who with OBR resumption/change resuppressed, or whether any with  OBR resumption/change did not resuppress? </a:t>
            </a:r>
          </a:p>
        </p188:txBody>
      </p188:reply>
      <p188:reply id="{17F296BD-D88C-497B-A507-4BA4574085F6}" authorId="{32EB335C-F7AC-32E0-16B2-08F1472ADC92}" created="2023-10-13T01:22:16.598">
        <p188:txBody>
          <a:bodyPr/>
          <a:lstStyle/>
          <a:p>
            <a:r>
              <a:rPr lang="en-US"/>
              <a:t>OK, done</a:t>
            </a:r>
          </a:p>
        </p188:txBody>
      </p188:reply>
    </p188:replyLst>
    <p188:txBody>
      <a:bodyPr/>
      <a:lstStyle/>
      <a:p>
        <a:r>
          <a:rPr lang="en-GB"/>
          <a:t>Comment from Tomas Cihlar: some participants?</a:t>
        </a:r>
      </a:p>
    </p188:txBody>
  </p188:cm>
</p188:cmLst>
</file>

<file path=ppt/comments/modernComment_7FE4E633_D57CFB39.xml><?xml version="1.0" encoding="utf-8"?>
<p188:cmLst xmlns:a="http://schemas.openxmlformats.org/drawingml/2006/main" xmlns:r="http://schemas.openxmlformats.org/officeDocument/2006/relationships" xmlns:p188="http://schemas.microsoft.com/office/powerpoint/2018/8/main">
  <p188:cm id="{B2C18244-13F2-4B57-AD52-3B89364AE9F1}" authorId="{B59CDC13-DF04-1A8F-847F-3E37685E3C48}" status="resolved" created="2023-10-12T15:32:50.040" complete="100000">
    <pc:sldMkLst xmlns:pc="http://schemas.microsoft.com/office/powerpoint/2013/main/command">
      <pc:docMk/>
      <pc:sldMk cId="3581737785" sldId="2145707571"/>
    </pc:sldMkLst>
    <p188:replyLst>
      <p188:reply id="{2BBB1067-DD06-4638-9E4D-68E2929C7C5E}" authorId="{B59CDC13-DF04-1A8F-847F-3E37685E3C48}" created="2023-10-12T15:32:55.084">
        <p188:txBody>
          <a:bodyPr/>
          <a:lstStyle/>
          <a:p>
            <a:r>
              <a:rPr lang="en-GB"/>
              <a:t>This has been actioned</a:t>
            </a:r>
          </a:p>
        </p188:txBody>
      </p188:reply>
    </p188:replyLst>
    <p188:txBody>
      <a:bodyPr/>
      <a:lstStyle/>
      <a:p>
        <a:r>
          <a:rPr lang="en-GB"/>
          <a:t>Comment from Christian Callebaut: Slide 5 footnote, change "or &gt;1 log10 decline" to "or &lt;1 log10 decline"</a:t>
        </a:r>
      </a:p>
    </p188:txBody>
  </p188:cm>
</p188:cmLst>
</file>

<file path=ppt/comments/modernComment_7FE4E63F_C407F3B.xml><?xml version="1.0" encoding="utf-8"?>
<p188:cmLst xmlns:a="http://schemas.openxmlformats.org/drawingml/2006/main" xmlns:r="http://schemas.openxmlformats.org/officeDocument/2006/relationships" xmlns:p188="http://schemas.microsoft.com/office/powerpoint/2018/8/main">
  <p188:cm id="{141CC1EF-8033-4E4C-A081-F0723D0C8336}" authorId="{B59CDC13-DF04-1A8F-847F-3E37685E3C48}" status="resolved" created="2023-10-12T15:19:17.129" complete="100000">
    <pc:sldMkLst xmlns:pc="http://schemas.microsoft.com/office/powerpoint/2013/main/command">
      <pc:docMk/>
      <pc:sldMk cId="205553467" sldId="2145707583"/>
    </pc:sldMkLst>
    <p188:replyLst>
      <p188:reply id="{65E062C2-B24D-4FE1-B66A-9E6318610D05}" authorId="{B59CDC13-DF04-1A8F-847F-3E37685E3C48}" created="2023-10-12T15:47:42.785">
        <p188:txBody>
          <a:bodyPr/>
          <a:lstStyle/>
          <a:p>
            <a:r>
              <a:rPr lang="en-GB"/>
              <a:t>Nicolas, please advise if you would like to remove the numbers, or keep them. Please note that, if the numbers are removed, it may not be clear to the audience that, within each cell, each row refers to a different individual; therefore, if the numbers are removed, we would suggest adding row dividers within each cell to make this clearer</a:t>
            </a:r>
          </a:p>
        </p188:txBody>
      </p188:reply>
      <p188:reply id="{E245216D-FA79-457C-997F-098DEDE0C3F4}" authorId="{32EB335C-F7AC-32E0-16B2-08F1472ADC92}" created="2023-10-12T17:02:10.152">
        <p188:txBody>
          <a:bodyPr/>
          <a:lstStyle/>
          <a:p>
            <a:r>
              <a:rPr lang="en-US"/>
              <a:t>Because of the animations, the first thing that is shown are these numbers, and they are an integral part of the talk. Maybe Martin thought the slide would be shown without animations. In any case, I need to keep these numbers</a:t>
            </a:r>
          </a:p>
        </p188:txBody>
      </p188:reply>
    </p188:replyLst>
    <p188:txBody>
      <a:bodyPr/>
      <a:lstStyle/>
      <a:p>
        <a:r>
          <a:rPr lang="en-GB"/>
          <a:t>Comment from Martin Rhee: on slide 6-7: each participant are numbered, but I wonder whether the slide would be cleaner without such numbering.</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700" cy="463408"/>
          </a:xfrm>
          <a:prstGeom prst="rect">
            <a:avLst/>
          </a:prstGeom>
        </p:spPr>
        <p:txBody>
          <a:bodyPr vert="horz" lIns="96616" tIns="48308" rIns="96616" bIns="48308" rtlCol="0"/>
          <a:lstStyle>
            <a:lvl1pPr algn="l">
              <a:defRPr sz="1300"/>
            </a:lvl1pPr>
          </a:lstStyle>
          <a:p>
            <a:endParaRPr lang="en-US"/>
          </a:p>
        </p:txBody>
      </p:sp>
      <p:sp>
        <p:nvSpPr>
          <p:cNvPr id="3" name="Date Placeholder 2"/>
          <p:cNvSpPr>
            <a:spLocks noGrp="1"/>
          </p:cNvSpPr>
          <p:nvPr>
            <p:ph type="dt" idx="1"/>
          </p:nvPr>
        </p:nvSpPr>
        <p:spPr>
          <a:xfrm>
            <a:off x="3936767" y="0"/>
            <a:ext cx="3011700" cy="463408"/>
          </a:xfrm>
          <a:prstGeom prst="rect">
            <a:avLst/>
          </a:prstGeom>
        </p:spPr>
        <p:txBody>
          <a:bodyPr vert="horz" lIns="96616" tIns="48308" rIns="96616" bIns="48308" rtlCol="0"/>
          <a:lstStyle>
            <a:lvl1pPr algn="r">
              <a:defRPr sz="1300"/>
            </a:lvl1pPr>
          </a:lstStyle>
          <a:p>
            <a:fld id="{CCD6D54B-0AC9-40EF-ABA8-2198F6313715}" type="datetimeFigureOut">
              <a:rPr lang="en-US" smtClean="0"/>
              <a:t>10/16/2023</a:t>
            </a:fld>
            <a:endParaRPr lang="en-US"/>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6616" tIns="48308" rIns="96616" bIns="48308" rtlCol="0" anchor="ctr"/>
          <a:lstStyle/>
          <a:p>
            <a:endParaRPr lang="en-US"/>
          </a:p>
        </p:txBody>
      </p:sp>
      <p:sp>
        <p:nvSpPr>
          <p:cNvPr id="5" name="Notes Placeholder 4"/>
          <p:cNvSpPr>
            <a:spLocks noGrp="1"/>
          </p:cNvSpPr>
          <p:nvPr>
            <p:ph type="body" sz="quarter" idx="3"/>
          </p:nvPr>
        </p:nvSpPr>
        <p:spPr>
          <a:xfrm>
            <a:off x="695008" y="4444861"/>
            <a:ext cx="5560060" cy="3636704"/>
          </a:xfrm>
          <a:prstGeom prst="rect">
            <a:avLst/>
          </a:prstGeom>
        </p:spPr>
        <p:txBody>
          <a:bodyPr vert="horz" lIns="96616" tIns="48308" rIns="96616" bIns="4830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700" cy="463407"/>
          </a:xfrm>
          <a:prstGeom prst="rect">
            <a:avLst/>
          </a:prstGeom>
        </p:spPr>
        <p:txBody>
          <a:bodyPr vert="horz" lIns="96616" tIns="48308" rIns="96616" bIns="48308" rtlCol="0" anchor="b"/>
          <a:lstStyle>
            <a:lvl1pPr algn="l">
              <a:defRPr sz="1300"/>
            </a:lvl1pPr>
          </a:lstStyle>
          <a:p>
            <a:endParaRPr lang="en-US"/>
          </a:p>
        </p:txBody>
      </p:sp>
      <p:sp>
        <p:nvSpPr>
          <p:cNvPr id="7" name="Slide Number Placeholder 6"/>
          <p:cNvSpPr>
            <a:spLocks noGrp="1"/>
          </p:cNvSpPr>
          <p:nvPr>
            <p:ph type="sldNum" sz="quarter" idx="5"/>
          </p:nvPr>
        </p:nvSpPr>
        <p:spPr>
          <a:xfrm>
            <a:off x="3936767" y="8772669"/>
            <a:ext cx="3011700" cy="463407"/>
          </a:xfrm>
          <a:prstGeom prst="rect">
            <a:avLst/>
          </a:prstGeom>
        </p:spPr>
        <p:txBody>
          <a:bodyPr vert="horz" lIns="96616" tIns="48308" rIns="96616" bIns="48308" rtlCol="0" anchor="b"/>
          <a:lstStyle>
            <a:lvl1pPr algn="r">
              <a:defRPr sz="1300"/>
            </a:lvl1pPr>
          </a:lstStyle>
          <a:p>
            <a:fld id="{C450925A-37A4-4BC4-A9E0-3298CAB8723B}" type="slidenum">
              <a:rPr lang="en-US" smtClean="0"/>
              <a:t>‹#›</a:t>
            </a:fld>
            <a:endParaRPr lang="en-US"/>
          </a:p>
        </p:txBody>
      </p:sp>
    </p:spTree>
    <p:extLst>
      <p:ext uri="{BB962C8B-B14F-4D97-AF65-F5344CB8AC3E}">
        <p14:creationId xmlns:p14="http://schemas.microsoft.com/office/powerpoint/2010/main" val="12171721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trike="noStrike" dirty="0"/>
              <a:t>Good morning. On behalf of my co-authors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FB9B8FB-1CC6-4B54-A6D6-186543A503C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379521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FB9B8FB-1CC6-4B54-A6D6-186543A503C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790117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63E4FC-F7D2-402F-A013-43C00E818BAE}"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389235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FB9B8FB-1CC6-4B54-A6D6-186543A503C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84820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Lenacapavir or LEN for short</a:t>
            </a: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FB9B8FB-1CC6-4B54-A6D6-186543A503C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97110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key eligibility criteria in the Capella</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FB9B8FB-1CC6-4B54-A6D6-186543A503C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692644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We analyzed 27 participants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FB9B8FB-1CC6-4B54-A6D6-186543A503C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92572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FB9B8FB-1CC6-4B54-A6D6-186543A503C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311801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FB9B8FB-1CC6-4B54-A6D6-186543A503C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520028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450925A-37A4-4BC4-A9E0-3298CAB8723B}" type="slidenum">
              <a:rPr lang="en-US" smtClean="0"/>
              <a:t>8</a:t>
            </a:fld>
            <a:endParaRPr lang="en-US"/>
          </a:p>
        </p:txBody>
      </p:sp>
    </p:spTree>
    <p:extLst>
      <p:ext uri="{BB962C8B-B14F-4D97-AF65-F5344CB8AC3E}">
        <p14:creationId xmlns:p14="http://schemas.microsoft.com/office/powerpoint/2010/main" val="4999233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450925A-37A4-4BC4-A9E0-3298CAB8723B}" type="slidenum">
              <a:rPr lang="en-US" smtClean="0"/>
              <a:t>9</a:t>
            </a:fld>
            <a:endParaRPr lang="en-US"/>
          </a:p>
        </p:txBody>
      </p:sp>
    </p:spTree>
    <p:extLst>
      <p:ext uri="{BB962C8B-B14F-4D97-AF65-F5344CB8AC3E}">
        <p14:creationId xmlns:p14="http://schemas.microsoft.com/office/powerpoint/2010/main" val="30063827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 Title and Content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577A6-F24A-4B6D-B7E1-FB31180BD644}"/>
              </a:ext>
            </a:extLst>
          </p:cNvPr>
          <p:cNvSpPr>
            <a:spLocks noGrp="1"/>
          </p:cNvSpPr>
          <p:nvPr>
            <p:ph type="title"/>
          </p:nvPr>
        </p:nvSpPr>
        <p:spPr/>
        <p:txBody>
          <a:bodyPr lIns="36000"/>
          <a:lstStyle>
            <a:lvl1pPr>
              <a:defRPr>
                <a:solidFill>
                  <a:schemeClr val="accent1"/>
                </a:solidFill>
              </a:defRPr>
            </a:lvl1pPr>
          </a:lstStyle>
          <a:p>
            <a:r>
              <a:rPr lang="en-US" dirty="0"/>
              <a:t>Click to edit Master title style</a:t>
            </a:r>
          </a:p>
        </p:txBody>
      </p:sp>
      <p:sp>
        <p:nvSpPr>
          <p:cNvPr id="452" name="Text Placeholder 451">
            <a:extLst>
              <a:ext uri="{FF2B5EF4-FFF2-40B4-BE49-F238E27FC236}">
                <a16:creationId xmlns:a16="http://schemas.microsoft.com/office/drawing/2014/main" id="{8624D2FD-1DFC-0A10-5AEA-7BB065B0CF56}"/>
              </a:ext>
            </a:extLst>
          </p:cNvPr>
          <p:cNvSpPr>
            <a:spLocks noGrp="1"/>
          </p:cNvSpPr>
          <p:nvPr>
            <p:ph type="body" sz="quarter" idx="24" hasCustomPrompt="1"/>
          </p:nvPr>
        </p:nvSpPr>
        <p:spPr>
          <a:xfrm>
            <a:off x="439200" y="6253839"/>
            <a:ext cx="11328400" cy="395816"/>
          </a:xfrm>
          <a:prstGeom prst="rect">
            <a:avLst/>
          </a:prstGeom>
        </p:spPr>
        <p:txBody>
          <a:bodyPr anchor="b" anchorCtr="0"/>
          <a:lstStyle>
            <a:lvl1pPr marL="0" indent="0">
              <a:buNone/>
              <a:defRPr sz="933">
                <a:solidFill>
                  <a:schemeClr val="accent1"/>
                </a:solidFill>
              </a:defRPr>
            </a:lvl1pPr>
          </a:lstStyle>
          <a:p>
            <a:pPr lvl="0"/>
            <a:r>
              <a:rPr lang="en-GB" dirty="0"/>
              <a:t>Footnote, Verdana, 7pt</a:t>
            </a:r>
          </a:p>
        </p:txBody>
      </p:sp>
      <p:sp>
        <p:nvSpPr>
          <p:cNvPr id="4" name="Content Placeholder 2">
            <a:extLst>
              <a:ext uri="{FF2B5EF4-FFF2-40B4-BE49-F238E27FC236}">
                <a16:creationId xmlns:a16="http://schemas.microsoft.com/office/drawing/2014/main" id="{81376AE1-1038-ADA8-9E7F-7133D604C835}"/>
              </a:ext>
            </a:extLst>
          </p:cNvPr>
          <p:cNvSpPr>
            <a:spLocks noGrp="1"/>
          </p:cNvSpPr>
          <p:nvPr>
            <p:ph idx="1"/>
          </p:nvPr>
        </p:nvSpPr>
        <p:spPr>
          <a:xfrm>
            <a:off x="449997" y="1564398"/>
            <a:ext cx="11328400" cy="4264903"/>
          </a:xfrm>
          <a:prstGeom prst="rect">
            <a:avLst/>
          </a:prstGeom>
        </p:spPr>
        <p:txBody>
          <a:bodyPr/>
          <a:lstStyle>
            <a:lvl1pPr marL="243411" indent="-243411">
              <a:lnSpc>
                <a:spcPct val="100000"/>
              </a:lnSpc>
              <a:spcAft>
                <a:spcPts val="400"/>
              </a:spcAft>
              <a:buClr>
                <a:schemeClr val="accent2"/>
              </a:buClr>
              <a:buSzPct val="100000"/>
              <a:buFont typeface="Arial" panose="020B0604020202020204" pitchFamily="34" charset="0"/>
              <a:buChar char="•"/>
              <a:tabLst/>
              <a:defRPr sz="1867"/>
            </a:lvl1pPr>
            <a:lvl2pPr marL="478355" indent="-234945">
              <a:lnSpc>
                <a:spcPct val="100000"/>
              </a:lnSpc>
              <a:spcAft>
                <a:spcPts val="400"/>
              </a:spcAft>
              <a:buClr>
                <a:schemeClr val="accent2"/>
              </a:buClr>
              <a:buSzPct val="100000"/>
              <a:buFont typeface="Arial" panose="020B0604020202020204" pitchFamily="34" charset="0"/>
              <a:buChar char="•"/>
              <a:tabLst/>
              <a:defRPr sz="1600"/>
            </a:lvl2pPr>
            <a:lvl3pPr marL="713300" indent="-234945">
              <a:lnSpc>
                <a:spcPct val="100000"/>
              </a:lnSpc>
              <a:spcAft>
                <a:spcPts val="400"/>
              </a:spcAft>
              <a:buClr>
                <a:schemeClr val="accent2"/>
              </a:buClr>
              <a:buSzPct val="100000"/>
              <a:buFont typeface="Arial" panose="020B0604020202020204" pitchFamily="34" charset="0"/>
              <a:buChar char="•"/>
              <a:tabLst/>
              <a:defRPr sz="1467">
                <a:solidFill>
                  <a:schemeClr val="accent1"/>
                </a:solidFill>
              </a:defRPr>
            </a:lvl3pPr>
            <a:lvl4pPr marL="950360" indent="-237061">
              <a:lnSpc>
                <a:spcPct val="100000"/>
              </a:lnSpc>
              <a:spcAft>
                <a:spcPts val="400"/>
              </a:spcAft>
              <a:buClr>
                <a:schemeClr val="accent2"/>
              </a:buClr>
              <a:buSzPct val="100000"/>
              <a:buFont typeface="Arial" panose="020B0604020202020204" pitchFamily="34" charset="0"/>
              <a:buChar char="•"/>
              <a:tabLst/>
              <a:defRPr sz="1400"/>
            </a:lvl4pPr>
            <a:lvl5pPr marL="228594" indent="-228594">
              <a:lnSpc>
                <a:spcPct val="100000"/>
              </a:lnSpc>
              <a:spcAft>
                <a:spcPts val="1600"/>
              </a:spcAft>
              <a:buClr>
                <a:schemeClr val="accent2"/>
              </a:buClr>
              <a:buSzPct val="100000"/>
              <a:buFont typeface="Arial" panose="020B0604020202020204" pitchFamily="34" charset="0"/>
              <a:buChar char="•"/>
              <a:defRPr sz="1600" b="0"/>
            </a:lvl5pPr>
            <a:lvl6pPr>
              <a:defRPr>
                <a:solidFill>
                  <a:schemeClr val="accent1"/>
                </a:solidFill>
              </a:defRPr>
            </a:lvl6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5"/>
            <a:r>
              <a:rPr lang="en-US" dirty="0"/>
              <a:t>Fifth level</a:t>
            </a:r>
          </a:p>
        </p:txBody>
      </p:sp>
    </p:spTree>
    <p:extLst>
      <p:ext uri="{BB962C8B-B14F-4D97-AF65-F5344CB8AC3E}">
        <p14:creationId xmlns:p14="http://schemas.microsoft.com/office/powerpoint/2010/main" val="2708513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2800" y="167640"/>
            <a:ext cx="10565728" cy="787400"/>
          </a:xfrm>
        </p:spPr>
        <p:txBody>
          <a:bodyPr/>
          <a:lstStyle/>
          <a:p>
            <a:r>
              <a:rPr lang="en-US"/>
              <a:t>Click to edit Master title style</a:t>
            </a:r>
          </a:p>
        </p:txBody>
      </p:sp>
      <p:sp>
        <p:nvSpPr>
          <p:cNvPr id="7" name="Text Placeholder 5"/>
          <p:cNvSpPr>
            <a:spLocks noGrp="1"/>
          </p:cNvSpPr>
          <p:nvPr>
            <p:ph type="body" sz="quarter" idx="11"/>
          </p:nvPr>
        </p:nvSpPr>
        <p:spPr>
          <a:xfrm>
            <a:off x="812801" y="6248400"/>
            <a:ext cx="10565726" cy="457200"/>
          </a:xfrm>
        </p:spPr>
        <p:txBody>
          <a:bodyPr lIns="0" tIns="0" rIns="0" bIns="0" anchor="b"/>
          <a:lstStyle>
            <a:lvl1pPr marL="0" indent="0">
              <a:spcBef>
                <a:spcPts val="0"/>
              </a:spcBef>
              <a:buNone/>
              <a:defRPr sz="1200"/>
            </a:lvl1pPr>
          </a:lstStyle>
          <a:p>
            <a:pPr lvl="0"/>
            <a:r>
              <a:rPr lang="en-US"/>
              <a:t>Click to edit Master text styles</a:t>
            </a:r>
          </a:p>
        </p:txBody>
      </p:sp>
      <p:sp>
        <p:nvSpPr>
          <p:cNvPr id="8" name="Slide Number Placeholder 1"/>
          <p:cNvSpPr>
            <a:spLocks noGrp="1"/>
          </p:cNvSpPr>
          <p:nvPr>
            <p:ph type="sldNum" sz="quarter" idx="12"/>
          </p:nvPr>
        </p:nvSpPr>
        <p:spPr>
          <a:xfrm>
            <a:off x="11378528" y="6340475"/>
            <a:ext cx="591800" cy="365125"/>
          </a:xfrm>
        </p:spPr>
        <p:txBody>
          <a:bodyPr lIns="0" tIns="0" rIns="0" bIns="0" anchor="b" anchorCtr="0"/>
          <a:lstStyle>
            <a:lvl1pPr algn="r" fontAlgn="auto">
              <a:spcBef>
                <a:spcPts val="0"/>
              </a:spcBef>
              <a:spcAft>
                <a:spcPts val="0"/>
              </a:spcAft>
              <a:defRPr sz="1200" b="0" baseline="0">
                <a:solidFill>
                  <a:srgbClr val="000000">
                    <a:tint val="75000"/>
                  </a:srgbClr>
                </a:solidFill>
              </a:defRPr>
            </a:lvl1pPr>
          </a:lstStyle>
          <a:p>
            <a:pPr>
              <a:defRPr/>
            </a:pPr>
            <a:fld id="{2BE16F37-D63B-443C-96C0-C234F1098F79}" type="slidenum">
              <a:rPr lang="en-US"/>
              <a:pPr>
                <a:defRPr/>
              </a:pPr>
              <a:t>‹#›</a:t>
            </a:fld>
            <a:endParaRPr lang="en-US"/>
          </a:p>
        </p:txBody>
      </p:sp>
    </p:spTree>
    <p:extLst>
      <p:ext uri="{BB962C8B-B14F-4D97-AF65-F5344CB8AC3E}">
        <p14:creationId xmlns:p14="http://schemas.microsoft.com/office/powerpoint/2010/main" val="515856599"/>
      </p:ext>
    </p:extLst>
  </p:cSld>
  <p:clrMapOvr>
    <a:masterClrMapping/>
  </p:clrMapOvr>
  <p:extLst>
    <p:ext uri="{DCECCB84-F9BA-43D5-87BE-67443E8EF086}">
      <p15:sldGuideLst xmlns:p15="http://schemas.microsoft.com/office/powerpoint/2012/main">
        <p15:guide id="1" pos="512">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sp>
        <p:nvSpPr>
          <p:cNvPr id="5" name="Rectangle 4"/>
          <p:cNvSpPr/>
          <p:nvPr/>
        </p:nvSpPr>
        <p:spPr bwMode="auto">
          <a:xfrm>
            <a:off x="5" y="0"/>
            <a:ext cx="12221633" cy="6858000"/>
          </a:xfrm>
          <a:prstGeom prst="rect">
            <a:avLst/>
          </a:prstGeom>
          <a:solidFill>
            <a:schemeClr val="bg1"/>
          </a:solidFill>
          <a:ln w="9525" cap="flat" cmpd="sng" algn="ctr">
            <a:noFill/>
            <a:prstDash val="solid"/>
            <a:round/>
            <a:headEnd type="none" w="med" len="med"/>
            <a:tailEnd type="none" w="med" len="med"/>
          </a:ln>
          <a:effectLst/>
        </p:spPr>
        <p:txBody>
          <a:bodyPr/>
          <a:lstStyle/>
          <a:p>
            <a:pPr fontAlgn="base">
              <a:spcBef>
                <a:spcPct val="0"/>
              </a:spcBef>
              <a:spcAft>
                <a:spcPct val="25000"/>
              </a:spcAft>
              <a:buFontTx/>
              <a:buChar char="•"/>
              <a:defRPr/>
            </a:pPr>
            <a:endParaRPr lang="en-US" sz="2160" b="1" baseline="-25000">
              <a:solidFill>
                <a:srgbClr val="000000"/>
              </a:solidFill>
              <a:cs typeface="Arial" pitchFamily="34" charset="0"/>
            </a:endParaRPr>
          </a:p>
        </p:txBody>
      </p:sp>
      <p:sp>
        <p:nvSpPr>
          <p:cNvPr id="6" name="Rectangle 2"/>
          <p:cNvSpPr>
            <a:spLocks noChangeArrowheads="1"/>
          </p:cNvSpPr>
          <p:nvPr userDrawn="1"/>
        </p:nvSpPr>
        <p:spPr bwMode="auto">
          <a:xfrm>
            <a:off x="-4233" y="3581402"/>
            <a:ext cx="12227984" cy="3278188"/>
          </a:xfrm>
          <a:prstGeom prst="rect">
            <a:avLst/>
          </a:prstGeom>
          <a:solidFill>
            <a:srgbClr val="DDDDDD"/>
          </a:solidFill>
          <a:ln w="0" algn="ctr">
            <a:noFill/>
            <a:miter lim="800000"/>
            <a:headEnd/>
            <a:tailEnd/>
          </a:ln>
        </p:spPr>
        <p:txBody>
          <a:bodyPr wrap="none" lIns="0" tIns="0" rIns="0" bIns="0" anchor="ctr"/>
          <a:lstStyle/>
          <a:p>
            <a:pPr algn="ctr" fontAlgn="base">
              <a:spcBef>
                <a:spcPct val="0"/>
              </a:spcBef>
              <a:spcAft>
                <a:spcPct val="25000"/>
              </a:spcAft>
              <a:defRPr/>
            </a:pPr>
            <a:endParaRPr lang="en-GB" sz="2160" b="1">
              <a:solidFill>
                <a:srgbClr val="000000"/>
              </a:solidFill>
              <a:cs typeface="Arial" pitchFamily="34" charset="0"/>
            </a:endParaRPr>
          </a:p>
        </p:txBody>
      </p:sp>
      <p:sp>
        <p:nvSpPr>
          <p:cNvPr id="7" name="Line 7"/>
          <p:cNvSpPr>
            <a:spLocks noChangeShapeType="1"/>
          </p:cNvSpPr>
          <p:nvPr/>
        </p:nvSpPr>
        <p:spPr bwMode="auto">
          <a:xfrm>
            <a:off x="-4233" y="3429000"/>
            <a:ext cx="12227984" cy="0"/>
          </a:xfrm>
          <a:prstGeom prst="line">
            <a:avLst/>
          </a:prstGeom>
          <a:noFill/>
          <a:ln w="57150">
            <a:solidFill>
              <a:srgbClr val="B2B2B2"/>
            </a:solidFill>
            <a:round/>
            <a:headEnd/>
            <a:tailEnd/>
          </a:ln>
        </p:spPr>
        <p:txBody>
          <a:bodyPr/>
          <a:lstStyle/>
          <a:p>
            <a:pPr fontAlgn="base">
              <a:spcBef>
                <a:spcPct val="0"/>
              </a:spcBef>
              <a:spcAft>
                <a:spcPct val="0"/>
              </a:spcAft>
              <a:defRPr/>
            </a:pPr>
            <a:endParaRPr lang="en-US" sz="2160" b="1">
              <a:solidFill>
                <a:srgbClr val="000000"/>
              </a:solidFill>
              <a:cs typeface="Arial" pitchFamily="34" charset="0"/>
            </a:endParaRPr>
          </a:p>
        </p:txBody>
      </p:sp>
      <p:sp>
        <p:nvSpPr>
          <p:cNvPr id="8" name="Line 8"/>
          <p:cNvSpPr>
            <a:spLocks noChangeShapeType="1"/>
          </p:cNvSpPr>
          <p:nvPr/>
        </p:nvSpPr>
        <p:spPr bwMode="auto">
          <a:xfrm>
            <a:off x="-4233" y="3516313"/>
            <a:ext cx="12227984" cy="0"/>
          </a:xfrm>
          <a:prstGeom prst="line">
            <a:avLst/>
          </a:prstGeom>
          <a:noFill/>
          <a:ln w="57150">
            <a:solidFill>
              <a:srgbClr val="A50021"/>
            </a:solidFill>
            <a:round/>
            <a:headEnd/>
            <a:tailEnd/>
          </a:ln>
        </p:spPr>
        <p:txBody>
          <a:bodyPr/>
          <a:lstStyle/>
          <a:p>
            <a:pPr fontAlgn="base">
              <a:spcBef>
                <a:spcPct val="0"/>
              </a:spcBef>
              <a:spcAft>
                <a:spcPct val="0"/>
              </a:spcAft>
              <a:defRPr/>
            </a:pPr>
            <a:endParaRPr lang="en-US" sz="2160" b="1">
              <a:solidFill>
                <a:srgbClr val="000000"/>
              </a:solidFill>
              <a:cs typeface="Arial" pitchFamily="34" charset="0"/>
            </a:endParaRPr>
          </a:p>
        </p:txBody>
      </p:sp>
      <p:sp>
        <p:nvSpPr>
          <p:cNvPr id="2" name="Title 1"/>
          <p:cNvSpPr>
            <a:spLocks noGrp="1"/>
          </p:cNvSpPr>
          <p:nvPr>
            <p:ph type="ctrTitle"/>
          </p:nvPr>
        </p:nvSpPr>
        <p:spPr>
          <a:xfrm>
            <a:off x="826559" y="457200"/>
            <a:ext cx="10566400" cy="2816352"/>
          </a:xfrm>
        </p:spPr>
        <p:txBody>
          <a:bodyPr/>
          <a:lstStyle>
            <a:lvl1pPr algn="ctr">
              <a:defRPr sz="3200"/>
            </a:lvl1pPr>
          </a:lstStyle>
          <a:p>
            <a:r>
              <a:rPr lang="en-US"/>
              <a:t>Click to edit Master title style</a:t>
            </a:r>
          </a:p>
        </p:txBody>
      </p:sp>
      <p:sp>
        <p:nvSpPr>
          <p:cNvPr id="3" name="Subtitle 2"/>
          <p:cNvSpPr>
            <a:spLocks noGrp="1"/>
          </p:cNvSpPr>
          <p:nvPr>
            <p:ph type="subTitle" idx="1"/>
          </p:nvPr>
        </p:nvSpPr>
        <p:spPr>
          <a:xfrm>
            <a:off x="827619" y="4114800"/>
            <a:ext cx="10566400" cy="609600"/>
          </a:xfrm>
        </p:spPr>
        <p:txBody>
          <a:bodyPr/>
          <a:lstStyle>
            <a:lvl1pPr marL="0" indent="0" algn="ctr">
              <a:buNone/>
              <a:defRPr sz="1800" b="1"/>
            </a:lvl1pPr>
            <a:lvl2pPr marL="411480" indent="0" algn="ctr">
              <a:buNone/>
              <a:defRPr/>
            </a:lvl2pPr>
            <a:lvl3pPr marL="822960" indent="0" algn="ctr">
              <a:buNone/>
              <a:defRPr/>
            </a:lvl3pPr>
            <a:lvl4pPr marL="1234440" indent="0" algn="ctr">
              <a:buNone/>
              <a:defRPr/>
            </a:lvl4pPr>
            <a:lvl5pPr marL="1645920" indent="0" algn="ctr">
              <a:buNone/>
              <a:defRPr/>
            </a:lvl5pPr>
            <a:lvl6pPr marL="2057400" indent="0" algn="ctr">
              <a:buNone/>
              <a:defRPr/>
            </a:lvl6pPr>
            <a:lvl7pPr marL="2468880" indent="0" algn="ctr">
              <a:buNone/>
              <a:defRPr/>
            </a:lvl7pPr>
            <a:lvl8pPr marL="2880360" indent="0" algn="ctr">
              <a:buNone/>
              <a:defRPr/>
            </a:lvl8pPr>
            <a:lvl9pPr marL="3291840" indent="0" algn="ctr">
              <a:buNone/>
              <a:defRPr/>
            </a:lvl9pPr>
          </a:lstStyle>
          <a:p>
            <a:r>
              <a:rPr lang="en-US"/>
              <a:t>Click to edit Master subtitle style</a:t>
            </a:r>
          </a:p>
        </p:txBody>
      </p:sp>
      <p:sp>
        <p:nvSpPr>
          <p:cNvPr id="11" name="Text Placeholder 10"/>
          <p:cNvSpPr>
            <a:spLocks noGrp="1"/>
          </p:cNvSpPr>
          <p:nvPr>
            <p:ph type="body" sz="quarter" idx="11"/>
          </p:nvPr>
        </p:nvSpPr>
        <p:spPr>
          <a:xfrm>
            <a:off x="827619" y="5029200"/>
            <a:ext cx="10566400" cy="914400"/>
          </a:xfrm>
        </p:spPr>
        <p:txBody>
          <a:bodyPr/>
          <a:lstStyle>
            <a:lvl1pPr marL="0" indent="0" algn="ctr">
              <a:buNone/>
              <a:defRPr sz="1600"/>
            </a:lvl1pPr>
          </a:lstStyle>
          <a:p>
            <a:pPr lvl="0"/>
            <a:r>
              <a:rPr lang="en-US"/>
              <a:t>Click to edit Master text styles</a:t>
            </a:r>
          </a:p>
        </p:txBody>
      </p:sp>
    </p:spTree>
    <p:extLst>
      <p:ext uri="{BB962C8B-B14F-4D97-AF65-F5344CB8AC3E}">
        <p14:creationId xmlns:p14="http://schemas.microsoft.com/office/powerpoint/2010/main" val="1333732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577A6-F24A-4B6D-B7E1-FB31180BD644}"/>
              </a:ext>
            </a:extLst>
          </p:cNvPr>
          <p:cNvSpPr>
            <a:spLocks noGrp="1"/>
          </p:cNvSpPr>
          <p:nvPr>
            <p:ph type="title"/>
          </p:nvPr>
        </p:nvSpPr>
        <p:spPr/>
        <p:txBody>
          <a:bodyPr lIns="36000"/>
          <a:lstStyle>
            <a:lvl1pPr>
              <a:defRPr>
                <a:solidFill>
                  <a:schemeClr val="accent1"/>
                </a:solidFill>
              </a:defRPr>
            </a:lvl1pPr>
          </a:lstStyle>
          <a:p>
            <a:r>
              <a:rPr lang="en-US" dirty="0"/>
              <a:t>Click to edit Master title style</a:t>
            </a:r>
          </a:p>
        </p:txBody>
      </p:sp>
      <p:sp>
        <p:nvSpPr>
          <p:cNvPr id="6" name="Text Placeholder 451">
            <a:extLst>
              <a:ext uri="{FF2B5EF4-FFF2-40B4-BE49-F238E27FC236}">
                <a16:creationId xmlns:a16="http://schemas.microsoft.com/office/drawing/2014/main" id="{F34993B8-E254-E9A3-7702-925117B04FF2}"/>
              </a:ext>
            </a:extLst>
          </p:cNvPr>
          <p:cNvSpPr>
            <a:spLocks noGrp="1"/>
          </p:cNvSpPr>
          <p:nvPr>
            <p:ph type="body" sz="quarter" idx="24" hasCustomPrompt="1"/>
          </p:nvPr>
        </p:nvSpPr>
        <p:spPr>
          <a:xfrm>
            <a:off x="439200" y="6253839"/>
            <a:ext cx="11313600" cy="395816"/>
          </a:xfrm>
          <a:prstGeom prst="rect">
            <a:avLst/>
          </a:prstGeom>
        </p:spPr>
        <p:txBody>
          <a:bodyPr anchor="b" anchorCtr="0"/>
          <a:lstStyle>
            <a:lvl1pPr marL="0" indent="0">
              <a:buNone/>
              <a:defRPr sz="933">
                <a:solidFill>
                  <a:schemeClr val="accent1"/>
                </a:solidFill>
              </a:defRPr>
            </a:lvl1pPr>
          </a:lstStyle>
          <a:p>
            <a:pPr lvl="0"/>
            <a:r>
              <a:rPr lang="en-GB" dirty="0"/>
              <a:t>Footnote, Verdana, 7pt</a:t>
            </a:r>
          </a:p>
        </p:txBody>
      </p:sp>
    </p:spTree>
    <p:extLst>
      <p:ext uri="{BB962C8B-B14F-4D97-AF65-F5344CB8AC3E}">
        <p14:creationId xmlns:p14="http://schemas.microsoft.com/office/powerpoint/2010/main" val="505543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Table Placeholder">
    <p:spTree>
      <p:nvGrpSpPr>
        <p:cNvPr id="1" name=""/>
        <p:cNvGrpSpPr/>
        <p:nvPr/>
      </p:nvGrpSpPr>
      <p:grpSpPr>
        <a:xfrm>
          <a:off x="0" y="0"/>
          <a:ext cx="0" cy="0"/>
          <a:chOff x="0" y="0"/>
          <a:chExt cx="0" cy="0"/>
        </a:xfrm>
      </p:grpSpPr>
      <p:sp>
        <p:nvSpPr>
          <p:cNvPr id="14" name="Table Placeholder 3">
            <a:extLst>
              <a:ext uri="{FF2B5EF4-FFF2-40B4-BE49-F238E27FC236}">
                <a16:creationId xmlns:a16="http://schemas.microsoft.com/office/drawing/2014/main" id="{828EDE46-3F40-4CF0-8732-22A2312E12B6}"/>
              </a:ext>
            </a:extLst>
          </p:cNvPr>
          <p:cNvSpPr>
            <a:spLocks noGrp="1"/>
          </p:cNvSpPr>
          <p:nvPr>
            <p:ph type="tbl" sz="quarter" idx="23"/>
          </p:nvPr>
        </p:nvSpPr>
        <p:spPr>
          <a:xfrm>
            <a:off x="441384" y="1564398"/>
            <a:ext cx="11304000" cy="4237612"/>
          </a:xfrm>
          <a:prstGeom prst="rect">
            <a:avLst/>
          </a:prstGeom>
        </p:spPr>
        <p:txBody>
          <a:bodyPr anchor="ctr"/>
          <a:lstStyle>
            <a:lvl1pPr marL="0" indent="0" algn="ctr">
              <a:buNone/>
              <a:defRPr>
                <a:solidFill>
                  <a:schemeClr val="accent1"/>
                </a:solidFill>
              </a:defRPr>
            </a:lvl1pPr>
          </a:lstStyle>
          <a:p>
            <a:r>
              <a:rPr lang="en-US"/>
              <a:t>Click icon to add table</a:t>
            </a:r>
            <a:endParaRPr lang="en-US" dirty="0"/>
          </a:p>
        </p:txBody>
      </p:sp>
      <p:sp>
        <p:nvSpPr>
          <p:cNvPr id="3" name="Title 2">
            <a:extLst>
              <a:ext uri="{FF2B5EF4-FFF2-40B4-BE49-F238E27FC236}">
                <a16:creationId xmlns:a16="http://schemas.microsoft.com/office/drawing/2014/main" id="{22A467E3-1BB0-45A9-9E32-33434B3E3790}"/>
              </a:ext>
            </a:extLst>
          </p:cNvPr>
          <p:cNvSpPr>
            <a:spLocks noGrp="1"/>
          </p:cNvSpPr>
          <p:nvPr>
            <p:ph type="title"/>
          </p:nvPr>
        </p:nvSpPr>
        <p:spPr/>
        <p:txBody>
          <a:bodyPr lIns="36000">
            <a:normAutofit/>
          </a:bodyPr>
          <a:lstStyle>
            <a:lvl1pPr marL="0" indent="0">
              <a:buFont typeface="Arial" panose="020B0604020202020204" pitchFamily="34" charset="0"/>
              <a:buNone/>
              <a:defRPr sz="2933" b="0" i="0">
                <a:solidFill>
                  <a:schemeClr val="accent1"/>
                </a:solidFill>
                <a:latin typeface="+mn-lt"/>
              </a:defRPr>
            </a:lvl1pPr>
          </a:lstStyle>
          <a:p>
            <a:r>
              <a:rPr lang="en-US" dirty="0"/>
              <a:t>Click to edit Master title style</a:t>
            </a:r>
          </a:p>
        </p:txBody>
      </p:sp>
      <p:sp>
        <p:nvSpPr>
          <p:cNvPr id="4" name="Text Placeholder 451">
            <a:extLst>
              <a:ext uri="{FF2B5EF4-FFF2-40B4-BE49-F238E27FC236}">
                <a16:creationId xmlns:a16="http://schemas.microsoft.com/office/drawing/2014/main" id="{1735C421-925D-4684-DA1D-9F1DE19678BE}"/>
              </a:ext>
            </a:extLst>
          </p:cNvPr>
          <p:cNvSpPr>
            <a:spLocks noGrp="1"/>
          </p:cNvSpPr>
          <p:nvPr>
            <p:ph type="body" sz="quarter" idx="24" hasCustomPrompt="1"/>
          </p:nvPr>
        </p:nvSpPr>
        <p:spPr>
          <a:xfrm>
            <a:off x="439200" y="6253839"/>
            <a:ext cx="11321000" cy="395816"/>
          </a:xfrm>
          <a:prstGeom prst="rect">
            <a:avLst/>
          </a:prstGeom>
        </p:spPr>
        <p:txBody>
          <a:bodyPr anchor="b" anchorCtr="0"/>
          <a:lstStyle>
            <a:lvl1pPr marL="0" indent="0">
              <a:buNone/>
              <a:defRPr sz="933">
                <a:solidFill>
                  <a:schemeClr val="accent1"/>
                </a:solidFill>
              </a:defRPr>
            </a:lvl1pPr>
          </a:lstStyle>
          <a:p>
            <a:pPr lvl="0"/>
            <a:r>
              <a:rPr lang="en-GB" dirty="0"/>
              <a:t>Footnote, Verdana, 7pt</a:t>
            </a:r>
          </a:p>
        </p:txBody>
      </p:sp>
    </p:spTree>
    <p:extLst>
      <p:ext uri="{BB962C8B-B14F-4D97-AF65-F5344CB8AC3E}">
        <p14:creationId xmlns:p14="http://schemas.microsoft.com/office/powerpoint/2010/main" val="3258720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Title and Content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577A6-F24A-4B6D-B7E1-FB31180BD644}"/>
              </a:ext>
            </a:extLst>
          </p:cNvPr>
          <p:cNvSpPr>
            <a:spLocks noGrp="1"/>
          </p:cNvSpPr>
          <p:nvPr>
            <p:ph type="title"/>
          </p:nvPr>
        </p:nvSpPr>
        <p:spPr/>
        <p:txBody>
          <a:bodyPr lIns="36000"/>
          <a:lstStyle>
            <a:lvl1pPr>
              <a:defRPr>
                <a:solidFill>
                  <a:schemeClr val="accent1"/>
                </a:solidFill>
              </a:defRPr>
            </a:lvl1pPr>
          </a:lstStyle>
          <a:p>
            <a:r>
              <a:rPr lang="en-US" dirty="0"/>
              <a:t>Click to edit Master title style</a:t>
            </a:r>
          </a:p>
        </p:txBody>
      </p:sp>
      <p:sp>
        <p:nvSpPr>
          <p:cNvPr id="452" name="Text Placeholder 451">
            <a:extLst>
              <a:ext uri="{FF2B5EF4-FFF2-40B4-BE49-F238E27FC236}">
                <a16:creationId xmlns:a16="http://schemas.microsoft.com/office/drawing/2014/main" id="{8624D2FD-1DFC-0A10-5AEA-7BB065B0CF56}"/>
              </a:ext>
            </a:extLst>
          </p:cNvPr>
          <p:cNvSpPr>
            <a:spLocks noGrp="1"/>
          </p:cNvSpPr>
          <p:nvPr>
            <p:ph type="body" sz="quarter" idx="24" hasCustomPrompt="1"/>
          </p:nvPr>
        </p:nvSpPr>
        <p:spPr>
          <a:xfrm>
            <a:off x="439200" y="6253839"/>
            <a:ext cx="11328400" cy="395816"/>
          </a:xfrm>
          <a:prstGeom prst="rect">
            <a:avLst/>
          </a:prstGeom>
        </p:spPr>
        <p:txBody>
          <a:bodyPr anchor="b" anchorCtr="0"/>
          <a:lstStyle>
            <a:lvl1pPr marL="0" indent="0">
              <a:buNone/>
              <a:defRPr sz="933">
                <a:solidFill>
                  <a:schemeClr val="accent1"/>
                </a:solidFill>
              </a:defRPr>
            </a:lvl1pPr>
          </a:lstStyle>
          <a:p>
            <a:pPr lvl="0"/>
            <a:r>
              <a:rPr lang="en-GB" dirty="0"/>
              <a:t>Footnote, Verdana, 7pt</a:t>
            </a:r>
          </a:p>
        </p:txBody>
      </p:sp>
      <p:sp>
        <p:nvSpPr>
          <p:cNvPr id="4" name="Content Placeholder 2">
            <a:extLst>
              <a:ext uri="{FF2B5EF4-FFF2-40B4-BE49-F238E27FC236}">
                <a16:creationId xmlns:a16="http://schemas.microsoft.com/office/drawing/2014/main" id="{81376AE1-1038-ADA8-9E7F-7133D604C835}"/>
              </a:ext>
            </a:extLst>
          </p:cNvPr>
          <p:cNvSpPr>
            <a:spLocks noGrp="1"/>
          </p:cNvSpPr>
          <p:nvPr>
            <p:ph idx="1"/>
          </p:nvPr>
        </p:nvSpPr>
        <p:spPr>
          <a:xfrm>
            <a:off x="449997" y="1564398"/>
            <a:ext cx="11328400" cy="4264903"/>
          </a:xfrm>
          <a:prstGeom prst="rect">
            <a:avLst/>
          </a:prstGeom>
        </p:spPr>
        <p:txBody>
          <a:bodyPr/>
          <a:lstStyle>
            <a:lvl1pPr marL="243411" indent="-243411">
              <a:lnSpc>
                <a:spcPct val="100000"/>
              </a:lnSpc>
              <a:spcAft>
                <a:spcPts val="400"/>
              </a:spcAft>
              <a:buClr>
                <a:schemeClr val="accent2"/>
              </a:buClr>
              <a:buSzPct val="100000"/>
              <a:buFont typeface="Arial" panose="020B0604020202020204" pitchFamily="34" charset="0"/>
              <a:buChar char="•"/>
              <a:tabLst/>
              <a:defRPr sz="1867"/>
            </a:lvl1pPr>
            <a:lvl2pPr marL="478355" indent="-234945">
              <a:lnSpc>
                <a:spcPct val="100000"/>
              </a:lnSpc>
              <a:spcAft>
                <a:spcPts val="400"/>
              </a:spcAft>
              <a:buClr>
                <a:schemeClr val="accent2"/>
              </a:buClr>
              <a:buSzPct val="100000"/>
              <a:buFont typeface="Arial" panose="020B0604020202020204" pitchFamily="34" charset="0"/>
              <a:buChar char="•"/>
              <a:tabLst/>
              <a:defRPr sz="1600"/>
            </a:lvl2pPr>
            <a:lvl3pPr marL="713300" indent="-234945">
              <a:lnSpc>
                <a:spcPct val="100000"/>
              </a:lnSpc>
              <a:spcAft>
                <a:spcPts val="400"/>
              </a:spcAft>
              <a:buClr>
                <a:schemeClr val="accent2"/>
              </a:buClr>
              <a:buSzPct val="100000"/>
              <a:buFont typeface="Arial" panose="020B0604020202020204" pitchFamily="34" charset="0"/>
              <a:buChar char="•"/>
              <a:tabLst/>
              <a:defRPr sz="1467">
                <a:solidFill>
                  <a:schemeClr val="accent1"/>
                </a:solidFill>
              </a:defRPr>
            </a:lvl3pPr>
            <a:lvl4pPr marL="950360" indent="-237061">
              <a:lnSpc>
                <a:spcPct val="100000"/>
              </a:lnSpc>
              <a:spcAft>
                <a:spcPts val="400"/>
              </a:spcAft>
              <a:buClr>
                <a:schemeClr val="accent2"/>
              </a:buClr>
              <a:buSzPct val="100000"/>
              <a:buFont typeface="Arial" panose="020B0604020202020204" pitchFamily="34" charset="0"/>
              <a:buChar char="•"/>
              <a:tabLst/>
              <a:defRPr sz="1400"/>
            </a:lvl4pPr>
            <a:lvl5pPr marL="228594" indent="-228594">
              <a:lnSpc>
                <a:spcPct val="100000"/>
              </a:lnSpc>
              <a:spcAft>
                <a:spcPts val="1600"/>
              </a:spcAft>
              <a:buClr>
                <a:schemeClr val="accent2"/>
              </a:buClr>
              <a:buSzPct val="100000"/>
              <a:buFont typeface="Arial" panose="020B0604020202020204" pitchFamily="34" charset="0"/>
              <a:buChar char="•"/>
              <a:defRPr sz="1600" b="0"/>
            </a:lvl5pPr>
            <a:lvl6pPr>
              <a:defRPr>
                <a:solidFill>
                  <a:schemeClr val="accent1"/>
                </a:solidFill>
              </a:defRPr>
            </a:lvl6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5"/>
            <a:r>
              <a:rPr lang="en-US" dirty="0"/>
              <a:t>Fifth level</a:t>
            </a:r>
          </a:p>
        </p:txBody>
      </p:sp>
    </p:spTree>
    <p:extLst>
      <p:ext uri="{BB962C8B-B14F-4D97-AF65-F5344CB8AC3E}">
        <p14:creationId xmlns:p14="http://schemas.microsoft.com/office/powerpoint/2010/main" val="1458003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577A6-F24A-4B6D-B7E1-FB31180BD644}"/>
              </a:ext>
            </a:extLst>
          </p:cNvPr>
          <p:cNvSpPr>
            <a:spLocks noGrp="1"/>
          </p:cNvSpPr>
          <p:nvPr>
            <p:ph type="title"/>
          </p:nvPr>
        </p:nvSpPr>
        <p:spPr/>
        <p:txBody>
          <a:bodyPr lIns="36000"/>
          <a:lstStyle>
            <a:lvl1pPr>
              <a:defRPr>
                <a:solidFill>
                  <a:schemeClr val="accent1"/>
                </a:solidFill>
              </a:defRPr>
            </a:lvl1pPr>
          </a:lstStyle>
          <a:p>
            <a:r>
              <a:rPr lang="en-US" dirty="0"/>
              <a:t>Click to edit Master title style</a:t>
            </a:r>
          </a:p>
        </p:txBody>
      </p:sp>
      <p:sp>
        <p:nvSpPr>
          <p:cNvPr id="6" name="Text Placeholder 451">
            <a:extLst>
              <a:ext uri="{FF2B5EF4-FFF2-40B4-BE49-F238E27FC236}">
                <a16:creationId xmlns:a16="http://schemas.microsoft.com/office/drawing/2014/main" id="{F34993B8-E254-E9A3-7702-925117B04FF2}"/>
              </a:ext>
            </a:extLst>
          </p:cNvPr>
          <p:cNvSpPr>
            <a:spLocks noGrp="1"/>
          </p:cNvSpPr>
          <p:nvPr>
            <p:ph type="body" sz="quarter" idx="24" hasCustomPrompt="1"/>
          </p:nvPr>
        </p:nvSpPr>
        <p:spPr>
          <a:xfrm>
            <a:off x="439200" y="6253839"/>
            <a:ext cx="11313600" cy="395816"/>
          </a:xfrm>
          <a:prstGeom prst="rect">
            <a:avLst/>
          </a:prstGeom>
        </p:spPr>
        <p:txBody>
          <a:bodyPr anchor="b" anchorCtr="0"/>
          <a:lstStyle>
            <a:lvl1pPr marL="0" indent="0">
              <a:buNone/>
              <a:defRPr sz="933">
                <a:solidFill>
                  <a:schemeClr val="accent1"/>
                </a:solidFill>
              </a:defRPr>
            </a:lvl1pPr>
          </a:lstStyle>
          <a:p>
            <a:pPr lvl="0"/>
            <a:r>
              <a:rPr lang="en-GB" dirty="0"/>
              <a:t>Footnote, Verdana, 7pt</a:t>
            </a:r>
          </a:p>
        </p:txBody>
      </p:sp>
    </p:spTree>
    <p:extLst>
      <p:ext uri="{BB962C8B-B14F-4D97-AF65-F5344CB8AC3E}">
        <p14:creationId xmlns:p14="http://schemas.microsoft.com/office/powerpoint/2010/main" val="33521673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Table Placeholder">
    <p:spTree>
      <p:nvGrpSpPr>
        <p:cNvPr id="1" name=""/>
        <p:cNvGrpSpPr/>
        <p:nvPr/>
      </p:nvGrpSpPr>
      <p:grpSpPr>
        <a:xfrm>
          <a:off x="0" y="0"/>
          <a:ext cx="0" cy="0"/>
          <a:chOff x="0" y="0"/>
          <a:chExt cx="0" cy="0"/>
        </a:xfrm>
      </p:grpSpPr>
      <p:sp>
        <p:nvSpPr>
          <p:cNvPr id="14" name="Table Placeholder 3">
            <a:extLst>
              <a:ext uri="{FF2B5EF4-FFF2-40B4-BE49-F238E27FC236}">
                <a16:creationId xmlns:a16="http://schemas.microsoft.com/office/drawing/2014/main" id="{828EDE46-3F40-4CF0-8732-22A2312E12B6}"/>
              </a:ext>
            </a:extLst>
          </p:cNvPr>
          <p:cNvSpPr>
            <a:spLocks noGrp="1"/>
          </p:cNvSpPr>
          <p:nvPr>
            <p:ph type="tbl" sz="quarter" idx="23"/>
          </p:nvPr>
        </p:nvSpPr>
        <p:spPr>
          <a:xfrm>
            <a:off x="441384" y="1564398"/>
            <a:ext cx="11304000" cy="4237612"/>
          </a:xfrm>
          <a:prstGeom prst="rect">
            <a:avLst/>
          </a:prstGeom>
        </p:spPr>
        <p:txBody>
          <a:bodyPr anchor="ctr"/>
          <a:lstStyle>
            <a:lvl1pPr marL="0" indent="0" algn="ctr">
              <a:buNone/>
              <a:defRPr>
                <a:solidFill>
                  <a:schemeClr val="accent1"/>
                </a:solidFill>
              </a:defRPr>
            </a:lvl1pPr>
          </a:lstStyle>
          <a:p>
            <a:r>
              <a:rPr lang="en-US"/>
              <a:t>Click icon to add table</a:t>
            </a:r>
            <a:endParaRPr lang="en-US" dirty="0"/>
          </a:p>
        </p:txBody>
      </p:sp>
      <p:sp>
        <p:nvSpPr>
          <p:cNvPr id="3" name="Title 2">
            <a:extLst>
              <a:ext uri="{FF2B5EF4-FFF2-40B4-BE49-F238E27FC236}">
                <a16:creationId xmlns:a16="http://schemas.microsoft.com/office/drawing/2014/main" id="{22A467E3-1BB0-45A9-9E32-33434B3E3790}"/>
              </a:ext>
            </a:extLst>
          </p:cNvPr>
          <p:cNvSpPr>
            <a:spLocks noGrp="1"/>
          </p:cNvSpPr>
          <p:nvPr>
            <p:ph type="title"/>
          </p:nvPr>
        </p:nvSpPr>
        <p:spPr/>
        <p:txBody>
          <a:bodyPr lIns="36000">
            <a:normAutofit/>
          </a:bodyPr>
          <a:lstStyle>
            <a:lvl1pPr marL="0" indent="0">
              <a:buFont typeface="Arial" panose="020B0604020202020204" pitchFamily="34" charset="0"/>
              <a:buNone/>
              <a:defRPr sz="2933" b="0" i="0">
                <a:solidFill>
                  <a:schemeClr val="accent1"/>
                </a:solidFill>
                <a:latin typeface="+mn-lt"/>
              </a:defRPr>
            </a:lvl1pPr>
          </a:lstStyle>
          <a:p>
            <a:r>
              <a:rPr lang="en-US" dirty="0"/>
              <a:t>Click to edit Master title style</a:t>
            </a:r>
          </a:p>
        </p:txBody>
      </p:sp>
      <p:sp>
        <p:nvSpPr>
          <p:cNvPr id="4" name="Text Placeholder 451">
            <a:extLst>
              <a:ext uri="{FF2B5EF4-FFF2-40B4-BE49-F238E27FC236}">
                <a16:creationId xmlns:a16="http://schemas.microsoft.com/office/drawing/2014/main" id="{1735C421-925D-4684-DA1D-9F1DE19678BE}"/>
              </a:ext>
            </a:extLst>
          </p:cNvPr>
          <p:cNvSpPr>
            <a:spLocks noGrp="1"/>
          </p:cNvSpPr>
          <p:nvPr>
            <p:ph type="body" sz="quarter" idx="24" hasCustomPrompt="1"/>
          </p:nvPr>
        </p:nvSpPr>
        <p:spPr>
          <a:xfrm>
            <a:off x="439200" y="6253839"/>
            <a:ext cx="11321000" cy="395816"/>
          </a:xfrm>
          <a:prstGeom prst="rect">
            <a:avLst/>
          </a:prstGeom>
        </p:spPr>
        <p:txBody>
          <a:bodyPr anchor="b" anchorCtr="0"/>
          <a:lstStyle>
            <a:lvl1pPr marL="0" indent="0">
              <a:buNone/>
              <a:defRPr sz="933">
                <a:solidFill>
                  <a:schemeClr val="accent1"/>
                </a:solidFill>
              </a:defRPr>
            </a:lvl1pPr>
          </a:lstStyle>
          <a:p>
            <a:pPr lvl="0"/>
            <a:r>
              <a:rPr lang="en-GB" dirty="0"/>
              <a:t>Footnote, Verdana, 7pt</a:t>
            </a:r>
          </a:p>
        </p:txBody>
      </p:sp>
    </p:spTree>
    <p:extLst>
      <p:ext uri="{BB962C8B-B14F-4D97-AF65-F5344CB8AC3E}">
        <p14:creationId xmlns:p14="http://schemas.microsoft.com/office/powerpoint/2010/main" val="117191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itle and Content">
    <p:bg>
      <p:bgPr>
        <a:solidFill>
          <a:srgbClr val="F5F3F8"/>
        </a:solidFill>
        <a:effectLst/>
      </p:bgPr>
    </p:bg>
    <p:spTree>
      <p:nvGrpSpPr>
        <p:cNvPr id="1" name=""/>
        <p:cNvGrpSpPr/>
        <p:nvPr/>
      </p:nvGrpSpPr>
      <p:grpSpPr>
        <a:xfrm>
          <a:off x="0" y="0"/>
          <a:ext cx="0" cy="0"/>
          <a:chOff x="0" y="0"/>
          <a:chExt cx="0" cy="0"/>
        </a:xfrm>
      </p:grpSpPr>
      <p:sp>
        <p:nvSpPr>
          <p:cNvPr id="10" name="Espace réservé du pied de page 9">
            <a:extLst>
              <a:ext uri="{FF2B5EF4-FFF2-40B4-BE49-F238E27FC236}">
                <a16:creationId xmlns:a16="http://schemas.microsoft.com/office/drawing/2014/main" id="{020C0A00-28D4-4C67-B162-D686D6845C0E}"/>
              </a:ext>
            </a:extLst>
          </p:cNvPr>
          <p:cNvSpPr>
            <a:spLocks noGrp="1"/>
          </p:cNvSpPr>
          <p:nvPr>
            <p:ph type="ftr" sz="quarter" idx="15"/>
          </p:nvPr>
        </p:nvSpPr>
        <p:spPr/>
        <p:txBody>
          <a:bodyPr/>
          <a:lstStyle/>
          <a:p>
            <a:endParaRPr lang="en-US" noProof="0"/>
          </a:p>
        </p:txBody>
      </p:sp>
      <p:sp>
        <p:nvSpPr>
          <p:cNvPr id="11" name="Espace réservé du numéro de diapositive 10">
            <a:extLst>
              <a:ext uri="{FF2B5EF4-FFF2-40B4-BE49-F238E27FC236}">
                <a16:creationId xmlns:a16="http://schemas.microsoft.com/office/drawing/2014/main" id="{323D7EBE-BC7D-4AC5-AD6B-FCD5D270E1C6}"/>
              </a:ext>
            </a:extLst>
          </p:cNvPr>
          <p:cNvSpPr>
            <a:spLocks noGrp="1"/>
          </p:cNvSpPr>
          <p:nvPr>
            <p:ph type="sldNum" sz="quarter" idx="16"/>
          </p:nvPr>
        </p:nvSpPr>
        <p:spPr/>
        <p:txBody>
          <a:bodyPr/>
          <a:lstStyle/>
          <a:p>
            <a:fld id="{6B54B0F7-55DD-40D6-B7F4-70B586885C0B}" type="slidenum">
              <a:rPr lang="en-US" noProof="0" smtClean="0"/>
              <a:pPr/>
              <a:t>‹#›</a:t>
            </a:fld>
            <a:endParaRPr lang="en-US" noProof="0"/>
          </a:p>
        </p:txBody>
      </p:sp>
      <p:sp>
        <p:nvSpPr>
          <p:cNvPr id="7" name="Espace réservé du texte 5">
            <a:extLst>
              <a:ext uri="{FF2B5EF4-FFF2-40B4-BE49-F238E27FC236}">
                <a16:creationId xmlns:a16="http://schemas.microsoft.com/office/drawing/2014/main" id="{3FC96125-BC0F-469E-BA75-F4F2916D5028}"/>
              </a:ext>
            </a:extLst>
          </p:cNvPr>
          <p:cNvSpPr>
            <a:spLocks noGrp="1"/>
          </p:cNvSpPr>
          <p:nvPr>
            <p:ph type="body" sz="quarter" idx="18"/>
          </p:nvPr>
        </p:nvSpPr>
        <p:spPr>
          <a:xfrm>
            <a:off x="444973" y="425183"/>
            <a:ext cx="11304000" cy="164148"/>
          </a:xfrm>
        </p:spPr>
        <p:txBody>
          <a:bodyPr wrap="square" anchor="t" anchorCtr="0">
            <a:spAutoFit/>
          </a:bodyPr>
          <a:lstStyle>
            <a:lvl1pPr algn="l">
              <a:lnSpc>
                <a:spcPct val="100000"/>
              </a:lnSpc>
              <a:spcAft>
                <a:spcPts val="0"/>
              </a:spcAft>
              <a:defRPr lang="fr-FR" sz="1067" b="0" i="0" kern="1200" dirty="0" err="1" smtClean="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algn="l">
              <a:lnSpc>
                <a:spcPct val="100000"/>
              </a:lnSpc>
              <a:spcBef>
                <a:spcPts val="400"/>
              </a:spcBef>
              <a:spcAft>
                <a:spcPts val="0"/>
              </a:spcAft>
              <a:defRPr sz="533" b="0" i="0" cap="all" baseline="0">
                <a:latin typeface="Verdana" panose="020B0604030504040204" pitchFamily="34" charset="0"/>
                <a:ea typeface="Verdana" panose="020B0604030504040204" pitchFamily="34" charset="0"/>
                <a:cs typeface="Verdana" panose="020B0604030504040204" pitchFamily="34" charset="0"/>
              </a:defRPr>
            </a:lvl2pPr>
            <a:lvl3pPr>
              <a:spcBef>
                <a:spcPts val="400"/>
              </a:spcBef>
              <a:tabLst>
                <a:tab pos="836042" algn="l"/>
              </a:tabLst>
              <a:defRPr sz="533"/>
            </a:lvl3pPr>
          </a:lstStyle>
          <a:p>
            <a:pPr lvl="0"/>
            <a:r>
              <a:rPr lang="en-US" noProof="0"/>
              <a:t>Click to edit Master text styles</a:t>
            </a:r>
          </a:p>
        </p:txBody>
      </p:sp>
      <p:sp>
        <p:nvSpPr>
          <p:cNvPr id="3" name="Text Placeholder 2">
            <a:extLst>
              <a:ext uri="{FF2B5EF4-FFF2-40B4-BE49-F238E27FC236}">
                <a16:creationId xmlns:a16="http://schemas.microsoft.com/office/drawing/2014/main" id="{D0E56171-4788-4B4A-B8DB-98CB348C66F3}"/>
              </a:ext>
            </a:extLst>
          </p:cNvPr>
          <p:cNvSpPr>
            <a:spLocks noGrp="1"/>
          </p:cNvSpPr>
          <p:nvPr>
            <p:ph type="body" sz="quarter" idx="21"/>
          </p:nvPr>
        </p:nvSpPr>
        <p:spPr>
          <a:xfrm>
            <a:off x="442033" y="1943801"/>
            <a:ext cx="11304000" cy="42952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Espace réservé du texte 4">
            <a:extLst>
              <a:ext uri="{FF2B5EF4-FFF2-40B4-BE49-F238E27FC236}">
                <a16:creationId xmlns:a16="http://schemas.microsoft.com/office/drawing/2014/main" id="{E214CB94-27AF-41B7-A363-829DCFEBE7A6}"/>
              </a:ext>
            </a:extLst>
          </p:cNvPr>
          <p:cNvSpPr>
            <a:spLocks noGrp="1"/>
          </p:cNvSpPr>
          <p:nvPr>
            <p:ph type="body" sz="quarter" idx="22"/>
          </p:nvPr>
        </p:nvSpPr>
        <p:spPr>
          <a:xfrm>
            <a:off x="444973" y="1577579"/>
            <a:ext cx="11304000" cy="246221"/>
          </a:xfrm>
        </p:spPr>
        <p:txBody>
          <a:bodyPr wrap="square">
            <a:spAutoFit/>
          </a:bodyPr>
          <a:lstStyle>
            <a:lvl1pPr>
              <a:lnSpc>
                <a:spcPct val="100000"/>
              </a:lnSpc>
              <a:spcAft>
                <a:spcPts val="0"/>
              </a:spcAft>
              <a:defRPr sz="1600" b="0" i="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0" indent="0">
              <a:spcBef>
                <a:spcPts val="533"/>
              </a:spcBef>
              <a:buFont typeface="Arial" panose="020B0604020202020204" pitchFamily="34" charset="0"/>
              <a:buNone/>
              <a:defRPr sz="1600"/>
            </a:lvl2pPr>
            <a:lvl3pPr>
              <a:lnSpc>
                <a:spcPct val="110000"/>
              </a:lnSpc>
              <a:defRPr lang="en-US" sz="1333" kern="1200" dirty="0" smtClean="0">
                <a:solidFill>
                  <a:schemeClr val="tx1"/>
                </a:solidFill>
                <a:latin typeface="Sanofi Sans 3 Regular"/>
                <a:ea typeface="+mn-ea"/>
                <a:cs typeface="+mn-cs"/>
              </a:defRPr>
            </a:lvl3pPr>
            <a:lvl4pPr>
              <a:defRPr sz="1333"/>
            </a:lvl4pPr>
            <a:lvl5pPr>
              <a:defRPr sz="1333"/>
            </a:lvl5pPr>
          </a:lstStyle>
          <a:p>
            <a:pPr lvl="0"/>
            <a:r>
              <a:rPr lang="en-US" noProof="0"/>
              <a:t>Click to edit Master text styles</a:t>
            </a:r>
          </a:p>
        </p:txBody>
      </p:sp>
      <p:sp>
        <p:nvSpPr>
          <p:cNvPr id="2" name="Title 1">
            <a:extLst>
              <a:ext uri="{FF2B5EF4-FFF2-40B4-BE49-F238E27FC236}">
                <a16:creationId xmlns:a16="http://schemas.microsoft.com/office/drawing/2014/main" id="{397577A6-F24A-4B6D-B7E1-FB31180BD64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813914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3_Title and Content">
    <p:bg>
      <p:bgPr>
        <a:solidFill>
          <a:srgbClr val="F5F3F8"/>
        </a:solidFill>
        <a:effectLst/>
      </p:bgPr>
    </p:bg>
    <p:spTree>
      <p:nvGrpSpPr>
        <p:cNvPr id="1" name=""/>
        <p:cNvGrpSpPr/>
        <p:nvPr/>
      </p:nvGrpSpPr>
      <p:grpSpPr>
        <a:xfrm>
          <a:off x="0" y="0"/>
          <a:ext cx="0" cy="0"/>
          <a:chOff x="0" y="0"/>
          <a:chExt cx="0" cy="0"/>
        </a:xfrm>
      </p:grpSpPr>
      <p:sp>
        <p:nvSpPr>
          <p:cNvPr id="10" name="Espace réservé du pied de page 9">
            <a:extLst>
              <a:ext uri="{FF2B5EF4-FFF2-40B4-BE49-F238E27FC236}">
                <a16:creationId xmlns:a16="http://schemas.microsoft.com/office/drawing/2014/main" id="{020C0A00-28D4-4C67-B162-D686D6845C0E}"/>
              </a:ext>
            </a:extLst>
          </p:cNvPr>
          <p:cNvSpPr>
            <a:spLocks noGrp="1"/>
          </p:cNvSpPr>
          <p:nvPr>
            <p:ph type="ftr" sz="quarter" idx="15"/>
          </p:nvPr>
        </p:nvSpPr>
        <p:spPr/>
        <p:txBody>
          <a:bodyPr/>
          <a:lstStyle/>
          <a:p>
            <a:pPr defTabSz="609570"/>
            <a:r>
              <a:rPr lang="en-US">
                <a:solidFill>
                  <a:prstClr val="black"/>
                </a:solidFill>
              </a:rPr>
              <a:t>internal use</a:t>
            </a:r>
          </a:p>
        </p:txBody>
      </p:sp>
      <p:sp>
        <p:nvSpPr>
          <p:cNvPr id="11" name="Espace réservé du numéro de diapositive 10">
            <a:extLst>
              <a:ext uri="{FF2B5EF4-FFF2-40B4-BE49-F238E27FC236}">
                <a16:creationId xmlns:a16="http://schemas.microsoft.com/office/drawing/2014/main" id="{323D7EBE-BC7D-4AC5-AD6B-FCD5D270E1C6}"/>
              </a:ext>
            </a:extLst>
          </p:cNvPr>
          <p:cNvSpPr>
            <a:spLocks noGrp="1"/>
          </p:cNvSpPr>
          <p:nvPr>
            <p:ph type="sldNum" sz="quarter" idx="16"/>
          </p:nvPr>
        </p:nvSpPr>
        <p:spPr/>
        <p:txBody>
          <a:bodyPr/>
          <a:lstStyle/>
          <a:p>
            <a:pPr defTabSz="609570"/>
            <a:fld id="{6B54B0F7-55DD-40D6-B7F4-70B586885C0B}" type="slidenum">
              <a:rPr lang="en-US" smtClean="0">
                <a:solidFill>
                  <a:prstClr val="black"/>
                </a:solidFill>
              </a:rPr>
              <a:pPr defTabSz="609570"/>
              <a:t>‹#›</a:t>
            </a:fld>
            <a:endParaRPr lang="en-US">
              <a:solidFill>
                <a:prstClr val="black"/>
              </a:solidFill>
            </a:endParaRPr>
          </a:p>
        </p:txBody>
      </p:sp>
      <p:sp>
        <p:nvSpPr>
          <p:cNvPr id="3" name="Text Placeholder 2">
            <a:extLst>
              <a:ext uri="{FF2B5EF4-FFF2-40B4-BE49-F238E27FC236}">
                <a16:creationId xmlns:a16="http://schemas.microsoft.com/office/drawing/2014/main" id="{D0E56171-4788-4B4A-B8DB-98CB348C66F3}"/>
              </a:ext>
            </a:extLst>
          </p:cNvPr>
          <p:cNvSpPr>
            <a:spLocks noGrp="1"/>
          </p:cNvSpPr>
          <p:nvPr>
            <p:ph type="body" sz="quarter" idx="21"/>
          </p:nvPr>
        </p:nvSpPr>
        <p:spPr>
          <a:xfrm>
            <a:off x="442033" y="1943802"/>
            <a:ext cx="11304000" cy="42952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Espace réservé du texte 4">
            <a:extLst>
              <a:ext uri="{FF2B5EF4-FFF2-40B4-BE49-F238E27FC236}">
                <a16:creationId xmlns:a16="http://schemas.microsoft.com/office/drawing/2014/main" id="{E214CB94-27AF-41B7-A363-829DCFEBE7A6}"/>
              </a:ext>
            </a:extLst>
          </p:cNvPr>
          <p:cNvSpPr>
            <a:spLocks noGrp="1"/>
          </p:cNvSpPr>
          <p:nvPr>
            <p:ph type="body" sz="quarter" idx="22"/>
          </p:nvPr>
        </p:nvSpPr>
        <p:spPr>
          <a:xfrm>
            <a:off x="444973" y="1577580"/>
            <a:ext cx="11304000" cy="246221"/>
          </a:xfrm>
        </p:spPr>
        <p:txBody>
          <a:bodyPr wrap="square">
            <a:spAutoFit/>
          </a:bodyPr>
          <a:lstStyle>
            <a:lvl1pPr>
              <a:lnSpc>
                <a:spcPct val="100000"/>
              </a:lnSpc>
              <a:spcAft>
                <a:spcPts val="0"/>
              </a:spcAft>
              <a:defRPr sz="1600" b="0" i="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0" indent="0">
              <a:spcBef>
                <a:spcPts val="533"/>
              </a:spcBef>
              <a:buFont typeface="Arial" panose="020B0604020202020204" pitchFamily="34" charset="0"/>
              <a:buNone/>
              <a:defRPr sz="1600"/>
            </a:lvl2pPr>
            <a:lvl3pPr>
              <a:lnSpc>
                <a:spcPct val="110000"/>
              </a:lnSpc>
              <a:defRPr lang="en-US" sz="1333" kern="1200" dirty="0" smtClean="0">
                <a:solidFill>
                  <a:schemeClr val="tx1"/>
                </a:solidFill>
                <a:latin typeface="Sanofi Sans 3 Regular"/>
                <a:ea typeface="+mn-ea"/>
                <a:cs typeface="+mn-cs"/>
              </a:defRPr>
            </a:lvl3pPr>
            <a:lvl4pPr>
              <a:defRPr sz="1333"/>
            </a:lvl4pPr>
            <a:lvl5pPr>
              <a:defRPr sz="1333"/>
            </a:lvl5pPr>
          </a:lstStyle>
          <a:p>
            <a:pPr lvl="0"/>
            <a:r>
              <a:rPr lang="en-US" noProof="0"/>
              <a:t>Click to edit Master text styles</a:t>
            </a:r>
          </a:p>
        </p:txBody>
      </p:sp>
      <p:sp>
        <p:nvSpPr>
          <p:cNvPr id="2" name="Title 1">
            <a:extLst>
              <a:ext uri="{FF2B5EF4-FFF2-40B4-BE49-F238E27FC236}">
                <a16:creationId xmlns:a16="http://schemas.microsoft.com/office/drawing/2014/main" id="{397577A6-F24A-4B6D-B7E1-FB31180BD644}"/>
              </a:ext>
            </a:extLst>
          </p:cNvPr>
          <p:cNvSpPr>
            <a:spLocks noGrp="1"/>
          </p:cNvSpPr>
          <p:nvPr>
            <p:ph type="title"/>
          </p:nvPr>
        </p:nvSpPr>
        <p:spPr>
          <a:xfrm>
            <a:off x="442033" y="244857"/>
            <a:ext cx="11313600" cy="748247"/>
          </a:xfrm>
        </p:spPr>
        <p:txBody>
          <a:bodyPr/>
          <a:lstStyle/>
          <a:p>
            <a:r>
              <a:rPr lang="en-US"/>
              <a:t>Click to edit Master title style</a:t>
            </a:r>
          </a:p>
        </p:txBody>
      </p:sp>
    </p:spTree>
    <p:extLst>
      <p:ext uri="{BB962C8B-B14F-4D97-AF65-F5344CB8AC3E}">
        <p14:creationId xmlns:p14="http://schemas.microsoft.com/office/powerpoint/2010/main" val="1181121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2800" y="167640"/>
            <a:ext cx="10565728" cy="787400"/>
          </a:xfrm>
          <a:noFill/>
        </p:spPr>
        <p:txBody>
          <a:bodyPr/>
          <a:lstStyle/>
          <a:p>
            <a:r>
              <a:rPr lang="en-US"/>
              <a:t>Click to edit Master title style</a:t>
            </a:r>
          </a:p>
        </p:txBody>
      </p:sp>
      <p:sp>
        <p:nvSpPr>
          <p:cNvPr id="3" name="Content Placeholder 2"/>
          <p:cNvSpPr>
            <a:spLocks noGrp="1"/>
          </p:cNvSpPr>
          <p:nvPr>
            <p:ph idx="1"/>
          </p:nvPr>
        </p:nvSpPr>
        <p:spPr>
          <a:xfrm>
            <a:off x="812800" y="1676400"/>
            <a:ext cx="10565728" cy="4419600"/>
          </a:xfrm>
        </p:spPr>
        <p:txBody>
          <a:bodyPr/>
          <a:lstStyle>
            <a:lvl1pPr>
              <a:spcBef>
                <a:spcPts val="900"/>
              </a:spcBef>
              <a:defRPr/>
            </a:lvl1pPr>
            <a:lvl2pPr>
              <a:spcBef>
                <a:spcPts val="0"/>
              </a:spcBef>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5"/>
          <p:cNvSpPr>
            <a:spLocks noGrp="1"/>
          </p:cNvSpPr>
          <p:nvPr>
            <p:ph type="body" sz="quarter" idx="11"/>
          </p:nvPr>
        </p:nvSpPr>
        <p:spPr>
          <a:xfrm>
            <a:off x="812801" y="6248400"/>
            <a:ext cx="10565726" cy="457200"/>
          </a:xfrm>
        </p:spPr>
        <p:txBody>
          <a:bodyPr lIns="0" tIns="0" rIns="0" bIns="0" anchor="b"/>
          <a:lstStyle>
            <a:lvl1pPr marL="0" indent="0">
              <a:spcBef>
                <a:spcPts val="0"/>
              </a:spcBef>
              <a:buNone/>
              <a:defRPr sz="1200"/>
            </a:lvl1pPr>
          </a:lstStyle>
          <a:p>
            <a:pPr lvl="0"/>
            <a:r>
              <a:rPr lang="en-US"/>
              <a:t>Click to edit Master text styles</a:t>
            </a:r>
          </a:p>
        </p:txBody>
      </p:sp>
      <p:sp>
        <p:nvSpPr>
          <p:cNvPr id="8" name="Slide Number Placeholder 1"/>
          <p:cNvSpPr>
            <a:spLocks noGrp="1"/>
          </p:cNvSpPr>
          <p:nvPr>
            <p:ph type="sldNum" sz="quarter" idx="12"/>
          </p:nvPr>
        </p:nvSpPr>
        <p:spPr>
          <a:xfrm>
            <a:off x="11378528" y="6340475"/>
            <a:ext cx="591800" cy="365125"/>
          </a:xfrm>
        </p:spPr>
        <p:txBody>
          <a:bodyPr lIns="0" tIns="0" rIns="0" bIns="0" anchor="b" anchorCtr="0"/>
          <a:lstStyle>
            <a:lvl1pPr algn="r" fontAlgn="auto">
              <a:spcBef>
                <a:spcPts val="0"/>
              </a:spcBef>
              <a:spcAft>
                <a:spcPts val="0"/>
              </a:spcAft>
              <a:defRPr sz="1200" b="0" baseline="0">
                <a:solidFill>
                  <a:srgbClr val="000000">
                    <a:tint val="75000"/>
                  </a:srgbClr>
                </a:solidFill>
              </a:defRPr>
            </a:lvl1pPr>
          </a:lstStyle>
          <a:p>
            <a:pPr>
              <a:defRPr/>
            </a:pPr>
            <a:fld id="{2BE16F37-D63B-443C-96C0-C234F1098F79}" type="slidenum">
              <a:rPr lang="en-US"/>
              <a:pPr>
                <a:defRPr/>
              </a:pPr>
              <a:t>‹#›</a:t>
            </a:fld>
            <a:endParaRPr lang="en-US"/>
          </a:p>
        </p:txBody>
      </p:sp>
    </p:spTree>
    <p:extLst>
      <p:ext uri="{BB962C8B-B14F-4D97-AF65-F5344CB8AC3E}">
        <p14:creationId xmlns:p14="http://schemas.microsoft.com/office/powerpoint/2010/main" val="1961345760"/>
      </p:ext>
    </p:extLst>
  </p:cSld>
  <p:clrMapOvr>
    <a:masterClrMapping/>
  </p:clrMapOvr>
  <p:extLst>
    <p:ext uri="{DCECCB84-F9BA-43D5-87BE-67443E8EF086}">
      <p15:sldGuideLst xmlns:p15="http://schemas.microsoft.com/office/powerpoint/2012/main">
        <p15:guide id="1" pos="512">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theme" Target="../theme/theme2.xml"/><Relationship Id="rId5" Type="http://schemas.openxmlformats.org/officeDocument/2006/relationships/slideLayout" Target="../slideLayouts/slideLayout8.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Chord 5">
            <a:extLst>
              <a:ext uri="{FF2B5EF4-FFF2-40B4-BE49-F238E27FC236}">
                <a16:creationId xmlns:a16="http://schemas.microsoft.com/office/drawing/2014/main" id="{A9F5251F-41E2-49CE-9F9F-80A54FB5E7AC}"/>
              </a:ext>
            </a:extLst>
          </p:cNvPr>
          <p:cNvSpPr/>
          <p:nvPr userDrawn="1"/>
        </p:nvSpPr>
        <p:spPr>
          <a:xfrm rot="16583136">
            <a:off x="10308612" y="-319273"/>
            <a:ext cx="1674125" cy="1674125"/>
          </a:xfrm>
          <a:prstGeom prst="chord">
            <a:avLst>
              <a:gd name="adj1" fmla="val 2700000"/>
              <a:gd name="adj2" fmla="val 18115844"/>
            </a:avLst>
          </a:prstGeom>
          <a:solidFill>
            <a:schemeClr val="accent6">
              <a:lumMod val="20000"/>
              <a:lumOff val="80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2" name="Title Placeholder "/>
          <p:cNvSpPr>
            <a:spLocks noGrp="1"/>
          </p:cNvSpPr>
          <p:nvPr>
            <p:ph type="title"/>
          </p:nvPr>
        </p:nvSpPr>
        <p:spPr>
          <a:xfrm>
            <a:off x="439200" y="404285"/>
            <a:ext cx="11313600" cy="866796"/>
          </a:xfrm>
          <a:prstGeom prst="rect">
            <a:avLst/>
          </a:prstGeom>
        </p:spPr>
        <p:txBody>
          <a:bodyPr vert="horz" lIns="36000" tIns="0" rIns="0" bIns="0" rtlCol="0" anchor="t">
            <a:normAutofit/>
          </a:bodyPr>
          <a:lstStyle/>
          <a:p>
            <a:endParaRPr lang="en-US" noProof="0" dirty="0"/>
          </a:p>
        </p:txBody>
      </p:sp>
      <p:sp>
        <p:nvSpPr>
          <p:cNvPr id="3" name="Text Placeholder "/>
          <p:cNvSpPr>
            <a:spLocks noGrp="1"/>
          </p:cNvSpPr>
          <p:nvPr>
            <p:ph type="body" idx="1"/>
          </p:nvPr>
        </p:nvSpPr>
        <p:spPr>
          <a:xfrm>
            <a:off x="444000" y="1565073"/>
            <a:ext cx="11304000" cy="4264228"/>
          </a:xfrm>
          <a:prstGeom prst="rect">
            <a:avLst/>
          </a:prstGeom>
        </p:spPr>
        <p:txBody>
          <a:bodyPr vert="horz" lIns="36000" tIns="0" rIns="0" bIns="0" rtlCol="0">
            <a:noAutofit/>
          </a:bodyPr>
          <a:lstStyle/>
          <a:p>
            <a:pPr lvl="0"/>
            <a:r>
              <a:rPr lang="en-US" noProof="0" dirty="0"/>
              <a:t>Click to edit Master text styles</a:t>
            </a:r>
          </a:p>
          <a:p>
            <a:pPr lvl="1"/>
            <a:r>
              <a:rPr lang="en-US" dirty="0"/>
              <a:t>Second level</a:t>
            </a:r>
          </a:p>
          <a:p>
            <a:pPr lvl="3"/>
            <a:r>
              <a:rPr lang="en-US" dirty="0"/>
              <a:t>Third level</a:t>
            </a:r>
          </a:p>
          <a:p>
            <a:pPr lvl="4"/>
            <a:r>
              <a:rPr lang="en-US" dirty="0"/>
              <a:t>Fourth level</a:t>
            </a:r>
          </a:p>
          <a:p>
            <a:pPr lvl="5"/>
            <a:r>
              <a:rPr lang="en-US" dirty="0"/>
              <a:t>Fifth level</a:t>
            </a:r>
          </a:p>
          <a:p>
            <a:pPr lvl="1"/>
            <a:endParaRPr lang="en-US" dirty="0"/>
          </a:p>
          <a:p>
            <a:pPr lvl="0"/>
            <a:endParaRPr lang="en-US" noProof="0" dirty="0"/>
          </a:p>
          <a:p>
            <a:pPr lvl="0"/>
            <a:endParaRPr lang="en-US" noProof="0" dirty="0"/>
          </a:p>
        </p:txBody>
      </p:sp>
      <p:sp>
        <p:nvSpPr>
          <p:cNvPr id="11" name="Chord 10">
            <a:extLst>
              <a:ext uri="{FF2B5EF4-FFF2-40B4-BE49-F238E27FC236}">
                <a16:creationId xmlns:a16="http://schemas.microsoft.com/office/drawing/2014/main" id="{79736A14-C3AA-4DB0-8243-376C047F7646}"/>
              </a:ext>
            </a:extLst>
          </p:cNvPr>
          <p:cNvSpPr/>
          <p:nvPr userDrawn="1"/>
        </p:nvSpPr>
        <p:spPr>
          <a:xfrm rot="393730">
            <a:off x="11487114" y="409156"/>
            <a:ext cx="875901" cy="875901"/>
          </a:xfrm>
          <a:prstGeom prst="chord">
            <a:avLst>
              <a:gd name="adj1" fmla="val 2700000"/>
              <a:gd name="adj2" fmla="val 18115844"/>
            </a:avLst>
          </a:prstGeom>
          <a:solidFill>
            <a:schemeClr val="accent2">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12" name="Chord 11">
            <a:extLst>
              <a:ext uri="{FF2B5EF4-FFF2-40B4-BE49-F238E27FC236}">
                <a16:creationId xmlns:a16="http://schemas.microsoft.com/office/drawing/2014/main" id="{8188CE1A-5D54-4CA6-977D-6C15450261AE}"/>
              </a:ext>
            </a:extLst>
          </p:cNvPr>
          <p:cNvSpPr/>
          <p:nvPr userDrawn="1"/>
        </p:nvSpPr>
        <p:spPr>
          <a:xfrm rot="11348995">
            <a:off x="-169924" y="5884976"/>
            <a:ext cx="875901" cy="875901"/>
          </a:xfrm>
          <a:prstGeom prst="chord">
            <a:avLst>
              <a:gd name="adj1" fmla="val 2700000"/>
              <a:gd name="adj2" fmla="val 18115844"/>
            </a:avLst>
          </a:prstGeom>
          <a:solidFill>
            <a:schemeClr val="accent4">
              <a:lumMod val="20000"/>
              <a:lumOff val="8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Tree>
    <p:extLst>
      <p:ext uri="{BB962C8B-B14F-4D97-AF65-F5344CB8AC3E}">
        <p14:creationId xmlns:p14="http://schemas.microsoft.com/office/powerpoint/2010/main" val="1170416126"/>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377" rtl="0" eaLnBrk="1" latinLnBrk="0" hangingPunct="1">
        <a:lnSpc>
          <a:spcPct val="90000"/>
        </a:lnSpc>
        <a:spcBef>
          <a:spcPct val="0"/>
        </a:spcBef>
        <a:buNone/>
        <a:defRPr lang="fr-FR" sz="2933" b="0" i="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p:titleStyle>
    <p:bodyStyle>
      <a:lvl1pPr marL="241294" indent="-241294" algn="l" defTabSz="914377" rtl="0" eaLnBrk="1" latinLnBrk="0" hangingPunct="1">
        <a:lnSpc>
          <a:spcPct val="100000"/>
        </a:lnSpc>
        <a:spcBef>
          <a:spcPts val="0"/>
        </a:spcBef>
        <a:spcAft>
          <a:spcPts val="400"/>
        </a:spcAft>
        <a:buClr>
          <a:schemeClr val="accent2"/>
        </a:buClr>
        <a:buFont typeface="Arial" panose="020B0604020202020204" pitchFamily="34" charset="0"/>
        <a:buChar char="•"/>
        <a:tabLst/>
        <a:defRPr sz="1867" b="0" i="0" kern="1200">
          <a:solidFill>
            <a:schemeClr val="accent1"/>
          </a:solidFill>
          <a:latin typeface="Verdana" panose="020B0604030504040204" pitchFamily="34" charset="0"/>
          <a:ea typeface="Verdana" panose="020B0604030504040204" pitchFamily="34" charset="0"/>
          <a:cs typeface="Verdana" panose="020B0604030504040204" pitchFamily="34" charset="0"/>
        </a:defRPr>
      </a:lvl1pPr>
      <a:lvl2pPr marL="469888" indent="-228594" algn="l" defTabSz="914377" rtl="0" eaLnBrk="1" latinLnBrk="0" hangingPunct="1">
        <a:lnSpc>
          <a:spcPct val="100000"/>
        </a:lnSpc>
        <a:spcBef>
          <a:spcPts val="0"/>
        </a:spcBef>
        <a:spcAft>
          <a:spcPts val="400"/>
        </a:spcAft>
        <a:buClr>
          <a:schemeClr val="accent2"/>
        </a:buClr>
        <a:buFont typeface="Arial" panose="020B0604020202020204" pitchFamily="34" charset="0"/>
        <a:buChar char="•"/>
        <a:tabLst/>
        <a:defRPr sz="1600" b="0" i="0" kern="1200">
          <a:solidFill>
            <a:schemeClr val="accent1"/>
          </a:solidFill>
          <a:latin typeface="Verdana" panose="020B0604030504040204" pitchFamily="34" charset="0"/>
          <a:ea typeface="Verdana" panose="020B0604030504040204" pitchFamily="34" charset="0"/>
          <a:cs typeface="Verdana" panose="020B0604030504040204" pitchFamily="34" charset="0"/>
        </a:defRPr>
      </a:lvl2pPr>
      <a:lvl3pPr marL="230710" indent="0" algn="l" defTabSz="914377" rtl="0" eaLnBrk="1" latinLnBrk="0" hangingPunct="1">
        <a:lnSpc>
          <a:spcPct val="125000"/>
        </a:lnSpc>
        <a:spcBef>
          <a:spcPts val="0"/>
        </a:spcBef>
        <a:buClr>
          <a:schemeClr val="accent2"/>
        </a:buClr>
        <a:buFont typeface="Arial" panose="020B0604020202020204" pitchFamily="34" charset="0"/>
        <a:buNone/>
        <a:tabLst/>
        <a:defRPr sz="1333" b="0" i="0" kern="120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marL="702716" indent="-228594" algn="l" defTabSz="914377" rtl="0" eaLnBrk="1" latinLnBrk="0" hangingPunct="1">
        <a:lnSpc>
          <a:spcPct val="100000"/>
        </a:lnSpc>
        <a:spcBef>
          <a:spcPts val="0"/>
        </a:spcBef>
        <a:spcAft>
          <a:spcPts val="400"/>
        </a:spcAft>
        <a:buClr>
          <a:schemeClr val="accent2"/>
        </a:buClr>
        <a:buFont typeface="Arial" panose="020B0604020202020204" pitchFamily="34" charset="0"/>
        <a:buChar char="•"/>
        <a:tabLst/>
        <a:defRPr sz="1467" b="0" i="0" kern="1200">
          <a:solidFill>
            <a:schemeClr val="accent1"/>
          </a:solidFill>
          <a:latin typeface="Verdana" panose="020B0604030504040204" pitchFamily="34" charset="0"/>
          <a:ea typeface="Verdana" panose="020B0604030504040204" pitchFamily="34" charset="0"/>
          <a:cs typeface="Verdana" panose="020B0604030504040204" pitchFamily="34" charset="0"/>
        </a:defRPr>
      </a:lvl4pPr>
      <a:lvl5pPr marL="948243" indent="-232828" algn="l" defTabSz="914377" rtl="0" eaLnBrk="1" latinLnBrk="0" hangingPunct="1">
        <a:lnSpc>
          <a:spcPct val="100000"/>
        </a:lnSpc>
        <a:spcBef>
          <a:spcPts val="0"/>
        </a:spcBef>
        <a:spcAft>
          <a:spcPts val="400"/>
        </a:spcAft>
        <a:buClr>
          <a:schemeClr val="accent2"/>
        </a:buClr>
        <a:buFont typeface="Arial" panose="020B0604020202020204" pitchFamily="34" charset="0"/>
        <a:buChar char="•"/>
        <a:tabLst/>
        <a:defRPr sz="1333" b="0" i="0" kern="1200">
          <a:solidFill>
            <a:schemeClr val="accent1"/>
          </a:solidFill>
          <a:latin typeface="+mj-lt"/>
          <a:ea typeface="Verdana" panose="020B0604030504040204" pitchFamily="34" charset="0"/>
          <a:cs typeface="Georgia" panose="02040502050405020303" pitchFamily="18" charset="0"/>
        </a:defRPr>
      </a:lvl5pPr>
      <a:lvl6pPr marL="1191654" indent="-228594" algn="l" defTabSz="914377" rtl="0" eaLnBrk="1" latinLnBrk="0" hangingPunct="1">
        <a:lnSpc>
          <a:spcPct val="90000"/>
        </a:lnSpc>
        <a:spcBef>
          <a:spcPts val="500"/>
        </a:spcBef>
        <a:buClr>
          <a:schemeClr val="accent2"/>
        </a:buClr>
        <a:buFont typeface="Arial" panose="020B0604020202020204" pitchFamily="34" charset="0"/>
        <a:buChar char="•"/>
        <a:defRPr sz="1333"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04">
          <p15:clr>
            <a:srgbClr val="F26B43"/>
          </p15:clr>
        </p15:guide>
        <p15:guide id="2" orient="horz" pos="599">
          <p15:clr>
            <a:srgbClr val="F26B43"/>
          </p15:clr>
        </p15:guide>
        <p15:guide id="3" orient="horz" pos="735">
          <p15:clr>
            <a:srgbClr val="F26B43"/>
          </p15:clr>
        </p15:guide>
        <p15:guide id="4" orient="horz" pos="2754">
          <p15:clr>
            <a:srgbClr val="F26B43"/>
          </p15:clr>
        </p15:guide>
        <p15:guide id="5" orient="horz" pos="191">
          <p15:clr>
            <a:srgbClr val="F26B43"/>
          </p15:clr>
        </p15:guide>
        <p15:guide id="6" pos="5556">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Chord 5">
            <a:extLst>
              <a:ext uri="{FF2B5EF4-FFF2-40B4-BE49-F238E27FC236}">
                <a16:creationId xmlns:a16="http://schemas.microsoft.com/office/drawing/2014/main" id="{A9F5251F-41E2-49CE-9F9F-80A54FB5E7AC}"/>
              </a:ext>
            </a:extLst>
          </p:cNvPr>
          <p:cNvSpPr/>
          <p:nvPr userDrawn="1"/>
        </p:nvSpPr>
        <p:spPr>
          <a:xfrm rot="16583136">
            <a:off x="10308612" y="-319273"/>
            <a:ext cx="1674125" cy="1674125"/>
          </a:xfrm>
          <a:prstGeom prst="chord">
            <a:avLst>
              <a:gd name="adj1" fmla="val 2700000"/>
              <a:gd name="adj2" fmla="val 18115844"/>
            </a:avLst>
          </a:prstGeom>
          <a:solidFill>
            <a:schemeClr val="accent6">
              <a:lumMod val="20000"/>
              <a:lumOff val="80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2" name="Title Placeholder "/>
          <p:cNvSpPr>
            <a:spLocks noGrp="1"/>
          </p:cNvSpPr>
          <p:nvPr>
            <p:ph type="title"/>
          </p:nvPr>
        </p:nvSpPr>
        <p:spPr>
          <a:xfrm>
            <a:off x="439200" y="404285"/>
            <a:ext cx="11313600" cy="866796"/>
          </a:xfrm>
          <a:prstGeom prst="rect">
            <a:avLst/>
          </a:prstGeom>
        </p:spPr>
        <p:txBody>
          <a:bodyPr vert="horz" lIns="36000" tIns="0" rIns="0" bIns="0" rtlCol="0" anchor="t">
            <a:normAutofit/>
          </a:bodyPr>
          <a:lstStyle/>
          <a:p>
            <a:endParaRPr lang="en-US" noProof="0" dirty="0"/>
          </a:p>
        </p:txBody>
      </p:sp>
      <p:sp>
        <p:nvSpPr>
          <p:cNvPr id="3" name="Text Placeholder "/>
          <p:cNvSpPr>
            <a:spLocks noGrp="1"/>
          </p:cNvSpPr>
          <p:nvPr>
            <p:ph type="body" idx="1"/>
          </p:nvPr>
        </p:nvSpPr>
        <p:spPr>
          <a:xfrm>
            <a:off x="444000" y="1565073"/>
            <a:ext cx="11304000" cy="4264228"/>
          </a:xfrm>
          <a:prstGeom prst="rect">
            <a:avLst/>
          </a:prstGeom>
        </p:spPr>
        <p:txBody>
          <a:bodyPr vert="horz" lIns="36000" tIns="0" rIns="0" bIns="0" rtlCol="0">
            <a:noAutofit/>
          </a:bodyPr>
          <a:lstStyle/>
          <a:p>
            <a:pPr lvl="0"/>
            <a:r>
              <a:rPr lang="en-US" noProof="0" dirty="0"/>
              <a:t>Click to edit Master text styles</a:t>
            </a:r>
          </a:p>
          <a:p>
            <a:pPr lvl="1"/>
            <a:r>
              <a:rPr lang="en-US" dirty="0"/>
              <a:t>Second level</a:t>
            </a:r>
          </a:p>
          <a:p>
            <a:pPr lvl="3"/>
            <a:r>
              <a:rPr lang="en-US" dirty="0"/>
              <a:t>Third level</a:t>
            </a:r>
          </a:p>
          <a:p>
            <a:pPr lvl="4"/>
            <a:r>
              <a:rPr lang="en-US" dirty="0"/>
              <a:t>Fourth level</a:t>
            </a:r>
          </a:p>
          <a:p>
            <a:pPr lvl="5"/>
            <a:r>
              <a:rPr lang="en-US" dirty="0"/>
              <a:t>Fifth level</a:t>
            </a:r>
          </a:p>
          <a:p>
            <a:pPr lvl="1"/>
            <a:endParaRPr lang="en-US" dirty="0"/>
          </a:p>
          <a:p>
            <a:pPr lvl="0"/>
            <a:endParaRPr lang="en-US" noProof="0" dirty="0"/>
          </a:p>
          <a:p>
            <a:pPr lvl="0"/>
            <a:endParaRPr lang="en-US" noProof="0" dirty="0"/>
          </a:p>
        </p:txBody>
      </p:sp>
      <p:sp>
        <p:nvSpPr>
          <p:cNvPr id="11" name="Chord 10">
            <a:extLst>
              <a:ext uri="{FF2B5EF4-FFF2-40B4-BE49-F238E27FC236}">
                <a16:creationId xmlns:a16="http://schemas.microsoft.com/office/drawing/2014/main" id="{79736A14-C3AA-4DB0-8243-376C047F7646}"/>
              </a:ext>
            </a:extLst>
          </p:cNvPr>
          <p:cNvSpPr/>
          <p:nvPr userDrawn="1"/>
        </p:nvSpPr>
        <p:spPr>
          <a:xfrm rot="393730">
            <a:off x="11487114" y="409156"/>
            <a:ext cx="875901" cy="875901"/>
          </a:xfrm>
          <a:prstGeom prst="chord">
            <a:avLst>
              <a:gd name="adj1" fmla="val 2700000"/>
              <a:gd name="adj2" fmla="val 18115844"/>
            </a:avLst>
          </a:prstGeom>
          <a:solidFill>
            <a:schemeClr val="accent2">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
        <p:nvSpPr>
          <p:cNvPr id="12" name="Chord 11">
            <a:extLst>
              <a:ext uri="{FF2B5EF4-FFF2-40B4-BE49-F238E27FC236}">
                <a16:creationId xmlns:a16="http://schemas.microsoft.com/office/drawing/2014/main" id="{8188CE1A-5D54-4CA6-977D-6C15450261AE}"/>
              </a:ext>
            </a:extLst>
          </p:cNvPr>
          <p:cNvSpPr/>
          <p:nvPr userDrawn="1"/>
        </p:nvSpPr>
        <p:spPr>
          <a:xfrm rot="11348995">
            <a:off x="-169924" y="5884976"/>
            <a:ext cx="875901" cy="875901"/>
          </a:xfrm>
          <a:prstGeom prst="chord">
            <a:avLst>
              <a:gd name="adj1" fmla="val 2700000"/>
              <a:gd name="adj2" fmla="val 18115844"/>
            </a:avLst>
          </a:prstGeom>
          <a:solidFill>
            <a:schemeClr val="accent4">
              <a:lumMod val="20000"/>
              <a:lumOff val="8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p>
        </p:txBody>
      </p:sp>
    </p:spTree>
    <p:extLst>
      <p:ext uri="{BB962C8B-B14F-4D97-AF65-F5344CB8AC3E}">
        <p14:creationId xmlns:p14="http://schemas.microsoft.com/office/powerpoint/2010/main" val="29291022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377" rtl="0" eaLnBrk="1" latinLnBrk="0" hangingPunct="1">
        <a:lnSpc>
          <a:spcPct val="90000"/>
        </a:lnSpc>
        <a:spcBef>
          <a:spcPct val="0"/>
        </a:spcBef>
        <a:buNone/>
        <a:defRPr lang="fr-FR" sz="2933" b="0" i="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p:titleStyle>
    <p:bodyStyle>
      <a:lvl1pPr marL="241294" indent="-241294" algn="l" defTabSz="914377" rtl="0" eaLnBrk="1" latinLnBrk="0" hangingPunct="1">
        <a:lnSpc>
          <a:spcPct val="100000"/>
        </a:lnSpc>
        <a:spcBef>
          <a:spcPts val="0"/>
        </a:spcBef>
        <a:spcAft>
          <a:spcPts val="400"/>
        </a:spcAft>
        <a:buClr>
          <a:schemeClr val="accent2"/>
        </a:buClr>
        <a:buFont typeface="Arial" panose="020B0604020202020204" pitchFamily="34" charset="0"/>
        <a:buChar char="•"/>
        <a:tabLst/>
        <a:defRPr sz="1867" b="0" i="0" kern="1200">
          <a:solidFill>
            <a:schemeClr val="accent1"/>
          </a:solidFill>
          <a:latin typeface="Verdana" panose="020B0604030504040204" pitchFamily="34" charset="0"/>
          <a:ea typeface="Verdana" panose="020B0604030504040204" pitchFamily="34" charset="0"/>
          <a:cs typeface="Verdana" panose="020B0604030504040204" pitchFamily="34" charset="0"/>
        </a:defRPr>
      </a:lvl1pPr>
      <a:lvl2pPr marL="469888" indent="-228594" algn="l" defTabSz="914377" rtl="0" eaLnBrk="1" latinLnBrk="0" hangingPunct="1">
        <a:lnSpc>
          <a:spcPct val="100000"/>
        </a:lnSpc>
        <a:spcBef>
          <a:spcPts val="0"/>
        </a:spcBef>
        <a:spcAft>
          <a:spcPts val="400"/>
        </a:spcAft>
        <a:buClr>
          <a:schemeClr val="accent2"/>
        </a:buClr>
        <a:buFont typeface="Arial" panose="020B0604020202020204" pitchFamily="34" charset="0"/>
        <a:buChar char="•"/>
        <a:tabLst/>
        <a:defRPr sz="1600" b="0" i="0" kern="1200">
          <a:solidFill>
            <a:schemeClr val="accent1"/>
          </a:solidFill>
          <a:latin typeface="Verdana" panose="020B0604030504040204" pitchFamily="34" charset="0"/>
          <a:ea typeface="Verdana" panose="020B0604030504040204" pitchFamily="34" charset="0"/>
          <a:cs typeface="Verdana" panose="020B0604030504040204" pitchFamily="34" charset="0"/>
        </a:defRPr>
      </a:lvl2pPr>
      <a:lvl3pPr marL="230710" indent="0" algn="l" defTabSz="914377" rtl="0" eaLnBrk="1" latinLnBrk="0" hangingPunct="1">
        <a:lnSpc>
          <a:spcPct val="125000"/>
        </a:lnSpc>
        <a:spcBef>
          <a:spcPts val="0"/>
        </a:spcBef>
        <a:buClr>
          <a:schemeClr val="accent2"/>
        </a:buClr>
        <a:buFont typeface="Arial" panose="020B0604020202020204" pitchFamily="34" charset="0"/>
        <a:buNone/>
        <a:tabLst/>
        <a:defRPr sz="1333" b="0" i="0" kern="120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marL="702716" indent="-228594" algn="l" defTabSz="914377" rtl="0" eaLnBrk="1" latinLnBrk="0" hangingPunct="1">
        <a:lnSpc>
          <a:spcPct val="100000"/>
        </a:lnSpc>
        <a:spcBef>
          <a:spcPts val="0"/>
        </a:spcBef>
        <a:spcAft>
          <a:spcPts val="400"/>
        </a:spcAft>
        <a:buClr>
          <a:schemeClr val="accent2"/>
        </a:buClr>
        <a:buFont typeface="Arial" panose="020B0604020202020204" pitchFamily="34" charset="0"/>
        <a:buChar char="•"/>
        <a:tabLst/>
        <a:defRPr sz="1467" b="0" i="0" kern="1200">
          <a:solidFill>
            <a:schemeClr val="accent1"/>
          </a:solidFill>
          <a:latin typeface="Verdana" panose="020B0604030504040204" pitchFamily="34" charset="0"/>
          <a:ea typeface="Verdana" panose="020B0604030504040204" pitchFamily="34" charset="0"/>
          <a:cs typeface="Verdana" panose="020B0604030504040204" pitchFamily="34" charset="0"/>
        </a:defRPr>
      </a:lvl4pPr>
      <a:lvl5pPr marL="948243" indent="-232828" algn="l" defTabSz="914377" rtl="0" eaLnBrk="1" latinLnBrk="0" hangingPunct="1">
        <a:lnSpc>
          <a:spcPct val="100000"/>
        </a:lnSpc>
        <a:spcBef>
          <a:spcPts val="0"/>
        </a:spcBef>
        <a:spcAft>
          <a:spcPts val="400"/>
        </a:spcAft>
        <a:buClr>
          <a:schemeClr val="accent2"/>
        </a:buClr>
        <a:buFont typeface="Arial" panose="020B0604020202020204" pitchFamily="34" charset="0"/>
        <a:buChar char="•"/>
        <a:tabLst/>
        <a:defRPr sz="1333" b="0" i="0" kern="1200">
          <a:solidFill>
            <a:schemeClr val="accent1"/>
          </a:solidFill>
          <a:latin typeface="+mj-lt"/>
          <a:ea typeface="Verdana" panose="020B0604030504040204" pitchFamily="34" charset="0"/>
          <a:cs typeface="Georgia" panose="02040502050405020303" pitchFamily="18" charset="0"/>
        </a:defRPr>
      </a:lvl5pPr>
      <a:lvl6pPr marL="1191654" indent="-228594" algn="l" defTabSz="914377" rtl="0" eaLnBrk="1" latinLnBrk="0" hangingPunct="1">
        <a:lnSpc>
          <a:spcPct val="90000"/>
        </a:lnSpc>
        <a:spcBef>
          <a:spcPts val="500"/>
        </a:spcBef>
        <a:buClr>
          <a:schemeClr val="accent2"/>
        </a:buClr>
        <a:buFont typeface="Arial" panose="020B0604020202020204" pitchFamily="34" charset="0"/>
        <a:buChar char="•"/>
        <a:defRPr sz="1333"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04">
          <p15:clr>
            <a:srgbClr val="F26B43"/>
          </p15:clr>
        </p15:guide>
        <p15:guide id="2" orient="horz" pos="599">
          <p15:clr>
            <a:srgbClr val="F26B43"/>
          </p15:clr>
        </p15:guide>
        <p15:guide id="3" orient="horz" pos="735">
          <p15:clr>
            <a:srgbClr val="F26B43"/>
          </p15:clr>
        </p15:guide>
        <p15:guide id="4" orient="horz" pos="2754">
          <p15:clr>
            <a:srgbClr val="F26B43"/>
          </p15:clr>
        </p15:guide>
        <p15:guide id="5" orient="horz" pos="191">
          <p15:clr>
            <a:srgbClr val="F26B43"/>
          </p15:clr>
        </p15:guide>
        <p15:guide id="6" pos="5556">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2800" y="165100"/>
            <a:ext cx="10566400" cy="787400"/>
          </a:xfrm>
          <a:prstGeom prst="rect">
            <a:avLst/>
          </a:prstGeom>
          <a:solidFill>
            <a:schemeClr val="bg1"/>
          </a:solidFill>
          <a:ln w="9525">
            <a:noFill/>
            <a:miter lim="800000"/>
            <a:headEnd/>
            <a:tailEnd/>
          </a:ln>
        </p:spPr>
        <p:txBody>
          <a:bodyPr vert="horz" wrap="square" lIns="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812800" y="1676400"/>
            <a:ext cx="10566400" cy="441960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87204" name="Line 4"/>
          <p:cNvSpPr>
            <a:spLocks noChangeShapeType="1"/>
          </p:cNvSpPr>
          <p:nvPr/>
        </p:nvSpPr>
        <p:spPr bwMode="auto">
          <a:xfrm>
            <a:off x="812800" y="1066800"/>
            <a:ext cx="10566400" cy="0"/>
          </a:xfrm>
          <a:prstGeom prst="line">
            <a:avLst/>
          </a:prstGeom>
          <a:noFill/>
          <a:ln w="53975">
            <a:solidFill>
              <a:srgbClr val="969696"/>
            </a:solidFill>
            <a:round/>
            <a:headEnd/>
            <a:tailEnd/>
          </a:ln>
          <a:effectLst/>
        </p:spPr>
        <p:txBody>
          <a:bodyPr wrap="none" anchor="ctr"/>
          <a:lstStyle/>
          <a:p>
            <a:pPr fontAlgn="base">
              <a:spcBef>
                <a:spcPct val="0"/>
              </a:spcBef>
              <a:spcAft>
                <a:spcPct val="25000"/>
              </a:spcAft>
              <a:buFontTx/>
              <a:buChar char="•"/>
              <a:defRPr/>
            </a:pPr>
            <a:endParaRPr lang="en-US" sz="3600" b="1" baseline="-25000">
              <a:solidFill>
                <a:srgbClr val="000000"/>
              </a:solidFill>
            </a:endParaRPr>
          </a:p>
        </p:txBody>
      </p:sp>
      <p:sp>
        <p:nvSpPr>
          <p:cNvPr id="1587225" name="Line 25"/>
          <p:cNvSpPr>
            <a:spLocks noChangeShapeType="1"/>
          </p:cNvSpPr>
          <p:nvPr userDrawn="1"/>
        </p:nvSpPr>
        <p:spPr bwMode="auto">
          <a:xfrm>
            <a:off x="812800" y="1143000"/>
            <a:ext cx="10566400" cy="0"/>
          </a:xfrm>
          <a:prstGeom prst="line">
            <a:avLst/>
          </a:prstGeom>
          <a:noFill/>
          <a:ln w="53975">
            <a:solidFill>
              <a:srgbClr val="A50021"/>
            </a:solidFill>
            <a:round/>
            <a:headEnd/>
            <a:tailEnd/>
          </a:ln>
          <a:effectLst/>
        </p:spPr>
        <p:txBody>
          <a:bodyPr wrap="none" anchor="ctr"/>
          <a:lstStyle/>
          <a:p>
            <a:pPr fontAlgn="base">
              <a:spcBef>
                <a:spcPct val="0"/>
              </a:spcBef>
              <a:spcAft>
                <a:spcPct val="25000"/>
              </a:spcAft>
              <a:buFontTx/>
              <a:buChar char="•"/>
              <a:defRPr/>
            </a:pPr>
            <a:endParaRPr lang="en-US" sz="3600" b="1" baseline="-25000">
              <a:solidFill>
                <a:srgbClr val="000000"/>
              </a:solidFill>
            </a:endParaRPr>
          </a:p>
        </p:txBody>
      </p:sp>
      <p:sp>
        <p:nvSpPr>
          <p:cNvPr id="2" name="Slide Number Placeholder 1"/>
          <p:cNvSpPr>
            <a:spLocks noGrp="1"/>
          </p:cNvSpPr>
          <p:nvPr>
            <p:ph type="sldNum" sz="quarter" idx="4"/>
          </p:nvPr>
        </p:nvSpPr>
        <p:spPr>
          <a:xfrm>
            <a:off x="9313333" y="6492880"/>
            <a:ext cx="2844800" cy="365125"/>
          </a:xfrm>
          <a:prstGeom prst="rect">
            <a:avLst/>
          </a:prstGeom>
        </p:spPr>
        <p:txBody>
          <a:bodyPr vert="horz" lIns="91440" tIns="45720" rIns="91440" bIns="45720" rtlCol="0" anchor="ctr"/>
          <a:lstStyle>
            <a:lvl1pPr algn="r">
              <a:defRPr sz="1200" b="1" baseline="-25000">
                <a:solidFill>
                  <a:srgbClr val="000000">
                    <a:tint val="75000"/>
                  </a:srgbClr>
                </a:solidFill>
                <a:latin typeface="+mn-lt"/>
              </a:defRPr>
            </a:lvl1pPr>
          </a:lstStyle>
          <a:p>
            <a:pPr fontAlgn="base">
              <a:spcBef>
                <a:spcPct val="0"/>
              </a:spcBef>
              <a:spcAft>
                <a:spcPct val="0"/>
              </a:spcAft>
              <a:defRPr/>
            </a:pPr>
            <a:fld id="{C4B6E519-2B19-4FD1-9DB5-C3407DF9395F}" type="slidenum">
              <a:rPr lang="en-US"/>
              <a:pPr fontAlgn="base">
                <a:spcBef>
                  <a:spcPct val="0"/>
                </a:spcBef>
                <a:spcAft>
                  <a:spcPct val="0"/>
                </a:spcAft>
                <a:defRPr/>
              </a:pPr>
              <a:t>‹#›</a:t>
            </a:fld>
            <a:endParaRPr lang="en-US"/>
          </a:p>
        </p:txBody>
      </p:sp>
      <p:sp>
        <p:nvSpPr>
          <p:cNvPr id="7" name="TextBox 6"/>
          <p:cNvSpPr txBox="1"/>
          <p:nvPr userDrawn="1"/>
        </p:nvSpPr>
        <p:spPr>
          <a:xfrm>
            <a:off x="914400" y="6497638"/>
            <a:ext cx="9144000" cy="277812"/>
          </a:xfrm>
          <a:prstGeom prst="rect">
            <a:avLst/>
          </a:prstGeom>
          <a:noFill/>
        </p:spPr>
        <p:txBody>
          <a:bodyPr>
            <a:spAutoFit/>
          </a:bodyPr>
          <a:lstStyle/>
          <a:p>
            <a:pPr fontAlgn="base">
              <a:spcBef>
                <a:spcPct val="0"/>
              </a:spcBef>
              <a:spcAft>
                <a:spcPct val="0"/>
              </a:spcAft>
              <a:defRPr/>
            </a:pPr>
            <a:endParaRPr lang="en-US" sz="1200" b="1">
              <a:solidFill>
                <a:srgbClr val="000000"/>
              </a:solidFill>
            </a:endParaRPr>
          </a:p>
        </p:txBody>
      </p:sp>
      <p:sp>
        <p:nvSpPr>
          <p:cNvPr id="4" name="TextBox 3"/>
          <p:cNvSpPr txBox="1"/>
          <p:nvPr userDrawn="1"/>
        </p:nvSpPr>
        <p:spPr>
          <a:xfrm>
            <a:off x="914400" y="6407155"/>
            <a:ext cx="8229600" cy="366713"/>
          </a:xfrm>
          <a:prstGeom prst="rect">
            <a:avLst/>
          </a:prstGeom>
          <a:noFill/>
        </p:spPr>
        <p:txBody>
          <a:bodyPr anchor="b"/>
          <a:lstStyle/>
          <a:p>
            <a:pPr fontAlgn="base">
              <a:spcBef>
                <a:spcPct val="0"/>
              </a:spcBef>
              <a:spcAft>
                <a:spcPct val="0"/>
              </a:spcAft>
              <a:defRPr/>
            </a:pPr>
            <a:endParaRPr lang="en-US" sz="1200">
              <a:solidFill>
                <a:srgbClr val="000000"/>
              </a:solidFill>
            </a:endParaRPr>
          </a:p>
        </p:txBody>
      </p:sp>
    </p:spTree>
    <p:extLst>
      <p:ext uri="{BB962C8B-B14F-4D97-AF65-F5344CB8AC3E}">
        <p14:creationId xmlns:p14="http://schemas.microsoft.com/office/powerpoint/2010/main" val="1650550488"/>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Lst>
  <p:hf hdr="0" ftr="0" dt="0"/>
  <p:txStyles>
    <p:titleStyle>
      <a:lvl1pPr algn="l" rtl="0" eaLnBrk="0" fontAlgn="base" hangingPunct="0">
        <a:spcBef>
          <a:spcPct val="0"/>
        </a:spcBef>
        <a:spcAft>
          <a:spcPct val="0"/>
        </a:spcAft>
        <a:defRPr sz="2800" b="1">
          <a:solidFill>
            <a:schemeClr val="tx1"/>
          </a:solidFill>
          <a:latin typeface="+mj-lt"/>
          <a:ea typeface="+mj-ea"/>
          <a:cs typeface="+mj-cs"/>
        </a:defRPr>
      </a:lvl1pPr>
      <a:lvl2pPr algn="l" rtl="0" eaLnBrk="0" fontAlgn="base" hangingPunct="0">
        <a:spcBef>
          <a:spcPct val="0"/>
        </a:spcBef>
        <a:spcAft>
          <a:spcPct val="0"/>
        </a:spcAft>
        <a:defRPr sz="2800" b="1">
          <a:solidFill>
            <a:schemeClr val="tx1"/>
          </a:solidFill>
          <a:latin typeface="Arial" charset="0"/>
        </a:defRPr>
      </a:lvl2pPr>
      <a:lvl3pPr algn="l" rtl="0" eaLnBrk="0" fontAlgn="base" hangingPunct="0">
        <a:spcBef>
          <a:spcPct val="0"/>
        </a:spcBef>
        <a:spcAft>
          <a:spcPct val="0"/>
        </a:spcAft>
        <a:defRPr sz="2800" b="1">
          <a:solidFill>
            <a:schemeClr val="tx1"/>
          </a:solidFill>
          <a:latin typeface="Arial" charset="0"/>
        </a:defRPr>
      </a:lvl3pPr>
      <a:lvl4pPr algn="l" rtl="0" eaLnBrk="0" fontAlgn="base" hangingPunct="0">
        <a:spcBef>
          <a:spcPct val="0"/>
        </a:spcBef>
        <a:spcAft>
          <a:spcPct val="0"/>
        </a:spcAft>
        <a:defRPr sz="2800" b="1">
          <a:solidFill>
            <a:schemeClr val="tx1"/>
          </a:solidFill>
          <a:latin typeface="Arial" charset="0"/>
        </a:defRPr>
      </a:lvl4pPr>
      <a:lvl5pPr algn="l" rtl="0" eaLnBrk="0" fontAlgn="base" hangingPunct="0">
        <a:spcBef>
          <a:spcPct val="0"/>
        </a:spcBef>
        <a:spcAft>
          <a:spcPct val="0"/>
        </a:spcAft>
        <a:defRPr sz="2800" b="1">
          <a:solidFill>
            <a:schemeClr val="tx1"/>
          </a:solidFill>
          <a:latin typeface="Arial" charset="0"/>
        </a:defRPr>
      </a:lvl5pPr>
      <a:lvl6pPr marL="457200" algn="l" rtl="0" fontAlgn="base">
        <a:spcBef>
          <a:spcPct val="0"/>
        </a:spcBef>
        <a:spcAft>
          <a:spcPct val="0"/>
        </a:spcAft>
        <a:defRPr sz="3200" b="1">
          <a:solidFill>
            <a:schemeClr val="tx1"/>
          </a:solidFill>
          <a:latin typeface="Arial" charset="0"/>
        </a:defRPr>
      </a:lvl6pPr>
      <a:lvl7pPr marL="914400" algn="l" rtl="0" fontAlgn="base">
        <a:spcBef>
          <a:spcPct val="0"/>
        </a:spcBef>
        <a:spcAft>
          <a:spcPct val="0"/>
        </a:spcAft>
        <a:defRPr sz="3200" b="1">
          <a:solidFill>
            <a:schemeClr val="tx1"/>
          </a:solidFill>
          <a:latin typeface="Arial" charset="0"/>
        </a:defRPr>
      </a:lvl7pPr>
      <a:lvl8pPr marL="1371600" algn="l" rtl="0" fontAlgn="base">
        <a:spcBef>
          <a:spcPct val="0"/>
        </a:spcBef>
        <a:spcAft>
          <a:spcPct val="0"/>
        </a:spcAft>
        <a:defRPr sz="3200" b="1">
          <a:solidFill>
            <a:schemeClr val="tx1"/>
          </a:solidFill>
          <a:latin typeface="Arial" charset="0"/>
        </a:defRPr>
      </a:lvl8pPr>
      <a:lvl9pPr marL="1828800" algn="l" rtl="0" fontAlgn="base">
        <a:spcBef>
          <a:spcPct val="0"/>
        </a:spcBef>
        <a:spcAft>
          <a:spcPct val="0"/>
        </a:spcAft>
        <a:defRPr sz="3200" b="1">
          <a:solidFill>
            <a:schemeClr val="tx1"/>
          </a:solidFill>
          <a:latin typeface="Arial" charset="0"/>
        </a:defRPr>
      </a:lvl9pPr>
    </p:titleStyle>
    <p:bodyStyle>
      <a:lvl1pPr marL="342900" indent="-342900" algn="l" rtl="0" eaLnBrk="0" fontAlgn="base" hangingPunct="0">
        <a:spcBef>
          <a:spcPct val="20000"/>
        </a:spcBef>
        <a:spcAft>
          <a:spcPct val="0"/>
        </a:spcAft>
        <a:buClr>
          <a:srgbClr val="990000"/>
        </a:buClr>
        <a:buFont typeface="Symbol" pitchFamily="18" charset="2"/>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2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3" Type="http://schemas.microsoft.com/office/2018/10/relationships/comments" Target="../comments/modernComment_7FE4E62D_C359A0BF.xml"/><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microsoft.com/office/2018/10/relationships/comments" Target="../comments/modernComment_7FE4E633_D57CFB39.xml"/><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microsoft.com/office/2018/10/relationships/comments" Target="../comments/modernComment_7FE4E63F_C407F3B.xml"/><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89D9D8B7-9DF2-CB43-A7AF-1A9E93AF9201}"/>
              </a:ext>
            </a:extLst>
          </p:cNvPr>
          <p:cNvSpPr>
            <a:spLocks noGrp="1"/>
          </p:cNvSpPr>
          <p:nvPr>
            <p:ph type="body" sz="quarter" idx="11"/>
          </p:nvPr>
        </p:nvSpPr>
        <p:spPr>
          <a:xfrm>
            <a:off x="1475232" y="5231790"/>
            <a:ext cx="9241536" cy="338554"/>
          </a:xfrm>
        </p:spPr>
        <p:txBody>
          <a:bodyPr wrap="square" anchor="ctr">
            <a:spAutoFit/>
          </a:bodyPr>
          <a:lstStyle/>
          <a:p>
            <a:pPr>
              <a:spcBef>
                <a:spcPts val="0"/>
              </a:spcBef>
            </a:pPr>
            <a:r>
              <a:rPr lang="en-US" b="0" dirty="0">
                <a:latin typeface="Trebuchet MS" panose="020B0603020202020204" pitchFamily="34" charset="0"/>
              </a:rPr>
              <a:t>Gilead Sciences, Inc. Foster City, California, USA</a:t>
            </a:r>
          </a:p>
        </p:txBody>
      </p:sp>
      <p:sp>
        <p:nvSpPr>
          <p:cNvPr id="2" name="Title 1">
            <a:extLst>
              <a:ext uri="{FF2B5EF4-FFF2-40B4-BE49-F238E27FC236}">
                <a16:creationId xmlns:a16="http://schemas.microsoft.com/office/drawing/2014/main" id="{93521221-07E2-414B-AAB7-A97450E3C606}"/>
              </a:ext>
            </a:extLst>
          </p:cNvPr>
          <p:cNvSpPr>
            <a:spLocks noGrp="1"/>
          </p:cNvSpPr>
          <p:nvPr>
            <p:ph type="ctrTitle"/>
          </p:nvPr>
        </p:nvSpPr>
        <p:spPr>
          <a:xfrm>
            <a:off x="921538" y="447869"/>
            <a:ext cx="10348924" cy="2816352"/>
          </a:xfrm>
        </p:spPr>
        <p:txBody>
          <a:bodyPr anchor="ctr">
            <a:noAutofit/>
          </a:bodyPr>
          <a:lstStyle/>
          <a:p>
            <a:r>
              <a:rPr lang="en-GB" sz="3600" dirty="0">
                <a:latin typeface="Trebuchet MS" panose="020B0603020202020204" pitchFamily="34" charset="0"/>
              </a:rPr>
              <a:t>Resistance Analysis of Long-Acting Lenacapavir in Heavily Treatment‑Experienced People </a:t>
            </a:r>
            <a:br>
              <a:rPr lang="en-GB" sz="3600" dirty="0">
                <a:latin typeface="Trebuchet MS" panose="020B0603020202020204" pitchFamily="34" charset="0"/>
              </a:rPr>
            </a:br>
            <a:r>
              <a:rPr lang="en-GB" sz="3600" dirty="0">
                <a:latin typeface="Trebuchet MS" panose="020B0603020202020204" pitchFamily="34" charset="0"/>
              </a:rPr>
              <a:t>with HIV after 104 Weeks of Treatment</a:t>
            </a:r>
            <a:endParaRPr lang="en-US" sz="3600" dirty="0">
              <a:latin typeface="Trebuchet MS" panose="020B0603020202020204" pitchFamily="34" charset="0"/>
            </a:endParaRPr>
          </a:p>
        </p:txBody>
      </p:sp>
      <p:sp>
        <p:nvSpPr>
          <p:cNvPr id="6" name="Subtitle 5">
            <a:extLst>
              <a:ext uri="{FF2B5EF4-FFF2-40B4-BE49-F238E27FC236}">
                <a16:creationId xmlns:a16="http://schemas.microsoft.com/office/drawing/2014/main" id="{F67B5FB1-1003-4B37-9C5B-9E5D6CA066D2}"/>
              </a:ext>
            </a:extLst>
          </p:cNvPr>
          <p:cNvSpPr>
            <a:spLocks noGrp="1"/>
          </p:cNvSpPr>
          <p:nvPr>
            <p:ph type="subTitle" idx="1"/>
          </p:nvPr>
        </p:nvSpPr>
        <p:spPr>
          <a:xfrm>
            <a:off x="797981" y="3797301"/>
            <a:ext cx="10596038" cy="1257300"/>
          </a:xfrm>
        </p:spPr>
        <p:txBody>
          <a:bodyPr anchor="ctr"/>
          <a:lstStyle/>
          <a:p>
            <a:pPr>
              <a:lnSpc>
                <a:spcPts val="3200"/>
              </a:lnSpc>
              <a:spcBef>
                <a:spcPts val="0"/>
              </a:spcBef>
            </a:pPr>
            <a:r>
              <a:rPr lang="en-US" sz="2200" dirty="0">
                <a:latin typeface="Trebuchet MS" panose="020B0603020202020204" pitchFamily="34" charset="0"/>
              </a:rPr>
              <a:t>Nicolas Margot, Vamshi Jogiraju, Laurie VanderVeen, Vidula Naik,</a:t>
            </a:r>
            <a:br>
              <a:rPr lang="en-US" sz="2200" dirty="0">
                <a:latin typeface="Trebuchet MS" panose="020B0603020202020204" pitchFamily="34" charset="0"/>
              </a:rPr>
            </a:br>
            <a:r>
              <a:rPr lang="en-US" sz="2200" dirty="0">
                <a:latin typeface="Trebuchet MS" panose="020B0603020202020204" pitchFamily="34" charset="0"/>
              </a:rPr>
              <a:t>Hadas Dvory-Sobol, Martin S. Rhee, and Christian Callebaut</a:t>
            </a:r>
            <a:endParaRPr lang="en-US" sz="2200" baseline="30000" dirty="0">
              <a:latin typeface="Trebuchet MS" panose="020B0603020202020204" pitchFamily="34" charset="0"/>
            </a:endParaRPr>
          </a:p>
        </p:txBody>
      </p:sp>
      <p:sp>
        <p:nvSpPr>
          <p:cNvPr id="8" name="TextBox 7">
            <a:extLst>
              <a:ext uri="{FF2B5EF4-FFF2-40B4-BE49-F238E27FC236}">
                <a16:creationId xmlns:a16="http://schemas.microsoft.com/office/drawing/2014/main" id="{1E346CF0-D5B0-4D00-BCE9-CF877F2B94E8}"/>
              </a:ext>
            </a:extLst>
          </p:cNvPr>
          <p:cNvSpPr txBox="1"/>
          <p:nvPr/>
        </p:nvSpPr>
        <p:spPr>
          <a:xfrm>
            <a:off x="0" y="6384970"/>
            <a:ext cx="12192000" cy="307777"/>
          </a:xfrm>
          <a:prstGeom prst="rect">
            <a:avLst/>
          </a:prstGeom>
          <a:noFill/>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0000"/>
                </a:solidFill>
                <a:effectLst/>
                <a:uLnTx/>
                <a:uFillTx/>
                <a:latin typeface="Trebuchet MS" panose="020B0603020202020204" pitchFamily="34" charset="0"/>
              </a:rPr>
              <a:t>The 19</a:t>
            </a:r>
            <a:r>
              <a:rPr kumimoji="0" lang="en-GB" sz="1400" b="1" i="0" u="none" strike="noStrike" kern="1200" cap="none" spc="0" normalizeH="0" baseline="30000" noProof="0" dirty="0">
                <a:ln>
                  <a:noFill/>
                </a:ln>
                <a:solidFill>
                  <a:srgbClr val="000000"/>
                </a:solidFill>
                <a:effectLst/>
                <a:uLnTx/>
                <a:uFillTx/>
                <a:latin typeface="Trebuchet MS" panose="020B0603020202020204" pitchFamily="34" charset="0"/>
              </a:rPr>
              <a:t>th</a:t>
            </a:r>
            <a:r>
              <a:rPr kumimoji="0" lang="en-GB" sz="1400" b="1" i="0" u="none" strike="noStrike" kern="1200" cap="none" spc="0" normalizeH="0" baseline="0" noProof="0" dirty="0">
                <a:ln>
                  <a:noFill/>
                </a:ln>
                <a:solidFill>
                  <a:srgbClr val="000000"/>
                </a:solidFill>
                <a:effectLst/>
                <a:uLnTx/>
                <a:uFillTx/>
                <a:latin typeface="Trebuchet MS" panose="020B0603020202020204" pitchFamily="34" charset="0"/>
              </a:rPr>
              <a:t> European AIDS Conference. 18</a:t>
            </a:r>
            <a:r>
              <a:rPr kumimoji="0" lang="en-GB" sz="1400" b="1" i="0" u="none"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a:t>
            </a:r>
            <a:r>
              <a:rPr kumimoji="0" lang="en-GB" sz="1400" b="1" i="0" u="none" strike="noStrike" kern="1200" cap="none" spc="0" normalizeH="0" baseline="0" noProof="0" dirty="0">
                <a:ln>
                  <a:noFill/>
                </a:ln>
                <a:solidFill>
                  <a:srgbClr val="000000"/>
                </a:solidFill>
                <a:effectLst/>
                <a:uLnTx/>
                <a:uFillTx/>
                <a:latin typeface="Trebuchet MS" panose="020B0603020202020204" pitchFamily="34" charset="0"/>
              </a:rPr>
              <a:t>21 October 2023. Warsaw, Poland. Oral: PS8 O4</a:t>
            </a:r>
          </a:p>
        </p:txBody>
      </p:sp>
      <p:sp>
        <p:nvSpPr>
          <p:cNvPr id="3" name="Rectangle 2">
            <a:extLst>
              <a:ext uri="{FF2B5EF4-FFF2-40B4-BE49-F238E27FC236}">
                <a16:creationId xmlns:a16="http://schemas.microsoft.com/office/drawing/2014/main" id="{6D6354FD-230D-365F-DFB1-625B9311BB29}"/>
              </a:ext>
            </a:extLst>
          </p:cNvPr>
          <p:cNvSpPr/>
          <p:nvPr/>
        </p:nvSpPr>
        <p:spPr bwMode="auto">
          <a:xfrm>
            <a:off x="0" y="5794872"/>
            <a:ext cx="1112704" cy="1063128"/>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2500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Trebuchet MS" panose="020B0603020202020204" pitchFamily="34" charset="0"/>
            </a:endParaRPr>
          </a:p>
        </p:txBody>
      </p:sp>
      <p:sp>
        <p:nvSpPr>
          <p:cNvPr id="10" name="Rectangle 9">
            <a:extLst>
              <a:ext uri="{FF2B5EF4-FFF2-40B4-BE49-F238E27FC236}">
                <a16:creationId xmlns:a16="http://schemas.microsoft.com/office/drawing/2014/main" id="{7D6A079A-9241-8624-D9F9-BF92D29F6155}"/>
              </a:ext>
            </a:extLst>
          </p:cNvPr>
          <p:cNvSpPr/>
          <p:nvPr/>
        </p:nvSpPr>
        <p:spPr bwMode="auto">
          <a:xfrm>
            <a:off x="0" y="5772839"/>
            <a:ext cx="1079653" cy="1085161"/>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2500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Trebuchet MS" panose="020B0603020202020204" pitchFamily="34" charset="0"/>
            </a:endParaRPr>
          </a:p>
        </p:txBody>
      </p:sp>
      <p:sp>
        <p:nvSpPr>
          <p:cNvPr id="4" name="Rectangle 3">
            <a:extLst>
              <a:ext uri="{FF2B5EF4-FFF2-40B4-BE49-F238E27FC236}">
                <a16:creationId xmlns:a16="http://schemas.microsoft.com/office/drawing/2014/main" id="{12990986-803B-DFD2-13C4-D9E3DF46C72C}"/>
              </a:ext>
            </a:extLst>
          </p:cNvPr>
          <p:cNvSpPr/>
          <p:nvPr/>
        </p:nvSpPr>
        <p:spPr bwMode="auto">
          <a:xfrm>
            <a:off x="0" y="4963886"/>
            <a:ext cx="1733006" cy="1894114"/>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25000"/>
              </a:spcAft>
              <a:buClrTx/>
              <a:buSzTx/>
              <a:tabLst/>
            </a:pPr>
            <a:endParaRPr kumimoji="0" lang="en-GB" sz="1200" i="0" u="none" strike="noStrike" cap="none" normalizeH="0" dirty="0">
              <a:ln>
                <a:noFill/>
              </a:ln>
              <a:solidFill>
                <a:schemeClr val="tx1"/>
              </a:solidFill>
              <a:effectLst/>
              <a:latin typeface="Arial" charset="0"/>
            </a:endParaRPr>
          </a:p>
        </p:txBody>
      </p:sp>
      <p:pic>
        <p:nvPicPr>
          <p:cNvPr id="7" name="Picture 6" descr="A qr code with a white background&#10;&#10;Description automatically generated">
            <a:extLst>
              <a:ext uri="{FF2B5EF4-FFF2-40B4-BE49-F238E27FC236}">
                <a16:creationId xmlns:a16="http://schemas.microsoft.com/office/drawing/2014/main" id="{05A07A06-1F9C-D25E-E1C5-5FB3B6FC561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910" y="5656431"/>
            <a:ext cx="1123187" cy="1123187"/>
          </a:xfrm>
          <a:prstGeom prst="rect">
            <a:avLst/>
          </a:prstGeom>
        </p:spPr>
      </p:pic>
      <p:sp>
        <p:nvSpPr>
          <p:cNvPr id="9" name="TextBox 8">
            <a:extLst>
              <a:ext uri="{FF2B5EF4-FFF2-40B4-BE49-F238E27FC236}">
                <a16:creationId xmlns:a16="http://schemas.microsoft.com/office/drawing/2014/main" id="{8D11D418-8E10-37B1-071D-3B282C8B72F7}"/>
              </a:ext>
            </a:extLst>
          </p:cNvPr>
          <p:cNvSpPr txBox="1"/>
          <p:nvPr/>
        </p:nvSpPr>
        <p:spPr>
          <a:xfrm>
            <a:off x="218594" y="5112554"/>
            <a:ext cx="1295818" cy="517065"/>
          </a:xfrm>
          <a:prstGeom prst="rect">
            <a:avLst/>
          </a:prstGeom>
          <a:noFill/>
        </p:spPr>
        <p:txBody>
          <a:bodyPr wrap="square" lIns="0" tIns="0" rIns="0" bIns="0" rtlCol="0" anchor="b">
            <a:spAutoFit/>
          </a:bodyPr>
          <a:lstStyle/>
          <a:p>
            <a:pPr algn="ctr">
              <a:lnSpc>
                <a:spcPct val="80000"/>
              </a:lnSpc>
            </a:pPr>
            <a:r>
              <a:rPr lang="en-US" sz="1400" b="1" dirty="0">
                <a:latin typeface="Trebuchet MS" panose="020B0603020202020204" pitchFamily="34" charset="0"/>
              </a:rPr>
              <a:t>Please scan for plain language summary:</a:t>
            </a:r>
          </a:p>
        </p:txBody>
      </p:sp>
    </p:spTree>
    <p:extLst>
      <p:ext uri="{BB962C8B-B14F-4D97-AF65-F5344CB8AC3E}">
        <p14:creationId xmlns:p14="http://schemas.microsoft.com/office/powerpoint/2010/main" val="2238408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BDB61-0D08-40A8-AE07-6D039D7AE6A3}"/>
              </a:ext>
            </a:extLst>
          </p:cNvPr>
          <p:cNvSpPr>
            <a:spLocks noGrp="1"/>
          </p:cNvSpPr>
          <p:nvPr>
            <p:ph type="title"/>
          </p:nvPr>
        </p:nvSpPr>
        <p:spPr/>
        <p:txBody>
          <a:bodyPr/>
          <a:lstStyle/>
          <a:p>
            <a:r>
              <a:rPr lang="en-US" sz="2800" dirty="0"/>
              <a:t>Conclusions</a:t>
            </a:r>
            <a:endParaRPr lang="en-US" dirty="0"/>
          </a:p>
        </p:txBody>
      </p:sp>
      <p:sp>
        <p:nvSpPr>
          <p:cNvPr id="3" name="Content Placeholder 2">
            <a:extLst>
              <a:ext uri="{FF2B5EF4-FFF2-40B4-BE49-F238E27FC236}">
                <a16:creationId xmlns:a16="http://schemas.microsoft.com/office/drawing/2014/main" id="{83DBF440-954E-416F-A187-24BDBE665816}"/>
              </a:ext>
            </a:extLst>
          </p:cNvPr>
          <p:cNvSpPr>
            <a:spLocks noGrp="1"/>
          </p:cNvSpPr>
          <p:nvPr>
            <p:ph idx="1"/>
          </p:nvPr>
        </p:nvSpPr>
        <p:spPr>
          <a:xfrm>
            <a:off x="812800" y="1458088"/>
            <a:ext cx="10565726" cy="4301514"/>
          </a:xfrm>
        </p:spPr>
        <p:txBody>
          <a:bodyPr/>
          <a:lstStyle/>
          <a:p>
            <a:pPr>
              <a:lnSpc>
                <a:spcPts val="3000"/>
              </a:lnSpc>
              <a:spcBef>
                <a:spcPts val="1200"/>
              </a:spcBef>
              <a:spcAft>
                <a:spcPts val="900"/>
              </a:spcAft>
            </a:pPr>
            <a:r>
              <a:rPr lang="en-GB" sz="2300" dirty="0">
                <a:latin typeface="Trebuchet MS" panose="020B0603020202020204" pitchFamily="34" charset="0"/>
              </a:rPr>
              <a:t>Capella participants were HTE with limited treatment options</a:t>
            </a:r>
          </a:p>
          <a:p>
            <a:pPr>
              <a:lnSpc>
                <a:spcPts val="3000"/>
              </a:lnSpc>
              <a:spcBef>
                <a:spcPts val="1200"/>
              </a:spcBef>
              <a:spcAft>
                <a:spcPts val="900"/>
              </a:spcAft>
            </a:pPr>
            <a:r>
              <a:rPr lang="en-GB" sz="2300" dirty="0">
                <a:latin typeface="Trebuchet MS" panose="020B0603020202020204" pitchFamily="34" charset="0"/>
              </a:rPr>
              <a:t>Virologic suppression with LEN + OBR was maintained in 82% of participants (M=E) at Week 104</a:t>
            </a:r>
          </a:p>
          <a:p>
            <a:pPr>
              <a:lnSpc>
                <a:spcPts val="3000"/>
              </a:lnSpc>
              <a:spcBef>
                <a:spcPts val="1200"/>
              </a:spcBef>
              <a:spcAft>
                <a:spcPts val="900"/>
              </a:spcAft>
            </a:pPr>
            <a:r>
              <a:rPr lang="en-GB" sz="2300" dirty="0">
                <a:latin typeface="Trebuchet MS" panose="020B0603020202020204" pitchFamily="34" charset="0"/>
              </a:rPr>
              <a:t>LEN RAMs occurred in 14 out of 72 participants</a:t>
            </a:r>
          </a:p>
          <a:p>
            <a:pPr>
              <a:lnSpc>
                <a:spcPts val="3000"/>
              </a:lnSpc>
              <a:spcBef>
                <a:spcPts val="1200"/>
              </a:spcBef>
              <a:spcAft>
                <a:spcPts val="900"/>
              </a:spcAft>
            </a:pPr>
            <a:r>
              <a:rPr lang="en-GB" sz="2300" dirty="0">
                <a:latin typeface="Trebuchet MS" panose="020B0603020202020204" pitchFamily="34" charset="0"/>
              </a:rPr>
              <a:t>LEN RAMs were associated with either inadequate OBR adherence or an OBR lacking fully-active ARVs</a:t>
            </a:r>
          </a:p>
          <a:p>
            <a:pPr>
              <a:lnSpc>
                <a:spcPts val="3000"/>
              </a:lnSpc>
              <a:spcBef>
                <a:spcPts val="1200"/>
              </a:spcBef>
              <a:spcAft>
                <a:spcPts val="900"/>
              </a:spcAft>
            </a:pPr>
            <a:r>
              <a:rPr lang="en-GB" sz="2300" dirty="0">
                <a:latin typeface="Trebuchet MS" panose="020B0603020202020204" pitchFamily="34" charset="0"/>
              </a:rPr>
              <a:t>Most LEN RAMs were associated with </a:t>
            </a:r>
            <a:r>
              <a:rPr lang="en-GB" sz="2300">
                <a:latin typeface="Trebuchet MS" panose="020B0603020202020204" pitchFamily="34" charset="0"/>
              </a:rPr>
              <a:t>strong reduction in replication capacity</a:t>
            </a:r>
            <a:endParaRPr lang="en-GB" sz="2300" dirty="0">
              <a:latin typeface="Trebuchet MS" panose="020B0603020202020204" pitchFamily="34" charset="0"/>
            </a:endParaRPr>
          </a:p>
          <a:p>
            <a:pPr>
              <a:lnSpc>
                <a:spcPts val="3000"/>
              </a:lnSpc>
              <a:spcBef>
                <a:spcPts val="1200"/>
              </a:spcBef>
              <a:spcAft>
                <a:spcPts val="900"/>
              </a:spcAft>
            </a:pPr>
            <a:r>
              <a:rPr lang="en-GB" sz="2300">
                <a:latin typeface="Trebuchet MS" panose="020B0603020202020204" pitchFamily="34" charset="0"/>
              </a:rPr>
              <a:t>Some participants </a:t>
            </a:r>
            <a:r>
              <a:rPr lang="en-GB" sz="2300" dirty="0">
                <a:latin typeface="Trebuchet MS" panose="020B0603020202020204" pitchFamily="34" charset="0"/>
              </a:rPr>
              <a:t>with LEN RAMs resuppressed upon resumption of OBR or with an OBR change</a:t>
            </a:r>
          </a:p>
          <a:p>
            <a:pPr marL="0" indent="0">
              <a:lnSpc>
                <a:spcPts val="3000"/>
              </a:lnSpc>
              <a:spcBef>
                <a:spcPts val="1200"/>
              </a:spcBef>
              <a:spcAft>
                <a:spcPts val="900"/>
              </a:spcAft>
              <a:buNone/>
            </a:pPr>
            <a:endParaRPr lang="en-GB" dirty="0">
              <a:latin typeface="Trebuchet MS" panose="020B0603020202020204" pitchFamily="34" charset="0"/>
            </a:endParaRPr>
          </a:p>
        </p:txBody>
      </p:sp>
      <p:sp>
        <p:nvSpPr>
          <p:cNvPr id="4" name="Slide Number Placeholder 3">
            <a:extLst>
              <a:ext uri="{FF2B5EF4-FFF2-40B4-BE49-F238E27FC236}">
                <a16:creationId xmlns:a16="http://schemas.microsoft.com/office/drawing/2014/main" id="{24F25CC5-D56E-487F-B701-33E0B3F930CD}"/>
              </a:ext>
            </a:extLst>
          </p:cNvPr>
          <p:cNvSpPr>
            <a:spLocks noGrp="1"/>
          </p:cNvSpPr>
          <p:nvPr>
            <p:ph type="sldNum" sz="quarter" idx="12"/>
          </p:nvPr>
        </p:nvSpPr>
        <p:spPr>
          <a:xfrm>
            <a:off x="11378528" y="6340475"/>
            <a:ext cx="5918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8B34844-BF8C-48C5-ADF0-8D663D5097A1}" type="slidenum">
              <a:rPr kumimoji="0" lang="en-US" altLang="en-US" sz="1200" b="0" i="0" u="none" strike="noStrike" kern="1200" cap="none" spc="0" normalizeH="0" baseline="0" noProof="0" smtClean="0">
                <a:ln>
                  <a:noFill/>
                </a:ln>
                <a:solidFill>
                  <a:srgbClr val="000000">
                    <a:tint val="75000"/>
                  </a:srgb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altLang="en-US" sz="1200" b="0" i="0" u="none" strike="noStrike" kern="1200" cap="none" spc="0" normalizeH="0" baseline="0" noProof="0">
              <a:ln>
                <a:noFill/>
              </a:ln>
              <a:solidFill>
                <a:srgbClr val="000000">
                  <a:tint val="75000"/>
                </a:srgbClr>
              </a:solidFill>
              <a:effectLst/>
              <a:uLnTx/>
              <a:uFillTx/>
              <a:latin typeface="Arial"/>
              <a:ea typeface="+mn-ea"/>
              <a:cs typeface="+mn-cs"/>
            </a:endParaRPr>
          </a:p>
        </p:txBody>
      </p:sp>
      <p:sp>
        <p:nvSpPr>
          <p:cNvPr id="6" name="Text Placeholder 7">
            <a:extLst>
              <a:ext uri="{FF2B5EF4-FFF2-40B4-BE49-F238E27FC236}">
                <a16:creationId xmlns:a16="http://schemas.microsoft.com/office/drawing/2014/main" id="{8DBC5B35-869B-A9EA-5C36-0D06E13310E7}"/>
              </a:ext>
            </a:extLst>
          </p:cNvPr>
          <p:cNvSpPr>
            <a:spLocks noGrp="1"/>
          </p:cNvSpPr>
          <p:nvPr>
            <p:ph type="body" sz="quarter" idx="11"/>
          </p:nvPr>
        </p:nvSpPr>
        <p:spPr>
          <a:xfrm>
            <a:off x="812801" y="6247940"/>
            <a:ext cx="10565726" cy="457200"/>
          </a:xfrm>
        </p:spPr>
        <p:txBody>
          <a:bodyPr/>
          <a:lstStyle/>
          <a:p>
            <a:r>
              <a:rPr lang="en-US" sz="900" dirty="0">
                <a:latin typeface="Trebuchet MS" panose="020B0603020202020204" pitchFamily="34" charset="0"/>
              </a:rPr>
              <a:t>ARV, antiretroviral; HTE, heavily treatment experienced; LEN, lenacapavir; M=E, missing=excluded; OBR, optimized background regimen; RAM, resistance-associated mutation.</a:t>
            </a:r>
            <a:endParaRPr lang="en-US" sz="900" spc="0" dirty="0">
              <a:latin typeface="Trebuchet MS" panose="020B0603020202020204" pitchFamily="34" charset="0"/>
            </a:endParaRPr>
          </a:p>
        </p:txBody>
      </p:sp>
    </p:spTree>
    <p:extLst>
      <p:ext uri="{BB962C8B-B14F-4D97-AF65-F5344CB8AC3E}">
        <p14:creationId xmlns:p14="http://schemas.microsoft.com/office/powerpoint/2010/main" val="3277430975"/>
      </p:ext>
    </p:extLst>
  </p:cSld>
  <p:clrMapOvr>
    <a:masterClrMapping/>
  </p:clrMapOvr>
  <p:extLst>
    <p:ext uri="{6950BFC3-D8DA-4A85-94F7-54DA5524770B}">
      <p188:commentRel xmlns:p188="http://schemas.microsoft.com/office/powerpoint/2018/8/main" r:id="rId3"/>
    </p:ext>
  </p:extLs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9D2E227-3386-2614-9EB9-B4D6CF63C24B}"/>
              </a:ext>
            </a:extLst>
          </p:cNvPr>
          <p:cNvSpPr/>
          <p:nvPr/>
        </p:nvSpPr>
        <p:spPr bwMode="auto">
          <a:xfrm>
            <a:off x="8621486" y="1363642"/>
            <a:ext cx="2767238" cy="1309889"/>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25000"/>
              </a:spcAft>
              <a:buClrTx/>
              <a:buSzTx/>
              <a:tabLst/>
            </a:pPr>
            <a:endParaRPr kumimoji="0" lang="en-GB" sz="1200" i="0" u="none" strike="noStrike" cap="none" normalizeH="0" dirty="0">
              <a:ln>
                <a:noFill/>
              </a:ln>
              <a:solidFill>
                <a:schemeClr val="tx1"/>
              </a:solidFill>
              <a:effectLst/>
              <a:latin typeface="Arial" charset="0"/>
            </a:endParaRPr>
          </a:p>
        </p:txBody>
      </p:sp>
      <p:sp>
        <p:nvSpPr>
          <p:cNvPr id="2" name="Title 1"/>
          <p:cNvSpPr>
            <a:spLocks noGrp="1"/>
          </p:cNvSpPr>
          <p:nvPr>
            <p:ph type="title"/>
          </p:nvPr>
        </p:nvSpPr>
        <p:spPr/>
        <p:txBody>
          <a:bodyPr/>
          <a:lstStyle/>
          <a:p>
            <a:r>
              <a:rPr lang="en-US" sz="2600" dirty="0"/>
              <a:t>Acknowledgments</a:t>
            </a:r>
          </a:p>
        </p:txBody>
      </p:sp>
      <p:sp>
        <p:nvSpPr>
          <p:cNvPr id="3" name="Content Placeholder 2"/>
          <p:cNvSpPr>
            <a:spLocks noGrp="1"/>
          </p:cNvSpPr>
          <p:nvPr>
            <p:ph idx="1"/>
          </p:nvPr>
        </p:nvSpPr>
        <p:spPr>
          <a:xfrm>
            <a:off x="812800" y="1753273"/>
            <a:ext cx="10575925" cy="4138930"/>
          </a:xfrm>
        </p:spPr>
        <p:txBody>
          <a:bodyPr/>
          <a:lstStyle/>
          <a:p>
            <a:pPr marL="0" lvl="0" indent="0">
              <a:spcBef>
                <a:spcPts val="1200"/>
              </a:spcBef>
              <a:spcAft>
                <a:spcPts val="0"/>
              </a:spcAft>
              <a:buClr>
                <a:srgbClr val="E2E2E2">
                  <a:lumMod val="75000"/>
                </a:srgbClr>
              </a:buClr>
              <a:buNone/>
            </a:pPr>
            <a:r>
              <a:rPr lang="en-US" altLang="en-US" sz="1800" b="1" dirty="0">
                <a:solidFill>
                  <a:srgbClr val="00A0DE"/>
                </a:solidFill>
                <a:latin typeface="Trebuchet MS" panose="020B0603020202020204" pitchFamily="34" charset="0"/>
              </a:rPr>
              <a:t>We extend our thanks to:</a:t>
            </a:r>
          </a:p>
          <a:p>
            <a:pPr marL="0" lvl="0" indent="0">
              <a:spcBef>
                <a:spcPts val="1200"/>
              </a:spcBef>
              <a:spcAft>
                <a:spcPts val="0"/>
              </a:spcAft>
              <a:buClr>
                <a:srgbClr val="E2E2E2">
                  <a:lumMod val="75000"/>
                </a:srgbClr>
              </a:buClr>
              <a:buNone/>
            </a:pPr>
            <a:r>
              <a:rPr lang="en-US" altLang="en-US" sz="1800" dirty="0">
                <a:latin typeface="Trebuchet MS" panose="020B0603020202020204" pitchFamily="34" charset="0"/>
              </a:rPr>
              <a:t>The study participants and their families</a:t>
            </a:r>
          </a:p>
          <a:p>
            <a:pPr marL="0" lvl="0" indent="0">
              <a:spcBef>
                <a:spcPts val="1200"/>
              </a:spcBef>
              <a:spcAft>
                <a:spcPts val="0"/>
              </a:spcAft>
              <a:buClr>
                <a:srgbClr val="E2E2E2">
                  <a:lumMod val="75000"/>
                </a:srgbClr>
              </a:buClr>
              <a:buNone/>
            </a:pPr>
            <a:r>
              <a:rPr lang="en-US" altLang="en-US" sz="900" dirty="0">
                <a:latin typeface="Trebuchet MS" panose="020B0603020202020204" pitchFamily="34" charset="0"/>
              </a:rPr>
              <a:t> </a:t>
            </a:r>
          </a:p>
          <a:p>
            <a:pPr marL="0" lvl="0" indent="0">
              <a:spcBef>
                <a:spcPts val="1200"/>
              </a:spcBef>
              <a:spcAft>
                <a:spcPts val="0"/>
              </a:spcAft>
              <a:buClr>
                <a:srgbClr val="E2E2E2">
                  <a:lumMod val="75000"/>
                </a:srgbClr>
              </a:buClr>
              <a:buNone/>
            </a:pPr>
            <a:r>
              <a:rPr lang="en-US" altLang="en-US" sz="1800" b="1" dirty="0">
                <a:solidFill>
                  <a:srgbClr val="00A0DE"/>
                </a:solidFill>
                <a:latin typeface="Trebuchet MS" panose="020B0603020202020204" pitchFamily="34" charset="0"/>
              </a:rPr>
              <a:t>Participating study investigators and staff: </a:t>
            </a:r>
          </a:p>
          <a:p>
            <a:pPr marL="0" lvl="0" indent="0">
              <a:spcBef>
                <a:spcPts val="1200"/>
              </a:spcBef>
              <a:spcAft>
                <a:spcPts val="0"/>
              </a:spcAft>
              <a:buClr>
                <a:srgbClr val="E2E2E2">
                  <a:lumMod val="75000"/>
                </a:srgbClr>
              </a:buClr>
              <a:buNone/>
            </a:pPr>
            <a:endParaRPr lang="en-US" altLang="en-US" sz="1800" b="1" dirty="0">
              <a:solidFill>
                <a:srgbClr val="00A0DE"/>
              </a:solidFill>
              <a:highlight>
                <a:srgbClr val="FFFF00"/>
              </a:highlight>
              <a:latin typeface="Trebuchet MS" panose="020B0603020202020204" pitchFamily="34" charset="0"/>
            </a:endParaRPr>
          </a:p>
          <a:p>
            <a:pPr marL="0" lvl="0" indent="0">
              <a:spcBef>
                <a:spcPts val="600"/>
              </a:spcBef>
              <a:spcAft>
                <a:spcPts val="300"/>
              </a:spcAft>
              <a:buClr>
                <a:srgbClr val="E2E2E2">
                  <a:lumMod val="75000"/>
                </a:srgbClr>
              </a:buClr>
              <a:buNone/>
            </a:pPr>
            <a:endParaRPr lang="en-US" altLang="en-US" sz="2000" b="1" dirty="0">
              <a:solidFill>
                <a:srgbClr val="0070C0"/>
              </a:solidFill>
              <a:latin typeface="Trebuchet MS" panose="020B0603020202020204" pitchFamily="34" charset="0"/>
            </a:endParaRPr>
          </a:p>
          <a:p>
            <a:pPr marL="0" lvl="0" indent="0">
              <a:spcBef>
                <a:spcPts val="600"/>
              </a:spcBef>
              <a:spcAft>
                <a:spcPts val="300"/>
              </a:spcAft>
              <a:buClr>
                <a:srgbClr val="E2E2E2">
                  <a:lumMod val="75000"/>
                </a:srgbClr>
              </a:buClr>
              <a:buNone/>
            </a:pPr>
            <a:endParaRPr lang="en-US" altLang="en-US" sz="2000" b="1" dirty="0">
              <a:solidFill>
                <a:srgbClr val="0070C0"/>
              </a:solidFill>
              <a:latin typeface="Trebuchet MS" panose="020B0603020202020204" pitchFamily="34" charset="0"/>
            </a:endParaRPr>
          </a:p>
          <a:p>
            <a:pPr marL="0" lvl="0" indent="0">
              <a:spcBef>
                <a:spcPts val="600"/>
              </a:spcBef>
              <a:spcAft>
                <a:spcPts val="300"/>
              </a:spcAft>
              <a:buClr>
                <a:srgbClr val="E2E2E2">
                  <a:lumMod val="75000"/>
                </a:srgbClr>
              </a:buClr>
              <a:buNone/>
            </a:pPr>
            <a:endParaRPr lang="en-US" altLang="en-US" sz="2000" b="1" dirty="0">
              <a:solidFill>
                <a:srgbClr val="0070C0"/>
              </a:solidFill>
              <a:latin typeface="Trebuchet MS" panose="020B0603020202020204" pitchFamily="34" charset="0"/>
            </a:endParaRPr>
          </a:p>
          <a:p>
            <a:pPr marL="0" lvl="0" indent="0">
              <a:spcBef>
                <a:spcPts val="600"/>
              </a:spcBef>
              <a:spcAft>
                <a:spcPts val="300"/>
              </a:spcAft>
              <a:buClr>
                <a:srgbClr val="E2E2E2">
                  <a:lumMod val="75000"/>
                </a:srgbClr>
              </a:buClr>
              <a:buNone/>
            </a:pPr>
            <a:endParaRPr lang="en-US" altLang="en-US" sz="2000" b="1" dirty="0">
              <a:solidFill>
                <a:srgbClr val="0070C0"/>
              </a:solidFill>
              <a:latin typeface="Trebuchet MS" panose="020B0603020202020204" pitchFamily="34" charset="0"/>
            </a:endParaRPr>
          </a:p>
          <a:p>
            <a:pPr marL="0" lvl="0" indent="0">
              <a:spcBef>
                <a:spcPct val="20000"/>
              </a:spcBef>
              <a:buClr>
                <a:srgbClr val="E2E2E2">
                  <a:lumMod val="75000"/>
                </a:srgbClr>
              </a:buClr>
              <a:buNone/>
            </a:pPr>
            <a:r>
              <a:rPr lang="en-US" altLang="en-US" sz="1600" b="1" dirty="0">
                <a:solidFill>
                  <a:srgbClr val="00A0DE"/>
                </a:solidFill>
                <a:latin typeface="Trebuchet MS" panose="020B0603020202020204" pitchFamily="34" charset="0"/>
              </a:rPr>
              <a:t>This study was funded by Gilead Sciences, Inc.</a:t>
            </a:r>
            <a:endParaRPr lang="en-US" altLang="en-US" sz="1600" b="1" dirty="0">
              <a:solidFill>
                <a:srgbClr val="00A0DE"/>
              </a:solidFill>
              <a:latin typeface="Trebuchet MS" panose="020B0603020202020204" pitchFamily="34" charset="0"/>
              <a:cs typeface="Arial"/>
            </a:endParaRPr>
          </a:p>
          <a:p>
            <a:pPr marL="0" indent="0">
              <a:spcBef>
                <a:spcPct val="20000"/>
              </a:spcBef>
              <a:spcAft>
                <a:spcPts val="600"/>
              </a:spcAft>
              <a:buClr>
                <a:srgbClr val="E2E2E2">
                  <a:lumMod val="75000"/>
                </a:srgbClr>
              </a:buClr>
              <a:buNone/>
            </a:pPr>
            <a:r>
              <a:rPr lang="en-US" altLang="en-US" sz="1100" b="1" dirty="0">
                <a:solidFill>
                  <a:srgbClr val="00A0DE"/>
                </a:solidFill>
                <a:latin typeface="Trebuchet MS" panose="020B0603020202020204" pitchFamily="34" charset="0"/>
              </a:rPr>
              <a:t>Medical writing support was by Jessica Woods of Ashfield </a:t>
            </a:r>
            <a:r>
              <a:rPr lang="en-US" altLang="en-US" sz="1100" b="1" dirty="0" err="1">
                <a:solidFill>
                  <a:srgbClr val="00A0DE"/>
                </a:solidFill>
                <a:latin typeface="Trebuchet MS" panose="020B0603020202020204" pitchFamily="34" charset="0"/>
              </a:rPr>
              <a:t>MedComms</a:t>
            </a:r>
            <a:r>
              <a:rPr lang="en-US" altLang="en-US" sz="1100" b="1" dirty="0">
                <a:solidFill>
                  <a:srgbClr val="00A0DE"/>
                </a:solidFill>
                <a:latin typeface="Trebuchet MS" panose="020B0603020202020204" pitchFamily="34" charset="0"/>
              </a:rPr>
              <a:t> </a:t>
            </a:r>
            <a:r>
              <a:rPr lang="en-GB" altLang="en-US" sz="1100" b="1" dirty="0">
                <a:solidFill>
                  <a:srgbClr val="00A0DE"/>
                </a:solidFill>
                <a:latin typeface="Trebuchet MS" panose="020B0603020202020204" pitchFamily="34" charset="0"/>
              </a:rPr>
              <a:t>(Macclesfield, UK), an </a:t>
            </a:r>
            <a:r>
              <a:rPr lang="en-GB" altLang="en-US" sz="1100" b="1" dirty="0" err="1">
                <a:solidFill>
                  <a:srgbClr val="00A0DE"/>
                </a:solidFill>
                <a:latin typeface="Trebuchet MS" panose="020B0603020202020204" pitchFamily="34" charset="0"/>
              </a:rPr>
              <a:t>Inizio</a:t>
            </a:r>
            <a:r>
              <a:rPr lang="en-GB" altLang="en-US" sz="1100" b="1" dirty="0">
                <a:solidFill>
                  <a:srgbClr val="00A0DE"/>
                </a:solidFill>
                <a:latin typeface="Trebuchet MS" panose="020B0603020202020204" pitchFamily="34" charset="0"/>
              </a:rPr>
              <a:t> company, and funded by Gilead Sciences, Inc.</a:t>
            </a:r>
            <a:endParaRPr lang="en-US" altLang="en-US" sz="1100" b="1" dirty="0">
              <a:solidFill>
                <a:srgbClr val="00A0DE"/>
              </a:solidFill>
              <a:latin typeface="Trebuchet MS" panose="020B0603020202020204" pitchFamily="34" charset="0"/>
              <a:cs typeface="Aria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E6218D-DB39-4F53-83D9-14AAB45F114B}" type="slidenum">
              <a:rPr kumimoji="0" lang="en-US" sz="1200" b="0" i="0" u="none" strike="noStrike" kern="1200" cap="none" spc="0" normalizeH="0" baseline="0" noProof="0" smtClean="0">
                <a:ln>
                  <a:noFill/>
                </a:ln>
                <a:solidFill>
                  <a:srgbClr val="000000">
                    <a:tint val="75000"/>
                  </a:srgb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srgbClr val="000000">
                  <a:tint val="75000"/>
                </a:srgbClr>
              </a:solidFill>
              <a:effectLst/>
              <a:uLnTx/>
              <a:uFillTx/>
              <a:latin typeface="Arial"/>
              <a:ea typeface="+mn-ea"/>
              <a:cs typeface="+mn-cs"/>
            </a:endParaRPr>
          </a:p>
        </p:txBody>
      </p:sp>
      <p:sp>
        <p:nvSpPr>
          <p:cNvPr id="13" name="TextBox 12">
            <a:extLst>
              <a:ext uri="{FF2B5EF4-FFF2-40B4-BE49-F238E27FC236}">
                <a16:creationId xmlns:a16="http://schemas.microsoft.com/office/drawing/2014/main" id="{3F2667B2-D2F7-2924-91EA-D6543ACBF3AC}"/>
              </a:ext>
            </a:extLst>
          </p:cNvPr>
          <p:cNvSpPr txBox="1"/>
          <p:nvPr/>
        </p:nvSpPr>
        <p:spPr>
          <a:xfrm>
            <a:off x="767904" y="3298838"/>
            <a:ext cx="10620821" cy="1608325"/>
          </a:xfrm>
          <a:prstGeom prst="rect">
            <a:avLst/>
          </a:prstGeom>
          <a:noFill/>
        </p:spPr>
        <p:txBody>
          <a:bodyPr wrap="square">
            <a:spAutoFit/>
          </a:bodyPr>
          <a:lstStyle/>
          <a:p>
            <a:pPr marL="0" marR="0" lvl="0" indent="0" algn="l" defTabSz="914400" rtl="0" eaLnBrk="0" fontAlgn="base" latinLnBrk="0" hangingPunct="0">
              <a:lnSpc>
                <a:spcPts val="2000"/>
              </a:lnSpc>
              <a:spcBef>
                <a:spcPts val="600"/>
              </a:spcBef>
              <a:spcAft>
                <a:spcPts val="0"/>
              </a:spcAft>
              <a:buClr>
                <a:srgbClr val="990000"/>
              </a:buClr>
              <a:buSzTx/>
              <a:buFont typeface="Symbol" pitchFamily="18" charset="2"/>
              <a:buNone/>
              <a:tabLst/>
              <a:defRPr/>
            </a:pPr>
            <a:r>
              <a:rPr kumimoji="0" lang="fi-FI" sz="1400" b="1" i="0" u="none" strike="noStrike" kern="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a:rPr>
              <a:t>Canada: </a:t>
            </a:r>
            <a:r>
              <a:rPr kumimoji="0" lang="fi-FI" sz="1400" b="0" i="0" u="none" strike="noStrike" kern="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a:rPr>
              <a:t>J </a:t>
            </a:r>
            <a:r>
              <a:rPr kumimoji="0" lang="fi-FI" sz="1400" b="0" i="0" u="none" strike="noStrike" kern="0" cap="none" spc="0" normalizeH="0" baseline="0" noProof="0" dirty="0" err="1">
                <a:ln>
                  <a:noFill/>
                </a:ln>
                <a:solidFill>
                  <a:srgbClr val="000000"/>
                </a:solidFill>
                <a:effectLst/>
                <a:uLnTx/>
                <a:uFillTx/>
                <a:latin typeface="Trebuchet MS" panose="020B0603020202020204" pitchFamily="34" charset="0"/>
                <a:ea typeface="Calibri" panose="020F0502020204030204" pitchFamily="34" charset="0"/>
                <a:cs typeface="Times New Roman"/>
              </a:rPr>
              <a:t>Brunetta</a:t>
            </a:r>
            <a:r>
              <a:rPr kumimoji="0" lang="fi-FI" sz="1400" b="0" i="0" u="none" strike="noStrike" kern="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a:rPr>
              <a:t>, B </a:t>
            </a:r>
            <a:r>
              <a:rPr kumimoji="0" lang="fi-FI" sz="1400" b="0" i="0" u="none" strike="noStrike" kern="0" cap="none" spc="0" normalizeH="0" baseline="0" noProof="0" dirty="0" err="1">
                <a:ln>
                  <a:noFill/>
                </a:ln>
                <a:solidFill>
                  <a:srgbClr val="000000"/>
                </a:solidFill>
                <a:effectLst/>
                <a:uLnTx/>
                <a:uFillTx/>
                <a:latin typeface="Trebuchet MS" panose="020B0603020202020204" pitchFamily="34" charset="0"/>
                <a:ea typeface="Calibri" panose="020F0502020204030204" pitchFamily="34" charset="0"/>
                <a:cs typeface="Times New Roman"/>
              </a:rPr>
              <a:t>Trottier</a:t>
            </a:r>
            <a:r>
              <a:rPr kumimoji="0" lang="en-US" sz="1400" b="0" i="0" u="none" strike="noStrike" kern="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a:rPr>
              <a:t>; </a:t>
            </a:r>
            <a:r>
              <a:rPr kumimoji="0" lang="en-US" sz="1400" b="1" i="0" u="none" strike="noStrike" kern="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a:rPr>
              <a:t>Dominican Republic: </a:t>
            </a:r>
            <a:r>
              <a:rPr kumimoji="0" lang="en-US" sz="1400" b="0" i="0" u="none" strike="noStrike" kern="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a:rPr>
              <a:t>E Koenig; </a:t>
            </a:r>
            <a:r>
              <a:rPr kumimoji="0" lang="en-US" sz="1400" b="1" i="0" u="none" strike="noStrike" kern="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a:rPr>
              <a:t>France: </a:t>
            </a:r>
            <a:r>
              <a:rPr kumimoji="0" lang="en-US" sz="1400" b="0" i="0" u="none" strike="noStrike" kern="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a:rPr>
              <a:t>J-M Molina, S Ronot-Bregigeon, Y Yazdanpanah; </a:t>
            </a:r>
            <a:r>
              <a:rPr kumimoji="0" lang="en-US" sz="1400" b="1" i="0" u="none" strike="noStrike" kern="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a:rPr>
              <a:t>Germany:</a:t>
            </a:r>
            <a:r>
              <a:rPr kumimoji="0" lang="en-US" sz="1400" b="0" i="0" u="none" strike="noStrike" kern="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a:rPr>
              <a:t> H-J </a:t>
            </a:r>
            <a:r>
              <a:rPr kumimoji="0" lang="en-US" sz="1400" b="0" i="0" u="none" strike="noStrike" kern="0" cap="none" spc="0" normalizeH="0" baseline="0" noProof="0" dirty="0" err="1">
                <a:ln>
                  <a:noFill/>
                </a:ln>
                <a:solidFill>
                  <a:srgbClr val="000000"/>
                </a:solidFill>
                <a:effectLst/>
                <a:uLnTx/>
                <a:uFillTx/>
                <a:latin typeface="Trebuchet MS" panose="020B0603020202020204" pitchFamily="34" charset="0"/>
                <a:ea typeface="Calibri" panose="020F0502020204030204" pitchFamily="34" charset="0"/>
                <a:cs typeface="Times New Roman"/>
              </a:rPr>
              <a:t>Stellbrink</a:t>
            </a:r>
            <a:r>
              <a:rPr kumimoji="0" lang="en-US" sz="1400" b="0" i="0" u="none" strike="noStrike" kern="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a:rPr>
              <a:t>; </a:t>
            </a:r>
            <a:r>
              <a:rPr kumimoji="0" lang="it-IT" sz="1400" b="1" i="0" u="none" strike="noStrike" kern="0" cap="none" spc="0" normalizeH="0" baseline="0" noProof="0" dirty="0" err="1">
                <a:ln>
                  <a:noFill/>
                </a:ln>
                <a:solidFill>
                  <a:srgbClr val="000000"/>
                </a:solidFill>
                <a:effectLst/>
                <a:uLnTx/>
                <a:uFillTx/>
                <a:latin typeface="Trebuchet MS" panose="020B0603020202020204" pitchFamily="34" charset="0"/>
                <a:ea typeface="Calibri" panose="020F0502020204030204" pitchFamily="34" charset="0"/>
                <a:cs typeface="Times New Roman"/>
              </a:rPr>
              <a:t>Italy</a:t>
            </a:r>
            <a:r>
              <a:rPr kumimoji="0" lang="it-IT" sz="1400" b="1" i="0" u="none" strike="noStrike" kern="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a:rPr>
              <a:t>: </a:t>
            </a:r>
            <a:r>
              <a:rPr kumimoji="0" lang="it-IT" sz="1400" b="0" i="0" u="none" strike="noStrike" kern="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a:rPr>
              <a:t>A Antinori, A Castagna, F Castelli;</a:t>
            </a:r>
            <a:r>
              <a:rPr kumimoji="0" lang="fi-FI" sz="1400" b="0" i="0" u="none" strike="noStrike" kern="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a:rPr>
              <a:t> </a:t>
            </a:r>
            <a:r>
              <a:rPr kumimoji="0" lang="en-US" sz="1400" b="1" i="0" u="none" strike="noStrike" kern="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a:rPr>
              <a:t>Japan: </a:t>
            </a:r>
            <a:r>
              <a:rPr kumimoji="0" lang="en-US" sz="1400" b="0" i="0" u="none" strike="noStrike" kern="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a:rPr>
              <a:t>T </a:t>
            </a:r>
            <a:r>
              <a:rPr kumimoji="0" lang="en-US" sz="1400" b="0" i="0" u="none" strike="noStrike" kern="0" cap="none" spc="0" normalizeH="0" baseline="0" noProof="0" dirty="0" err="1">
                <a:ln>
                  <a:noFill/>
                </a:ln>
                <a:solidFill>
                  <a:srgbClr val="000000"/>
                </a:solidFill>
                <a:effectLst/>
                <a:uLnTx/>
                <a:uFillTx/>
                <a:latin typeface="Trebuchet MS" panose="020B0603020202020204" pitchFamily="34" charset="0"/>
                <a:ea typeface="Calibri" panose="020F0502020204030204" pitchFamily="34" charset="0"/>
                <a:cs typeface="Times New Roman"/>
              </a:rPr>
              <a:t>Shirasaka</a:t>
            </a:r>
            <a:r>
              <a:rPr kumimoji="0" lang="en-US" sz="1400" b="0" i="0" u="none" strike="noStrike" kern="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a:rPr>
              <a:t>, Y </a:t>
            </a:r>
            <a:r>
              <a:rPr kumimoji="0" lang="en-US" sz="1400" b="0" i="0" u="none" strike="noStrike" kern="0" cap="none" spc="0" normalizeH="0" baseline="0" noProof="0" dirty="0" err="1">
                <a:ln>
                  <a:noFill/>
                </a:ln>
                <a:solidFill>
                  <a:srgbClr val="000000"/>
                </a:solidFill>
                <a:effectLst/>
                <a:uLnTx/>
                <a:uFillTx/>
                <a:latin typeface="Trebuchet MS" panose="020B0603020202020204" pitchFamily="34" charset="0"/>
                <a:ea typeface="Calibri" panose="020F0502020204030204" pitchFamily="34" charset="0"/>
                <a:cs typeface="Times New Roman"/>
              </a:rPr>
              <a:t>Yokomaku</a:t>
            </a:r>
            <a:r>
              <a:rPr kumimoji="0" lang="en-US" sz="1400" b="0" i="0" u="none" strike="noStrike" kern="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a:rPr>
              <a:t>; </a:t>
            </a:r>
            <a:r>
              <a:rPr kumimoji="0" lang="en-US" sz="1400" b="1" i="0" u="none" strike="noStrike" kern="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a:rPr>
              <a:t>South Africa: </a:t>
            </a:r>
            <a:r>
              <a:rPr kumimoji="0" lang="en-US" sz="1400" b="0" i="0" u="none" strike="noStrike" kern="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a:rPr>
              <a:t>M </a:t>
            </a:r>
            <a:r>
              <a:rPr kumimoji="0" lang="en-US" sz="1400" b="0" i="0" u="none" strike="noStrike" kern="0" cap="none" spc="0" normalizeH="0" baseline="0" noProof="0" dirty="0" err="1">
                <a:ln>
                  <a:noFill/>
                </a:ln>
                <a:solidFill>
                  <a:srgbClr val="000000"/>
                </a:solidFill>
                <a:effectLst/>
                <a:uLnTx/>
                <a:uFillTx/>
                <a:latin typeface="Trebuchet MS" panose="020B0603020202020204" pitchFamily="34" charset="0"/>
                <a:ea typeface="Calibri" panose="020F0502020204030204" pitchFamily="34" charset="0"/>
                <a:cs typeface="Times New Roman"/>
              </a:rPr>
              <a:t>Rassool</a:t>
            </a:r>
            <a:r>
              <a:rPr kumimoji="0" lang="en-US" sz="1400" b="0" i="0" u="none" strike="noStrike" kern="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a:rPr>
              <a:t>; </a:t>
            </a:r>
            <a:r>
              <a:rPr kumimoji="0" lang="fi-FI" sz="1400" b="1" i="0" u="none" strike="noStrike" kern="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a:rPr>
              <a:t>Spain: </a:t>
            </a:r>
            <a:r>
              <a:rPr kumimoji="0" lang="fi-FI" sz="1400" b="0" i="0" u="none" strike="noStrike" kern="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a:rPr>
              <a:t>J </a:t>
            </a:r>
            <a:r>
              <a:rPr kumimoji="0" lang="fi-FI" sz="1400" b="0" i="0" u="none" strike="noStrike" kern="0" cap="none" spc="0" normalizeH="0" baseline="0" noProof="0" dirty="0" err="1">
                <a:ln>
                  <a:noFill/>
                </a:ln>
                <a:solidFill>
                  <a:srgbClr val="000000"/>
                </a:solidFill>
                <a:effectLst/>
                <a:uLnTx/>
                <a:uFillTx/>
                <a:latin typeface="Trebuchet MS" panose="020B0603020202020204" pitchFamily="34" charset="0"/>
                <a:ea typeface="Calibri" panose="020F0502020204030204" pitchFamily="34" charset="0"/>
                <a:cs typeface="Times New Roman"/>
              </a:rPr>
              <a:t>Mallolas</a:t>
            </a:r>
            <a:r>
              <a:rPr kumimoji="0" lang="fi-FI" sz="1400" b="0" i="0" u="none" strike="noStrike" kern="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a:rPr>
              <a:t>; </a:t>
            </a:r>
            <a:r>
              <a:rPr kumimoji="0" lang="fi-FI" sz="1400" b="1" i="0" u="none" strike="noStrike" kern="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a:rPr>
              <a:t>Taiwan: </a:t>
            </a:r>
            <a:r>
              <a:rPr kumimoji="0" lang="fi-FI" sz="1400" b="0" i="0" u="none" strike="noStrike" kern="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a:rPr>
              <a:t>C-C </a:t>
            </a:r>
            <a:r>
              <a:rPr kumimoji="0" lang="fi-FI" sz="1400" b="0" i="0" u="none" strike="noStrike" kern="0" cap="none" spc="0" normalizeH="0" baseline="0" noProof="0" dirty="0" err="1">
                <a:ln>
                  <a:noFill/>
                </a:ln>
                <a:solidFill>
                  <a:srgbClr val="000000"/>
                </a:solidFill>
                <a:effectLst/>
                <a:uLnTx/>
                <a:uFillTx/>
                <a:latin typeface="Trebuchet MS" panose="020B0603020202020204" pitchFamily="34" charset="0"/>
                <a:ea typeface="Calibri" panose="020F0502020204030204" pitchFamily="34" charset="0"/>
                <a:cs typeface="Times New Roman"/>
              </a:rPr>
              <a:t>Hung</a:t>
            </a:r>
            <a:r>
              <a:rPr kumimoji="0" lang="en-US" sz="1400" b="0" i="0" u="none" strike="noStrike" kern="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a:rPr>
              <a:t>; </a:t>
            </a:r>
            <a:r>
              <a:rPr kumimoji="0" lang="en-US" sz="1400" b="1" i="0" u="none" strike="noStrike" kern="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a:rPr>
              <a:t>Thailand: </a:t>
            </a:r>
            <a:r>
              <a:rPr kumimoji="0" lang="en-US" sz="1400" b="0" i="0" u="none" strike="noStrike" kern="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a:rPr>
              <a:t>A Avihingsanon, P </a:t>
            </a:r>
            <a:r>
              <a:rPr kumimoji="0" lang="en-US" sz="1400" b="0" i="0" u="none" strike="noStrike" kern="0" cap="none" spc="0" normalizeH="0" baseline="0" noProof="0" dirty="0" err="1">
                <a:ln>
                  <a:noFill/>
                </a:ln>
                <a:solidFill>
                  <a:srgbClr val="000000"/>
                </a:solidFill>
                <a:effectLst/>
                <a:uLnTx/>
                <a:uFillTx/>
                <a:latin typeface="Trebuchet MS" panose="020B0603020202020204" pitchFamily="34" charset="0"/>
                <a:ea typeface="Calibri" panose="020F0502020204030204" pitchFamily="34" charset="0"/>
                <a:cs typeface="Times New Roman"/>
              </a:rPr>
              <a:t>Chetchotisakd</a:t>
            </a:r>
            <a:r>
              <a:rPr kumimoji="0" lang="en-US" sz="1400" b="0" i="0" u="none" strike="noStrike" kern="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a:rPr>
              <a:t>, K Siripassorn, W </a:t>
            </a:r>
            <a:r>
              <a:rPr kumimoji="0" lang="en-US" sz="1400" b="0" i="0" u="none" strike="noStrike" kern="0" cap="none" spc="0" normalizeH="0" baseline="0" noProof="0" dirty="0" err="1">
                <a:ln>
                  <a:noFill/>
                </a:ln>
                <a:solidFill>
                  <a:srgbClr val="000000"/>
                </a:solidFill>
                <a:effectLst/>
                <a:uLnTx/>
                <a:uFillTx/>
                <a:latin typeface="Trebuchet MS" panose="020B0603020202020204" pitchFamily="34" charset="0"/>
                <a:ea typeface="Calibri" panose="020F0502020204030204" pitchFamily="34" charset="0"/>
                <a:cs typeface="Times New Roman"/>
              </a:rPr>
              <a:t>Ratanasuwan</a:t>
            </a:r>
            <a:r>
              <a:rPr kumimoji="0" lang="en-US" sz="1400" b="0" i="0" u="none" strike="noStrike" kern="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a:rPr>
              <a:t>; </a:t>
            </a:r>
            <a:r>
              <a:rPr kumimoji="0" lang="en-US" sz="1400" b="1" i="0" u="none" strike="noStrike" kern="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a:rPr>
              <a:t>United States:</a:t>
            </a:r>
            <a:r>
              <a:rPr kumimoji="0" lang="en-US" sz="1400" b="0" i="0" u="none" strike="noStrike" kern="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a:rPr>
              <a:t> DS Berger, M Berhe, C Brinson, CM </a:t>
            </a:r>
            <a:r>
              <a:rPr kumimoji="0" lang="en-US" sz="1400" b="0" i="0" u="none" strike="noStrike" kern="0" cap="none" spc="0" normalizeH="0" baseline="0" noProof="0" dirty="0" err="1">
                <a:ln>
                  <a:noFill/>
                </a:ln>
                <a:solidFill>
                  <a:srgbClr val="000000"/>
                </a:solidFill>
                <a:effectLst/>
                <a:uLnTx/>
                <a:uFillTx/>
                <a:latin typeface="Trebuchet MS" panose="020B0603020202020204" pitchFamily="34" charset="0"/>
                <a:ea typeface="Calibri" panose="020F0502020204030204" pitchFamily="34" charset="0"/>
                <a:cs typeface="Times New Roman"/>
              </a:rPr>
              <a:t>Creticos</a:t>
            </a:r>
            <a:r>
              <a:rPr kumimoji="0" lang="en-US" sz="1400" b="0" i="0" u="none" strike="noStrike" kern="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a:rPr>
              <a:t>, GE Crofoot, E DeJesus, D </a:t>
            </a:r>
            <a:r>
              <a:rPr kumimoji="0" lang="en-US" sz="1400" b="0" i="0" u="none" strike="noStrike" kern="0" cap="none" spc="0" normalizeH="0" baseline="0" noProof="0" dirty="0" err="1">
                <a:ln>
                  <a:noFill/>
                </a:ln>
                <a:solidFill>
                  <a:srgbClr val="000000"/>
                </a:solidFill>
                <a:effectLst/>
                <a:uLnTx/>
                <a:uFillTx/>
                <a:latin typeface="Trebuchet MS" panose="020B0603020202020204" pitchFamily="34" charset="0"/>
                <a:ea typeface="Calibri" panose="020F0502020204030204" pitchFamily="34" charset="0"/>
                <a:cs typeface="Times New Roman"/>
              </a:rPr>
              <a:t>Hagins</a:t>
            </a:r>
            <a:r>
              <a:rPr kumimoji="0" lang="en-US" sz="1400" b="0" i="0" u="none" strike="noStrike" kern="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a:rPr>
              <a:t>, T Hodge, K Lichtenstein, JP McGowan, O Ogbuagu, O </a:t>
            </a:r>
            <a:r>
              <a:rPr kumimoji="0" lang="en-US" sz="1400" b="0" i="0" u="none" strike="noStrike" kern="0" cap="none" spc="0" normalizeH="0" baseline="0" noProof="0" dirty="0" err="1">
                <a:ln>
                  <a:noFill/>
                </a:ln>
                <a:solidFill>
                  <a:srgbClr val="000000"/>
                </a:solidFill>
                <a:effectLst/>
                <a:uLnTx/>
                <a:uFillTx/>
                <a:latin typeface="Trebuchet MS" panose="020B0603020202020204" pitchFamily="34" charset="0"/>
                <a:ea typeface="Calibri" panose="020F0502020204030204" pitchFamily="34" charset="0"/>
                <a:cs typeface="Times New Roman"/>
              </a:rPr>
              <a:t>Osiyemi</a:t>
            </a:r>
            <a:r>
              <a:rPr kumimoji="0" lang="en-US" sz="1400" b="0" i="0" u="none" strike="noStrike" kern="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a:rPr>
              <a:t>, GJ Richmond, MN Ramgopal, PJ Ruane, W Sanchez, S Segal-Maurer, J Sims, GI Sinclair, DA Wheeler, A </a:t>
            </a:r>
            <a:r>
              <a:rPr kumimoji="0" lang="en-US" sz="1400" b="0" i="0" u="none" strike="noStrike" kern="0" cap="none" spc="0" normalizeH="0" baseline="0" noProof="0" dirty="0" err="1">
                <a:ln>
                  <a:noFill/>
                </a:ln>
                <a:solidFill>
                  <a:srgbClr val="000000"/>
                </a:solidFill>
                <a:effectLst/>
                <a:uLnTx/>
                <a:uFillTx/>
                <a:latin typeface="Trebuchet MS" panose="020B0603020202020204" pitchFamily="34" charset="0"/>
                <a:ea typeface="Calibri" panose="020F0502020204030204" pitchFamily="34" charset="0"/>
                <a:cs typeface="Times New Roman"/>
              </a:rPr>
              <a:t>Wiznia</a:t>
            </a:r>
            <a:r>
              <a:rPr kumimoji="0" lang="en-US" sz="1400" b="0" i="0" u="none" strike="noStrike" kern="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a:rPr>
              <a:t>,</a:t>
            </a:r>
            <a:br>
              <a:rPr kumimoji="0" lang="en-US" sz="1400" b="0" i="0" u="none" strike="noStrike" kern="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a:rPr>
            </a:br>
            <a:r>
              <a:rPr kumimoji="0" lang="en-US" sz="1400" b="0" i="0" u="none" strike="noStrike" kern="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a:rPr>
              <a:t>K </a:t>
            </a:r>
            <a:r>
              <a:rPr kumimoji="0" lang="en-US" sz="1400" b="0" i="0" u="none" strike="noStrike" kern="0" cap="none" spc="0" normalizeH="0" baseline="0" noProof="0" dirty="0" err="1">
                <a:ln>
                  <a:noFill/>
                </a:ln>
                <a:solidFill>
                  <a:srgbClr val="000000"/>
                </a:solidFill>
                <a:effectLst/>
                <a:uLnTx/>
                <a:uFillTx/>
                <a:latin typeface="Trebuchet MS" panose="020B0603020202020204" pitchFamily="34" charset="0"/>
                <a:ea typeface="Calibri" panose="020F0502020204030204" pitchFamily="34" charset="0"/>
                <a:cs typeface="Times New Roman"/>
              </a:rPr>
              <a:t>Workowski</a:t>
            </a:r>
            <a:r>
              <a:rPr kumimoji="0" lang="en-US" sz="1400" b="0" i="0" u="none" strike="noStrike" kern="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a:rPr>
              <a:t>, C </a:t>
            </a:r>
            <a:r>
              <a:rPr kumimoji="0" lang="en-US" sz="1400" b="0" i="0" u="none" strike="noStrike" kern="0" cap="none" spc="0" normalizeH="0" baseline="0" noProof="0" dirty="0" err="1">
                <a:ln>
                  <a:noFill/>
                </a:ln>
                <a:solidFill>
                  <a:srgbClr val="000000"/>
                </a:solidFill>
                <a:effectLst/>
                <a:uLnTx/>
                <a:uFillTx/>
                <a:latin typeface="Trebuchet MS" panose="020B0603020202020204" pitchFamily="34" charset="0"/>
                <a:ea typeface="Calibri" panose="020F0502020204030204" pitchFamily="34" charset="0"/>
                <a:cs typeface="Times New Roman"/>
              </a:rPr>
              <a:t>Zurawski</a:t>
            </a:r>
            <a:endParaRPr kumimoji="0" lang="en-US" altLang="en-US" sz="1400" b="1" i="0" u="none" strike="noStrike" kern="0" cap="none" spc="0" normalizeH="0" baseline="0" noProof="0" dirty="0">
              <a:ln>
                <a:noFill/>
              </a:ln>
              <a:solidFill>
                <a:srgbClr val="0070C0"/>
              </a:solidFill>
              <a:effectLst/>
              <a:uLnTx/>
              <a:uFillTx/>
              <a:latin typeface="Trebuchet MS" panose="020B0603020202020204" pitchFamily="34" charset="0"/>
              <a:ea typeface="+mn-ea"/>
              <a:cs typeface="Times New Roman"/>
            </a:endParaRPr>
          </a:p>
        </p:txBody>
      </p:sp>
      <p:pic>
        <p:nvPicPr>
          <p:cNvPr id="6" name="Picture 5" descr="A qr code with a white background&#10;&#10;Description automatically generated">
            <a:extLst>
              <a:ext uri="{FF2B5EF4-FFF2-40B4-BE49-F238E27FC236}">
                <a16:creationId xmlns:a16="http://schemas.microsoft.com/office/drawing/2014/main" id="{4A6CCA49-F1CD-C90D-1A4D-7D805492205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28288" y="1456993"/>
            <a:ext cx="1123187" cy="1123187"/>
          </a:xfrm>
          <a:prstGeom prst="rect">
            <a:avLst/>
          </a:prstGeom>
        </p:spPr>
      </p:pic>
      <p:sp>
        <p:nvSpPr>
          <p:cNvPr id="8" name="TextBox 7">
            <a:extLst>
              <a:ext uri="{FF2B5EF4-FFF2-40B4-BE49-F238E27FC236}">
                <a16:creationId xmlns:a16="http://schemas.microsoft.com/office/drawing/2014/main" id="{7114EAFF-1419-6DFD-11C7-CD0B58381696}"/>
              </a:ext>
            </a:extLst>
          </p:cNvPr>
          <p:cNvSpPr txBox="1"/>
          <p:nvPr/>
        </p:nvSpPr>
        <p:spPr>
          <a:xfrm>
            <a:off x="8762920" y="1760054"/>
            <a:ext cx="1563603" cy="517065"/>
          </a:xfrm>
          <a:prstGeom prst="rect">
            <a:avLst/>
          </a:prstGeom>
          <a:noFill/>
        </p:spPr>
        <p:txBody>
          <a:bodyPr wrap="square" lIns="0" tIns="0" rIns="0" bIns="0" rtlCol="0" anchor="b">
            <a:spAutoFit/>
          </a:bodyPr>
          <a:lstStyle/>
          <a:p>
            <a:pPr>
              <a:lnSpc>
                <a:spcPct val="80000"/>
              </a:lnSpc>
            </a:pPr>
            <a:r>
              <a:rPr lang="en-US" sz="1400" b="1" dirty="0">
                <a:latin typeface="Trebuchet MS" panose="020B0603020202020204" pitchFamily="34" charset="0"/>
              </a:rPr>
              <a:t>Please scan for plain language summary:</a:t>
            </a:r>
          </a:p>
        </p:txBody>
      </p:sp>
    </p:spTree>
    <p:extLst>
      <p:ext uri="{BB962C8B-B14F-4D97-AF65-F5344CB8AC3E}">
        <p14:creationId xmlns:p14="http://schemas.microsoft.com/office/powerpoint/2010/main" val="3909174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BE36500-3573-6070-3A02-57E8EFEE88E1}"/>
              </a:ext>
            </a:extLst>
          </p:cNvPr>
          <p:cNvSpPr>
            <a:spLocks noGrp="1"/>
          </p:cNvSpPr>
          <p:nvPr>
            <p:ph type="title"/>
          </p:nvPr>
        </p:nvSpPr>
        <p:spPr/>
        <p:txBody>
          <a:bodyPr/>
          <a:lstStyle/>
          <a:p>
            <a:r>
              <a:rPr lang="en-US" dirty="0">
                <a:latin typeface="Trebuchet MS" panose="020B0603020202020204" pitchFamily="34" charset="0"/>
              </a:rPr>
              <a:t>Disclosures</a:t>
            </a:r>
          </a:p>
        </p:txBody>
      </p:sp>
      <p:sp>
        <p:nvSpPr>
          <p:cNvPr id="6" name="Content Placeholder 5">
            <a:extLst>
              <a:ext uri="{FF2B5EF4-FFF2-40B4-BE49-F238E27FC236}">
                <a16:creationId xmlns:a16="http://schemas.microsoft.com/office/drawing/2014/main" id="{E2962AD0-30AB-84CC-8E6D-EC1A81928202}"/>
              </a:ext>
            </a:extLst>
          </p:cNvPr>
          <p:cNvSpPr>
            <a:spLocks noGrp="1"/>
          </p:cNvSpPr>
          <p:nvPr>
            <p:ph idx="1"/>
          </p:nvPr>
        </p:nvSpPr>
        <p:spPr>
          <a:xfrm>
            <a:off x="812799" y="1533970"/>
            <a:ext cx="10798175" cy="4935196"/>
          </a:xfrm>
        </p:spPr>
        <p:txBody>
          <a:bodyPr/>
          <a:lstStyle/>
          <a:p>
            <a:pPr>
              <a:spcBef>
                <a:spcPts val="1200"/>
              </a:spcBef>
              <a:spcAft>
                <a:spcPts val="1200"/>
              </a:spcAft>
            </a:pPr>
            <a:r>
              <a:rPr lang="en-US" sz="2000" b="1" dirty="0">
                <a:latin typeface="Trebuchet MS" panose="020B0603020202020204" pitchFamily="34" charset="0"/>
              </a:rPr>
              <a:t>N Margot, V Jogiraju, L VanderVeen, V Naik, H Dvory-Sobol, MS Rhee, and</a:t>
            </a:r>
            <a:br>
              <a:rPr lang="en-US" sz="2000" b="1" dirty="0">
                <a:latin typeface="Trebuchet MS" panose="020B0603020202020204" pitchFamily="34" charset="0"/>
              </a:rPr>
            </a:br>
            <a:r>
              <a:rPr lang="en-US" sz="2000" b="1" dirty="0">
                <a:latin typeface="Trebuchet MS" panose="020B0603020202020204" pitchFamily="34" charset="0"/>
              </a:rPr>
              <a:t>C Callebaut </a:t>
            </a:r>
            <a:r>
              <a:rPr lang="en-US" sz="2000" dirty="0">
                <a:latin typeface="Trebuchet MS" panose="020B0603020202020204" pitchFamily="34" charset="0"/>
              </a:rPr>
              <a:t>are all employees and shareholders of Gilead Sciences, Inc.</a:t>
            </a:r>
          </a:p>
          <a:p>
            <a:endParaRPr lang="en-US" sz="2000" dirty="0">
              <a:latin typeface="Trebuchet MS" panose="020B0603020202020204" pitchFamily="34" charset="0"/>
            </a:endParaRPr>
          </a:p>
        </p:txBody>
      </p:sp>
      <p:sp>
        <p:nvSpPr>
          <p:cNvPr id="2" name="Slide Number Placeholder 1">
            <a:extLst>
              <a:ext uri="{FF2B5EF4-FFF2-40B4-BE49-F238E27FC236}">
                <a16:creationId xmlns:a16="http://schemas.microsoft.com/office/drawing/2014/main" id="{B892CA65-A34E-F2F2-1FD1-2734C46EF46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BE16F37-D63B-443C-96C0-C234F1098F79}" type="slidenum">
              <a:rPr kumimoji="0" lang="en-US" sz="1200" b="0" i="0" u="none" strike="noStrike" kern="1200" cap="none" spc="0" normalizeH="0" baseline="0" noProof="0" smtClean="0">
                <a:ln>
                  <a:noFill/>
                </a:ln>
                <a:solidFill>
                  <a:srgbClr val="000000">
                    <a:tint val="75000"/>
                  </a:srgb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srgbClr val="000000">
                  <a:tint val="75000"/>
                </a:srgbClr>
              </a:solidFill>
              <a:effectLst/>
              <a:uLnTx/>
              <a:uFillTx/>
              <a:latin typeface="Arial"/>
              <a:ea typeface="+mn-ea"/>
              <a:cs typeface="+mn-cs"/>
            </a:endParaRPr>
          </a:p>
        </p:txBody>
      </p:sp>
    </p:spTree>
    <p:extLst>
      <p:ext uri="{BB962C8B-B14F-4D97-AF65-F5344CB8AC3E}">
        <p14:creationId xmlns:p14="http://schemas.microsoft.com/office/powerpoint/2010/main" val="4074916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FBA31343-5B2E-4073-971B-D45FC9059152}"/>
              </a:ext>
            </a:extLst>
          </p:cNvPr>
          <p:cNvSpPr>
            <a:spLocks noGrp="1"/>
          </p:cNvSpPr>
          <p:nvPr>
            <p:ph idx="1"/>
          </p:nvPr>
        </p:nvSpPr>
        <p:spPr>
          <a:xfrm>
            <a:off x="826248" y="1562303"/>
            <a:ext cx="10277181" cy="1735219"/>
          </a:xfrm>
        </p:spPr>
        <p:txBody>
          <a:bodyPr wrap="square" rIns="0">
            <a:spAutoFit/>
          </a:bodyPr>
          <a:lstStyle/>
          <a:p>
            <a:pPr>
              <a:lnSpc>
                <a:spcPts val="2500"/>
              </a:lnSpc>
              <a:spcBef>
                <a:spcPts val="1000"/>
              </a:spcBef>
              <a:spcAft>
                <a:spcPts val="0"/>
              </a:spcAft>
            </a:pPr>
            <a:r>
              <a:rPr lang="en-GB" sz="1900" dirty="0">
                <a:latin typeface="Trebuchet MS" panose="020B0603020202020204" pitchFamily="34" charset="0"/>
              </a:rPr>
              <a:t>LEN is a potent (EC</a:t>
            </a:r>
            <a:r>
              <a:rPr lang="en-GB" sz="1900" baseline="-25000" dirty="0">
                <a:latin typeface="Trebuchet MS" panose="020B0603020202020204" pitchFamily="34" charset="0"/>
              </a:rPr>
              <a:t>50</a:t>
            </a:r>
            <a:r>
              <a:rPr lang="en-GB" sz="1900" dirty="0">
                <a:latin typeface="Trebuchet MS" panose="020B0603020202020204" pitchFamily="34" charset="0"/>
              </a:rPr>
              <a:t> 50</a:t>
            </a:r>
            <a:r>
              <a:rPr lang="en-GB" sz="1900" dirty="0">
                <a:latin typeface="Calibri" panose="020F0502020204030204" pitchFamily="34" charset="0"/>
                <a:cs typeface="Calibri" panose="020F0502020204030204" pitchFamily="34" charset="0"/>
              </a:rPr>
              <a:t>–</a:t>
            </a:r>
            <a:r>
              <a:rPr lang="en-GB" sz="1900" dirty="0">
                <a:latin typeface="Trebuchet MS" panose="020B0603020202020204" pitchFamily="34" charset="0"/>
              </a:rPr>
              <a:t>100 </a:t>
            </a:r>
            <a:r>
              <a:rPr lang="en-GB" sz="1900" dirty="0" err="1">
                <a:latin typeface="Trebuchet MS" panose="020B0603020202020204" pitchFamily="34" charset="0"/>
              </a:rPr>
              <a:t>pM</a:t>
            </a:r>
            <a:r>
              <a:rPr lang="en-GB" sz="1900" dirty="0">
                <a:latin typeface="Trebuchet MS" panose="020B0603020202020204" pitchFamily="34" charset="0"/>
              </a:rPr>
              <a:t>) first-in-class, long-acting HIV‑1 capsid inhibitor</a:t>
            </a:r>
            <a:r>
              <a:rPr lang="en-GB" sz="1900" baseline="30000" dirty="0">
                <a:latin typeface="Trebuchet MS" panose="020B0603020202020204" pitchFamily="34" charset="0"/>
              </a:rPr>
              <a:t>1</a:t>
            </a:r>
            <a:r>
              <a:rPr lang="en-GB" sz="1900" dirty="0">
                <a:latin typeface="Trebuchet MS" panose="020B0603020202020204" pitchFamily="34" charset="0"/>
              </a:rPr>
              <a:t> </a:t>
            </a:r>
          </a:p>
          <a:p>
            <a:pPr>
              <a:lnSpc>
                <a:spcPts val="2500"/>
              </a:lnSpc>
              <a:spcBef>
                <a:spcPts val="1000"/>
              </a:spcBef>
              <a:spcAft>
                <a:spcPts val="0"/>
              </a:spcAft>
            </a:pPr>
            <a:r>
              <a:rPr lang="en-GB" sz="1900" dirty="0">
                <a:latin typeface="Trebuchet MS" panose="020B0603020202020204" pitchFamily="34" charset="0"/>
              </a:rPr>
              <a:t>LEN is active against HIV-1 with resistance against existing ARVs</a:t>
            </a:r>
            <a:r>
              <a:rPr lang="en-GB" sz="1900" baseline="30000" dirty="0">
                <a:latin typeface="Trebuchet MS" panose="020B0603020202020204" pitchFamily="34" charset="0"/>
              </a:rPr>
              <a:t>2,3</a:t>
            </a:r>
          </a:p>
          <a:p>
            <a:pPr>
              <a:lnSpc>
                <a:spcPts val="2500"/>
              </a:lnSpc>
              <a:spcBef>
                <a:spcPts val="1000"/>
              </a:spcBef>
              <a:spcAft>
                <a:spcPts val="0"/>
              </a:spcAft>
            </a:pPr>
            <a:r>
              <a:rPr lang="en-GB" sz="1900" dirty="0">
                <a:latin typeface="Trebuchet MS" panose="020B0603020202020204" pitchFamily="34" charset="0"/>
              </a:rPr>
              <a:t>LEN has been approved for the treatment of HTE PWH in combination with an OBR</a:t>
            </a:r>
            <a:r>
              <a:rPr lang="en-GB" sz="1900" baseline="30000" dirty="0">
                <a:latin typeface="Trebuchet MS" panose="020B0603020202020204" pitchFamily="34" charset="0"/>
              </a:rPr>
              <a:t>4,5</a:t>
            </a:r>
            <a:r>
              <a:rPr lang="en-GB" sz="1900" dirty="0">
                <a:latin typeface="Trebuchet MS" panose="020B0603020202020204" pitchFamily="34" charset="0"/>
              </a:rPr>
              <a:t> </a:t>
            </a:r>
          </a:p>
          <a:p>
            <a:pPr>
              <a:lnSpc>
                <a:spcPts val="2500"/>
              </a:lnSpc>
              <a:spcBef>
                <a:spcPts val="1000"/>
              </a:spcBef>
              <a:spcAft>
                <a:spcPts val="0"/>
              </a:spcAft>
            </a:pPr>
            <a:r>
              <a:rPr lang="en-GB" sz="1900" dirty="0">
                <a:latin typeface="Trebuchet MS" panose="020B0603020202020204" pitchFamily="34" charset="0"/>
              </a:rPr>
              <a:t>Emergence of LEN RAMs at Week 52 (n=9) in the CAPELLA study were previously reported</a:t>
            </a:r>
            <a:r>
              <a:rPr lang="en-GB" sz="1900" baseline="30000" dirty="0">
                <a:latin typeface="Trebuchet MS" panose="020B0603020202020204" pitchFamily="34" charset="0"/>
              </a:rPr>
              <a:t>3</a:t>
            </a:r>
          </a:p>
        </p:txBody>
      </p:sp>
      <p:sp>
        <p:nvSpPr>
          <p:cNvPr id="4" name="Slide Number Placeholder 3">
            <a:extLst>
              <a:ext uri="{FF2B5EF4-FFF2-40B4-BE49-F238E27FC236}">
                <a16:creationId xmlns:a16="http://schemas.microsoft.com/office/drawing/2014/main" id="{BA472C46-AAA4-427A-869A-59C4D1243C8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BE16F37-D63B-443C-96C0-C234F1098F79}" type="slidenum">
              <a:rPr kumimoji="0" lang="en-US" sz="1200" b="0" i="0" u="none" strike="noStrike" kern="1200" cap="none" spc="0" normalizeH="0" baseline="0" noProof="0" smtClean="0">
                <a:ln>
                  <a:noFill/>
                </a:ln>
                <a:solidFill>
                  <a:srgbClr val="000000">
                    <a:tint val="75000"/>
                  </a:srgb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srgbClr val="000000">
                  <a:tint val="75000"/>
                </a:srgbClr>
              </a:solidFill>
              <a:effectLst/>
              <a:uLnTx/>
              <a:uFillTx/>
              <a:latin typeface="Arial"/>
              <a:ea typeface="+mn-ea"/>
              <a:cs typeface="+mn-cs"/>
            </a:endParaRPr>
          </a:p>
        </p:txBody>
      </p:sp>
      <p:sp>
        <p:nvSpPr>
          <p:cNvPr id="7" name="Title 6">
            <a:extLst>
              <a:ext uri="{FF2B5EF4-FFF2-40B4-BE49-F238E27FC236}">
                <a16:creationId xmlns:a16="http://schemas.microsoft.com/office/drawing/2014/main" id="{4EB9176F-E90C-4736-AFD3-DAB752A229AC}"/>
              </a:ext>
            </a:extLst>
          </p:cNvPr>
          <p:cNvSpPr>
            <a:spLocks noGrp="1"/>
          </p:cNvSpPr>
          <p:nvPr>
            <p:ph type="title"/>
          </p:nvPr>
        </p:nvSpPr>
        <p:spPr/>
        <p:txBody>
          <a:bodyPr/>
          <a:lstStyle/>
          <a:p>
            <a:r>
              <a:rPr lang="en-US">
                <a:latin typeface="Trebuchet MS" panose="020B0603020202020204" pitchFamily="34" charset="0"/>
              </a:rPr>
              <a:t>Lenacapavir </a:t>
            </a:r>
            <a:r>
              <a:rPr lang="en-US" dirty="0">
                <a:latin typeface="Trebuchet MS" panose="020B0603020202020204" pitchFamily="34" charset="0"/>
              </a:rPr>
              <a:t>(LEN)</a:t>
            </a:r>
          </a:p>
        </p:txBody>
      </p:sp>
      <p:sp>
        <p:nvSpPr>
          <p:cNvPr id="11" name="Text Placeholder 10">
            <a:extLst>
              <a:ext uri="{FF2B5EF4-FFF2-40B4-BE49-F238E27FC236}">
                <a16:creationId xmlns:a16="http://schemas.microsoft.com/office/drawing/2014/main" id="{44FCBB9A-4FF6-4172-CD64-F484356D5740}"/>
              </a:ext>
            </a:extLst>
          </p:cNvPr>
          <p:cNvSpPr>
            <a:spLocks noGrp="1"/>
          </p:cNvSpPr>
          <p:nvPr>
            <p:ph type="body" sz="quarter" idx="11"/>
          </p:nvPr>
        </p:nvSpPr>
        <p:spPr>
          <a:xfrm>
            <a:off x="826248" y="6249650"/>
            <a:ext cx="10552280" cy="457200"/>
          </a:xfrm>
        </p:spPr>
        <p:txBody>
          <a:bodyPr/>
          <a:lstStyle/>
          <a:p>
            <a:pPr algn="l"/>
            <a:br>
              <a:rPr lang="en-US" sz="900" dirty="0">
                <a:solidFill>
                  <a:schemeClr val="tx1"/>
                </a:solidFill>
                <a:latin typeface="Trebuchet MS" panose="020B0603020202020204" pitchFamily="34" charset="0"/>
              </a:rPr>
            </a:br>
            <a:r>
              <a:rPr lang="en-US" sz="900" dirty="0">
                <a:solidFill>
                  <a:schemeClr val="tx1"/>
                </a:solidFill>
                <a:latin typeface="Trebuchet MS" panose="020B0603020202020204" pitchFamily="34" charset="0"/>
              </a:rPr>
              <a:t>1. Link JO, et al. </a:t>
            </a:r>
            <a:r>
              <a:rPr lang="en-US" sz="900" i="1" dirty="0">
                <a:solidFill>
                  <a:schemeClr val="tx1"/>
                </a:solidFill>
                <a:latin typeface="Trebuchet MS" panose="020B0603020202020204" pitchFamily="34" charset="0"/>
              </a:rPr>
              <a:t>Nature</a:t>
            </a:r>
            <a:r>
              <a:rPr lang="en-US" sz="900" dirty="0">
                <a:solidFill>
                  <a:schemeClr val="tx1"/>
                </a:solidFill>
                <a:latin typeface="Trebuchet MS" panose="020B0603020202020204" pitchFamily="34" charset="0"/>
              </a:rPr>
              <a:t> 2020;584:614–8. 2. Margot N, et al. </a:t>
            </a:r>
            <a:r>
              <a:rPr lang="en-US" sz="900" i="1" dirty="0" err="1">
                <a:solidFill>
                  <a:schemeClr val="tx1"/>
                </a:solidFill>
                <a:latin typeface="Trebuchet MS" panose="020B0603020202020204" pitchFamily="34" charset="0"/>
              </a:rPr>
              <a:t>Antimicr</a:t>
            </a:r>
            <a:r>
              <a:rPr lang="en-US" sz="900" i="1" dirty="0">
                <a:solidFill>
                  <a:schemeClr val="tx1"/>
                </a:solidFill>
                <a:latin typeface="Trebuchet MS" panose="020B0603020202020204" pitchFamily="34" charset="0"/>
              </a:rPr>
              <a:t> Agents </a:t>
            </a:r>
            <a:r>
              <a:rPr lang="en-US" sz="900" i="1" dirty="0" err="1">
                <a:solidFill>
                  <a:schemeClr val="tx1"/>
                </a:solidFill>
                <a:latin typeface="Trebuchet MS" panose="020B0603020202020204" pitchFamily="34" charset="0"/>
              </a:rPr>
              <a:t>Chemother</a:t>
            </a:r>
            <a:r>
              <a:rPr lang="en-US" sz="900" i="1" dirty="0">
                <a:solidFill>
                  <a:schemeClr val="tx1"/>
                </a:solidFill>
                <a:latin typeface="Trebuchet MS" panose="020B0603020202020204" pitchFamily="34" charset="0"/>
              </a:rPr>
              <a:t> </a:t>
            </a:r>
            <a:r>
              <a:rPr lang="en-US" sz="900" dirty="0">
                <a:solidFill>
                  <a:schemeClr val="tx1"/>
                </a:solidFill>
                <a:latin typeface="Trebuchet MS" panose="020B0603020202020204" pitchFamily="34" charset="0"/>
              </a:rPr>
              <a:t>2021;65:e02057</a:t>
            </a:r>
            <a:r>
              <a:rPr lang="en-US" sz="900" dirty="0">
                <a:solidFill>
                  <a:schemeClr val="tx1"/>
                </a:solidFill>
                <a:latin typeface="Calibri" panose="020F0502020204030204" pitchFamily="34" charset="0"/>
                <a:cs typeface="Calibri" panose="020F0502020204030204" pitchFamily="34" charset="0"/>
              </a:rPr>
              <a:t>–</a:t>
            </a:r>
            <a:r>
              <a:rPr lang="en-US" sz="900" dirty="0">
                <a:solidFill>
                  <a:schemeClr val="tx1"/>
                </a:solidFill>
                <a:latin typeface="Trebuchet MS" panose="020B0603020202020204" pitchFamily="34" charset="0"/>
              </a:rPr>
              <a:t>20. 3. Margot N, et al. Presented at CROI 2022; Poster 508. 4. Segal-Maurer S, et al. </a:t>
            </a:r>
            <a:r>
              <a:rPr lang="en-US" sz="900" i="1" dirty="0">
                <a:solidFill>
                  <a:schemeClr val="tx1"/>
                </a:solidFill>
                <a:latin typeface="Trebuchet MS" panose="020B0603020202020204" pitchFamily="34" charset="0"/>
              </a:rPr>
              <a:t>N Engl J Med </a:t>
            </a:r>
            <a:r>
              <a:rPr lang="en-US" sz="900" dirty="0">
                <a:solidFill>
                  <a:schemeClr val="tx1"/>
                </a:solidFill>
                <a:latin typeface="Trebuchet MS" panose="020B0603020202020204" pitchFamily="34" charset="0"/>
              </a:rPr>
              <a:t>2022;386:1793</a:t>
            </a:r>
            <a:r>
              <a:rPr lang="en-US" sz="900" dirty="0">
                <a:solidFill>
                  <a:schemeClr val="tx1"/>
                </a:solidFill>
                <a:latin typeface="Calibri" panose="020F0502020204030204" pitchFamily="34" charset="0"/>
                <a:cs typeface="Calibri" panose="020F0502020204030204" pitchFamily="34" charset="0"/>
              </a:rPr>
              <a:t>–</a:t>
            </a:r>
            <a:r>
              <a:rPr lang="en-US" sz="900" dirty="0">
                <a:solidFill>
                  <a:schemeClr val="tx1"/>
                </a:solidFill>
                <a:latin typeface="Trebuchet MS" panose="020B0603020202020204" pitchFamily="34" charset="0"/>
              </a:rPr>
              <a:t>803. 5. Ogbuagu O, et al. </a:t>
            </a:r>
            <a:r>
              <a:rPr lang="en-US" sz="900" i="1" dirty="0">
                <a:solidFill>
                  <a:schemeClr val="tx1"/>
                </a:solidFill>
                <a:latin typeface="Trebuchet MS" panose="020B0603020202020204" pitchFamily="34" charset="0"/>
              </a:rPr>
              <a:t>Lancet HIV </a:t>
            </a:r>
            <a:r>
              <a:rPr lang="en-US" sz="900" dirty="0">
                <a:solidFill>
                  <a:schemeClr val="tx1"/>
                </a:solidFill>
                <a:latin typeface="Trebuchet MS" panose="020B0603020202020204" pitchFamily="34" charset="0"/>
              </a:rPr>
              <a:t>2023;1:e497</a:t>
            </a:r>
            <a:r>
              <a:rPr lang="en-US" sz="900" dirty="0">
                <a:solidFill>
                  <a:schemeClr val="tx1"/>
                </a:solidFill>
                <a:latin typeface="Calibri" panose="020F0502020204030204" pitchFamily="34" charset="0"/>
                <a:cs typeface="Calibri" panose="020F0502020204030204" pitchFamily="34" charset="0"/>
              </a:rPr>
              <a:t>–</a:t>
            </a:r>
            <a:r>
              <a:rPr lang="en-US" sz="900" dirty="0">
                <a:solidFill>
                  <a:schemeClr val="tx1"/>
                </a:solidFill>
                <a:latin typeface="Trebuchet MS" panose="020B0603020202020204" pitchFamily="34" charset="0"/>
              </a:rPr>
              <a:t>e505. </a:t>
            </a:r>
          </a:p>
          <a:p>
            <a:pPr algn="l"/>
            <a:r>
              <a:rPr lang="en-US" sz="900" dirty="0">
                <a:latin typeface="Trebuchet MS" panose="020B0603020202020204" pitchFamily="34" charset="0"/>
              </a:rPr>
              <a:t>ARV, antiretroviral; CA, capsid; EC</a:t>
            </a:r>
            <a:r>
              <a:rPr lang="en-US" sz="900" baseline="-25000" dirty="0">
                <a:latin typeface="Trebuchet MS" panose="020B0603020202020204" pitchFamily="34" charset="0"/>
              </a:rPr>
              <a:t>50</a:t>
            </a:r>
            <a:r>
              <a:rPr lang="en-US" sz="900" dirty="0">
                <a:latin typeface="Trebuchet MS" panose="020B0603020202020204" pitchFamily="34" charset="0"/>
              </a:rPr>
              <a:t> half maximal effective concentration; HTE, heavily treatment experienced; LEN, lenacapavir; OBR, optimized background regimen; PWH, people with HIV-1;</a:t>
            </a:r>
            <a:br>
              <a:rPr lang="en-US" sz="900" dirty="0">
                <a:latin typeface="Trebuchet MS" panose="020B0603020202020204" pitchFamily="34" charset="0"/>
              </a:rPr>
            </a:br>
            <a:r>
              <a:rPr lang="en-US" sz="900" dirty="0">
                <a:latin typeface="Trebuchet MS" panose="020B0603020202020204" pitchFamily="34" charset="0"/>
              </a:rPr>
              <a:t>RAM, resistance-associated mutation.</a:t>
            </a:r>
            <a:endParaRPr lang="en-US" sz="900" dirty="0">
              <a:solidFill>
                <a:schemeClr val="tx1"/>
              </a:solidFill>
              <a:latin typeface="Trebuchet MS" panose="020B0603020202020204" pitchFamily="34" charset="0"/>
            </a:endParaRPr>
          </a:p>
        </p:txBody>
      </p:sp>
      <p:sp>
        <p:nvSpPr>
          <p:cNvPr id="2" name="Rectangle 1">
            <a:extLst>
              <a:ext uri="{FF2B5EF4-FFF2-40B4-BE49-F238E27FC236}">
                <a16:creationId xmlns:a16="http://schemas.microsoft.com/office/drawing/2014/main" id="{4B32B6B3-976C-9D9E-0799-37D64176EFF0}"/>
              </a:ext>
            </a:extLst>
          </p:cNvPr>
          <p:cNvSpPr/>
          <p:nvPr/>
        </p:nvSpPr>
        <p:spPr bwMode="auto">
          <a:xfrm>
            <a:off x="822999" y="5158209"/>
            <a:ext cx="10552280" cy="457200"/>
          </a:xfrm>
          <a:prstGeom prst="rect">
            <a:avLst/>
          </a:prstGeom>
          <a:solidFill>
            <a:srgbClr val="009FDD"/>
          </a:solidFill>
          <a:ln w="22225" cap="flat" cmpd="sng" algn="ctr">
            <a:solidFill>
              <a:srgbClr val="009FDD"/>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91440" tIns="45720" rIns="91440" bIns="45720" numCol="1" rtlCol="0" anchor="ctr" anchorCtr="0" compatLnSpc="1">
            <a:prstTxWarp prst="textNoShape">
              <a:avLst/>
            </a:prstTxWarp>
            <a:noAutofit/>
          </a:bodyPr>
          <a:lstStyle/>
          <a:p>
            <a:pPr marR="0" lvl="0" algn="ctr" defTabSz="914400" rtl="0" eaLnBrk="1" fontAlgn="base" latinLnBrk="0" hangingPunct="1">
              <a:lnSpc>
                <a:spcPct val="100000"/>
              </a:lnSpc>
              <a:spcBef>
                <a:spcPct val="0"/>
              </a:spcBef>
              <a:spcAft>
                <a:spcPct val="25000"/>
              </a:spcAft>
              <a:buClrTx/>
              <a:buSzTx/>
              <a:buFontTx/>
              <a:buNone/>
              <a:tabLst/>
              <a:defRPr/>
            </a:pPr>
            <a:r>
              <a:rPr kumimoji="0" lang="en-US" sz="2000" b="1" i="0" u="none" strike="noStrike" kern="1200" cap="none" spc="0" normalizeH="0" baseline="0" noProof="0" dirty="0">
                <a:ln>
                  <a:noFill/>
                </a:ln>
                <a:solidFill>
                  <a:srgbClr val="FFFFFF"/>
                </a:solidFill>
                <a:effectLst/>
                <a:uLnTx/>
                <a:uFillTx/>
                <a:latin typeface="Trebuchet MS" panose="020B0603020202020204" pitchFamily="34" charset="0"/>
              </a:rPr>
              <a:t>Objective: </a:t>
            </a:r>
            <a:r>
              <a:rPr kumimoji="0" lang="en-GB" sz="2000" i="0" u="none" strike="noStrike" kern="1200" cap="none" spc="0" normalizeH="0" baseline="0" noProof="0" dirty="0">
                <a:ln>
                  <a:noFill/>
                </a:ln>
                <a:solidFill>
                  <a:srgbClr val="FFFFFF"/>
                </a:solidFill>
                <a:effectLst/>
                <a:uLnTx/>
                <a:uFillTx/>
                <a:latin typeface="Trebuchet MS" panose="020B0603020202020204" pitchFamily="34" charset="0"/>
              </a:rPr>
              <a:t>To </a:t>
            </a:r>
            <a:r>
              <a:rPr kumimoji="0" lang="en-GB" sz="2000" i="0" u="none" strike="noStrike" kern="1200" cap="none" spc="0" normalizeH="0" baseline="0" noProof="0" dirty="0" err="1">
                <a:ln>
                  <a:noFill/>
                </a:ln>
                <a:solidFill>
                  <a:srgbClr val="FFFFFF"/>
                </a:solidFill>
                <a:effectLst/>
                <a:uLnTx/>
                <a:uFillTx/>
                <a:latin typeface="Trebuchet MS" panose="020B0603020202020204" pitchFamily="34" charset="0"/>
              </a:rPr>
              <a:t>analyze</a:t>
            </a:r>
            <a:r>
              <a:rPr kumimoji="0" lang="en-GB" sz="2000" i="0" u="none" strike="noStrike" kern="1200" cap="none" spc="0" normalizeH="0" baseline="0" noProof="0" dirty="0">
                <a:ln>
                  <a:noFill/>
                </a:ln>
                <a:solidFill>
                  <a:srgbClr val="FFFFFF"/>
                </a:solidFill>
                <a:effectLst/>
                <a:uLnTx/>
                <a:uFillTx/>
                <a:latin typeface="Trebuchet MS" panose="020B0603020202020204" pitchFamily="34" charset="0"/>
              </a:rPr>
              <a:t> the emergence of LEN RAMs through Week 104 of the CAPELLA study</a:t>
            </a:r>
          </a:p>
        </p:txBody>
      </p:sp>
      <p:graphicFrame>
        <p:nvGraphicFramePr>
          <p:cNvPr id="3" name="Table 4">
            <a:extLst>
              <a:ext uri="{FF2B5EF4-FFF2-40B4-BE49-F238E27FC236}">
                <a16:creationId xmlns:a16="http://schemas.microsoft.com/office/drawing/2014/main" id="{71D5F30E-A852-ED9F-BDA2-BFF5E4B0D80F}"/>
              </a:ext>
            </a:extLst>
          </p:cNvPr>
          <p:cNvGraphicFramePr>
            <a:graphicFrameLocks noGrp="1"/>
          </p:cNvGraphicFramePr>
          <p:nvPr>
            <p:extLst>
              <p:ext uri="{D42A27DB-BD31-4B8C-83A1-F6EECF244321}">
                <p14:modId xmlns:p14="http://schemas.microsoft.com/office/powerpoint/2010/main" val="865646481"/>
              </p:ext>
            </p:extLst>
          </p:nvPr>
        </p:nvGraphicFramePr>
        <p:xfrm>
          <a:off x="1490325" y="3671605"/>
          <a:ext cx="9210678" cy="1112520"/>
        </p:xfrm>
        <a:graphic>
          <a:graphicData uri="http://schemas.openxmlformats.org/drawingml/2006/table">
            <a:tbl>
              <a:tblPr firstRow="1" bandRow="1">
                <a:tableStyleId>{5C22544A-7EE6-4342-B048-85BDC9FD1C3A}</a:tableStyleId>
              </a:tblPr>
              <a:tblGrid>
                <a:gridCol w="1392679">
                  <a:extLst>
                    <a:ext uri="{9D8B030D-6E8A-4147-A177-3AD203B41FA5}">
                      <a16:colId xmlns:a16="http://schemas.microsoft.com/office/drawing/2014/main" val="551867511"/>
                    </a:ext>
                  </a:extLst>
                </a:gridCol>
                <a:gridCol w="1116857">
                  <a:extLst>
                    <a:ext uri="{9D8B030D-6E8A-4147-A177-3AD203B41FA5}">
                      <a16:colId xmlns:a16="http://schemas.microsoft.com/office/drawing/2014/main" val="244633402"/>
                    </a:ext>
                  </a:extLst>
                </a:gridCol>
                <a:gridCol w="1116857">
                  <a:extLst>
                    <a:ext uri="{9D8B030D-6E8A-4147-A177-3AD203B41FA5}">
                      <a16:colId xmlns:a16="http://schemas.microsoft.com/office/drawing/2014/main" val="2414678879"/>
                    </a:ext>
                  </a:extLst>
                </a:gridCol>
                <a:gridCol w="1116857">
                  <a:extLst>
                    <a:ext uri="{9D8B030D-6E8A-4147-A177-3AD203B41FA5}">
                      <a16:colId xmlns:a16="http://schemas.microsoft.com/office/drawing/2014/main" val="3376360279"/>
                    </a:ext>
                  </a:extLst>
                </a:gridCol>
                <a:gridCol w="1116857">
                  <a:extLst>
                    <a:ext uri="{9D8B030D-6E8A-4147-A177-3AD203B41FA5}">
                      <a16:colId xmlns:a16="http://schemas.microsoft.com/office/drawing/2014/main" val="287098232"/>
                    </a:ext>
                  </a:extLst>
                </a:gridCol>
                <a:gridCol w="1116857">
                  <a:extLst>
                    <a:ext uri="{9D8B030D-6E8A-4147-A177-3AD203B41FA5}">
                      <a16:colId xmlns:a16="http://schemas.microsoft.com/office/drawing/2014/main" val="3461949472"/>
                    </a:ext>
                  </a:extLst>
                </a:gridCol>
                <a:gridCol w="1116857">
                  <a:extLst>
                    <a:ext uri="{9D8B030D-6E8A-4147-A177-3AD203B41FA5}">
                      <a16:colId xmlns:a16="http://schemas.microsoft.com/office/drawing/2014/main" val="1910547436"/>
                    </a:ext>
                  </a:extLst>
                </a:gridCol>
                <a:gridCol w="1116857">
                  <a:extLst>
                    <a:ext uri="{9D8B030D-6E8A-4147-A177-3AD203B41FA5}">
                      <a16:colId xmlns:a16="http://schemas.microsoft.com/office/drawing/2014/main" val="1585164022"/>
                    </a:ext>
                  </a:extLst>
                </a:gridCol>
              </a:tblGrid>
              <a:tr h="370840">
                <a:tc>
                  <a:txBody>
                    <a:bodyPr/>
                    <a:lstStyle/>
                    <a:p>
                      <a:r>
                        <a:rPr lang="en-US" sz="1600" u="none" dirty="0"/>
                        <a:t>CA residue</a:t>
                      </a:r>
                    </a:p>
                  </a:txBody>
                  <a:tcPr/>
                </a:tc>
                <a:tc>
                  <a:txBody>
                    <a:bodyPr/>
                    <a:lstStyle/>
                    <a:p>
                      <a:pPr algn="ctr"/>
                      <a:r>
                        <a:rPr lang="en-US" sz="1600" dirty="0"/>
                        <a:t>L56</a:t>
                      </a:r>
                    </a:p>
                  </a:txBody>
                  <a:tcPr/>
                </a:tc>
                <a:tc>
                  <a:txBody>
                    <a:bodyPr/>
                    <a:lstStyle/>
                    <a:p>
                      <a:pPr algn="ctr"/>
                      <a:r>
                        <a:rPr lang="en-US" sz="1600"/>
                        <a:t>M66</a:t>
                      </a:r>
                    </a:p>
                  </a:txBody>
                  <a:tcPr/>
                </a:tc>
                <a:tc>
                  <a:txBody>
                    <a:bodyPr/>
                    <a:lstStyle/>
                    <a:p>
                      <a:pPr algn="ctr"/>
                      <a:r>
                        <a:rPr lang="en-US" sz="1600"/>
                        <a:t>Q67</a:t>
                      </a:r>
                    </a:p>
                  </a:txBody>
                  <a:tcPr/>
                </a:tc>
                <a:tc>
                  <a:txBody>
                    <a:bodyPr/>
                    <a:lstStyle/>
                    <a:p>
                      <a:pPr algn="ctr"/>
                      <a:r>
                        <a:rPr lang="en-US" sz="1600"/>
                        <a:t>K70</a:t>
                      </a:r>
                    </a:p>
                  </a:txBody>
                  <a:tcPr/>
                </a:tc>
                <a:tc>
                  <a:txBody>
                    <a:bodyPr/>
                    <a:lstStyle/>
                    <a:p>
                      <a:pPr algn="ctr"/>
                      <a:r>
                        <a:rPr lang="en-US" sz="1600" dirty="0"/>
                        <a:t>N74</a:t>
                      </a:r>
                    </a:p>
                  </a:txBody>
                  <a:tcPr/>
                </a:tc>
                <a:tc>
                  <a:txBody>
                    <a:bodyPr/>
                    <a:lstStyle/>
                    <a:p>
                      <a:pPr algn="ctr"/>
                      <a:r>
                        <a:rPr lang="en-US" sz="1600"/>
                        <a:t>A105</a:t>
                      </a:r>
                    </a:p>
                  </a:txBody>
                  <a:tcPr/>
                </a:tc>
                <a:tc>
                  <a:txBody>
                    <a:bodyPr/>
                    <a:lstStyle/>
                    <a:p>
                      <a:pPr algn="ctr"/>
                      <a:r>
                        <a:rPr lang="en-US" sz="1600"/>
                        <a:t>T107</a:t>
                      </a:r>
                    </a:p>
                  </a:txBody>
                  <a:tcPr/>
                </a:tc>
                <a:extLst>
                  <a:ext uri="{0D108BD9-81ED-4DB2-BD59-A6C34878D82A}">
                    <a16:rowId xmlns:a16="http://schemas.microsoft.com/office/drawing/2014/main" val="2388269510"/>
                  </a:ext>
                </a:extLst>
              </a:tr>
              <a:tr h="370840">
                <a:tc>
                  <a:txBody>
                    <a:bodyPr/>
                    <a:lstStyle/>
                    <a:p>
                      <a:r>
                        <a:rPr lang="en-US" sz="1600" b="1" i="1" u="sng" dirty="0"/>
                        <a:t>In vivo</a:t>
                      </a:r>
                    </a:p>
                  </a:txBody>
                  <a:tcPr/>
                </a:tc>
                <a:tc>
                  <a:txBody>
                    <a:bodyPr/>
                    <a:lstStyle/>
                    <a:p>
                      <a:pPr algn="ctr"/>
                      <a:r>
                        <a:rPr lang="en-US" sz="1600" b="1"/>
                        <a:t>–</a:t>
                      </a:r>
                    </a:p>
                  </a:txBody>
                  <a:tcPr/>
                </a:tc>
                <a:tc>
                  <a:txBody>
                    <a:bodyPr/>
                    <a:lstStyle/>
                    <a:p>
                      <a:pPr algn="ctr"/>
                      <a:r>
                        <a:rPr lang="en-US" sz="1600" b="1" dirty="0"/>
                        <a:t>I</a:t>
                      </a:r>
                    </a:p>
                  </a:txBody>
                  <a:tcPr/>
                </a:tc>
                <a:tc>
                  <a:txBody>
                    <a:bodyPr/>
                    <a:lstStyle/>
                    <a:p>
                      <a:pPr algn="ctr"/>
                      <a:r>
                        <a:rPr lang="en-US" sz="1600" b="1"/>
                        <a:t>H/K/N</a:t>
                      </a:r>
                    </a:p>
                  </a:txBody>
                  <a:tcPr/>
                </a:tc>
                <a:tc>
                  <a:txBody>
                    <a:bodyPr/>
                    <a:lstStyle/>
                    <a:p>
                      <a:pPr algn="ctr"/>
                      <a:r>
                        <a:rPr lang="en-US" sz="1600" b="1" dirty="0"/>
                        <a:t>H/N/R/S</a:t>
                      </a:r>
                    </a:p>
                  </a:txBody>
                  <a:tcPr/>
                </a:tc>
                <a:tc>
                  <a:txBody>
                    <a:bodyPr/>
                    <a:lstStyle/>
                    <a:p>
                      <a:pPr algn="ctr"/>
                      <a:r>
                        <a:rPr lang="en-US" sz="1600" b="1"/>
                        <a:t>D/H</a:t>
                      </a:r>
                    </a:p>
                  </a:txBody>
                  <a:tcPr/>
                </a:tc>
                <a:tc>
                  <a:txBody>
                    <a:bodyPr/>
                    <a:lstStyle/>
                    <a:p>
                      <a:pPr algn="ctr"/>
                      <a:r>
                        <a:rPr lang="en-US" sz="1600" b="1"/>
                        <a:t>T/S</a:t>
                      </a:r>
                    </a:p>
                  </a:txBody>
                  <a:tcPr/>
                </a:tc>
                <a:tc>
                  <a:txBody>
                    <a:bodyPr/>
                    <a:lstStyle/>
                    <a:p>
                      <a:pPr algn="ctr"/>
                      <a:r>
                        <a:rPr lang="en-US" sz="1600" b="1"/>
                        <a:t>A/C/N/S</a:t>
                      </a:r>
                    </a:p>
                  </a:txBody>
                  <a:tcPr/>
                </a:tc>
                <a:extLst>
                  <a:ext uri="{0D108BD9-81ED-4DB2-BD59-A6C34878D82A}">
                    <a16:rowId xmlns:a16="http://schemas.microsoft.com/office/drawing/2014/main" val="3562559180"/>
                  </a:ext>
                </a:extLst>
              </a:tr>
              <a:tr h="370840">
                <a:tc>
                  <a:txBody>
                    <a:bodyPr/>
                    <a:lstStyle/>
                    <a:p>
                      <a:r>
                        <a:rPr lang="en-US" sz="1600" b="1" i="1" u="sng" dirty="0"/>
                        <a:t>In vitro</a:t>
                      </a:r>
                    </a:p>
                  </a:txBody>
                  <a:tcPr/>
                </a:tc>
                <a:tc>
                  <a:txBody>
                    <a:bodyPr/>
                    <a:lstStyle/>
                    <a:p>
                      <a:pPr algn="ctr"/>
                      <a:r>
                        <a:rPr lang="en-US" sz="1600" b="1"/>
                        <a:t>I</a:t>
                      </a:r>
                    </a:p>
                  </a:txBody>
                  <a:tcPr/>
                </a:tc>
                <a:tc>
                  <a:txBody>
                    <a:bodyPr/>
                    <a:lstStyle/>
                    <a:p>
                      <a:pPr algn="ctr"/>
                      <a:r>
                        <a:rPr lang="en-US" sz="1600" b="1"/>
                        <a:t>I</a:t>
                      </a:r>
                    </a:p>
                  </a:txBody>
                  <a:tcPr/>
                </a:tc>
                <a:tc>
                  <a:txBody>
                    <a:bodyPr/>
                    <a:lstStyle/>
                    <a:p>
                      <a:pPr algn="ctr"/>
                      <a:r>
                        <a:rPr lang="en-US" sz="1600" b="1"/>
                        <a:t>H</a:t>
                      </a:r>
                    </a:p>
                  </a:txBody>
                  <a:tcPr/>
                </a:tc>
                <a:tc>
                  <a:txBody>
                    <a:bodyPr/>
                    <a:lstStyle/>
                    <a:p>
                      <a:pPr algn="ctr"/>
                      <a:r>
                        <a:rPr lang="en-US" sz="1600" b="1" dirty="0"/>
                        <a:t>N</a:t>
                      </a:r>
                    </a:p>
                  </a:txBody>
                  <a:tcPr/>
                </a:tc>
                <a:tc>
                  <a:txBody>
                    <a:bodyPr/>
                    <a:lstStyle/>
                    <a:p>
                      <a:pPr algn="ctr"/>
                      <a:r>
                        <a:rPr lang="en-US" sz="1600" b="1" dirty="0"/>
                        <a:t>D/S</a:t>
                      </a:r>
                    </a:p>
                  </a:txBody>
                  <a:tcPr/>
                </a:tc>
                <a:tc>
                  <a:txBody>
                    <a:bodyPr/>
                    <a:lstStyle/>
                    <a:p>
                      <a:pPr algn="ctr"/>
                      <a:r>
                        <a:rPr lang="en-US" sz="1600" b="1"/>
                        <a:t>–</a:t>
                      </a:r>
                    </a:p>
                  </a:txBody>
                  <a:tcPr/>
                </a:tc>
                <a:tc>
                  <a:txBody>
                    <a:bodyPr/>
                    <a:lstStyle/>
                    <a:p>
                      <a:pPr algn="ctr"/>
                      <a:r>
                        <a:rPr lang="en-US" sz="1600" b="1" dirty="0"/>
                        <a:t>N</a:t>
                      </a:r>
                    </a:p>
                  </a:txBody>
                  <a:tcPr/>
                </a:tc>
                <a:extLst>
                  <a:ext uri="{0D108BD9-81ED-4DB2-BD59-A6C34878D82A}">
                    <a16:rowId xmlns:a16="http://schemas.microsoft.com/office/drawing/2014/main" val="821094082"/>
                  </a:ext>
                </a:extLst>
              </a:tr>
            </a:tbl>
          </a:graphicData>
        </a:graphic>
      </p:graphicFrame>
    </p:spTree>
    <p:extLst>
      <p:ext uri="{BB962C8B-B14F-4D97-AF65-F5344CB8AC3E}">
        <p14:creationId xmlns:p14="http://schemas.microsoft.com/office/powerpoint/2010/main" val="4279769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A472C46-AAA4-427A-869A-59C4D1243C8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BE16F37-D63B-443C-96C0-C234F1098F79}" type="slidenum">
              <a:rPr kumimoji="0" lang="en-US" sz="1200" b="0" i="0" u="none" strike="noStrike" kern="1200" cap="none" spc="0" normalizeH="0" baseline="0" noProof="0" smtClean="0">
                <a:ln>
                  <a:noFill/>
                </a:ln>
                <a:solidFill>
                  <a:srgbClr val="000000">
                    <a:tint val="75000"/>
                  </a:srgb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srgbClr val="000000">
                  <a:tint val="75000"/>
                </a:srgbClr>
              </a:solidFill>
              <a:effectLst/>
              <a:uLnTx/>
              <a:uFillTx/>
              <a:latin typeface="Arial"/>
              <a:ea typeface="+mn-ea"/>
              <a:cs typeface="+mn-cs"/>
            </a:endParaRPr>
          </a:p>
        </p:txBody>
      </p:sp>
      <p:sp>
        <p:nvSpPr>
          <p:cNvPr id="7" name="Title 6">
            <a:extLst>
              <a:ext uri="{FF2B5EF4-FFF2-40B4-BE49-F238E27FC236}">
                <a16:creationId xmlns:a16="http://schemas.microsoft.com/office/drawing/2014/main" id="{4EB9176F-E90C-4736-AFD3-DAB752A229AC}"/>
              </a:ext>
            </a:extLst>
          </p:cNvPr>
          <p:cNvSpPr>
            <a:spLocks noGrp="1"/>
          </p:cNvSpPr>
          <p:nvPr>
            <p:ph type="title"/>
          </p:nvPr>
        </p:nvSpPr>
        <p:spPr/>
        <p:txBody>
          <a:bodyPr/>
          <a:lstStyle/>
          <a:p>
            <a:r>
              <a:rPr lang="en-US" dirty="0">
                <a:latin typeface="Trebuchet MS" panose="020B0603020202020204" pitchFamily="34" charset="0"/>
              </a:rPr>
              <a:t>CAPELLA Study Design</a:t>
            </a:r>
            <a:r>
              <a:rPr lang="en-US" baseline="30000" dirty="0">
                <a:latin typeface="Trebuchet MS" panose="020B0603020202020204" pitchFamily="34" charset="0"/>
              </a:rPr>
              <a:t>1</a:t>
            </a:r>
          </a:p>
        </p:txBody>
      </p:sp>
      <p:sp>
        <p:nvSpPr>
          <p:cNvPr id="11" name="Text Placeholder 10">
            <a:extLst>
              <a:ext uri="{FF2B5EF4-FFF2-40B4-BE49-F238E27FC236}">
                <a16:creationId xmlns:a16="http://schemas.microsoft.com/office/drawing/2014/main" id="{44FCBB9A-4FF6-4172-CD64-F484356D5740}"/>
              </a:ext>
            </a:extLst>
          </p:cNvPr>
          <p:cNvSpPr>
            <a:spLocks noGrp="1"/>
          </p:cNvSpPr>
          <p:nvPr>
            <p:ph type="body" sz="quarter" idx="11"/>
          </p:nvPr>
        </p:nvSpPr>
        <p:spPr>
          <a:xfrm>
            <a:off x="826248" y="6248400"/>
            <a:ext cx="10530243" cy="457200"/>
          </a:xfrm>
        </p:spPr>
        <p:txBody>
          <a:bodyPr/>
          <a:lstStyle/>
          <a:p>
            <a:r>
              <a:rPr lang="en-US" sz="900" dirty="0">
                <a:solidFill>
                  <a:schemeClr val="tx1"/>
                </a:solidFill>
                <a:latin typeface="Trebuchet MS" panose="020B0603020202020204" pitchFamily="34" charset="0"/>
              </a:rPr>
              <a:t>*E</a:t>
            </a:r>
            <a:r>
              <a:rPr lang="en-GB" sz="900" dirty="0" err="1">
                <a:solidFill>
                  <a:schemeClr val="tx1"/>
                </a:solidFill>
                <a:latin typeface="Trebuchet MS" panose="020B0603020202020204" pitchFamily="34" charset="0"/>
              </a:rPr>
              <a:t>nrolled</a:t>
            </a:r>
            <a:r>
              <a:rPr lang="en-GB" sz="900" dirty="0">
                <a:solidFill>
                  <a:schemeClr val="tx1"/>
                </a:solidFill>
                <a:latin typeface="Trebuchet MS" panose="020B0603020202020204" pitchFamily="34" charset="0"/>
              </a:rPr>
              <a:t> after not meeting criteria for randomized cohort, n=3; enrolled after randomized cohort </a:t>
            </a:r>
            <a:r>
              <a:rPr lang="en-GB" sz="900" dirty="0" err="1">
                <a:solidFill>
                  <a:schemeClr val="tx1"/>
                </a:solidFill>
                <a:latin typeface="Trebuchet MS" panose="020B0603020202020204" pitchFamily="34" charset="0"/>
              </a:rPr>
              <a:t>enrollment</a:t>
            </a:r>
            <a:r>
              <a:rPr lang="en-GB" sz="900" dirty="0">
                <a:solidFill>
                  <a:schemeClr val="tx1"/>
                </a:solidFill>
                <a:latin typeface="Trebuchet MS" panose="020B0603020202020204" pitchFamily="34" charset="0"/>
              </a:rPr>
              <a:t> was completed, n=33 (of those, n=28 met the randomization criteria). </a:t>
            </a:r>
            <a:r>
              <a:rPr lang="en-US" sz="900" baseline="30000" dirty="0">
                <a:latin typeface="Trebuchet MS" panose="020B0603020202020204" pitchFamily="34" charset="0"/>
              </a:rPr>
              <a:t>†</a:t>
            </a:r>
            <a:r>
              <a:rPr lang="en-US" sz="900" dirty="0">
                <a:latin typeface="Trebuchet MS" panose="020B0603020202020204" pitchFamily="34" charset="0"/>
              </a:rPr>
              <a:t>Primary endpoint: </a:t>
            </a:r>
            <a:r>
              <a:rPr lang="en-US" sz="900" dirty="0">
                <a:solidFill>
                  <a:schemeClr val="tx1"/>
                </a:solidFill>
                <a:latin typeface="Trebuchet MS" panose="020B0603020202020204" pitchFamily="34" charset="0"/>
              </a:rPr>
              <a:t>HIV-1 RNA decrease ≥0.5 log</a:t>
            </a:r>
            <a:r>
              <a:rPr lang="en-US" sz="900" baseline="-25000" dirty="0">
                <a:solidFill>
                  <a:schemeClr val="tx1"/>
                </a:solidFill>
                <a:latin typeface="Trebuchet MS" panose="020B0603020202020204" pitchFamily="34" charset="0"/>
              </a:rPr>
              <a:t>10</a:t>
            </a:r>
            <a:r>
              <a:rPr lang="en-US" sz="900" dirty="0">
                <a:solidFill>
                  <a:schemeClr val="tx1"/>
                </a:solidFill>
                <a:latin typeface="Trebuchet MS" panose="020B0603020202020204" pitchFamily="34" charset="0"/>
              </a:rPr>
              <a:t> c/mL in randomized cohort. </a:t>
            </a:r>
            <a:r>
              <a:rPr lang="en-US" sz="900" baseline="30000" dirty="0">
                <a:solidFill>
                  <a:schemeClr val="tx1"/>
                </a:solidFill>
                <a:latin typeface="Trebuchet MS" panose="020B0603020202020204" pitchFamily="34" charset="0"/>
              </a:rPr>
              <a:t>‡</a:t>
            </a:r>
            <a:r>
              <a:rPr lang="en-GB" sz="900" dirty="0">
                <a:solidFill>
                  <a:schemeClr val="tx1"/>
                </a:solidFill>
                <a:latin typeface="Trebuchet MS" panose="020B0603020202020204" pitchFamily="34" charset="0"/>
              </a:rPr>
              <a:t>Oral LEN 600 mg on Days 1 and 2, and 300 mg on Day 8; SC LEN administered as 927 mg (2 x 1.5 mL) in abdomen on Day 15 then Q6M. </a:t>
            </a:r>
            <a:br>
              <a:rPr lang="en-GB" sz="900" dirty="0">
                <a:solidFill>
                  <a:schemeClr val="tx1"/>
                </a:solidFill>
                <a:latin typeface="Trebuchet MS" panose="020B0603020202020204" pitchFamily="34" charset="0"/>
              </a:rPr>
            </a:br>
            <a:r>
              <a:rPr lang="en-GB" sz="900" dirty="0">
                <a:solidFill>
                  <a:schemeClr val="tx1"/>
                </a:solidFill>
                <a:latin typeface="Trebuchet MS" panose="020B0603020202020204" pitchFamily="34" charset="0"/>
              </a:rPr>
              <a:t>1. </a:t>
            </a:r>
            <a:r>
              <a:rPr lang="en-US" sz="900" dirty="0">
                <a:solidFill>
                  <a:schemeClr val="tx1"/>
                </a:solidFill>
                <a:latin typeface="Trebuchet MS" panose="020B0603020202020204" pitchFamily="34" charset="0"/>
              </a:rPr>
              <a:t>Segal-Maurer S, et al. </a:t>
            </a:r>
            <a:r>
              <a:rPr lang="en-US" sz="900" i="1" dirty="0">
                <a:solidFill>
                  <a:schemeClr val="tx1"/>
                </a:solidFill>
                <a:latin typeface="Trebuchet MS" panose="020B0603020202020204" pitchFamily="34" charset="0"/>
              </a:rPr>
              <a:t>N Engl J Med </a:t>
            </a:r>
            <a:r>
              <a:rPr lang="en-US" sz="900" dirty="0">
                <a:solidFill>
                  <a:schemeClr val="tx1"/>
                </a:solidFill>
                <a:latin typeface="Trebuchet MS" panose="020B0603020202020204" pitchFamily="34" charset="0"/>
              </a:rPr>
              <a:t>2022;386:1793</a:t>
            </a:r>
            <a:r>
              <a:rPr lang="en-US" sz="900" dirty="0">
                <a:solidFill>
                  <a:schemeClr val="tx1"/>
                </a:solidFill>
                <a:latin typeface="Calibri" panose="020F0502020204030204" pitchFamily="34" charset="0"/>
                <a:cs typeface="Calibri" panose="020F0502020204030204" pitchFamily="34" charset="0"/>
              </a:rPr>
              <a:t>–</a:t>
            </a:r>
            <a:r>
              <a:rPr lang="en-US" sz="900" dirty="0">
                <a:solidFill>
                  <a:schemeClr val="tx1"/>
                </a:solidFill>
                <a:latin typeface="Trebuchet MS" panose="020B0603020202020204" pitchFamily="34" charset="0"/>
              </a:rPr>
              <a:t>803. 2. </a:t>
            </a:r>
            <a:r>
              <a:rPr lang="en-US" sz="900" dirty="0" err="1">
                <a:solidFill>
                  <a:schemeClr val="tx1"/>
                </a:solidFill>
                <a:latin typeface="Trebuchet MS" panose="020B0603020202020204" pitchFamily="34" charset="0"/>
              </a:rPr>
              <a:t>Ogbuago</a:t>
            </a:r>
            <a:r>
              <a:rPr lang="en-US" sz="900" dirty="0">
                <a:solidFill>
                  <a:schemeClr val="tx1"/>
                </a:solidFill>
                <a:latin typeface="Trebuchet MS" panose="020B0603020202020204" pitchFamily="34" charset="0"/>
              </a:rPr>
              <a:t> O, et al. Presented at </a:t>
            </a:r>
            <a:r>
              <a:rPr lang="en-US" sz="900" dirty="0" err="1">
                <a:solidFill>
                  <a:schemeClr val="tx1"/>
                </a:solidFill>
                <a:latin typeface="Trebuchet MS" panose="020B0603020202020204" pitchFamily="34" charset="0"/>
              </a:rPr>
              <a:t>IDWeek</a:t>
            </a:r>
            <a:r>
              <a:rPr lang="en-US" sz="900" dirty="0">
                <a:solidFill>
                  <a:schemeClr val="tx1"/>
                </a:solidFill>
                <a:latin typeface="Trebuchet MS" panose="020B0603020202020204" pitchFamily="34" charset="0"/>
              </a:rPr>
              <a:t> 2023; Poster 1596.</a:t>
            </a:r>
            <a:br>
              <a:rPr lang="en-US" sz="900" dirty="0">
                <a:solidFill>
                  <a:schemeClr val="tx1"/>
                </a:solidFill>
                <a:latin typeface="Trebuchet MS" panose="020B0603020202020204" pitchFamily="34" charset="0"/>
              </a:rPr>
            </a:br>
            <a:r>
              <a:rPr lang="en-US" sz="900" dirty="0">
                <a:latin typeface="Trebuchet MS" panose="020B0603020202020204" pitchFamily="34" charset="0"/>
              </a:rPr>
              <a:t>ARV, antiretroviral; c/mL, copies/mL; LEN, lenacapavir; M=E, missing=excluded; OBR, optimized background regimen; Q6M, every 6 months; SC, subcutaneous.</a:t>
            </a:r>
          </a:p>
        </p:txBody>
      </p:sp>
      <p:cxnSp>
        <p:nvCxnSpPr>
          <p:cNvPr id="50" name="Straight Connector 49">
            <a:extLst>
              <a:ext uri="{FF2B5EF4-FFF2-40B4-BE49-F238E27FC236}">
                <a16:creationId xmlns:a16="http://schemas.microsoft.com/office/drawing/2014/main" id="{D13EB7D1-3252-7FF8-60D3-B79FEA5E709D}"/>
              </a:ext>
            </a:extLst>
          </p:cNvPr>
          <p:cNvCxnSpPr>
            <a:cxnSpLocks/>
          </p:cNvCxnSpPr>
          <p:nvPr/>
        </p:nvCxnSpPr>
        <p:spPr bwMode="auto">
          <a:xfrm>
            <a:off x="5554396" y="3518393"/>
            <a:ext cx="1909875" cy="0"/>
          </a:xfrm>
          <a:prstGeom prst="line">
            <a:avLst/>
          </a:prstGeom>
          <a:noFill/>
          <a:ln w="9525" cap="flat" cmpd="sng" algn="ctr">
            <a:solidFill>
              <a:sysClr val="windowText" lastClr="000000"/>
            </a:solidFill>
            <a:prstDash val="solid"/>
            <a:round/>
            <a:headEnd type="none" w="med" len="med"/>
            <a:tailEnd type="triangle" w="med" len="med"/>
          </a:ln>
          <a:effectLst/>
        </p:spPr>
      </p:cxnSp>
      <p:cxnSp>
        <p:nvCxnSpPr>
          <p:cNvPr id="51" name="Straight Connector 50">
            <a:extLst>
              <a:ext uri="{FF2B5EF4-FFF2-40B4-BE49-F238E27FC236}">
                <a16:creationId xmlns:a16="http://schemas.microsoft.com/office/drawing/2014/main" id="{4639B6ED-8015-F4E7-0EF0-BA2C3C13FFC8}"/>
              </a:ext>
            </a:extLst>
          </p:cNvPr>
          <p:cNvCxnSpPr>
            <a:cxnSpLocks/>
          </p:cNvCxnSpPr>
          <p:nvPr/>
        </p:nvCxnSpPr>
        <p:spPr bwMode="auto">
          <a:xfrm>
            <a:off x="5554396" y="2763537"/>
            <a:ext cx="1909875" cy="0"/>
          </a:xfrm>
          <a:prstGeom prst="line">
            <a:avLst/>
          </a:prstGeom>
          <a:noFill/>
          <a:ln w="9525" cap="flat" cmpd="sng" algn="ctr">
            <a:solidFill>
              <a:sysClr val="windowText" lastClr="000000"/>
            </a:solidFill>
            <a:prstDash val="solid"/>
            <a:round/>
            <a:headEnd type="none" w="med" len="med"/>
            <a:tailEnd type="triangle" w="med" len="med"/>
          </a:ln>
          <a:effectLst/>
        </p:spPr>
      </p:cxnSp>
      <p:sp>
        <p:nvSpPr>
          <p:cNvPr id="52" name="TextBox 51">
            <a:extLst>
              <a:ext uri="{FF2B5EF4-FFF2-40B4-BE49-F238E27FC236}">
                <a16:creationId xmlns:a16="http://schemas.microsoft.com/office/drawing/2014/main" id="{C2B13813-2B2D-AD7C-BB18-E5A47E34E415}"/>
              </a:ext>
            </a:extLst>
          </p:cNvPr>
          <p:cNvSpPr txBox="1"/>
          <p:nvPr/>
        </p:nvSpPr>
        <p:spPr>
          <a:xfrm>
            <a:off x="4705814" y="2569093"/>
            <a:ext cx="557784" cy="182880"/>
          </a:xfrm>
          <a:prstGeom prst="rect">
            <a:avLst/>
          </a:prstGeom>
          <a:noFill/>
        </p:spPr>
        <p:txBody>
          <a:bodyPr wrap="square" lIns="0" tIns="0" rIns="0" bIns="0" rtlCol="0" anchor="b">
            <a:noAutofit/>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Trebuchet MS" panose="020B0603020202020204" pitchFamily="34" charset="0"/>
              </a:rPr>
              <a:t>n=24</a:t>
            </a:r>
          </a:p>
        </p:txBody>
      </p:sp>
      <p:sp>
        <p:nvSpPr>
          <p:cNvPr id="53" name="TextBox 52">
            <a:extLst>
              <a:ext uri="{FF2B5EF4-FFF2-40B4-BE49-F238E27FC236}">
                <a16:creationId xmlns:a16="http://schemas.microsoft.com/office/drawing/2014/main" id="{6B57EA79-ECCA-5EBD-1E24-61A35D8C1670}"/>
              </a:ext>
            </a:extLst>
          </p:cNvPr>
          <p:cNvSpPr txBox="1"/>
          <p:nvPr/>
        </p:nvSpPr>
        <p:spPr>
          <a:xfrm>
            <a:off x="4705814" y="3588575"/>
            <a:ext cx="557784" cy="182880"/>
          </a:xfrm>
          <a:prstGeom prst="rect">
            <a:avLst/>
          </a:prstGeom>
          <a:noFill/>
        </p:spPr>
        <p:txBody>
          <a:bodyPr wrap="square" lIns="0" tIns="0" rIns="0" bIns="0" rtlCol="0" anchor="b">
            <a:noAutofit/>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Trebuchet MS" panose="020B0603020202020204" pitchFamily="34" charset="0"/>
              </a:rPr>
              <a:t>n=12</a:t>
            </a:r>
          </a:p>
        </p:txBody>
      </p:sp>
      <p:sp>
        <p:nvSpPr>
          <p:cNvPr id="54" name="Freeform: Shape 28">
            <a:extLst>
              <a:ext uri="{FF2B5EF4-FFF2-40B4-BE49-F238E27FC236}">
                <a16:creationId xmlns:a16="http://schemas.microsoft.com/office/drawing/2014/main" id="{545CAFA4-7D09-78DA-8A11-0CD09026BA2E}"/>
              </a:ext>
            </a:extLst>
          </p:cNvPr>
          <p:cNvSpPr/>
          <p:nvPr/>
        </p:nvSpPr>
        <p:spPr>
          <a:xfrm flipV="1">
            <a:off x="4384467" y="3083616"/>
            <a:ext cx="270492" cy="45719"/>
          </a:xfrm>
          <a:custGeom>
            <a:avLst/>
            <a:gdLst>
              <a:gd name="connsiteX0" fmla="*/ 0 w 600075"/>
              <a:gd name="connsiteY0" fmla="*/ 0 h 0"/>
              <a:gd name="connsiteX1" fmla="*/ 600075 w 600075"/>
              <a:gd name="connsiteY1" fmla="*/ 0 h 0"/>
            </a:gdLst>
            <a:ahLst/>
            <a:cxnLst>
              <a:cxn ang="0">
                <a:pos x="connsiteX0" y="connsiteY0"/>
              </a:cxn>
              <a:cxn ang="0">
                <a:pos x="connsiteX1" y="connsiteY1"/>
              </a:cxn>
            </a:cxnLst>
            <a:rect l="l" t="t" r="r" b="b"/>
            <a:pathLst>
              <a:path w="600075">
                <a:moveTo>
                  <a:pt x="0" y="0"/>
                </a:moveTo>
                <a:lnTo>
                  <a:pt x="600075" y="0"/>
                </a:lnTo>
              </a:path>
            </a:pathLst>
          </a:custGeom>
          <a:noFill/>
          <a:ln w="9525" cap="flat" cmpd="sng" algn="ctr">
            <a:solidFill>
              <a:srgbClr val="000000"/>
            </a:solidFill>
            <a:prstDash val="solid"/>
            <a:miter lim="800000"/>
          </a:ln>
          <a:effectLst/>
        </p:spPr>
        <p:txBody>
          <a:bodyPr rtlCol="0" anchor="ctr"/>
          <a:lstStyle/>
          <a:p>
            <a:pPr marL="0" marR="0" lvl="0" indent="0" algn="ctr" defTabSz="914354" rtl="0" eaLnBrk="0" fontAlgn="base" latinLnBrk="0" hangingPunct="0">
              <a:lnSpc>
                <a:spcPct val="100000"/>
              </a:lnSpc>
              <a:spcBef>
                <a:spcPct val="0"/>
              </a:spcBef>
              <a:spcAft>
                <a:spcPct val="0"/>
              </a:spcAft>
              <a:buClrTx/>
              <a:buSzTx/>
              <a:buFontTx/>
              <a:buNone/>
              <a:tabLst/>
              <a:defRPr/>
            </a:pPr>
            <a:endParaRPr kumimoji="0" lang="en-US" sz="2489" b="0" i="0" u="none" strike="noStrike" kern="0" cap="none" spc="0" normalizeH="0" baseline="0" noProof="0">
              <a:ln>
                <a:noFill/>
              </a:ln>
              <a:solidFill>
                <a:srgbClr val="000000"/>
              </a:solidFill>
              <a:effectLst/>
              <a:uLnTx/>
              <a:uFillTx/>
              <a:latin typeface="Trebuchet MS" panose="020B0603020202020204" pitchFamily="34" charset="0"/>
            </a:endParaRPr>
          </a:p>
        </p:txBody>
      </p:sp>
      <p:cxnSp>
        <p:nvCxnSpPr>
          <p:cNvPr id="55" name="Straight Connector 54">
            <a:extLst>
              <a:ext uri="{FF2B5EF4-FFF2-40B4-BE49-F238E27FC236}">
                <a16:creationId xmlns:a16="http://schemas.microsoft.com/office/drawing/2014/main" id="{AB47EDEA-B020-B0C7-B9B9-4D7C20E9741E}"/>
              </a:ext>
            </a:extLst>
          </p:cNvPr>
          <p:cNvCxnSpPr>
            <a:cxnSpLocks/>
          </p:cNvCxnSpPr>
          <p:nvPr/>
        </p:nvCxnSpPr>
        <p:spPr bwMode="auto">
          <a:xfrm flipV="1">
            <a:off x="10708491" y="2763537"/>
            <a:ext cx="648000" cy="0"/>
          </a:xfrm>
          <a:prstGeom prst="line">
            <a:avLst/>
          </a:prstGeom>
          <a:noFill/>
          <a:ln w="9525" cap="flat" cmpd="sng" algn="ctr">
            <a:solidFill>
              <a:sysClr val="windowText" lastClr="000000"/>
            </a:solidFill>
            <a:prstDash val="solid"/>
            <a:round/>
            <a:headEnd type="none" w="med" len="med"/>
            <a:tailEnd type="triangle" w="med" len="med"/>
          </a:ln>
          <a:effectLst/>
        </p:spPr>
      </p:cxnSp>
      <p:cxnSp>
        <p:nvCxnSpPr>
          <p:cNvPr id="56" name="Straight Connector 55">
            <a:extLst>
              <a:ext uri="{FF2B5EF4-FFF2-40B4-BE49-F238E27FC236}">
                <a16:creationId xmlns:a16="http://schemas.microsoft.com/office/drawing/2014/main" id="{240A4A9C-B9A3-CABC-2287-384F5FAC7898}"/>
              </a:ext>
            </a:extLst>
          </p:cNvPr>
          <p:cNvCxnSpPr>
            <a:cxnSpLocks/>
          </p:cNvCxnSpPr>
          <p:nvPr/>
        </p:nvCxnSpPr>
        <p:spPr bwMode="auto">
          <a:xfrm flipV="1">
            <a:off x="10720650" y="3518393"/>
            <a:ext cx="648000" cy="0"/>
          </a:xfrm>
          <a:prstGeom prst="line">
            <a:avLst/>
          </a:prstGeom>
          <a:noFill/>
          <a:ln w="9525" cap="flat" cmpd="sng" algn="ctr">
            <a:solidFill>
              <a:sysClr val="windowText" lastClr="000000"/>
            </a:solidFill>
            <a:prstDash val="solid"/>
            <a:round/>
            <a:headEnd type="none" w="med" len="med"/>
            <a:tailEnd type="triangle" w="med" len="med"/>
          </a:ln>
          <a:effectLst/>
        </p:spPr>
      </p:cxnSp>
      <p:sp>
        <p:nvSpPr>
          <p:cNvPr id="57" name="TextBox 56">
            <a:extLst>
              <a:ext uri="{FF2B5EF4-FFF2-40B4-BE49-F238E27FC236}">
                <a16:creationId xmlns:a16="http://schemas.microsoft.com/office/drawing/2014/main" id="{76859681-1308-3845-7EF9-4B4151D1BFC3}"/>
              </a:ext>
            </a:extLst>
          </p:cNvPr>
          <p:cNvSpPr txBox="1"/>
          <p:nvPr/>
        </p:nvSpPr>
        <p:spPr>
          <a:xfrm>
            <a:off x="7143100" y="2442906"/>
            <a:ext cx="4059847" cy="320040"/>
          </a:xfrm>
          <a:prstGeom prst="rect">
            <a:avLst/>
          </a:prstGeom>
          <a:solidFill>
            <a:srgbClr val="0769A5"/>
          </a:solidFill>
        </p:spPr>
        <p:txBody>
          <a:bodyPr wrap="none" rtlCol="0" anchor="ctr">
            <a:noAutofit/>
          </a:bodyPr>
          <a:lstStyle/>
          <a:p>
            <a:pPr lvl="0" defTabSz="914377">
              <a:defRPr/>
            </a:pPr>
            <a:r>
              <a:rPr kumimoji="0" lang="en-US" sz="1400" b="1" i="0" u="none" strike="noStrike" kern="0" cap="none" spc="0" normalizeH="0" baseline="0" noProof="0" dirty="0">
                <a:ln>
                  <a:noFill/>
                </a:ln>
                <a:solidFill>
                  <a:srgbClr val="FFFFFF"/>
                </a:solidFill>
                <a:effectLst/>
                <a:uLnTx/>
                <a:uFillTx/>
                <a:latin typeface="Trebuchet MS" panose="020B0603020202020204" pitchFamily="34" charset="0"/>
              </a:rPr>
              <a:t>SC LEN</a:t>
            </a:r>
            <a:r>
              <a:rPr kumimoji="0" lang="en-US" sz="1400" b="1" i="0" u="none" strike="noStrike" kern="0" cap="none" spc="0" normalizeH="0" noProof="0" dirty="0">
                <a:ln>
                  <a:noFill/>
                </a:ln>
                <a:solidFill>
                  <a:srgbClr val="FFFFFF"/>
                </a:solidFill>
                <a:effectLst/>
                <a:uLnTx/>
                <a:uFillTx/>
                <a:latin typeface="Trebuchet MS" panose="020B0603020202020204" pitchFamily="34" charset="0"/>
              </a:rPr>
              <a:t> Q6M</a:t>
            </a:r>
            <a:r>
              <a:rPr lang="en-US" sz="1400" b="1" kern="0" dirty="0">
                <a:solidFill>
                  <a:srgbClr val="FFFFFF"/>
                </a:solidFill>
                <a:latin typeface="Trebuchet MS" panose="020B0603020202020204" pitchFamily="34" charset="0"/>
              </a:rPr>
              <a:t> for 104 weeks</a:t>
            </a:r>
            <a:r>
              <a:rPr lang="en-US" sz="1400" b="1" kern="0" baseline="30000" dirty="0">
                <a:solidFill>
                  <a:srgbClr val="FFFFFF"/>
                </a:solidFill>
                <a:latin typeface="Trebuchet MS" panose="020B0603020202020204" pitchFamily="34" charset="0"/>
              </a:rPr>
              <a:t>‡</a:t>
            </a:r>
            <a:endParaRPr kumimoji="0" lang="en-US" sz="1400" b="1" i="0" u="none" strike="noStrike" kern="0" cap="none" spc="0" normalizeH="0" baseline="30000" noProof="0" dirty="0">
              <a:ln>
                <a:noFill/>
              </a:ln>
              <a:solidFill>
                <a:srgbClr val="FFFFFF"/>
              </a:solidFill>
              <a:effectLst/>
              <a:uLnTx/>
              <a:uFillTx/>
              <a:latin typeface="Trebuchet MS" panose="020B0603020202020204" pitchFamily="34" charset="0"/>
            </a:endParaRPr>
          </a:p>
        </p:txBody>
      </p:sp>
      <p:sp>
        <p:nvSpPr>
          <p:cNvPr id="58" name="TextBox 57">
            <a:extLst>
              <a:ext uri="{FF2B5EF4-FFF2-40B4-BE49-F238E27FC236}">
                <a16:creationId xmlns:a16="http://schemas.microsoft.com/office/drawing/2014/main" id="{3FE13501-9A28-A187-C440-F9A56EED7861}"/>
              </a:ext>
            </a:extLst>
          </p:cNvPr>
          <p:cNvSpPr txBox="1"/>
          <p:nvPr/>
        </p:nvSpPr>
        <p:spPr>
          <a:xfrm>
            <a:off x="7143100" y="2761949"/>
            <a:ext cx="4059847" cy="320040"/>
          </a:xfrm>
          <a:prstGeom prst="rect">
            <a:avLst/>
          </a:prstGeom>
          <a:solidFill>
            <a:srgbClr val="C8C9E1"/>
          </a:solidFill>
        </p:spPr>
        <p:txBody>
          <a:bodyPr wrap="none" rtlCol="0" anchor="ctr">
            <a:no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Trebuchet MS" panose="020B0603020202020204" pitchFamily="34" charset="0"/>
              </a:rPr>
              <a:t>OBR</a:t>
            </a:r>
            <a:endParaRPr kumimoji="0" lang="en-US" sz="1400" b="0" i="0" u="none" strike="noStrike" kern="0" cap="none" spc="0" normalizeH="0" baseline="30000" noProof="0" dirty="0">
              <a:ln>
                <a:noFill/>
              </a:ln>
              <a:solidFill>
                <a:srgbClr val="000000"/>
              </a:solidFill>
              <a:effectLst/>
              <a:uLnTx/>
              <a:uFillTx/>
              <a:latin typeface="Trebuchet MS" panose="020B0603020202020204" pitchFamily="34" charset="0"/>
            </a:endParaRPr>
          </a:p>
        </p:txBody>
      </p:sp>
      <p:sp>
        <p:nvSpPr>
          <p:cNvPr id="59" name="TextBox 58">
            <a:extLst>
              <a:ext uri="{FF2B5EF4-FFF2-40B4-BE49-F238E27FC236}">
                <a16:creationId xmlns:a16="http://schemas.microsoft.com/office/drawing/2014/main" id="{B8796798-7141-8DDD-B2D7-AF7F0CEB5D87}"/>
              </a:ext>
            </a:extLst>
          </p:cNvPr>
          <p:cNvSpPr txBox="1"/>
          <p:nvPr/>
        </p:nvSpPr>
        <p:spPr>
          <a:xfrm>
            <a:off x="7143100" y="3518393"/>
            <a:ext cx="4098420" cy="320040"/>
          </a:xfrm>
          <a:prstGeom prst="rect">
            <a:avLst/>
          </a:prstGeom>
          <a:solidFill>
            <a:srgbClr val="C8C9E1"/>
          </a:solidFill>
        </p:spPr>
        <p:txBody>
          <a:bodyPr wrap="none" rtlCol="0" anchor="ctr">
            <a:no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Trebuchet MS" panose="020B0603020202020204" pitchFamily="34" charset="0"/>
              </a:rPr>
              <a:t>OBR</a:t>
            </a:r>
          </a:p>
        </p:txBody>
      </p:sp>
      <p:sp>
        <p:nvSpPr>
          <p:cNvPr id="60" name="TextBox 59">
            <a:extLst>
              <a:ext uri="{FF2B5EF4-FFF2-40B4-BE49-F238E27FC236}">
                <a16:creationId xmlns:a16="http://schemas.microsoft.com/office/drawing/2014/main" id="{F4F89C32-2136-9E4A-9CA1-0397EA9D6C22}"/>
              </a:ext>
            </a:extLst>
          </p:cNvPr>
          <p:cNvSpPr txBox="1"/>
          <p:nvPr/>
        </p:nvSpPr>
        <p:spPr>
          <a:xfrm>
            <a:off x="5296477" y="2442906"/>
            <a:ext cx="1566511" cy="320040"/>
          </a:xfrm>
          <a:prstGeom prst="rect">
            <a:avLst/>
          </a:prstGeom>
          <a:solidFill>
            <a:srgbClr val="00A3E0"/>
          </a:solidFill>
        </p:spPr>
        <p:txBody>
          <a:bodyPr wrap="none" rtlCol="0" anchor="ctr">
            <a:no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FFFFFF"/>
                </a:solidFill>
                <a:effectLst/>
                <a:uLnTx/>
                <a:uFillTx/>
                <a:latin typeface="Trebuchet MS" panose="020B0603020202020204" pitchFamily="34" charset="0"/>
              </a:rPr>
              <a:t>Oral LEN</a:t>
            </a:r>
            <a:r>
              <a:rPr lang="en-US" sz="1400" b="1" kern="0" baseline="30000" dirty="0">
                <a:solidFill>
                  <a:srgbClr val="FFFFFF"/>
                </a:solidFill>
                <a:latin typeface="Trebuchet MS" panose="020B0603020202020204" pitchFamily="34" charset="0"/>
              </a:rPr>
              <a:t>‡</a:t>
            </a:r>
            <a:endParaRPr kumimoji="0" lang="en-US" sz="1400" b="1" i="0" u="none" strike="noStrike" kern="0" cap="none" spc="0" normalizeH="0" noProof="0" dirty="0">
              <a:ln>
                <a:noFill/>
              </a:ln>
              <a:solidFill>
                <a:srgbClr val="FFFFFF"/>
              </a:solidFill>
              <a:effectLst/>
              <a:uLnTx/>
              <a:uFillTx/>
              <a:latin typeface="Trebuchet MS" panose="020B0603020202020204" pitchFamily="34" charset="0"/>
            </a:endParaRPr>
          </a:p>
        </p:txBody>
      </p:sp>
      <p:sp>
        <p:nvSpPr>
          <p:cNvPr id="61" name="TextBox 60">
            <a:extLst>
              <a:ext uri="{FF2B5EF4-FFF2-40B4-BE49-F238E27FC236}">
                <a16:creationId xmlns:a16="http://schemas.microsoft.com/office/drawing/2014/main" id="{A18B2850-3A0C-2F12-4432-CC33D0353E39}"/>
              </a:ext>
            </a:extLst>
          </p:cNvPr>
          <p:cNvSpPr txBox="1"/>
          <p:nvPr/>
        </p:nvSpPr>
        <p:spPr>
          <a:xfrm>
            <a:off x="5296477" y="2761949"/>
            <a:ext cx="1566511" cy="320040"/>
          </a:xfrm>
          <a:prstGeom prst="rect">
            <a:avLst/>
          </a:prstGeom>
          <a:solidFill>
            <a:srgbClr val="D2D2D2"/>
          </a:solidFill>
        </p:spPr>
        <p:txBody>
          <a:bodyPr wrap="none" rtlCol="0" anchor="ctr">
            <a:no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srgbClr val="000000"/>
                </a:solidFill>
                <a:effectLst/>
                <a:uLnTx/>
                <a:uFillTx/>
                <a:latin typeface="Trebuchet MS" panose="020B0603020202020204" pitchFamily="34" charset="0"/>
              </a:rPr>
              <a:t>Failing regimen</a:t>
            </a:r>
          </a:p>
        </p:txBody>
      </p:sp>
      <p:sp>
        <p:nvSpPr>
          <p:cNvPr id="62" name="TextBox 61">
            <a:extLst>
              <a:ext uri="{FF2B5EF4-FFF2-40B4-BE49-F238E27FC236}">
                <a16:creationId xmlns:a16="http://schemas.microsoft.com/office/drawing/2014/main" id="{A69E15B9-999B-5E7E-435B-13EE6787888D}"/>
              </a:ext>
            </a:extLst>
          </p:cNvPr>
          <p:cNvSpPr txBox="1"/>
          <p:nvPr/>
        </p:nvSpPr>
        <p:spPr>
          <a:xfrm>
            <a:off x="5296477" y="3518393"/>
            <a:ext cx="1566511" cy="320040"/>
          </a:xfrm>
          <a:prstGeom prst="rect">
            <a:avLst/>
          </a:prstGeom>
          <a:solidFill>
            <a:srgbClr val="D2D2D2"/>
          </a:solidFill>
        </p:spPr>
        <p:txBody>
          <a:bodyPr wrap="none" rtlCol="0" anchor="ctr">
            <a:no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srgbClr val="000000"/>
                </a:solidFill>
                <a:effectLst/>
                <a:uLnTx/>
                <a:uFillTx/>
                <a:latin typeface="Trebuchet MS" panose="020B0603020202020204" pitchFamily="34" charset="0"/>
              </a:rPr>
              <a:t>Failing regimen</a:t>
            </a:r>
          </a:p>
        </p:txBody>
      </p:sp>
      <p:sp>
        <p:nvSpPr>
          <p:cNvPr id="63" name="TextBox 62">
            <a:extLst>
              <a:ext uri="{FF2B5EF4-FFF2-40B4-BE49-F238E27FC236}">
                <a16:creationId xmlns:a16="http://schemas.microsoft.com/office/drawing/2014/main" id="{7BDBA32C-DDB5-C8BE-2273-737915B48970}"/>
              </a:ext>
            </a:extLst>
          </p:cNvPr>
          <p:cNvSpPr txBox="1"/>
          <p:nvPr/>
        </p:nvSpPr>
        <p:spPr>
          <a:xfrm>
            <a:off x="5296477" y="3200396"/>
            <a:ext cx="1566511" cy="320040"/>
          </a:xfrm>
          <a:prstGeom prst="rect">
            <a:avLst/>
          </a:prstGeom>
          <a:solidFill>
            <a:sysClr val="window" lastClr="FFFFFF">
              <a:lumMod val="50000"/>
            </a:sysClr>
          </a:solidFill>
        </p:spPr>
        <p:txBody>
          <a:bodyPr wrap="none" rtlCol="0" anchor="ctr">
            <a:no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FFFFFF"/>
                </a:solidFill>
                <a:effectLst/>
                <a:uLnTx/>
                <a:uFillTx/>
                <a:latin typeface="Trebuchet MS" panose="020B0603020202020204" pitchFamily="34" charset="0"/>
              </a:rPr>
              <a:t>Placebo</a:t>
            </a:r>
          </a:p>
        </p:txBody>
      </p:sp>
      <p:cxnSp>
        <p:nvCxnSpPr>
          <p:cNvPr id="64" name="Straight Connector 63">
            <a:extLst>
              <a:ext uri="{FF2B5EF4-FFF2-40B4-BE49-F238E27FC236}">
                <a16:creationId xmlns:a16="http://schemas.microsoft.com/office/drawing/2014/main" id="{1350E8F7-AF7D-FC55-2E8B-150873264D8C}"/>
              </a:ext>
            </a:extLst>
          </p:cNvPr>
          <p:cNvCxnSpPr>
            <a:cxnSpLocks/>
          </p:cNvCxnSpPr>
          <p:nvPr/>
        </p:nvCxnSpPr>
        <p:spPr bwMode="auto">
          <a:xfrm>
            <a:off x="4384467" y="4547968"/>
            <a:ext cx="2991204" cy="4220"/>
          </a:xfrm>
          <a:prstGeom prst="line">
            <a:avLst/>
          </a:prstGeom>
          <a:noFill/>
          <a:ln w="9525" cap="flat" cmpd="sng" algn="ctr">
            <a:solidFill>
              <a:schemeClr val="tx1"/>
            </a:solidFill>
            <a:prstDash val="solid"/>
            <a:round/>
            <a:headEnd type="none" w="med" len="med"/>
            <a:tailEnd type="triangle" w="med" len="med"/>
          </a:ln>
          <a:effectLst/>
        </p:spPr>
      </p:cxnSp>
      <p:sp>
        <p:nvSpPr>
          <p:cNvPr id="65" name="TextBox 64">
            <a:extLst>
              <a:ext uri="{FF2B5EF4-FFF2-40B4-BE49-F238E27FC236}">
                <a16:creationId xmlns:a16="http://schemas.microsoft.com/office/drawing/2014/main" id="{372C33F3-EBFF-10CD-DE4C-26B6BC5D9793}"/>
              </a:ext>
            </a:extLst>
          </p:cNvPr>
          <p:cNvSpPr txBox="1"/>
          <p:nvPr/>
        </p:nvSpPr>
        <p:spPr>
          <a:xfrm>
            <a:off x="4705814" y="4359706"/>
            <a:ext cx="557784" cy="182880"/>
          </a:xfrm>
          <a:prstGeom prst="rect">
            <a:avLst/>
          </a:prstGeom>
          <a:noFill/>
        </p:spPr>
        <p:txBody>
          <a:bodyPr wrap="square" lIns="0" tIns="0" rIns="0" bIns="0" rtlCol="0" anchor="b">
            <a:noAutofit/>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Trebuchet MS" panose="020B0603020202020204" pitchFamily="34" charset="0"/>
              </a:rPr>
              <a:t>n=36*</a:t>
            </a:r>
          </a:p>
        </p:txBody>
      </p:sp>
      <p:cxnSp>
        <p:nvCxnSpPr>
          <p:cNvPr id="66" name="Straight Connector 65">
            <a:extLst>
              <a:ext uri="{FF2B5EF4-FFF2-40B4-BE49-F238E27FC236}">
                <a16:creationId xmlns:a16="http://schemas.microsoft.com/office/drawing/2014/main" id="{E76B7E43-DA67-28EB-B87F-7EE153EF0FFA}"/>
              </a:ext>
            </a:extLst>
          </p:cNvPr>
          <p:cNvCxnSpPr>
            <a:cxnSpLocks/>
          </p:cNvCxnSpPr>
          <p:nvPr/>
        </p:nvCxnSpPr>
        <p:spPr bwMode="auto">
          <a:xfrm>
            <a:off x="10719003" y="4556533"/>
            <a:ext cx="656454" cy="0"/>
          </a:xfrm>
          <a:prstGeom prst="line">
            <a:avLst/>
          </a:prstGeom>
          <a:noFill/>
          <a:ln w="9525" cap="flat" cmpd="sng" algn="ctr">
            <a:solidFill>
              <a:sysClr val="windowText" lastClr="000000"/>
            </a:solidFill>
            <a:prstDash val="solid"/>
            <a:round/>
            <a:headEnd type="none" w="med" len="med"/>
            <a:tailEnd type="triangle" w="med" len="med"/>
          </a:ln>
          <a:effectLst/>
        </p:spPr>
      </p:cxnSp>
      <p:sp>
        <p:nvSpPr>
          <p:cNvPr id="67" name="TextBox 66">
            <a:extLst>
              <a:ext uri="{FF2B5EF4-FFF2-40B4-BE49-F238E27FC236}">
                <a16:creationId xmlns:a16="http://schemas.microsoft.com/office/drawing/2014/main" id="{10B2D1CD-4FAE-BFA5-B1B9-F56DE974E04F}"/>
              </a:ext>
            </a:extLst>
          </p:cNvPr>
          <p:cNvSpPr txBox="1"/>
          <p:nvPr/>
        </p:nvSpPr>
        <p:spPr>
          <a:xfrm>
            <a:off x="2248135" y="2877768"/>
            <a:ext cx="1904689" cy="523220"/>
          </a:xfrm>
          <a:prstGeom prst="rect">
            <a:avLst/>
          </a:prstGeom>
          <a:solidFill>
            <a:schemeClr val="bg1"/>
          </a:solidFill>
        </p:spPr>
        <p:txBody>
          <a:bodyPr wrap="none" lIns="91440" tIns="45720" rIns="91440" bIns="45720" rtlCol="0" anchor="ctr">
            <a:spAutoFit/>
          </a:bodyPr>
          <a:lstStyle/>
          <a:p>
            <a:pPr marL="0" marR="0" lvl="0" indent="0" defTabSz="914377"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chemeClr val="tx1">
                    <a:lumMod val="85000"/>
                    <a:lumOff val="15000"/>
                  </a:schemeClr>
                </a:solidFill>
                <a:effectLst/>
                <a:uLnTx/>
                <a:uFillTx/>
                <a:latin typeface="Trebuchet MS" panose="020B0603020202020204" pitchFamily="34" charset="0"/>
              </a:rPr>
              <a:t>Randomized cohort </a:t>
            </a:r>
          </a:p>
          <a:p>
            <a:pPr marL="0" marR="0" lvl="0" indent="0" defTabSz="914377" eaLnBrk="1" fontAlgn="auto" latinLnBrk="0" hangingPunct="1">
              <a:lnSpc>
                <a:spcPct val="100000"/>
              </a:lnSpc>
              <a:spcBef>
                <a:spcPts val="0"/>
              </a:spcBef>
              <a:spcAft>
                <a:spcPts val="0"/>
              </a:spcAft>
              <a:buClrTx/>
              <a:buSzTx/>
              <a:buFontTx/>
              <a:buNone/>
              <a:tabLst/>
              <a:defRPr/>
            </a:pPr>
            <a:r>
              <a:rPr kumimoji="0" lang="en-US" sz="1400" i="0" u="none" strike="noStrike" kern="0" cap="none" spc="0" normalizeH="0" baseline="0" noProof="0" dirty="0">
                <a:ln>
                  <a:noFill/>
                </a:ln>
                <a:solidFill>
                  <a:schemeClr val="tx1">
                    <a:lumMod val="85000"/>
                    <a:lumOff val="15000"/>
                  </a:schemeClr>
                </a:solidFill>
                <a:effectLst/>
                <a:uLnTx/>
                <a:uFillTx/>
                <a:latin typeface="Trebuchet MS" panose="020B0603020202020204" pitchFamily="34" charset="0"/>
              </a:rPr>
              <a:t>Double blind </a:t>
            </a:r>
          </a:p>
        </p:txBody>
      </p:sp>
      <p:sp>
        <p:nvSpPr>
          <p:cNvPr id="68" name="TextBox 67">
            <a:extLst>
              <a:ext uri="{FF2B5EF4-FFF2-40B4-BE49-F238E27FC236}">
                <a16:creationId xmlns:a16="http://schemas.microsoft.com/office/drawing/2014/main" id="{81BE227D-55E4-265F-5C0A-AE148100CEB7}"/>
              </a:ext>
            </a:extLst>
          </p:cNvPr>
          <p:cNvSpPr txBox="1"/>
          <p:nvPr/>
        </p:nvSpPr>
        <p:spPr>
          <a:xfrm>
            <a:off x="2248135" y="4290703"/>
            <a:ext cx="2158111" cy="523220"/>
          </a:xfrm>
          <a:prstGeom prst="rect">
            <a:avLst/>
          </a:prstGeom>
          <a:solidFill>
            <a:schemeClr val="bg1"/>
          </a:solidFill>
        </p:spPr>
        <p:txBody>
          <a:bodyPr wrap="square" lIns="91440" tIns="45720" rIns="91440" bIns="45720" rtlCol="0" anchor="ctr">
            <a:spAutoFit/>
          </a:bodyPr>
          <a:lstStyle/>
          <a:p>
            <a:pPr marL="0" marR="0" lvl="0" indent="0" defTabSz="914377"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chemeClr val="tx1">
                    <a:lumMod val="85000"/>
                    <a:lumOff val="15000"/>
                  </a:schemeClr>
                </a:solidFill>
                <a:effectLst/>
                <a:uLnTx/>
                <a:uFillTx/>
                <a:latin typeface="Trebuchet MS" panose="020B0603020202020204" pitchFamily="34" charset="0"/>
              </a:rPr>
              <a:t>Non-randomized cohort </a:t>
            </a:r>
          </a:p>
          <a:p>
            <a:pPr marL="0" marR="0" lvl="0" indent="0" defTabSz="914377" eaLnBrk="1" fontAlgn="auto" latinLnBrk="0" hangingPunct="1">
              <a:lnSpc>
                <a:spcPct val="100000"/>
              </a:lnSpc>
              <a:spcBef>
                <a:spcPts val="0"/>
              </a:spcBef>
              <a:spcAft>
                <a:spcPts val="0"/>
              </a:spcAft>
              <a:buClrTx/>
              <a:buSzTx/>
              <a:buFontTx/>
              <a:buNone/>
              <a:tabLst/>
              <a:defRPr/>
            </a:pPr>
            <a:r>
              <a:rPr lang="en-US" sz="1400" kern="0" dirty="0">
                <a:solidFill>
                  <a:schemeClr val="tx1">
                    <a:lumMod val="85000"/>
                    <a:lumOff val="15000"/>
                  </a:schemeClr>
                </a:solidFill>
                <a:latin typeface="Trebuchet MS" panose="020B0603020202020204" pitchFamily="34" charset="0"/>
              </a:rPr>
              <a:t>O</a:t>
            </a:r>
            <a:r>
              <a:rPr kumimoji="0" lang="en-US" sz="1400" i="0" u="none" strike="noStrike" kern="0" cap="none" spc="0" normalizeH="0" baseline="0" noProof="0" dirty="0">
                <a:ln>
                  <a:noFill/>
                </a:ln>
                <a:solidFill>
                  <a:schemeClr val="tx1">
                    <a:lumMod val="85000"/>
                    <a:lumOff val="15000"/>
                  </a:schemeClr>
                </a:solidFill>
                <a:effectLst/>
                <a:uLnTx/>
                <a:uFillTx/>
                <a:latin typeface="Trebuchet MS" panose="020B0603020202020204" pitchFamily="34" charset="0"/>
              </a:rPr>
              <a:t>pen label</a:t>
            </a:r>
            <a:endParaRPr kumimoji="0" lang="en-US" sz="1400" i="0" u="none" strike="noStrike" kern="0" cap="none" spc="0" normalizeH="0" baseline="30000" noProof="0" dirty="0">
              <a:ln>
                <a:noFill/>
              </a:ln>
              <a:solidFill>
                <a:schemeClr val="tx1">
                  <a:lumMod val="85000"/>
                  <a:lumOff val="15000"/>
                </a:schemeClr>
              </a:solidFill>
              <a:effectLst/>
              <a:uLnTx/>
              <a:uFillTx/>
              <a:latin typeface="Trebuchet MS" panose="020B0603020202020204" pitchFamily="34" charset="0"/>
            </a:endParaRPr>
          </a:p>
        </p:txBody>
      </p:sp>
      <p:sp>
        <p:nvSpPr>
          <p:cNvPr id="69" name="TextBox 68">
            <a:extLst>
              <a:ext uri="{FF2B5EF4-FFF2-40B4-BE49-F238E27FC236}">
                <a16:creationId xmlns:a16="http://schemas.microsoft.com/office/drawing/2014/main" id="{EC390925-6700-D03B-4698-7F85E5F2863E}"/>
              </a:ext>
            </a:extLst>
          </p:cNvPr>
          <p:cNvSpPr txBox="1"/>
          <p:nvPr/>
        </p:nvSpPr>
        <p:spPr>
          <a:xfrm>
            <a:off x="8240374" y="3200396"/>
            <a:ext cx="3001146" cy="320040"/>
          </a:xfrm>
          <a:prstGeom prst="rect">
            <a:avLst/>
          </a:prstGeom>
          <a:solidFill>
            <a:srgbClr val="0769A5"/>
          </a:solidFill>
        </p:spPr>
        <p:txBody>
          <a:bodyPr wrap="none" rtlCol="0" anchor="ctr">
            <a:noAutofit/>
          </a:bodyPr>
          <a:lstStyle/>
          <a:p>
            <a:pPr lvl="0" defTabSz="914377">
              <a:defRPr/>
            </a:pPr>
            <a:r>
              <a:rPr lang="en-US" sz="1400" b="1" kern="0" dirty="0">
                <a:solidFill>
                  <a:srgbClr val="FFFFFF"/>
                </a:solidFill>
                <a:latin typeface="Trebuchet MS" panose="020B0603020202020204" pitchFamily="34" charset="0"/>
              </a:rPr>
              <a:t>SC LEN </a:t>
            </a:r>
            <a:r>
              <a:rPr kumimoji="0" lang="en-US" sz="1400" b="1" i="0" u="none" strike="noStrike" kern="0" cap="none" spc="0" normalizeH="0" noProof="0" dirty="0">
                <a:ln>
                  <a:noFill/>
                </a:ln>
                <a:solidFill>
                  <a:srgbClr val="FFFFFF"/>
                </a:solidFill>
                <a:effectLst/>
                <a:uLnTx/>
                <a:uFillTx/>
                <a:latin typeface="Trebuchet MS" panose="020B0603020202020204" pitchFamily="34" charset="0"/>
              </a:rPr>
              <a:t>Q6M</a:t>
            </a:r>
            <a:r>
              <a:rPr lang="en-US" sz="1400" b="1" kern="0" dirty="0">
                <a:solidFill>
                  <a:srgbClr val="FFFFFF"/>
                </a:solidFill>
                <a:latin typeface="Trebuchet MS" panose="020B0603020202020204" pitchFamily="34" charset="0"/>
              </a:rPr>
              <a:t> for 104 weeks</a:t>
            </a:r>
            <a:r>
              <a:rPr kumimoji="0" lang="en-US" sz="1400" b="1" i="0" u="none" strike="noStrike" kern="0" cap="none" spc="0" normalizeH="0" baseline="30000" noProof="0" dirty="0">
                <a:ln>
                  <a:noFill/>
                </a:ln>
                <a:solidFill>
                  <a:srgbClr val="FFFFFF"/>
                </a:solidFill>
                <a:effectLst/>
                <a:uLnTx/>
                <a:uFillTx/>
                <a:latin typeface="Trebuchet MS" panose="020B0603020202020204" pitchFamily="34" charset="0"/>
              </a:rPr>
              <a:t>‡</a:t>
            </a:r>
            <a:endParaRPr kumimoji="0" lang="en-US" sz="1400" b="1" i="0" u="none" strike="noStrike" kern="0" cap="none" spc="0" normalizeH="0" baseline="0" noProof="0" dirty="0">
              <a:ln>
                <a:noFill/>
              </a:ln>
              <a:solidFill>
                <a:srgbClr val="FFFFFF"/>
              </a:solidFill>
              <a:effectLst/>
              <a:uLnTx/>
              <a:uFillTx/>
              <a:latin typeface="Trebuchet MS" panose="020B0603020202020204" pitchFamily="34" charset="0"/>
            </a:endParaRPr>
          </a:p>
        </p:txBody>
      </p:sp>
      <p:sp>
        <p:nvSpPr>
          <p:cNvPr id="70" name="TextBox 69">
            <a:extLst>
              <a:ext uri="{FF2B5EF4-FFF2-40B4-BE49-F238E27FC236}">
                <a16:creationId xmlns:a16="http://schemas.microsoft.com/office/drawing/2014/main" id="{493DBFE8-E983-4287-1061-815F6B0ED65C}"/>
              </a:ext>
            </a:extLst>
          </p:cNvPr>
          <p:cNvSpPr txBox="1"/>
          <p:nvPr/>
        </p:nvSpPr>
        <p:spPr>
          <a:xfrm>
            <a:off x="7143100" y="3200396"/>
            <a:ext cx="1097278" cy="320040"/>
          </a:xfrm>
          <a:prstGeom prst="rect">
            <a:avLst/>
          </a:prstGeom>
          <a:solidFill>
            <a:srgbClr val="00A3E0"/>
          </a:solidFill>
        </p:spPr>
        <p:txBody>
          <a:bodyPr wrap="none" rtlCol="0" anchor="ctr">
            <a:noAutofit/>
          </a:bodyPr>
          <a:lstStyle/>
          <a:p>
            <a:pPr lvl="0" defTabSz="914377">
              <a:defRPr/>
            </a:pPr>
            <a:r>
              <a:rPr kumimoji="0" lang="en-US" sz="1400" b="1" i="0" u="none" strike="noStrike" kern="0" cap="none" spc="0" normalizeH="0" baseline="0" noProof="0" dirty="0">
                <a:ln>
                  <a:noFill/>
                </a:ln>
                <a:solidFill>
                  <a:srgbClr val="FFFFFF"/>
                </a:solidFill>
                <a:effectLst/>
                <a:uLnTx/>
                <a:uFillTx/>
                <a:latin typeface="Trebuchet MS" panose="020B0603020202020204" pitchFamily="34" charset="0"/>
              </a:rPr>
              <a:t>Oral LEN</a:t>
            </a:r>
            <a:r>
              <a:rPr kumimoji="0" lang="en-US" sz="1400" b="1" i="0" u="none" strike="noStrike" kern="0" cap="none" spc="0" normalizeH="0" baseline="30000" noProof="0" dirty="0">
                <a:ln>
                  <a:noFill/>
                </a:ln>
                <a:solidFill>
                  <a:srgbClr val="FFFFFF"/>
                </a:solidFill>
                <a:effectLst/>
                <a:uLnTx/>
                <a:uFillTx/>
                <a:latin typeface="Trebuchet MS" panose="020B0603020202020204" pitchFamily="34" charset="0"/>
              </a:rPr>
              <a:t>‡</a:t>
            </a:r>
            <a:endParaRPr kumimoji="0" lang="en-US" sz="1400" b="1" i="0" u="none" strike="noStrike" kern="0" cap="none" spc="0" normalizeH="0" noProof="0" dirty="0">
              <a:ln>
                <a:noFill/>
              </a:ln>
              <a:solidFill>
                <a:srgbClr val="FFFFFF"/>
              </a:solidFill>
              <a:effectLst/>
              <a:uLnTx/>
              <a:uFillTx/>
              <a:latin typeface="Trebuchet MS" panose="020B0603020202020204" pitchFamily="34" charset="0"/>
            </a:endParaRPr>
          </a:p>
        </p:txBody>
      </p:sp>
      <p:sp>
        <p:nvSpPr>
          <p:cNvPr id="71" name="TextBox 70">
            <a:extLst>
              <a:ext uri="{FF2B5EF4-FFF2-40B4-BE49-F238E27FC236}">
                <a16:creationId xmlns:a16="http://schemas.microsoft.com/office/drawing/2014/main" id="{B8D86B9D-27CF-C462-27D0-31B827593B16}"/>
              </a:ext>
            </a:extLst>
          </p:cNvPr>
          <p:cNvSpPr txBox="1"/>
          <p:nvPr/>
        </p:nvSpPr>
        <p:spPr>
          <a:xfrm>
            <a:off x="7143100" y="4236493"/>
            <a:ext cx="4098419" cy="320040"/>
          </a:xfrm>
          <a:prstGeom prst="rect">
            <a:avLst/>
          </a:prstGeom>
          <a:solidFill>
            <a:srgbClr val="0769A5"/>
          </a:solidFill>
        </p:spPr>
        <p:txBody>
          <a:bodyPr wrap="none" rtlCol="0" anchor="ctr">
            <a:noAutofit/>
          </a:bodyPr>
          <a:lstStyle/>
          <a:p>
            <a:pPr lvl="0" defTabSz="914377">
              <a:defRPr/>
            </a:pPr>
            <a:r>
              <a:rPr lang="en-US" sz="1400" b="1" kern="0" dirty="0">
                <a:solidFill>
                  <a:srgbClr val="FFFFFF"/>
                </a:solidFill>
                <a:latin typeface="Trebuchet MS" panose="020B0603020202020204" pitchFamily="34" charset="0"/>
              </a:rPr>
              <a:t>SC LEN </a:t>
            </a:r>
            <a:r>
              <a:rPr kumimoji="0" lang="en-US" sz="1400" b="1" i="0" u="none" strike="noStrike" kern="0" cap="none" spc="0" normalizeH="0" noProof="0" dirty="0">
                <a:ln>
                  <a:noFill/>
                </a:ln>
                <a:solidFill>
                  <a:srgbClr val="FFFFFF"/>
                </a:solidFill>
                <a:effectLst/>
                <a:uLnTx/>
                <a:uFillTx/>
                <a:latin typeface="Trebuchet MS" panose="020B0603020202020204" pitchFamily="34" charset="0"/>
              </a:rPr>
              <a:t>Q6M for 104 weeks</a:t>
            </a:r>
            <a:r>
              <a:rPr kumimoji="0" lang="en-US" sz="1400" b="1" i="0" u="none" strike="noStrike" kern="0" cap="none" spc="0" normalizeH="0" baseline="30000" noProof="0" dirty="0">
                <a:ln>
                  <a:noFill/>
                </a:ln>
                <a:solidFill>
                  <a:srgbClr val="FFFFFF"/>
                </a:solidFill>
                <a:effectLst/>
                <a:uLnTx/>
                <a:uFillTx/>
                <a:latin typeface="Trebuchet MS" panose="020B0603020202020204" pitchFamily="34" charset="0"/>
              </a:rPr>
              <a:t>‡</a:t>
            </a:r>
            <a:endParaRPr kumimoji="0" lang="en-US" sz="1400" b="1" i="0" u="none" strike="noStrike" kern="0" cap="none" spc="0" normalizeH="0" noProof="0" dirty="0">
              <a:ln>
                <a:noFill/>
              </a:ln>
              <a:solidFill>
                <a:srgbClr val="FFFFFF"/>
              </a:solidFill>
              <a:effectLst/>
              <a:uLnTx/>
              <a:uFillTx/>
              <a:latin typeface="Trebuchet MS" panose="020B0603020202020204" pitchFamily="34" charset="0"/>
            </a:endParaRPr>
          </a:p>
        </p:txBody>
      </p:sp>
      <p:sp>
        <p:nvSpPr>
          <p:cNvPr id="72" name="Right Bracket 71">
            <a:extLst>
              <a:ext uri="{FF2B5EF4-FFF2-40B4-BE49-F238E27FC236}">
                <a16:creationId xmlns:a16="http://schemas.microsoft.com/office/drawing/2014/main" id="{02AE3F13-5E22-3C6E-1D81-B562F1AD964F}"/>
              </a:ext>
            </a:extLst>
          </p:cNvPr>
          <p:cNvSpPr/>
          <p:nvPr/>
        </p:nvSpPr>
        <p:spPr bwMode="auto">
          <a:xfrm flipH="1">
            <a:off x="4664579" y="2752425"/>
            <a:ext cx="631891" cy="765967"/>
          </a:xfrm>
          <a:prstGeom prst="rightBracket">
            <a:avLst>
              <a:gd name="adj" fmla="val 0"/>
            </a:avLst>
          </a:prstGeom>
          <a:noFill/>
          <a:ln w="9525" cap="flat" cmpd="sng" algn="ctr">
            <a:solidFill>
              <a:sysClr val="windowText" lastClr="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377" eaLnBrk="1" fontAlgn="base" latinLnBrk="0" hangingPunct="1">
              <a:lnSpc>
                <a:spcPct val="100000"/>
              </a:lnSpc>
              <a:spcBef>
                <a:spcPct val="0"/>
              </a:spcBef>
              <a:spcAft>
                <a:spcPct val="25000"/>
              </a:spcAft>
              <a:buClrTx/>
              <a:buSzTx/>
              <a:buFontTx/>
              <a:buChar char="•"/>
              <a:tabLst/>
              <a:defRPr/>
            </a:pPr>
            <a:endParaRPr kumimoji="0" lang="en-US" sz="3600" b="1" i="0" u="none" strike="noStrike" kern="0" cap="none" spc="0" normalizeH="0" baseline="-25000" noProof="0">
              <a:ln>
                <a:noFill/>
              </a:ln>
              <a:solidFill>
                <a:srgbClr val="000000"/>
              </a:solidFill>
              <a:effectLst/>
              <a:uLnTx/>
              <a:uFillTx/>
              <a:latin typeface="Trebuchet MS" panose="020B0603020202020204" pitchFamily="34" charset="0"/>
            </a:endParaRPr>
          </a:p>
        </p:txBody>
      </p:sp>
      <p:sp>
        <p:nvSpPr>
          <p:cNvPr id="73" name="TextBox 72">
            <a:extLst>
              <a:ext uri="{FF2B5EF4-FFF2-40B4-BE49-F238E27FC236}">
                <a16:creationId xmlns:a16="http://schemas.microsoft.com/office/drawing/2014/main" id="{E55ADA64-4A0E-0D4D-3E73-5082339E01C8}"/>
              </a:ext>
            </a:extLst>
          </p:cNvPr>
          <p:cNvSpPr txBox="1"/>
          <p:nvPr/>
        </p:nvSpPr>
        <p:spPr>
          <a:xfrm>
            <a:off x="5296477" y="4236493"/>
            <a:ext cx="1566511" cy="320040"/>
          </a:xfrm>
          <a:prstGeom prst="rect">
            <a:avLst/>
          </a:prstGeom>
          <a:solidFill>
            <a:srgbClr val="00A3E0"/>
          </a:solidFill>
        </p:spPr>
        <p:txBody>
          <a:bodyPr wrap="none" rtlCol="0" anchor="ctr">
            <a:no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FFFFFF"/>
                </a:solidFill>
                <a:effectLst/>
                <a:uLnTx/>
                <a:uFillTx/>
                <a:latin typeface="Trebuchet MS" panose="020B0603020202020204" pitchFamily="34" charset="0"/>
              </a:rPr>
              <a:t>Oral LEN</a:t>
            </a:r>
            <a:r>
              <a:rPr kumimoji="0" lang="en-US" sz="1400" b="1" i="0" u="none" strike="noStrike" kern="0" cap="none" spc="0" normalizeH="0" baseline="30000" noProof="0" dirty="0">
                <a:ln>
                  <a:noFill/>
                </a:ln>
                <a:solidFill>
                  <a:srgbClr val="FFFFFF"/>
                </a:solidFill>
                <a:effectLst/>
                <a:uLnTx/>
                <a:uFillTx/>
                <a:latin typeface="Trebuchet MS" panose="020B0603020202020204" pitchFamily="34" charset="0"/>
              </a:rPr>
              <a:t>‡</a:t>
            </a:r>
          </a:p>
        </p:txBody>
      </p:sp>
      <p:sp>
        <p:nvSpPr>
          <p:cNvPr id="74" name="TextBox 73">
            <a:extLst>
              <a:ext uri="{FF2B5EF4-FFF2-40B4-BE49-F238E27FC236}">
                <a16:creationId xmlns:a16="http://schemas.microsoft.com/office/drawing/2014/main" id="{C4CBFA65-A7E9-6106-6C19-671EA6EA9BA2}"/>
              </a:ext>
            </a:extLst>
          </p:cNvPr>
          <p:cNvSpPr txBox="1"/>
          <p:nvPr/>
        </p:nvSpPr>
        <p:spPr>
          <a:xfrm>
            <a:off x="5296477" y="4556533"/>
            <a:ext cx="1566511" cy="320040"/>
          </a:xfrm>
          <a:prstGeom prst="rect">
            <a:avLst/>
          </a:prstGeom>
          <a:solidFill>
            <a:srgbClr val="C8C9E1"/>
          </a:solidFill>
        </p:spPr>
        <p:txBody>
          <a:bodyPr wrap="none" rtlCol="0" anchor="ctr">
            <a:no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Trebuchet MS" panose="020B0603020202020204" pitchFamily="34" charset="0"/>
              </a:rPr>
              <a:t>OBR</a:t>
            </a:r>
          </a:p>
        </p:txBody>
      </p:sp>
      <p:sp>
        <p:nvSpPr>
          <p:cNvPr id="75" name="TextBox 74">
            <a:extLst>
              <a:ext uri="{FF2B5EF4-FFF2-40B4-BE49-F238E27FC236}">
                <a16:creationId xmlns:a16="http://schemas.microsoft.com/office/drawing/2014/main" id="{CB4CC242-522B-A83E-7F12-873F73067649}"/>
              </a:ext>
            </a:extLst>
          </p:cNvPr>
          <p:cNvSpPr txBox="1"/>
          <p:nvPr/>
        </p:nvSpPr>
        <p:spPr>
          <a:xfrm>
            <a:off x="7143100" y="4556533"/>
            <a:ext cx="4098419" cy="320040"/>
          </a:xfrm>
          <a:prstGeom prst="rect">
            <a:avLst/>
          </a:prstGeom>
          <a:solidFill>
            <a:srgbClr val="C8C9E1"/>
          </a:solidFill>
        </p:spPr>
        <p:txBody>
          <a:bodyPr wrap="none" rtlCol="0" anchor="ctr">
            <a:no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Trebuchet MS" panose="020B0603020202020204" pitchFamily="34" charset="0"/>
              </a:rPr>
              <a:t>OBR</a:t>
            </a:r>
          </a:p>
        </p:txBody>
      </p:sp>
      <p:sp>
        <p:nvSpPr>
          <p:cNvPr id="76" name="Right Bracket 75">
            <a:extLst>
              <a:ext uri="{FF2B5EF4-FFF2-40B4-BE49-F238E27FC236}">
                <a16:creationId xmlns:a16="http://schemas.microsoft.com/office/drawing/2014/main" id="{64340C46-2023-F9D0-BE79-714340C7B29A}"/>
              </a:ext>
            </a:extLst>
          </p:cNvPr>
          <p:cNvSpPr/>
          <p:nvPr/>
        </p:nvSpPr>
        <p:spPr bwMode="auto">
          <a:xfrm flipH="1">
            <a:off x="2061736" y="3154707"/>
            <a:ext cx="159413" cy="1387880"/>
          </a:xfrm>
          <a:prstGeom prst="rightBracket">
            <a:avLst>
              <a:gd name="adj" fmla="val 0"/>
            </a:avLst>
          </a:prstGeom>
          <a:noFill/>
          <a:ln w="9525" cap="flat" cmpd="sng" algn="ctr">
            <a:solidFill>
              <a:sysClr val="windowText" lastClr="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defTabSz="914377" eaLnBrk="1" fontAlgn="base" latinLnBrk="0" hangingPunct="1">
              <a:lnSpc>
                <a:spcPct val="100000"/>
              </a:lnSpc>
              <a:spcBef>
                <a:spcPct val="0"/>
              </a:spcBef>
              <a:spcAft>
                <a:spcPct val="25000"/>
              </a:spcAft>
              <a:buClrTx/>
              <a:buSzTx/>
              <a:buFontTx/>
              <a:buChar char="•"/>
              <a:tabLst/>
              <a:defRPr/>
            </a:pPr>
            <a:endParaRPr kumimoji="0" lang="en-US" sz="3600" b="1" i="0" u="none" strike="noStrike" kern="0" cap="none" spc="0" normalizeH="0" baseline="-25000" noProof="0">
              <a:ln>
                <a:noFill/>
              </a:ln>
              <a:solidFill>
                <a:srgbClr val="000000"/>
              </a:solidFill>
              <a:effectLst/>
              <a:uLnTx/>
              <a:uFillTx/>
              <a:latin typeface="Trebuchet MS" panose="020B0603020202020204" pitchFamily="34" charset="0"/>
            </a:endParaRPr>
          </a:p>
        </p:txBody>
      </p:sp>
      <p:sp>
        <p:nvSpPr>
          <p:cNvPr id="77" name="TextBox 76">
            <a:extLst>
              <a:ext uri="{FF2B5EF4-FFF2-40B4-BE49-F238E27FC236}">
                <a16:creationId xmlns:a16="http://schemas.microsoft.com/office/drawing/2014/main" id="{C1EFD76F-EA06-3D50-D6E2-495BD2E2C259}"/>
              </a:ext>
            </a:extLst>
          </p:cNvPr>
          <p:cNvSpPr txBox="1"/>
          <p:nvPr/>
        </p:nvSpPr>
        <p:spPr>
          <a:xfrm>
            <a:off x="1516166" y="4250603"/>
            <a:ext cx="565149" cy="307777"/>
          </a:xfrm>
          <a:prstGeom prst="rect">
            <a:avLst/>
          </a:prstGeom>
          <a:noFill/>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chemeClr val="tx1">
                    <a:lumMod val="85000"/>
                    <a:lumOff val="15000"/>
                  </a:schemeClr>
                </a:solidFill>
                <a:effectLst/>
                <a:uLnTx/>
                <a:uFillTx/>
                <a:latin typeface="Trebuchet MS" panose="020B0603020202020204" pitchFamily="34" charset="0"/>
              </a:rPr>
              <a:t>YES</a:t>
            </a:r>
          </a:p>
        </p:txBody>
      </p:sp>
      <p:sp>
        <p:nvSpPr>
          <p:cNvPr id="78" name="TextBox 77">
            <a:extLst>
              <a:ext uri="{FF2B5EF4-FFF2-40B4-BE49-F238E27FC236}">
                <a16:creationId xmlns:a16="http://schemas.microsoft.com/office/drawing/2014/main" id="{EAB3F76F-01D7-752E-4254-204461966EE1}"/>
              </a:ext>
            </a:extLst>
          </p:cNvPr>
          <p:cNvSpPr txBox="1"/>
          <p:nvPr/>
        </p:nvSpPr>
        <p:spPr>
          <a:xfrm>
            <a:off x="826071" y="1553768"/>
            <a:ext cx="3561118" cy="861774"/>
          </a:xfrm>
          <a:prstGeom prst="rect">
            <a:avLst/>
          </a:prstGeom>
          <a:solidFill>
            <a:srgbClr val="EAEAEA"/>
          </a:solidFill>
        </p:spPr>
        <p:txBody>
          <a:bodyPr wrap="square" lIns="91440" tIns="45720" rIns="91440" bIns="45720" rtlCol="0" anchor="ctr">
            <a:spAutoFit/>
          </a:bodyPr>
          <a:lstStyle/>
          <a:p>
            <a:pPr marL="0" marR="0" lvl="0" indent="0" algn="ctr" defTabSz="914377" eaLnBrk="1" fontAlgn="auto" latinLnBrk="0" hangingPunct="1">
              <a:lnSpc>
                <a:spcPct val="100000"/>
              </a:lnSpc>
              <a:spcBef>
                <a:spcPts val="300"/>
              </a:spcBef>
              <a:spcAft>
                <a:spcPts val="0"/>
              </a:spcAft>
              <a:buClrTx/>
              <a:buSzTx/>
              <a:buFontTx/>
              <a:buNone/>
              <a:tabLst/>
              <a:defRPr/>
            </a:pPr>
            <a:r>
              <a:rPr kumimoji="0" lang="en-US" sz="1200" b="1" i="0" u="none" strike="noStrike" kern="0" cap="none" spc="0" normalizeH="0" baseline="0" noProof="0" dirty="0">
                <a:ln>
                  <a:noFill/>
                </a:ln>
                <a:solidFill>
                  <a:schemeClr val="tx1">
                    <a:lumMod val="85000"/>
                    <a:lumOff val="15000"/>
                  </a:schemeClr>
                </a:solidFill>
                <a:effectLst/>
                <a:uLnTx/>
                <a:uFillTx/>
                <a:latin typeface="Trebuchet MS" panose="020B0603020202020204" pitchFamily="34" charset="0"/>
              </a:rPr>
              <a:t>Key eligibility criteria</a:t>
            </a:r>
          </a:p>
          <a:p>
            <a:pPr marL="182875" marR="0" lvl="0" indent="-182875" defTabSz="914377" eaLnBrk="1" fontAlgn="auto" latinLnBrk="0" hangingPunct="1">
              <a:lnSpc>
                <a:spcPct val="100000"/>
              </a:lnSpc>
              <a:spcBef>
                <a:spcPts val="200"/>
              </a:spcBef>
              <a:spcAft>
                <a:spcPts val="0"/>
              </a:spcAft>
              <a:buClrTx/>
              <a:buSzTx/>
              <a:buFont typeface="Wingdings" panose="05000000000000000000" pitchFamily="2" charset="2"/>
              <a:buChar char="§"/>
              <a:tabLst/>
              <a:defRPr/>
            </a:pPr>
            <a:r>
              <a:rPr lang="en-US" sz="1100" kern="0" dirty="0">
                <a:solidFill>
                  <a:schemeClr val="tx1">
                    <a:lumMod val="85000"/>
                    <a:lumOff val="15000"/>
                  </a:schemeClr>
                </a:solidFill>
                <a:latin typeface="Trebuchet MS" panose="020B0603020202020204" pitchFamily="34" charset="0"/>
              </a:rPr>
              <a:t>HIV-1 RNA</a:t>
            </a:r>
            <a:r>
              <a:rPr kumimoji="0" lang="en-US" sz="1100" b="0" i="0" u="none" strike="noStrike" kern="0" cap="none" spc="0" normalizeH="0" baseline="0" noProof="0" dirty="0">
                <a:ln>
                  <a:noFill/>
                </a:ln>
                <a:solidFill>
                  <a:schemeClr val="tx1">
                    <a:lumMod val="85000"/>
                    <a:lumOff val="15000"/>
                  </a:schemeClr>
                </a:solidFill>
                <a:effectLst/>
                <a:uLnTx/>
                <a:uFillTx/>
                <a:latin typeface="Trebuchet MS" panose="020B0603020202020204" pitchFamily="34" charset="0"/>
              </a:rPr>
              <a:t> ≥400 c/mL</a:t>
            </a:r>
          </a:p>
          <a:p>
            <a:pPr marL="182875" marR="0" lvl="0" indent="-182875" defTabSz="914377" eaLnBrk="1" fontAlgn="auto" latinLnBrk="0" hangingPunct="1">
              <a:lnSpc>
                <a:spcPct val="100000"/>
              </a:lnSpc>
              <a:spcBef>
                <a:spcPts val="200"/>
              </a:spcBef>
              <a:spcAft>
                <a:spcPts val="0"/>
              </a:spcAft>
              <a:buClrTx/>
              <a:buSzTx/>
              <a:buFont typeface="Wingdings" panose="05000000000000000000" pitchFamily="2" charset="2"/>
              <a:buChar char="§"/>
              <a:tabLst/>
              <a:defRPr/>
            </a:pPr>
            <a:r>
              <a:rPr kumimoji="0" lang="en-US" sz="1100" b="0" i="0" u="none" strike="noStrike" kern="0" cap="none" spc="0" normalizeH="0" baseline="0" noProof="0" dirty="0">
                <a:ln>
                  <a:noFill/>
                </a:ln>
                <a:solidFill>
                  <a:schemeClr val="tx1">
                    <a:lumMod val="85000"/>
                    <a:lumOff val="15000"/>
                  </a:schemeClr>
                </a:solidFill>
                <a:effectLst/>
                <a:uLnTx/>
                <a:uFillTx/>
                <a:latin typeface="Trebuchet MS" panose="020B0603020202020204" pitchFamily="34" charset="0"/>
              </a:rPr>
              <a:t>Resistance to ≥2 agents from 3/4 main ARV classes</a:t>
            </a:r>
          </a:p>
          <a:p>
            <a:pPr marL="182875" marR="0" lvl="0" indent="-182875" defTabSz="914377" eaLnBrk="1" fontAlgn="auto" latinLnBrk="0" hangingPunct="1">
              <a:lnSpc>
                <a:spcPct val="100000"/>
              </a:lnSpc>
              <a:spcBef>
                <a:spcPts val="200"/>
              </a:spcBef>
              <a:spcAft>
                <a:spcPts val="0"/>
              </a:spcAft>
              <a:buClrTx/>
              <a:buSzTx/>
              <a:buFont typeface="Wingdings" panose="05000000000000000000" pitchFamily="2" charset="2"/>
              <a:buChar char="§"/>
              <a:tabLst/>
              <a:defRPr/>
            </a:pPr>
            <a:r>
              <a:rPr kumimoji="0" lang="en-US" sz="1100" b="0" i="0" u="none" strike="noStrike" kern="0" cap="none" spc="0" normalizeH="0" baseline="0" noProof="0" dirty="0">
                <a:ln>
                  <a:noFill/>
                </a:ln>
                <a:solidFill>
                  <a:schemeClr val="tx1">
                    <a:lumMod val="85000"/>
                    <a:lumOff val="15000"/>
                  </a:schemeClr>
                </a:solidFill>
                <a:effectLst/>
                <a:uLnTx/>
                <a:uFillTx/>
                <a:latin typeface="Trebuchet MS" panose="020B0603020202020204" pitchFamily="34" charset="0"/>
              </a:rPr>
              <a:t>≤2 fully active agents from 4 main ARV classes</a:t>
            </a:r>
          </a:p>
        </p:txBody>
      </p:sp>
      <p:sp>
        <p:nvSpPr>
          <p:cNvPr id="79" name="Rectangle 78">
            <a:extLst>
              <a:ext uri="{FF2B5EF4-FFF2-40B4-BE49-F238E27FC236}">
                <a16:creationId xmlns:a16="http://schemas.microsoft.com/office/drawing/2014/main" id="{F4027A54-C7BF-36B5-B323-81C0E0421979}"/>
              </a:ext>
            </a:extLst>
          </p:cNvPr>
          <p:cNvSpPr/>
          <p:nvPr/>
        </p:nvSpPr>
        <p:spPr bwMode="auto">
          <a:xfrm>
            <a:off x="830428" y="3462609"/>
            <a:ext cx="3554041" cy="787400"/>
          </a:xfrm>
          <a:prstGeom prst="rect">
            <a:avLst/>
          </a:prstGeom>
          <a:solidFill>
            <a:srgbClr val="FDE5BD"/>
          </a:solidFill>
          <a:ln w="9525" cap="flat" cmpd="sng" algn="ctr">
            <a:noFill/>
            <a:prstDash val="solid"/>
            <a:round/>
            <a:headEnd type="none" w="med" len="med"/>
            <a:tailEnd type="none" w="med" len="med"/>
          </a:ln>
          <a:effectLst/>
        </p:spPr>
        <p:txBody>
          <a:bodyPr vert="horz" wrap="square" lIns="0" tIns="45720" rIns="0" bIns="45720" numCol="1" rtlCol="0" anchor="ctr" anchorCtr="0" compatLnSpc="1">
            <a:prstTxWarp prst="textNoShape">
              <a:avLst/>
            </a:prstTxWarp>
            <a:noAutofit/>
          </a:bodyPr>
          <a:lstStyle/>
          <a:p>
            <a:pPr marL="0" marR="0" lvl="0" indent="0" algn="ctr" defTabSz="914377" rtl="0" eaLnBrk="1" fontAlgn="base" latinLnBrk="0" hangingPunct="1">
              <a:lnSpc>
                <a:spcPct val="100000"/>
              </a:lnSpc>
              <a:spcBef>
                <a:spcPts val="300"/>
              </a:spcBef>
              <a:buClrTx/>
              <a:buSzTx/>
              <a:buFontTx/>
              <a:buNone/>
              <a:tabLst/>
              <a:defRPr/>
            </a:pPr>
            <a:r>
              <a:rPr kumimoji="0" lang="en-US" sz="1200" b="1" i="0" u="none" strike="noStrike" kern="0" cap="none" spc="0" normalizeH="0" baseline="0" noProof="0" dirty="0">
                <a:ln>
                  <a:noFill/>
                </a:ln>
                <a:solidFill>
                  <a:schemeClr val="accent5">
                    <a:lumMod val="75000"/>
                  </a:schemeClr>
                </a:solidFill>
                <a:effectLst/>
                <a:uLnTx/>
                <a:uFillTx/>
                <a:latin typeface="Trebuchet MS" panose="020B0603020202020204" pitchFamily="34" charset="0"/>
              </a:rPr>
              <a:t>Screening period</a:t>
            </a:r>
            <a:br>
              <a:rPr kumimoji="0" lang="en-US" sz="1200" b="1" i="0" u="none" strike="noStrike" kern="0" cap="none" spc="0" normalizeH="0" baseline="0" noProof="0" dirty="0">
                <a:ln>
                  <a:noFill/>
                </a:ln>
                <a:solidFill>
                  <a:schemeClr val="accent5">
                    <a:lumMod val="75000"/>
                  </a:schemeClr>
                </a:solidFill>
                <a:effectLst/>
                <a:uLnTx/>
                <a:uFillTx/>
                <a:latin typeface="Trebuchet MS" panose="020B0603020202020204" pitchFamily="34" charset="0"/>
              </a:rPr>
            </a:br>
            <a:r>
              <a:rPr kumimoji="0" lang="en-US" sz="1100" b="1" i="0" u="none" strike="noStrike" kern="0" cap="none" spc="0" normalizeH="0" baseline="0" noProof="0" dirty="0">
                <a:ln>
                  <a:noFill/>
                </a:ln>
                <a:solidFill>
                  <a:schemeClr val="tx1">
                    <a:lumMod val="85000"/>
                    <a:lumOff val="15000"/>
                  </a:schemeClr>
                </a:solidFill>
                <a:effectLst/>
                <a:uLnTx/>
                <a:uFillTx/>
                <a:latin typeface="Trebuchet MS" panose="020B0603020202020204" pitchFamily="34" charset="0"/>
              </a:rPr>
              <a:t>Pre-randomization repeat HIV-1 RNA</a:t>
            </a:r>
            <a:endParaRPr kumimoji="0" lang="en-US" sz="1100" b="1" i="0" u="none" strike="noStrike" kern="0" cap="none" spc="0" normalizeH="0" baseline="30000" noProof="0" dirty="0">
              <a:ln>
                <a:noFill/>
              </a:ln>
              <a:solidFill>
                <a:schemeClr val="tx1">
                  <a:lumMod val="85000"/>
                  <a:lumOff val="15000"/>
                </a:schemeClr>
              </a:solidFill>
              <a:effectLst/>
              <a:uLnTx/>
              <a:uFillTx/>
              <a:latin typeface="Trebuchet MS" panose="020B0603020202020204" pitchFamily="34" charset="0"/>
            </a:endParaRPr>
          </a:p>
          <a:p>
            <a:pPr marL="285750" marR="0" lvl="0" indent="-173038" defTabSz="914400" rtl="0" eaLnBrk="1" fontAlgn="auto" latinLnBrk="0" hangingPunct="1">
              <a:lnSpc>
                <a:spcPct val="100000"/>
              </a:lnSpc>
              <a:spcBef>
                <a:spcPts val="300"/>
              </a:spcBef>
              <a:buClrTx/>
              <a:buSzTx/>
              <a:buFont typeface="Wingdings" panose="05000000000000000000" pitchFamily="2" charset="2"/>
              <a:buChar char="§"/>
              <a:tabLst/>
              <a:defRPr/>
            </a:pPr>
            <a:r>
              <a:rPr kumimoji="0" lang="en-US" sz="1100" b="0" i="0" u="none" strike="noStrike" kern="1200" cap="none" spc="0" normalizeH="0" baseline="0" noProof="0" dirty="0">
                <a:ln>
                  <a:noFill/>
                </a:ln>
                <a:solidFill>
                  <a:schemeClr val="tx1">
                    <a:lumMod val="85000"/>
                    <a:lumOff val="15000"/>
                  </a:schemeClr>
                </a:solidFill>
                <a:effectLst/>
                <a:uLnTx/>
                <a:uFillTx/>
                <a:latin typeface="Trebuchet MS" panose="020B0603020202020204" pitchFamily="34" charset="0"/>
              </a:rPr>
              <a:t>Decline ≥0.5 log</a:t>
            </a:r>
            <a:r>
              <a:rPr kumimoji="0" lang="en-US" sz="1100" b="0" i="0" u="none" strike="noStrike" kern="1200" cap="none" spc="0" normalizeH="0" noProof="0" dirty="0">
                <a:ln>
                  <a:noFill/>
                </a:ln>
                <a:solidFill>
                  <a:schemeClr val="tx1">
                    <a:lumMod val="85000"/>
                    <a:lumOff val="15000"/>
                  </a:schemeClr>
                </a:solidFill>
                <a:effectLst/>
                <a:uLnTx/>
                <a:uFillTx/>
                <a:latin typeface="Trebuchet MS" panose="020B0603020202020204" pitchFamily="34" charset="0"/>
              </a:rPr>
              <a:t> </a:t>
            </a:r>
            <a:r>
              <a:rPr kumimoji="0" lang="en-US" sz="1100" b="0" i="0" u="none" strike="noStrike" kern="1200" cap="none" spc="0" normalizeH="0" baseline="0" noProof="0" dirty="0">
                <a:ln>
                  <a:noFill/>
                </a:ln>
                <a:solidFill>
                  <a:schemeClr val="tx1">
                    <a:lumMod val="85000"/>
                    <a:lumOff val="15000"/>
                  </a:schemeClr>
                </a:solidFill>
                <a:effectLst/>
                <a:uLnTx/>
                <a:uFillTx/>
                <a:latin typeface="Trebuchet MS" panose="020B0603020202020204" pitchFamily="34" charset="0"/>
              </a:rPr>
              <a:t>c/mL (vs screening); </a:t>
            </a:r>
            <a:r>
              <a:rPr kumimoji="0" lang="en-US" sz="1100" u="none" strike="noStrike" kern="1200" cap="none" spc="0" normalizeH="0" baseline="0" noProof="0" dirty="0">
                <a:ln>
                  <a:noFill/>
                </a:ln>
                <a:solidFill>
                  <a:schemeClr val="tx1">
                    <a:lumMod val="85000"/>
                    <a:lumOff val="15000"/>
                  </a:schemeClr>
                </a:solidFill>
                <a:effectLst/>
                <a:uLnTx/>
                <a:uFillTx/>
                <a:latin typeface="Trebuchet MS" panose="020B0603020202020204" pitchFamily="34" charset="0"/>
              </a:rPr>
              <a:t>or</a:t>
            </a:r>
          </a:p>
          <a:p>
            <a:pPr marL="285750" marR="0" lvl="0" indent="-173038" defTabSz="914400" rtl="0" eaLnBrk="1" fontAlgn="auto" latinLnBrk="0" hangingPunct="1">
              <a:lnSpc>
                <a:spcPct val="100000"/>
              </a:lnSpc>
              <a:spcBef>
                <a:spcPts val="300"/>
              </a:spcBef>
              <a:buClrTx/>
              <a:buSzTx/>
              <a:buFont typeface="Wingdings" panose="05000000000000000000" pitchFamily="2" charset="2"/>
              <a:buChar char="§"/>
              <a:tabLst/>
              <a:defRPr/>
            </a:pPr>
            <a:r>
              <a:rPr kumimoji="0" lang="en-US" sz="1100" b="0" i="0" u="none" strike="noStrike" kern="1200" cap="none" spc="0" normalizeH="0" baseline="0" noProof="0" dirty="0">
                <a:ln>
                  <a:noFill/>
                </a:ln>
                <a:solidFill>
                  <a:schemeClr val="tx1">
                    <a:lumMod val="85000"/>
                    <a:lumOff val="15000"/>
                  </a:schemeClr>
                </a:solidFill>
                <a:effectLst/>
                <a:uLnTx/>
                <a:uFillTx/>
                <a:latin typeface="Trebuchet MS" panose="020B0603020202020204" pitchFamily="34" charset="0"/>
              </a:rPr>
              <a:t>&lt;400 c/mL</a:t>
            </a:r>
            <a:endParaRPr kumimoji="0" lang="en-US" sz="1100" b="1" i="0" u="none" strike="noStrike" kern="0" cap="none" spc="0" normalizeH="0" baseline="0" noProof="0" dirty="0">
              <a:ln>
                <a:noFill/>
              </a:ln>
              <a:solidFill>
                <a:schemeClr val="tx1">
                  <a:lumMod val="85000"/>
                  <a:lumOff val="15000"/>
                </a:schemeClr>
              </a:solidFill>
              <a:effectLst/>
              <a:uLnTx/>
              <a:uFillTx/>
              <a:latin typeface="Trebuchet MS" panose="020B0603020202020204" pitchFamily="34" charset="0"/>
            </a:endParaRPr>
          </a:p>
        </p:txBody>
      </p:sp>
      <p:sp>
        <p:nvSpPr>
          <p:cNvPr id="80" name="TextBox 79">
            <a:extLst>
              <a:ext uri="{FF2B5EF4-FFF2-40B4-BE49-F238E27FC236}">
                <a16:creationId xmlns:a16="http://schemas.microsoft.com/office/drawing/2014/main" id="{C50E4CE5-CEB6-F512-DCFD-3DCFD3AED78F}"/>
              </a:ext>
            </a:extLst>
          </p:cNvPr>
          <p:cNvSpPr txBox="1"/>
          <p:nvPr/>
        </p:nvSpPr>
        <p:spPr>
          <a:xfrm>
            <a:off x="1516166" y="3147084"/>
            <a:ext cx="565474" cy="307777"/>
          </a:xfrm>
          <a:prstGeom prst="rect">
            <a:avLst/>
          </a:prstGeom>
          <a:noFill/>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chemeClr val="tx1">
                    <a:lumMod val="85000"/>
                    <a:lumOff val="15000"/>
                  </a:schemeClr>
                </a:solidFill>
                <a:effectLst/>
                <a:uLnTx/>
                <a:uFillTx/>
                <a:latin typeface="Trebuchet MS" panose="020B0603020202020204" pitchFamily="34" charset="0"/>
              </a:rPr>
              <a:t>NO</a:t>
            </a:r>
          </a:p>
        </p:txBody>
      </p:sp>
      <p:sp>
        <p:nvSpPr>
          <p:cNvPr id="81" name="TextBox 80">
            <a:extLst>
              <a:ext uri="{FF2B5EF4-FFF2-40B4-BE49-F238E27FC236}">
                <a16:creationId xmlns:a16="http://schemas.microsoft.com/office/drawing/2014/main" id="{A809E0A5-BF25-7453-9582-1BD17E906303}"/>
              </a:ext>
            </a:extLst>
          </p:cNvPr>
          <p:cNvSpPr txBox="1"/>
          <p:nvPr/>
        </p:nvSpPr>
        <p:spPr>
          <a:xfrm>
            <a:off x="4849674" y="1956539"/>
            <a:ext cx="881973" cy="307777"/>
          </a:xfrm>
          <a:prstGeom prst="rect">
            <a:avLst/>
          </a:prstGeom>
          <a:noFill/>
        </p:spPr>
        <p:txBody>
          <a:bodyPr wrap="none" rtlCol="0" anchor="b">
            <a:spAutoFit/>
          </a:bodyPr>
          <a:lstStyle/>
          <a:p>
            <a:pPr algn="ctr"/>
            <a:r>
              <a:rPr lang="en-US" sz="1400" b="1" dirty="0">
                <a:solidFill>
                  <a:schemeClr val="bg1">
                    <a:lumMod val="50000"/>
                  </a:schemeClr>
                </a:solidFill>
                <a:latin typeface="Trebuchet MS" panose="020B0603020202020204" pitchFamily="34" charset="0"/>
              </a:rPr>
              <a:t>Baseline</a:t>
            </a:r>
          </a:p>
        </p:txBody>
      </p:sp>
      <p:sp>
        <p:nvSpPr>
          <p:cNvPr id="82" name="TextBox 81">
            <a:extLst>
              <a:ext uri="{FF2B5EF4-FFF2-40B4-BE49-F238E27FC236}">
                <a16:creationId xmlns:a16="http://schemas.microsoft.com/office/drawing/2014/main" id="{43633818-9FA1-E839-3AD8-54080834627E}"/>
              </a:ext>
            </a:extLst>
          </p:cNvPr>
          <p:cNvSpPr txBox="1"/>
          <p:nvPr/>
        </p:nvSpPr>
        <p:spPr>
          <a:xfrm>
            <a:off x="5434650" y="1514457"/>
            <a:ext cx="1308592" cy="461665"/>
          </a:xfrm>
          <a:prstGeom prst="rect">
            <a:avLst/>
          </a:prstGeom>
          <a:noFill/>
          <a:ln>
            <a:solidFill>
              <a:schemeClr val="accent1"/>
            </a:solidFill>
          </a:ln>
        </p:spPr>
        <p:txBody>
          <a:bodyPr wrap="square" lIns="0" rIns="0" rtlCol="0" anchor="b">
            <a:spAutoFit/>
          </a:bodyPr>
          <a:lstStyle/>
          <a:p>
            <a:pPr algn="ctr"/>
            <a:r>
              <a:rPr lang="en-US" sz="1200" b="1" i="1" dirty="0">
                <a:latin typeface="Trebuchet MS" panose="020B0603020202020204" pitchFamily="34" charset="0"/>
              </a:rPr>
              <a:t>Functional monotherapy</a:t>
            </a:r>
          </a:p>
        </p:txBody>
      </p:sp>
      <p:sp>
        <p:nvSpPr>
          <p:cNvPr id="83" name="TextBox 82">
            <a:extLst>
              <a:ext uri="{FF2B5EF4-FFF2-40B4-BE49-F238E27FC236}">
                <a16:creationId xmlns:a16="http://schemas.microsoft.com/office/drawing/2014/main" id="{8BAC85B9-8AC4-0D71-E2C3-B29E9FC7A699}"/>
              </a:ext>
            </a:extLst>
          </p:cNvPr>
          <p:cNvSpPr txBox="1"/>
          <p:nvPr/>
        </p:nvSpPr>
        <p:spPr>
          <a:xfrm>
            <a:off x="6444744" y="1966699"/>
            <a:ext cx="840295" cy="307777"/>
          </a:xfrm>
          <a:prstGeom prst="rect">
            <a:avLst/>
          </a:prstGeom>
          <a:noFill/>
        </p:spPr>
        <p:txBody>
          <a:bodyPr wrap="none" rtlCol="0" anchor="b">
            <a:spAutoFit/>
          </a:bodyPr>
          <a:lstStyle/>
          <a:p>
            <a:pPr algn="ctr"/>
            <a:r>
              <a:rPr lang="en-US" sz="1400" b="1" dirty="0">
                <a:solidFill>
                  <a:schemeClr val="bg1">
                    <a:lumMod val="50000"/>
                  </a:schemeClr>
                </a:solidFill>
                <a:latin typeface="Trebuchet MS" panose="020B0603020202020204" pitchFamily="34" charset="0"/>
              </a:rPr>
              <a:t>Day 14</a:t>
            </a:r>
            <a:r>
              <a:rPr lang="en-US" sz="1400" b="1" baseline="30000" dirty="0">
                <a:solidFill>
                  <a:schemeClr val="bg1">
                    <a:lumMod val="50000"/>
                  </a:schemeClr>
                </a:solidFill>
                <a:latin typeface="Trebuchet MS" panose="020B0603020202020204" pitchFamily="34" charset="0"/>
              </a:rPr>
              <a:t>†</a:t>
            </a:r>
          </a:p>
        </p:txBody>
      </p:sp>
      <p:sp>
        <p:nvSpPr>
          <p:cNvPr id="84" name="TextBox 83">
            <a:extLst>
              <a:ext uri="{FF2B5EF4-FFF2-40B4-BE49-F238E27FC236}">
                <a16:creationId xmlns:a16="http://schemas.microsoft.com/office/drawing/2014/main" id="{62C92F35-B706-D527-1FA1-E297241CA66F}"/>
              </a:ext>
            </a:extLst>
          </p:cNvPr>
          <p:cNvSpPr txBox="1"/>
          <p:nvPr/>
        </p:nvSpPr>
        <p:spPr>
          <a:xfrm>
            <a:off x="7125048" y="1509851"/>
            <a:ext cx="4059847" cy="469050"/>
          </a:xfrm>
          <a:prstGeom prst="rect">
            <a:avLst/>
          </a:prstGeom>
          <a:noFill/>
          <a:ln>
            <a:solidFill>
              <a:schemeClr val="accent1"/>
            </a:solidFill>
          </a:ln>
        </p:spPr>
        <p:txBody>
          <a:bodyPr wrap="square" rtlCol="0" anchor="ctr">
            <a:noAutofit/>
          </a:bodyPr>
          <a:lstStyle/>
          <a:p>
            <a:pPr algn="ctr"/>
            <a:r>
              <a:rPr lang="en-US" sz="1200" b="1" i="1" dirty="0">
                <a:latin typeface="Trebuchet MS" panose="020B0603020202020204" pitchFamily="34" charset="0"/>
              </a:rPr>
              <a:t>Maintenance</a:t>
            </a:r>
          </a:p>
        </p:txBody>
      </p:sp>
      <p:sp>
        <p:nvSpPr>
          <p:cNvPr id="85" name="Freeform: Shape 84">
            <a:extLst>
              <a:ext uri="{FF2B5EF4-FFF2-40B4-BE49-F238E27FC236}">
                <a16:creationId xmlns:a16="http://schemas.microsoft.com/office/drawing/2014/main" id="{79E88698-0285-7514-8101-327F8606FF40}"/>
              </a:ext>
            </a:extLst>
          </p:cNvPr>
          <p:cNvSpPr/>
          <p:nvPr/>
        </p:nvSpPr>
        <p:spPr bwMode="auto">
          <a:xfrm>
            <a:off x="5296477" y="2219716"/>
            <a:ext cx="6092248" cy="96035"/>
          </a:xfrm>
          <a:custGeom>
            <a:avLst/>
            <a:gdLst>
              <a:gd name="connsiteX0" fmla="*/ 0 w 543208"/>
              <a:gd name="connsiteY0" fmla="*/ 0 h 117695"/>
              <a:gd name="connsiteX1" fmla="*/ 0 w 543208"/>
              <a:gd name="connsiteY1" fmla="*/ 117695 h 117695"/>
              <a:gd name="connsiteX2" fmla="*/ 543208 w 543208"/>
              <a:gd name="connsiteY2" fmla="*/ 117695 h 117695"/>
              <a:gd name="connsiteX3" fmla="*/ 543208 w 543208"/>
              <a:gd name="connsiteY3" fmla="*/ 0 h 117695"/>
              <a:gd name="connsiteX0" fmla="*/ 0 w 543208"/>
              <a:gd name="connsiteY0" fmla="*/ 0 h 117695"/>
              <a:gd name="connsiteX1" fmla="*/ 0 w 543208"/>
              <a:gd name="connsiteY1" fmla="*/ 117695 h 117695"/>
              <a:gd name="connsiteX2" fmla="*/ 543208 w 543208"/>
              <a:gd name="connsiteY2" fmla="*/ 117695 h 117695"/>
            </a:gdLst>
            <a:ahLst/>
            <a:cxnLst>
              <a:cxn ang="0">
                <a:pos x="connsiteX0" y="connsiteY0"/>
              </a:cxn>
              <a:cxn ang="0">
                <a:pos x="connsiteX1" y="connsiteY1"/>
              </a:cxn>
              <a:cxn ang="0">
                <a:pos x="connsiteX2" y="connsiteY2"/>
              </a:cxn>
            </a:cxnLst>
            <a:rect l="l" t="t" r="r" b="b"/>
            <a:pathLst>
              <a:path w="543208" h="117695">
                <a:moveTo>
                  <a:pt x="0" y="0"/>
                </a:moveTo>
                <a:lnTo>
                  <a:pt x="0" y="117695"/>
                </a:lnTo>
                <a:lnTo>
                  <a:pt x="543208" y="117695"/>
                </a:lnTo>
              </a:path>
            </a:pathLst>
          </a:custGeom>
          <a:noFill/>
          <a:ln w="19050" cap="flat" cmpd="sng" algn="ctr">
            <a:solidFill>
              <a:schemeClr val="bg1">
                <a:lumMod val="65000"/>
              </a:schemeClr>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25000"/>
              </a:spcAft>
              <a:buClrTx/>
              <a:buSzTx/>
              <a:buFontTx/>
              <a:buChar char="•"/>
              <a:tabLst/>
            </a:pPr>
            <a:endParaRPr kumimoji="0" lang="en-US" sz="3600" b="1" i="0" u="none" strike="noStrike" cap="none" normalizeH="0" baseline="-25000">
              <a:ln>
                <a:noFill/>
              </a:ln>
              <a:solidFill>
                <a:schemeClr val="tx1"/>
              </a:solidFill>
              <a:effectLst/>
              <a:latin typeface="Trebuchet MS" panose="020B0603020202020204" pitchFamily="34" charset="0"/>
            </a:endParaRPr>
          </a:p>
        </p:txBody>
      </p:sp>
      <p:sp>
        <p:nvSpPr>
          <p:cNvPr id="86" name="Freeform: Shape 85">
            <a:extLst>
              <a:ext uri="{FF2B5EF4-FFF2-40B4-BE49-F238E27FC236}">
                <a16:creationId xmlns:a16="http://schemas.microsoft.com/office/drawing/2014/main" id="{DC7D49BC-4920-7051-2859-D482E59D79C0}"/>
              </a:ext>
            </a:extLst>
          </p:cNvPr>
          <p:cNvSpPr/>
          <p:nvPr/>
        </p:nvSpPr>
        <p:spPr bwMode="auto">
          <a:xfrm>
            <a:off x="6862988" y="2238030"/>
            <a:ext cx="0" cy="73152"/>
          </a:xfrm>
          <a:custGeom>
            <a:avLst/>
            <a:gdLst>
              <a:gd name="connsiteX0" fmla="*/ 0 w 0"/>
              <a:gd name="connsiteY0" fmla="*/ 0 h 125046"/>
              <a:gd name="connsiteX1" fmla="*/ 0 w 0"/>
              <a:gd name="connsiteY1" fmla="*/ 125046 h 125046"/>
            </a:gdLst>
            <a:ahLst/>
            <a:cxnLst>
              <a:cxn ang="0">
                <a:pos x="connsiteX0" y="connsiteY0"/>
              </a:cxn>
              <a:cxn ang="0">
                <a:pos x="connsiteX1" y="connsiteY1"/>
              </a:cxn>
            </a:cxnLst>
            <a:rect l="l" t="t" r="r" b="b"/>
            <a:pathLst>
              <a:path h="125046">
                <a:moveTo>
                  <a:pt x="0" y="0"/>
                </a:moveTo>
                <a:lnTo>
                  <a:pt x="0" y="125046"/>
                </a:lnTo>
              </a:path>
            </a:pathLst>
          </a:custGeom>
          <a:noFill/>
          <a:ln w="19050"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25000"/>
              </a:spcAft>
              <a:buClrTx/>
              <a:buSzTx/>
              <a:buFontTx/>
              <a:buChar char="•"/>
              <a:tabLst/>
            </a:pPr>
            <a:endParaRPr kumimoji="0" lang="en-US" sz="3600" b="1" i="0" u="none" strike="noStrike" cap="none" normalizeH="0" baseline="-25000">
              <a:ln>
                <a:noFill/>
              </a:ln>
              <a:solidFill>
                <a:schemeClr val="tx1"/>
              </a:solidFill>
              <a:effectLst/>
              <a:latin typeface="Trebuchet MS" panose="020B0603020202020204" pitchFamily="34" charset="0"/>
            </a:endParaRPr>
          </a:p>
        </p:txBody>
      </p:sp>
      <p:sp>
        <p:nvSpPr>
          <p:cNvPr id="2" name="Content Placeholder 2">
            <a:extLst>
              <a:ext uri="{FF2B5EF4-FFF2-40B4-BE49-F238E27FC236}">
                <a16:creationId xmlns:a16="http://schemas.microsoft.com/office/drawing/2014/main" id="{B72B27DE-A549-07CA-A8C6-BFED7ECCB8FB}"/>
              </a:ext>
            </a:extLst>
          </p:cNvPr>
          <p:cNvSpPr>
            <a:spLocks noGrp="1"/>
          </p:cNvSpPr>
          <p:nvPr>
            <p:ph idx="1"/>
          </p:nvPr>
        </p:nvSpPr>
        <p:spPr>
          <a:xfrm>
            <a:off x="791780" y="5121982"/>
            <a:ext cx="11292885" cy="831273"/>
          </a:xfrm>
        </p:spPr>
        <p:txBody>
          <a:bodyPr>
            <a:noAutofit/>
          </a:bodyPr>
          <a:lstStyle/>
          <a:p>
            <a:pPr>
              <a:lnSpc>
                <a:spcPts val="2500"/>
              </a:lnSpc>
              <a:spcBef>
                <a:spcPts val="1000"/>
              </a:spcBef>
              <a:spcAft>
                <a:spcPts val="0"/>
              </a:spcAft>
            </a:pPr>
            <a:r>
              <a:rPr lang="en-GB" sz="1900">
                <a:latin typeface="Trebuchet MS" panose="020B0603020202020204" pitchFamily="34" charset="0"/>
              </a:rPr>
              <a:t>82</a:t>
            </a:r>
            <a:r>
              <a:rPr lang="en-GB" sz="1900" dirty="0">
                <a:latin typeface="Trebuchet MS" panose="020B0603020202020204" pitchFamily="34" charset="0"/>
              </a:rPr>
              <a:t>% of participants were </a:t>
            </a:r>
            <a:r>
              <a:rPr lang="en-GB" sz="1900">
                <a:latin typeface="Trebuchet MS" panose="020B0603020202020204" pitchFamily="34" charset="0"/>
              </a:rPr>
              <a:t>suppressed at Week 104 (</a:t>
            </a:r>
            <a:r>
              <a:rPr lang="en-GB" sz="1900" dirty="0">
                <a:latin typeface="Trebuchet MS" panose="020B0603020202020204" pitchFamily="34" charset="0"/>
              </a:rPr>
              <a:t>M=</a:t>
            </a:r>
            <a:r>
              <a:rPr lang="en-GB" sz="1900">
                <a:latin typeface="Trebuchet MS" panose="020B0603020202020204" pitchFamily="34" charset="0"/>
              </a:rPr>
              <a:t>E)</a:t>
            </a:r>
            <a:r>
              <a:rPr lang="en-GB" sz="1900" baseline="30000">
                <a:latin typeface="Trebuchet MS" panose="020B0603020202020204" pitchFamily="34" charset="0"/>
              </a:rPr>
              <a:t>2</a:t>
            </a:r>
            <a:endParaRPr lang="en-GB" sz="1900" baseline="30000" dirty="0">
              <a:latin typeface="Trebuchet MS" panose="020B0603020202020204" pitchFamily="34" charset="0"/>
            </a:endParaRPr>
          </a:p>
          <a:p>
            <a:pPr>
              <a:lnSpc>
                <a:spcPts val="2500"/>
              </a:lnSpc>
              <a:spcBef>
                <a:spcPts val="1000"/>
              </a:spcBef>
              <a:spcAft>
                <a:spcPts val="0"/>
              </a:spcAft>
            </a:pPr>
            <a:r>
              <a:rPr lang="en-GB" sz="1900">
                <a:latin typeface="Trebuchet MS" panose="020B0603020202020204" pitchFamily="34" charset="0"/>
              </a:rPr>
              <a:t>Mean increase in CD4 cell count of 122 cells/µL from </a:t>
            </a:r>
            <a:r>
              <a:rPr lang="en-GB" sz="1900" dirty="0">
                <a:latin typeface="Trebuchet MS" panose="020B0603020202020204" pitchFamily="34" charset="0"/>
              </a:rPr>
              <a:t>baseline to </a:t>
            </a:r>
            <a:r>
              <a:rPr lang="en-GB" sz="1900">
                <a:latin typeface="Trebuchet MS" panose="020B0603020202020204" pitchFamily="34" charset="0"/>
              </a:rPr>
              <a:t>Week 104</a:t>
            </a:r>
            <a:r>
              <a:rPr lang="en-GB" sz="1900" baseline="30000">
                <a:latin typeface="Trebuchet MS" panose="020B0603020202020204" pitchFamily="34" charset="0"/>
              </a:rPr>
              <a:t>2</a:t>
            </a:r>
            <a:endParaRPr lang="en-GB" sz="1900" baseline="30000" dirty="0">
              <a:latin typeface="Trebuchet MS" panose="020B0603020202020204" pitchFamily="34" charset="0"/>
            </a:endParaRPr>
          </a:p>
        </p:txBody>
      </p:sp>
      <p:sp>
        <p:nvSpPr>
          <p:cNvPr id="3" name="Rectangle 2">
            <a:extLst>
              <a:ext uri="{FF2B5EF4-FFF2-40B4-BE49-F238E27FC236}">
                <a16:creationId xmlns:a16="http://schemas.microsoft.com/office/drawing/2014/main" id="{12F1A8B7-FE60-A3FD-25F2-8B6F9CAD85BF}"/>
              </a:ext>
            </a:extLst>
          </p:cNvPr>
          <p:cNvSpPr/>
          <p:nvPr/>
        </p:nvSpPr>
        <p:spPr bwMode="auto">
          <a:xfrm>
            <a:off x="653144" y="1347178"/>
            <a:ext cx="3870709" cy="1309723"/>
          </a:xfrm>
          <a:prstGeom prst="rect">
            <a:avLst/>
          </a:prstGeom>
          <a:noFill/>
          <a:ln w="3175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25000"/>
              </a:spcAft>
              <a:buClrTx/>
              <a:buSzTx/>
              <a:tabLst/>
            </a:pPr>
            <a:endParaRPr kumimoji="0" lang="en-US" sz="1200" i="0" u="none" strike="noStrike" cap="none" normalizeH="0" dirty="0">
              <a:ln>
                <a:noFill/>
              </a:ln>
              <a:solidFill>
                <a:schemeClr val="tx1"/>
              </a:solidFill>
              <a:effectLst/>
              <a:latin typeface="Arial" charset="0"/>
            </a:endParaRPr>
          </a:p>
        </p:txBody>
      </p:sp>
      <p:sp>
        <p:nvSpPr>
          <p:cNvPr id="5" name="Rectangle 4">
            <a:extLst>
              <a:ext uri="{FF2B5EF4-FFF2-40B4-BE49-F238E27FC236}">
                <a16:creationId xmlns:a16="http://schemas.microsoft.com/office/drawing/2014/main" id="{0945A71F-1419-4614-ACAD-86432ABBA4D3}"/>
              </a:ext>
            </a:extLst>
          </p:cNvPr>
          <p:cNvSpPr/>
          <p:nvPr/>
        </p:nvSpPr>
        <p:spPr bwMode="auto">
          <a:xfrm>
            <a:off x="5236950" y="1342891"/>
            <a:ext cx="1658582" cy="3686309"/>
          </a:xfrm>
          <a:prstGeom prst="rect">
            <a:avLst/>
          </a:prstGeom>
          <a:noFill/>
          <a:ln w="3175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25000"/>
              </a:spcAft>
              <a:buClrTx/>
              <a:buSzTx/>
              <a:tabLst/>
            </a:pPr>
            <a:endParaRPr kumimoji="0" lang="en-US" sz="1200" i="0" u="none" strike="noStrike" cap="none" normalizeH="0" dirty="0">
              <a:ln>
                <a:noFill/>
              </a:ln>
              <a:solidFill>
                <a:schemeClr val="tx1"/>
              </a:solidFill>
              <a:effectLst/>
              <a:latin typeface="Arial" charset="0"/>
            </a:endParaRPr>
          </a:p>
        </p:txBody>
      </p:sp>
      <p:sp>
        <p:nvSpPr>
          <p:cNvPr id="6" name="Rectangle 5">
            <a:extLst>
              <a:ext uri="{FF2B5EF4-FFF2-40B4-BE49-F238E27FC236}">
                <a16:creationId xmlns:a16="http://schemas.microsoft.com/office/drawing/2014/main" id="{59AC0D54-A832-E4D9-E8C8-F690982F9FCD}"/>
              </a:ext>
            </a:extLst>
          </p:cNvPr>
          <p:cNvSpPr/>
          <p:nvPr/>
        </p:nvSpPr>
        <p:spPr bwMode="auto">
          <a:xfrm>
            <a:off x="7002225" y="1340455"/>
            <a:ext cx="4584200" cy="3686309"/>
          </a:xfrm>
          <a:prstGeom prst="rect">
            <a:avLst/>
          </a:prstGeom>
          <a:noFill/>
          <a:ln w="3175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25000"/>
              </a:spcAft>
              <a:buClrTx/>
              <a:buSzTx/>
              <a:tabLst/>
            </a:pPr>
            <a:endParaRPr kumimoji="0" lang="en-US" sz="1200" i="0" u="none" strike="noStrike" cap="none" normalizeH="0" dirty="0">
              <a:ln>
                <a:noFill/>
              </a:ln>
              <a:solidFill>
                <a:schemeClr val="tx1"/>
              </a:solidFill>
              <a:effectLst/>
              <a:latin typeface="Arial" charset="0"/>
            </a:endParaRPr>
          </a:p>
        </p:txBody>
      </p:sp>
    </p:spTree>
    <p:extLst>
      <p:ext uri="{BB962C8B-B14F-4D97-AF65-F5344CB8AC3E}">
        <p14:creationId xmlns:p14="http://schemas.microsoft.com/office/powerpoint/2010/main" val="2352952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hidden"/>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subTnLst>
                                    <p:set>
                                      <p:cBhvr override="childStyle">
                                        <p:cTn dur="1" fill="hold" display="0" masterRel="nextClick" afterEffect="1"/>
                                        <p:tgtEl>
                                          <p:spTgt spid="5"/>
                                        </p:tgtEl>
                                        <p:attrNameLst>
                                          <p:attrName>style.visibility</p:attrName>
                                        </p:attrNameLst>
                                      </p:cBhvr>
                                      <p:to>
                                        <p:strVal val="hidden"/>
                                      </p:to>
                                    </p:set>
                                  </p:sub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F2B1FD71-FEC4-4E8B-BAC8-1C032D7D12C6}"/>
              </a:ext>
            </a:extLst>
          </p:cNvPr>
          <p:cNvSpPr txBox="1">
            <a:spLocks/>
          </p:cNvSpPr>
          <p:nvPr/>
        </p:nvSpPr>
        <p:spPr bwMode="auto">
          <a:xfrm>
            <a:off x="888939" y="1325759"/>
            <a:ext cx="10503037" cy="387286"/>
          </a:xfrm>
          <a:prstGeom prst="rect">
            <a:avLst/>
          </a:prstGeom>
          <a:noFill/>
          <a:ln w="9525">
            <a:noFill/>
            <a:miter lim="800000"/>
            <a:headEnd/>
            <a:tailEnd/>
          </a:ln>
        </p:spPr>
        <p:txBody>
          <a:bodyPr vert="horz" wrap="square" lIns="0" tIns="45720" rIns="0" bIns="45720" numCol="1" anchor="t" anchorCtr="0" compatLnSpc="1">
            <a:prstTxWarp prst="textNoShape">
              <a:avLst/>
            </a:prstTxWarp>
            <a:spAutoFit/>
          </a:bodyPr>
          <a:lstStyle>
            <a:lvl1pPr marL="342900" indent="-342900" algn="l" rtl="0" eaLnBrk="0" fontAlgn="base" hangingPunct="0">
              <a:spcBef>
                <a:spcPts val="900"/>
              </a:spcBef>
              <a:spcAft>
                <a:spcPct val="0"/>
              </a:spcAft>
              <a:buClr>
                <a:srgbClr val="990000"/>
              </a:buClr>
              <a:buFont typeface="Symbol" pitchFamily="18" charset="2"/>
              <a:buChar char="¨"/>
              <a:defRPr sz="2400">
                <a:solidFill>
                  <a:schemeClr val="tx1"/>
                </a:solidFill>
                <a:latin typeface="+mn-lt"/>
                <a:ea typeface="+mn-ea"/>
                <a:cs typeface="+mn-cs"/>
              </a:defRPr>
            </a:lvl1pPr>
            <a:lvl2pPr marL="742950" indent="-285750" algn="l" rtl="0" eaLnBrk="0" fontAlgn="base" hangingPunct="0">
              <a:spcBef>
                <a:spcPts val="0"/>
              </a:spcBef>
              <a:spcAft>
                <a:spcPct val="0"/>
              </a:spcAft>
              <a:buChar char="–"/>
              <a:defRPr sz="22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a:lnSpc>
                <a:spcPts val="2500"/>
              </a:lnSpc>
              <a:spcBef>
                <a:spcPts val="1000"/>
              </a:spcBef>
              <a:spcAft>
                <a:spcPts val="0"/>
              </a:spcAft>
            </a:pPr>
            <a:r>
              <a:rPr lang="en-GB" sz="1850" kern="0" dirty="0">
                <a:latin typeface="Trebuchet MS" panose="020B0603020202020204" pitchFamily="34" charset="0"/>
              </a:rPr>
              <a:t>Genotypic/phenotypic analyses (capsid, protease, RT, integrase) performed at virologic failure*</a:t>
            </a:r>
          </a:p>
        </p:txBody>
      </p:sp>
      <p:sp>
        <p:nvSpPr>
          <p:cNvPr id="4" name="Slide Number Placeholder 3">
            <a:extLst>
              <a:ext uri="{FF2B5EF4-FFF2-40B4-BE49-F238E27FC236}">
                <a16:creationId xmlns:a16="http://schemas.microsoft.com/office/drawing/2014/main" id="{BA472C46-AAA4-427A-869A-59C4D1243C8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BE16F37-D63B-443C-96C0-C234F1098F79}" type="slidenum">
              <a:rPr kumimoji="0" lang="en-US" sz="1200" i="0" u="none" strike="noStrike" kern="1200" cap="none" spc="0" normalizeH="0" baseline="0" noProof="0" smtClean="0">
                <a:ln>
                  <a:noFill/>
                </a:ln>
                <a:solidFill>
                  <a:srgbClr val="000000">
                    <a:tint val="75000"/>
                  </a:srgb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i="0" u="none" strike="noStrike" kern="1200" cap="none" spc="0" normalizeH="0" baseline="0" noProof="0">
              <a:ln>
                <a:noFill/>
              </a:ln>
              <a:solidFill>
                <a:srgbClr val="000000">
                  <a:tint val="75000"/>
                </a:srgbClr>
              </a:solidFill>
              <a:effectLst/>
              <a:uLnTx/>
              <a:uFillTx/>
              <a:latin typeface="Arial"/>
              <a:ea typeface="+mn-ea"/>
              <a:cs typeface="+mn-cs"/>
            </a:endParaRPr>
          </a:p>
        </p:txBody>
      </p:sp>
      <p:sp>
        <p:nvSpPr>
          <p:cNvPr id="7" name="Title 6">
            <a:extLst>
              <a:ext uri="{FF2B5EF4-FFF2-40B4-BE49-F238E27FC236}">
                <a16:creationId xmlns:a16="http://schemas.microsoft.com/office/drawing/2014/main" id="{4EB9176F-E90C-4736-AFD3-DAB752A229AC}"/>
              </a:ext>
            </a:extLst>
          </p:cNvPr>
          <p:cNvSpPr>
            <a:spLocks noGrp="1"/>
          </p:cNvSpPr>
          <p:nvPr>
            <p:ph type="title"/>
          </p:nvPr>
        </p:nvSpPr>
        <p:spPr/>
        <p:txBody>
          <a:bodyPr/>
          <a:lstStyle/>
          <a:p>
            <a:r>
              <a:rPr lang="en-GB" dirty="0">
                <a:latin typeface="Trebuchet MS" panose="020B0603020202020204" pitchFamily="34" charset="0"/>
              </a:rPr>
              <a:t>Resistance Analysis Population and Emerging</a:t>
            </a:r>
            <a:br>
              <a:rPr lang="en-GB" dirty="0">
                <a:latin typeface="Trebuchet MS" panose="020B0603020202020204" pitchFamily="34" charset="0"/>
              </a:rPr>
            </a:br>
            <a:r>
              <a:rPr lang="en-GB" dirty="0">
                <a:latin typeface="Trebuchet MS" panose="020B0603020202020204" pitchFamily="34" charset="0"/>
              </a:rPr>
              <a:t>LEN RAMs at Week 104</a:t>
            </a:r>
            <a:endParaRPr lang="en-US" dirty="0">
              <a:latin typeface="Trebuchet MS" panose="020B0603020202020204" pitchFamily="34" charset="0"/>
            </a:endParaRPr>
          </a:p>
        </p:txBody>
      </p:sp>
      <p:graphicFrame>
        <p:nvGraphicFramePr>
          <p:cNvPr id="14" name="Table 8">
            <a:extLst>
              <a:ext uri="{FF2B5EF4-FFF2-40B4-BE49-F238E27FC236}">
                <a16:creationId xmlns:a16="http://schemas.microsoft.com/office/drawing/2014/main" id="{45EB45CE-CB9A-EBE1-3D2A-ACE282880213}"/>
              </a:ext>
            </a:extLst>
          </p:cNvPr>
          <p:cNvGraphicFramePr>
            <a:graphicFrameLocks noGrp="1"/>
          </p:cNvGraphicFramePr>
          <p:nvPr>
            <p:extLst>
              <p:ext uri="{D42A27DB-BD31-4B8C-83A1-F6EECF244321}">
                <p14:modId xmlns:p14="http://schemas.microsoft.com/office/powerpoint/2010/main" val="20900956"/>
              </p:ext>
            </p:extLst>
          </p:nvPr>
        </p:nvGraphicFramePr>
        <p:xfrm>
          <a:off x="1459980" y="1805432"/>
          <a:ext cx="9264650" cy="3557778"/>
        </p:xfrm>
        <a:graphic>
          <a:graphicData uri="http://schemas.openxmlformats.org/drawingml/2006/table">
            <a:tbl>
              <a:tblPr firstRow="1" bandRow="1">
                <a:tableStyleId>{5C22544A-7EE6-4342-B048-85BDC9FD1C3A}</a:tableStyleId>
              </a:tblPr>
              <a:tblGrid>
                <a:gridCol w="5431674">
                  <a:extLst>
                    <a:ext uri="{9D8B030D-6E8A-4147-A177-3AD203B41FA5}">
                      <a16:colId xmlns:a16="http://schemas.microsoft.com/office/drawing/2014/main" val="3560650"/>
                    </a:ext>
                  </a:extLst>
                </a:gridCol>
                <a:gridCol w="3832976">
                  <a:extLst>
                    <a:ext uri="{9D8B030D-6E8A-4147-A177-3AD203B41FA5}">
                      <a16:colId xmlns:a16="http://schemas.microsoft.com/office/drawing/2014/main" val="308148769"/>
                    </a:ext>
                  </a:extLst>
                </a:gridCol>
              </a:tblGrid>
              <a:tr h="4488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solidFill>
                            <a:schemeClr val="bg1"/>
                          </a:solidFill>
                          <a:latin typeface="Trebuchet MS" panose="020B0603020202020204" pitchFamily="34" charset="0"/>
                        </a:rPr>
                        <a:t>Category, n (%)</a:t>
                      </a:r>
                    </a:p>
                  </a:txBody>
                  <a:tcPr anchor="ctr">
                    <a:solidFill>
                      <a:srgbClr val="7F7F7F"/>
                    </a:solidFill>
                  </a:tcPr>
                </a:tc>
                <a:tc>
                  <a:txBody>
                    <a:bodyPr/>
                    <a:lstStyle/>
                    <a:p>
                      <a:pPr algn="ctr"/>
                      <a:r>
                        <a:rPr lang="en-US" sz="1800" dirty="0">
                          <a:solidFill>
                            <a:schemeClr val="bg1"/>
                          </a:solidFill>
                          <a:latin typeface="Trebuchet MS" panose="020B0603020202020204" pitchFamily="34" charset="0"/>
                        </a:rPr>
                        <a:t>CAPELLA (N=72)</a:t>
                      </a:r>
                    </a:p>
                  </a:txBody>
                  <a:tcPr anchor="ctr">
                    <a:solidFill>
                      <a:srgbClr val="7F7F7F"/>
                    </a:solidFill>
                  </a:tcPr>
                </a:tc>
                <a:extLst>
                  <a:ext uri="{0D108BD9-81ED-4DB2-BD59-A6C34878D82A}">
                    <a16:rowId xmlns:a16="http://schemas.microsoft.com/office/drawing/2014/main" val="3840227763"/>
                  </a:ext>
                </a:extLst>
              </a:tr>
              <a:tr h="310273">
                <a:tc>
                  <a:txBody>
                    <a:bodyPr/>
                    <a:lstStyle/>
                    <a:p>
                      <a:pPr algn="l"/>
                      <a:r>
                        <a:rPr lang="en-US" sz="1800" dirty="0">
                          <a:latin typeface="Trebuchet MS" panose="020B0603020202020204" pitchFamily="34" charset="0"/>
                        </a:rPr>
                        <a:t>Resistance analysis population</a:t>
                      </a:r>
                    </a:p>
                  </a:txBody>
                  <a:tcPr anchor="ctr">
                    <a:solidFill>
                      <a:srgbClr val="E8E8E8"/>
                    </a:solidFill>
                  </a:tcPr>
                </a:tc>
                <a:tc>
                  <a:txBody>
                    <a:bodyPr/>
                    <a:lstStyle/>
                    <a:p>
                      <a:pPr algn="ctr"/>
                      <a:r>
                        <a:rPr lang="en-US" sz="1800" b="1" dirty="0">
                          <a:latin typeface="Trebuchet MS" panose="020B0603020202020204" pitchFamily="34" charset="0"/>
                        </a:rPr>
                        <a:t>27</a:t>
                      </a:r>
                      <a:r>
                        <a:rPr lang="en-US" sz="1800" dirty="0">
                          <a:latin typeface="Trebuchet MS" panose="020B0603020202020204" pitchFamily="34" charset="0"/>
                        </a:rPr>
                        <a:t> (38)</a:t>
                      </a:r>
                    </a:p>
                  </a:txBody>
                  <a:tcPr anchor="ctr">
                    <a:solidFill>
                      <a:srgbClr val="E8E8E8"/>
                    </a:solidFill>
                  </a:tcPr>
                </a:tc>
                <a:extLst>
                  <a:ext uri="{0D108BD9-81ED-4DB2-BD59-A6C34878D82A}">
                    <a16:rowId xmlns:a16="http://schemas.microsoft.com/office/drawing/2014/main" val="2723419184"/>
                  </a:ext>
                </a:extLst>
              </a:tr>
              <a:tr h="310273">
                <a:tc>
                  <a:txBody>
                    <a:bodyPr/>
                    <a:lstStyle/>
                    <a:p>
                      <a:pPr marL="457200" indent="0" algn="l"/>
                      <a:r>
                        <a:rPr lang="en-US" sz="1800">
                          <a:latin typeface="Trebuchet MS" panose="020B0603020202020204" pitchFamily="34" charset="0"/>
                        </a:rPr>
                        <a:t>LEN RAM emergence</a:t>
                      </a:r>
                      <a:endParaRPr lang="en-US" sz="1800" baseline="30000" dirty="0">
                        <a:latin typeface="Trebuchet MS" panose="020B0603020202020204" pitchFamily="34" charset="0"/>
                      </a:endParaRPr>
                    </a:p>
                  </a:txBody>
                  <a:tcPr anchor="ctr">
                    <a:solidFill>
                      <a:srgbClr val="E8E8E8"/>
                    </a:solidFill>
                  </a:tcPr>
                </a:tc>
                <a:tc>
                  <a:txBody>
                    <a:bodyPr/>
                    <a:lstStyle/>
                    <a:p>
                      <a:pPr algn="ctr"/>
                      <a:r>
                        <a:rPr lang="en-US" sz="1800" b="1" dirty="0">
                          <a:latin typeface="Trebuchet MS" panose="020B0603020202020204" pitchFamily="34" charset="0"/>
                        </a:rPr>
                        <a:t>14</a:t>
                      </a:r>
                      <a:r>
                        <a:rPr lang="en-US" sz="1800" dirty="0">
                          <a:latin typeface="Trebuchet MS" panose="020B0603020202020204" pitchFamily="34" charset="0"/>
                        </a:rPr>
                        <a:t> (19)</a:t>
                      </a:r>
                    </a:p>
                  </a:txBody>
                  <a:tcPr anchor="ctr">
                    <a:solidFill>
                      <a:srgbClr val="E8E8E8"/>
                    </a:solidFill>
                  </a:tcPr>
                </a:tc>
                <a:extLst>
                  <a:ext uri="{0D108BD9-81ED-4DB2-BD59-A6C34878D82A}">
                    <a16:rowId xmlns:a16="http://schemas.microsoft.com/office/drawing/2014/main" val="31537323"/>
                  </a:ext>
                </a:extLst>
              </a:tr>
              <a:tr h="310273">
                <a:tc>
                  <a:txBody>
                    <a:bodyPr/>
                    <a:lstStyle/>
                    <a:p>
                      <a:pPr marL="914400" lvl="1" indent="0" algn="l"/>
                      <a:r>
                        <a:rPr lang="en-US" sz="1600" dirty="0">
                          <a:solidFill>
                            <a:schemeClr val="tx1"/>
                          </a:solidFill>
                          <a:latin typeface="Trebuchet MS" panose="020B0603020202020204" pitchFamily="34" charset="0"/>
                        </a:rPr>
                        <a:t>M66I</a:t>
                      </a:r>
                    </a:p>
                  </a:txBody>
                  <a:tcPr anchor="ctr">
                    <a:solidFill>
                      <a:srgbClr val="F2F2F2"/>
                    </a:solidFill>
                  </a:tcPr>
                </a:tc>
                <a:tc>
                  <a:txBody>
                    <a:bodyPr/>
                    <a:lstStyle/>
                    <a:p>
                      <a:pPr algn="ctr"/>
                      <a:r>
                        <a:rPr lang="en-US" sz="1600" dirty="0">
                          <a:solidFill>
                            <a:schemeClr val="tx1"/>
                          </a:solidFill>
                          <a:latin typeface="Trebuchet MS" panose="020B0603020202020204" pitchFamily="34" charset="0"/>
                        </a:rPr>
                        <a:t>6 (8)</a:t>
                      </a:r>
                    </a:p>
                  </a:txBody>
                  <a:tcPr anchor="ctr">
                    <a:solidFill>
                      <a:srgbClr val="F2F2F2"/>
                    </a:solidFill>
                  </a:tcPr>
                </a:tc>
                <a:extLst>
                  <a:ext uri="{0D108BD9-81ED-4DB2-BD59-A6C34878D82A}">
                    <a16:rowId xmlns:a16="http://schemas.microsoft.com/office/drawing/2014/main" val="3331554198"/>
                  </a:ext>
                </a:extLst>
              </a:tr>
              <a:tr h="310273">
                <a:tc>
                  <a:txBody>
                    <a:bodyPr/>
                    <a:lstStyle/>
                    <a:p>
                      <a:pPr marL="914400" lvl="1" indent="0" algn="l"/>
                      <a:r>
                        <a:rPr lang="en-US" sz="1600" dirty="0">
                          <a:solidFill>
                            <a:schemeClr val="tx1"/>
                          </a:solidFill>
                          <a:latin typeface="Trebuchet MS" panose="020B0603020202020204" pitchFamily="34" charset="0"/>
                        </a:rPr>
                        <a:t>Q67H/K/N</a:t>
                      </a:r>
                    </a:p>
                  </a:txBody>
                  <a:tcPr anchor="ctr">
                    <a:solidFill>
                      <a:srgbClr val="E8E8E8"/>
                    </a:solidFill>
                  </a:tcPr>
                </a:tc>
                <a:tc>
                  <a:txBody>
                    <a:bodyPr/>
                    <a:lstStyle/>
                    <a:p>
                      <a:pPr algn="ctr"/>
                      <a:r>
                        <a:rPr lang="en-US" sz="1600" dirty="0">
                          <a:solidFill>
                            <a:schemeClr val="tx1"/>
                          </a:solidFill>
                          <a:latin typeface="Trebuchet MS" panose="020B0603020202020204" pitchFamily="34" charset="0"/>
                        </a:rPr>
                        <a:t>8 (11)</a:t>
                      </a:r>
                    </a:p>
                  </a:txBody>
                  <a:tcPr anchor="ctr">
                    <a:solidFill>
                      <a:srgbClr val="E8E8E8"/>
                    </a:solidFill>
                  </a:tcPr>
                </a:tc>
                <a:extLst>
                  <a:ext uri="{0D108BD9-81ED-4DB2-BD59-A6C34878D82A}">
                    <a16:rowId xmlns:a16="http://schemas.microsoft.com/office/drawing/2014/main" val="1740707372"/>
                  </a:ext>
                </a:extLst>
              </a:tr>
              <a:tr h="310273">
                <a:tc>
                  <a:txBody>
                    <a:bodyPr/>
                    <a:lstStyle/>
                    <a:p>
                      <a:pPr marL="914400" lvl="1" indent="0" algn="l"/>
                      <a:r>
                        <a:rPr lang="en-US" sz="1600" dirty="0">
                          <a:solidFill>
                            <a:schemeClr val="tx1"/>
                          </a:solidFill>
                          <a:latin typeface="Trebuchet MS" panose="020B0603020202020204" pitchFamily="34" charset="0"/>
                        </a:rPr>
                        <a:t>K70H/N/R/S</a:t>
                      </a:r>
                    </a:p>
                  </a:txBody>
                  <a:tcPr anchor="ctr">
                    <a:solidFill>
                      <a:srgbClr val="F2F2F2"/>
                    </a:solidFill>
                  </a:tcPr>
                </a:tc>
                <a:tc>
                  <a:txBody>
                    <a:bodyPr/>
                    <a:lstStyle/>
                    <a:p>
                      <a:pPr algn="ctr"/>
                      <a:r>
                        <a:rPr lang="en-US" sz="1600" dirty="0">
                          <a:solidFill>
                            <a:schemeClr val="tx1"/>
                          </a:solidFill>
                          <a:latin typeface="Trebuchet MS" panose="020B0603020202020204" pitchFamily="34" charset="0"/>
                        </a:rPr>
                        <a:t>7 (10)</a:t>
                      </a:r>
                    </a:p>
                  </a:txBody>
                  <a:tcPr anchor="ctr">
                    <a:solidFill>
                      <a:srgbClr val="F2F2F2"/>
                    </a:solidFill>
                  </a:tcPr>
                </a:tc>
                <a:extLst>
                  <a:ext uri="{0D108BD9-81ED-4DB2-BD59-A6C34878D82A}">
                    <a16:rowId xmlns:a16="http://schemas.microsoft.com/office/drawing/2014/main" val="2822864898"/>
                  </a:ext>
                </a:extLst>
              </a:tr>
              <a:tr h="310273">
                <a:tc>
                  <a:txBody>
                    <a:bodyPr/>
                    <a:lstStyle/>
                    <a:p>
                      <a:pPr marL="914400" lvl="1" indent="0" algn="l"/>
                      <a:r>
                        <a:rPr lang="en-US" sz="1600" dirty="0">
                          <a:solidFill>
                            <a:schemeClr val="tx1"/>
                          </a:solidFill>
                          <a:latin typeface="Trebuchet MS" panose="020B0603020202020204" pitchFamily="34" charset="0"/>
                        </a:rPr>
                        <a:t>N74D</a:t>
                      </a:r>
                      <a:r>
                        <a:rPr lang="en-US" sz="1600">
                          <a:solidFill>
                            <a:schemeClr val="tx1"/>
                          </a:solidFill>
                          <a:latin typeface="Trebuchet MS" panose="020B0603020202020204" pitchFamily="34" charset="0"/>
                        </a:rPr>
                        <a:t>/H/K</a:t>
                      </a:r>
                      <a:endParaRPr lang="en-US" sz="1600" dirty="0">
                        <a:solidFill>
                          <a:schemeClr val="tx1"/>
                        </a:solidFill>
                        <a:latin typeface="Trebuchet MS" panose="020B0603020202020204" pitchFamily="34" charset="0"/>
                      </a:endParaRPr>
                    </a:p>
                  </a:txBody>
                  <a:tcPr anchor="ctr">
                    <a:solidFill>
                      <a:srgbClr val="E8E8E8"/>
                    </a:solidFill>
                  </a:tcPr>
                </a:tc>
                <a:tc>
                  <a:txBody>
                    <a:bodyPr/>
                    <a:lstStyle/>
                    <a:p>
                      <a:pPr algn="ctr"/>
                      <a:r>
                        <a:rPr lang="en-US" sz="1600">
                          <a:solidFill>
                            <a:schemeClr val="tx1"/>
                          </a:solidFill>
                          <a:latin typeface="Trebuchet MS" panose="020B0603020202020204" pitchFamily="34" charset="0"/>
                        </a:rPr>
                        <a:t>3 (4)</a:t>
                      </a:r>
                      <a:endParaRPr lang="en-US" sz="1600" dirty="0">
                        <a:solidFill>
                          <a:schemeClr val="tx1"/>
                        </a:solidFill>
                        <a:latin typeface="Trebuchet MS" panose="020B0603020202020204" pitchFamily="34" charset="0"/>
                      </a:endParaRPr>
                    </a:p>
                  </a:txBody>
                  <a:tcPr anchor="ctr">
                    <a:solidFill>
                      <a:srgbClr val="E8E8E8"/>
                    </a:solidFill>
                  </a:tcPr>
                </a:tc>
                <a:extLst>
                  <a:ext uri="{0D108BD9-81ED-4DB2-BD59-A6C34878D82A}">
                    <a16:rowId xmlns:a16="http://schemas.microsoft.com/office/drawing/2014/main" val="2997601046"/>
                  </a:ext>
                </a:extLst>
              </a:tr>
              <a:tr h="310273">
                <a:tc>
                  <a:txBody>
                    <a:bodyPr/>
                    <a:lstStyle/>
                    <a:p>
                      <a:pPr marL="914400" lvl="1" indent="0" algn="l"/>
                      <a:r>
                        <a:rPr lang="en-US" sz="1600" dirty="0">
                          <a:solidFill>
                            <a:schemeClr val="tx1"/>
                          </a:solidFill>
                          <a:latin typeface="Trebuchet MS" panose="020B0603020202020204" pitchFamily="34" charset="0"/>
                        </a:rPr>
                        <a:t>A105T/S</a:t>
                      </a:r>
                    </a:p>
                  </a:txBody>
                  <a:tcPr anchor="ctr">
                    <a:solidFill>
                      <a:srgbClr val="F2F2F2"/>
                    </a:solidFill>
                  </a:tcPr>
                </a:tc>
                <a:tc>
                  <a:txBody>
                    <a:bodyPr/>
                    <a:lstStyle/>
                    <a:p>
                      <a:pPr algn="ctr"/>
                      <a:r>
                        <a:rPr lang="en-US" sz="1600" dirty="0">
                          <a:solidFill>
                            <a:schemeClr val="tx1"/>
                          </a:solidFill>
                          <a:latin typeface="Trebuchet MS" panose="020B0603020202020204" pitchFamily="34" charset="0"/>
                        </a:rPr>
                        <a:t>4 (6)</a:t>
                      </a:r>
                    </a:p>
                  </a:txBody>
                  <a:tcPr anchor="ctr">
                    <a:solidFill>
                      <a:srgbClr val="F2F2F2"/>
                    </a:solidFill>
                  </a:tcPr>
                </a:tc>
                <a:extLst>
                  <a:ext uri="{0D108BD9-81ED-4DB2-BD59-A6C34878D82A}">
                    <a16:rowId xmlns:a16="http://schemas.microsoft.com/office/drawing/2014/main" val="3979807140"/>
                  </a:ext>
                </a:extLst>
              </a:tr>
              <a:tr h="310273">
                <a:tc>
                  <a:txBody>
                    <a:bodyPr/>
                    <a:lstStyle/>
                    <a:p>
                      <a:pPr marL="914400" lvl="1" indent="0" algn="l"/>
                      <a:r>
                        <a:rPr lang="en-US" sz="1600" dirty="0">
                          <a:solidFill>
                            <a:schemeClr val="tx1"/>
                          </a:solidFill>
                          <a:latin typeface="Trebuchet MS" panose="020B0603020202020204" pitchFamily="34" charset="0"/>
                        </a:rPr>
                        <a:t>T107A/C/N/S</a:t>
                      </a:r>
                    </a:p>
                  </a:txBody>
                  <a:tcPr anchor="ctr">
                    <a:solidFill>
                      <a:srgbClr val="E8E8E8"/>
                    </a:solidFill>
                  </a:tcPr>
                </a:tc>
                <a:tc>
                  <a:txBody>
                    <a:bodyPr/>
                    <a:lstStyle/>
                    <a:p>
                      <a:pPr algn="ctr"/>
                      <a:r>
                        <a:rPr lang="en-US" sz="1600" dirty="0">
                          <a:solidFill>
                            <a:schemeClr val="tx1"/>
                          </a:solidFill>
                          <a:latin typeface="Trebuchet MS" panose="020B0603020202020204" pitchFamily="34" charset="0"/>
                        </a:rPr>
                        <a:t>3 (4)</a:t>
                      </a:r>
                    </a:p>
                  </a:txBody>
                  <a:tcPr anchor="ctr">
                    <a:solidFill>
                      <a:srgbClr val="E8E8E8"/>
                    </a:solidFill>
                  </a:tcPr>
                </a:tc>
                <a:extLst>
                  <a:ext uri="{0D108BD9-81ED-4DB2-BD59-A6C34878D82A}">
                    <a16:rowId xmlns:a16="http://schemas.microsoft.com/office/drawing/2014/main" val="218416757"/>
                  </a:ext>
                </a:extLst>
              </a:tr>
              <a:tr h="310273">
                <a:tc>
                  <a:txBody>
                    <a:bodyPr/>
                    <a:lstStyle/>
                    <a:p>
                      <a:pPr marL="457200" lvl="1" indent="0" algn="l"/>
                      <a:r>
                        <a:rPr lang="en-US" sz="1800" dirty="0">
                          <a:latin typeface="Trebuchet MS" panose="020B0603020202020204" pitchFamily="34" charset="0"/>
                        </a:rPr>
                        <a:t>No LEN RAM emergence</a:t>
                      </a:r>
                    </a:p>
                  </a:txBody>
                  <a:tcPr anchor="ctr">
                    <a:solidFill>
                      <a:srgbClr val="F2F2F2"/>
                    </a:solidFill>
                  </a:tcPr>
                </a:tc>
                <a:tc>
                  <a:txBody>
                    <a:bodyPr/>
                    <a:lstStyle/>
                    <a:p>
                      <a:pPr algn="ctr"/>
                      <a:r>
                        <a:rPr lang="en-US" sz="1800" b="1" dirty="0">
                          <a:latin typeface="Trebuchet MS" panose="020B0603020202020204" pitchFamily="34" charset="0"/>
                        </a:rPr>
                        <a:t>13</a:t>
                      </a:r>
                      <a:r>
                        <a:rPr lang="en-US" sz="1800" dirty="0">
                          <a:latin typeface="Trebuchet MS" panose="020B0603020202020204" pitchFamily="34" charset="0"/>
                        </a:rPr>
                        <a:t> (18)</a:t>
                      </a:r>
                    </a:p>
                  </a:txBody>
                  <a:tcPr anchor="ctr">
                    <a:solidFill>
                      <a:srgbClr val="F2F2F2"/>
                    </a:solidFill>
                  </a:tcPr>
                </a:tc>
                <a:extLst>
                  <a:ext uri="{0D108BD9-81ED-4DB2-BD59-A6C34878D82A}">
                    <a16:rowId xmlns:a16="http://schemas.microsoft.com/office/drawing/2014/main" val="338442625"/>
                  </a:ext>
                </a:extLst>
              </a:tr>
            </a:tbl>
          </a:graphicData>
        </a:graphic>
      </p:graphicFrame>
      <p:sp>
        <p:nvSpPr>
          <p:cNvPr id="5" name="Text Placeholder 10">
            <a:extLst>
              <a:ext uri="{FF2B5EF4-FFF2-40B4-BE49-F238E27FC236}">
                <a16:creationId xmlns:a16="http://schemas.microsoft.com/office/drawing/2014/main" id="{4C145508-66E4-7AEE-7496-9A2F7FBDF6BD}"/>
              </a:ext>
            </a:extLst>
          </p:cNvPr>
          <p:cNvSpPr>
            <a:spLocks noGrp="1"/>
          </p:cNvSpPr>
          <p:nvPr>
            <p:ph type="body" sz="quarter" idx="11"/>
          </p:nvPr>
        </p:nvSpPr>
        <p:spPr>
          <a:xfrm>
            <a:off x="826248" y="6254935"/>
            <a:ext cx="10565728" cy="457200"/>
          </a:xfrm>
        </p:spPr>
        <p:txBody>
          <a:bodyPr/>
          <a:lstStyle/>
          <a:p>
            <a:r>
              <a:rPr lang="en-GB" sz="900" dirty="0">
                <a:latin typeface="Trebuchet MS" panose="020B0603020202020204" pitchFamily="34" charset="0"/>
              </a:rPr>
              <a:t>*Virologic failure defined as confirmed rebound ≥50 copies/mL or &lt;1 log</a:t>
            </a:r>
            <a:r>
              <a:rPr lang="en-GB" sz="900" baseline="-25000" dirty="0">
                <a:latin typeface="Trebuchet MS" panose="020B0603020202020204" pitchFamily="34" charset="0"/>
              </a:rPr>
              <a:t>10</a:t>
            </a:r>
            <a:r>
              <a:rPr lang="en-GB" sz="900" dirty="0">
                <a:latin typeface="Trebuchet MS" panose="020B0603020202020204" pitchFamily="34" charset="0"/>
              </a:rPr>
              <a:t> decline from baseline at Week 4. Resistance assays conducted at Monogram Biosciences.</a:t>
            </a:r>
            <a:endParaRPr lang="en-US" sz="900" dirty="0">
              <a:latin typeface="Trebuchet MS" panose="020B0603020202020204" pitchFamily="34" charset="0"/>
            </a:endParaRPr>
          </a:p>
          <a:p>
            <a:r>
              <a:rPr lang="en-US" sz="900" dirty="0">
                <a:latin typeface="Trebuchet MS" panose="020B0603020202020204" pitchFamily="34" charset="0"/>
              </a:rPr>
              <a:t>DRV, darunavir; DTG, dolutegravir; FTC, emtricitabine; LC-MS/MS, liquid chromatography-tandem mass spectrometry; LEN, lenacapavir; OBR, optimized background regimen; RAM, resistance-associated mutation; RT, reverse transcriptase; TAF, tenofovir alafenamide; TFV, tenofovir.</a:t>
            </a:r>
            <a:endParaRPr lang="en-US" sz="900" dirty="0">
              <a:solidFill>
                <a:schemeClr val="tx1"/>
              </a:solidFill>
              <a:latin typeface="Trebuchet MS" panose="020B0603020202020204" pitchFamily="34" charset="0"/>
            </a:endParaRPr>
          </a:p>
        </p:txBody>
      </p:sp>
      <p:sp>
        <p:nvSpPr>
          <p:cNvPr id="3" name="Content Placeholder 5">
            <a:extLst>
              <a:ext uri="{FF2B5EF4-FFF2-40B4-BE49-F238E27FC236}">
                <a16:creationId xmlns:a16="http://schemas.microsoft.com/office/drawing/2014/main" id="{C53631B3-79C7-8622-7A6E-4909DFF73ACF}"/>
              </a:ext>
            </a:extLst>
          </p:cNvPr>
          <p:cNvSpPr txBox="1">
            <a:spLocks/>
          </p:cNvSpPr>
          <p:nvPr/>
        </p:nvSpPr>
        <p:spPr bwMode="auto">
          <a:xfrm>
            <a:off x="888938" y="5462910"/>
            <a:ext cx="10277181" cy="751488"/>
          </a:xfrm>
          <a:prstGeom prst="rect">
            <a:avLst/>
          </a:prstGeom>
          <a:noFill/>
          <a:ln w="9525">
            <a:noFill/>
            <a:miter lim="800000"/>
            <a:headEnd/>
            <a:tailEnd/>
          </a:ln>
        </p:spPr>
        <p:txBody>
          <a:bodyPr vert="horz" wrap="square" lIns="0" tIns="45720" rIns="0" bIns="45720" numCol="1" anchor="t" anchorCtr="0" compatLnSpc="1">
            <a:prstTxWarp prst="textNoShape">
              <a:avLst/>
            </a:prstTxWarp>
            <a:spAutoFit/>
          </a:bodyPr>
          <a:lstStyle>
            <a:lvl1pPr marL="342900" indent="-342900" algn="l" rtl="0" eaLnBrk="0" fontAlgn="base" hangingPunct="0">
              <a:spcBef>
                <a:spcPts val="900"/>
              </a:spcBef>
              <a:spcAft>
                <a:spcPct val="0"/>
              </a:spcAft>
              <a:buClr>
                <a:srgbClr val="990000"/>
              </a:buClr>
              <a:buFont typeface="Symbol" pitchFamily="18" charset="2"/>
              <a:buChar char="¨"/>
              <a:defRPr sz="2400">
                <a:solidFill>
                  <a:schemeClr val="tx1"/>
                </a:solidFill>
                <a:latin typeface="+mn-lt"/>
                <a:ea typeface="+mn-ea"/>
                <a:cs typeface="+mn-cs"/>
              </a:defRPr>
            </a:lvl1pPr>
            <a:lvl2pPr marL="742950" indent="-285750" algn="l" rtl="0" eaLnBrk="0" fontAlgn="base" hangingPunct="0">
              <a:spcBef>
                <a:spcPts val="0"/>
              </a:spcBef>
              <a:spcAft>
                <a:spcPct val="0"/>
              </a:spcAft>
              <a:buChar char="–"/>
              <a:defRPr sz="22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a:lnSpc>
                <a:spcPts val="2500"/>
              </a:lnSpc>
              <a:spcBef>
                <a:spcPts val="1000"/>
              </a:spcBef>
              <a:spcAft>
                <a:spcPts val="0"/>
              </a:spcAft>
            </a:pPr>
            <a:r>
              <a:rPr lang="en-US" sz="1850" kern="0" dirty="0">
                <a:latin typeface="Trebuchet MS" panose="020B0603020202020204" pitchFamily="34" charset="0"/>
              </a:rPr>
              <a:t>Plasma OBR drug </a:t>
            </a:r>
            <a:r>
              <a:rPr lang="en-US" sz="1850" kern="0">
                <a:latin typeface="Trebuchet MS" panose="020B0603020202020204" pitchFamily="34" charset="0"/>
              </a:rPr>
              <a:t>concentrations quantification (</a:t>
            </a:r>
            <a:r>
              <a:rPr lang="en-US" sz="1850" kern="0" dirty="0">
                <a:latin typeface="Trebuchet MS" panose="020B0603020202020204" pitchFamily="34" charset="0"/>
              </a:rPr>
              <a:t>LC-MS/MS methods)</a:t>
            </a:r>
            <a:endParaRPr lang="en-GB" sz="1850" kern="0" dirty="0">
              <a:latin typeface="Trebuchet MS" panose="020B0603020202020204" pitchFamily="34" charset="0"/>
            </a:endParaRPr>
          </a:p>
          <a:p>
            <a:pPr lvl="1">
              <a:spcBef>
                <a:spcPts val="600"/>
              </a:spcBef>
              <a:spcAft>
                <a:spcPts val="0"/>
              </a:spcAft>
            </a:pPr>
            <a:r>
              <a:rPr lang="en-US" sz="1700" kern="0" dirty="0">
                <a:latin typeface="Trebuchet MS" panose="020B0603020202020204" pitchFamily="34" charset="0"/>
              </a:rPr>
              <a:t>DRV, DTG, TAF/TFV, FTC</a:t>
            </a:r>
            <a:endParaRPr lang="en-GB" sz="1700" kern="0" dirty="0">
              <a:latin typeface="Trebuchet MS" panose="020B0603020202020204" pitchFamily="34" charset="0"/>
            </a:endParaRPr>
          </a:p>
        </p:txBody>
      </p:sp>
    </p:spTree>
    <p:extLst>
      <p:ext uri="{BB962C8B-B14F-4D97-AF65-F5344CB8AC3E}">
        <p14:creationId xmlns:p14="http://schemas.microsoft.com/office/powerpoint/2010/main" val="3581737785"/>
      </p:ext>
    </p:extLst>
  </p:cSld>
  <p:clrMapOvr>
    <a:masterClrMapping/>
  </p:clrMapOvr>
  <p:extLst>
    <p:ext uri="{6950BFC3-D8DA-4A85-94F7-54DA5524770B}">
      <p188:commentRel xmlns:p188="http://schemas.microsoft.com/office/powerpoint/2018/8/main" r:id="rId3"/>
    </p:ext>
  </p:extLs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alpha val="65000"/>
          </a:schemeClr>
        </a:solidFill>
        <a:effectLst/>
      </p:bgPr>
    </p:bg>
    <p:spTree>
      <p:nvGrpSpPr>
        <p:cNvPr id="1" name=""/>
        <p:cNvGrpSpPr/>
        <p:nvPr/>
      </p:nvGrpSpPr>
      <p:grpSpPr>
        <a:xfrm>
          <a:off x="0" y="0"/>
          <a:ext cx="0" cy="0"/>
          <a:chOff x="0" y="0"/>
          <a:chExt cx="0" cy="0"/>
        </a:xfrm>
      </p:grpSpPr>
      <p:graphicFrame>
        <p:nvGraphicFramePr>
          <p:cNvPr id="44" name="Table 4">
            <a:extLst>
              <a:ext uri="{FF2B5EF4-FFF2-40B4-BE49-F238E27FC236}">
                <a16:creationId xmlns:a16="http://schemas.microsoft.com/office/drawing/2014/main" id="{522C063B-DA26-30EE-46F7-7D891FFA067D}"/>
              </a:ext>
            </a:extLst>
          </p:cNvPr>
          <p:cNvGraphicFramePr>
            <a:graphicFrameLocks/>
          </p:cNvGraphicFramePr>
          <p:nvPr>
            <p:extLst>
              <p:ext uri="{D42A27DB-BD31-4B8C-83A1-F6EECF244321}">
                <p14:modId xmlns:p14="http://schemas.microsoft.com/office/powerpoint/2010/main" val="4260806301"/>
              </p:ext>
            </p:extLst>
          </p:nvPr>
        </p:nvGraphicFramePr>
        <p:xfrm>
          <a:off x="822960" y="1252982"/>
          <a:ext cx="10565728" cy="4785868"/>
        </p:xfrm>
        <a:graphic>
          <a:graphicData uri="http://schemas.openxmlformats.org/drawingml/2006/table">
            <a:tbl>
              <a:tblPr firstRow="1" bandRow="1"/>
              <a:tblGrid>
                <a:gridCol w="1866452">
                  <a:extLst>
                    <a:ext uri="{9D8B030D-6E8A-4147-A177-3AD203B41FA5}">
                      <a16:colId xmlns:a16="http://schemas.microsoft.com/office/drawing/2014/main" val="2994697838"/>
                    </a:ext>
                  </a:extLst>
                </a:gridCol>
                <a:gridCol w="4367604">
                  <a:extLst>
                    <a:ext uri="{9D8B030D-6E8A-4147-A177-3AD203B41FA5}">
                      <a16:colId xmlns:a16="http://schemas.microsoft.com/office/drawing/2014/main" val="451104937"/>
                    </a:ext>
                  </a:extLst>
                </a:gridCol>
                <a:gridCol w="4331672">
                  <a:extLst>
                    <a:ext uri="{9D8B030D-6E8A-4147-A177-3AD203B41FA5}">
                      <a16:colId xmlns:a16="http://schemas.microsoft.com/office/drawing/2014/main" val="1186581002"/>
                    </a:ext>
                  </a:extLst>
                </a:gridCol>
              </a:tblGrid>
              <a:tr h="320885">
                <a:tc rowSpan="2">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r>
                        <a:rPr lang="en-US" sz="1600">
                          <a:solidFill>
                            <a:schemeClr val="bg1"/>
                          </a:solidFill>
                          <a:latin typeface="Trebuchet MS" panose="020B0603020202020204" pitchFamily="34" charset="0"/>
                        </a:rPr>
                        <a:t>Outcome </a:t>
                      </a:r>
                      <a:br>
                        <a:rPr lang="en-US" sz="1600">
                          <a:solidFill>
                            <a:schemeClr val="bg1"/>
                          </a:solidFill>
                          <a:latin typeface="Trebuchet MS" panose="020B0603020202020204" pitchFamily="34" charset="0"/>
                        </a:rPr>
                      </a:br>
                      <a:r>
                        <a:rPr lang="en-US" sz="1600">
                          <a:solidFill>
                            <a:schemeClr val="bg1"/>
                          </a:solidFill>
                          <a:latin typeface="Trebuchet MS" panose="020B0603020202020204" pitchFamily="34" charset="0"/>
                        </a:rPr>
                        <a:t>After VF</a:t>
                      </a:r>
                      <a:endParaRPr lang="en-US" sz="1600" dirty="0">
                        <a:solidFill>
                          <a:schemeClr val="bg1"/>
                        </a:solidFill>
                        <a:latin typeface="Trebuchet MS" panose="020B0603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gridSpan="2">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r>
                        <a:rPr lang="en-US" sz="1600" b="1" kern="1200" dirty="0">
                          <a:solidFill>
                            <a:schemeClr val="bg1"/>
                          </a:solidFill>
                          <a:latin typeface="Trebuchet MS" panose="020B0603020202020204" pitchFamily="34" charset="0"/>
                          <a:ea typeface="+mn-ea"/>
                          <a:cs typeface="+mn-cs"/>
                        </a:rPr>
                        <a:t>VF participants with LEN RAMs (n=14)</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hMerge="1">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25171297"/>
                  </a:ext>
                </a:extLst>
              </a:tr>
              <a:tr h="554256">
                <a:tc vMerge="1">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1600" dirty="0">
                          <a:solidFill>
                            <a:schemeClr val="bg1"/>
                          </a:solidFill>
                          <a:latin typeface="Trebuchet MS" panose="020B0603020202020204" pitchFamily="34" charset="0"/>
                        </a:rPr>
                        <a:t>Non-adherence to OBR</a:t>
                      </a:r>
                    </a:p>
                    <a:p>
                      <a:pPr algn="ctr"/>
                      <a:r>
                        <a:rPr lang="en-US" sz="1600" dirty="0">
                          <a:solidFill>
                            <a:schemeClr val="bg1"/>
                          </a:solidFill>
                          <a:latin typeface="Trebuchet MS" panose="020B0603020202020204" pitchFamily="34" charset="0"/>
                        </a:rPr>
                        <a:t>(had at least 1 fully active agent)</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1600">
                          <a:solidFill>
                            <a:schemeClr val="bg1"/>
                          </a:solidFill>
                          <a:latin typeface="Trebuchet MS" panose="020B0603020202020204" pitchFamily="34" charset="0"/>
                        </a:rPr>
                        <a:t>Suboptimal OBR</a:t>
                      </a:r>
                      <a:br>
                        <a:rPr lang="en-US" sz="1600">
                          <a:solidFill>
                            <a:schemeClr val="bg1"/>
                          </a:solidFill>
                          <a:latin typeface="Trebuchet MS" panose="020B0603020202020204" pitchFamily="34" charset="0"/>
                        </a:rPr>
                      </a:br>
                      <a:r>
                        <a:rPr lang="en-US" sz="1600">
                          <a:solidFill>
                            <a:schemeClr val="bg1"/>
                          </a:solidFill>
                          <a:latin typeface="Trebuchet MS" panose="020B0603020202020204" pitchFamily="34" charset="0"/>
                        </a:rPr>
                        <a:t>(had no </a:t>
                      </a:r>
                      <a:r>
                        <a:rPr lang="en-US" sz="1600" dirty="0">
                          <a:solidFill>
                            <a:schemeClr val="bg1"/>
                          </a:solidFill>
                          <a:latin typeface="Trebuchet MS" panose="020B0603020202020204" pitchFamily="34" charset="0"/>
                        </a:rPr>
                        <a:t>fully </a:t>
                      </a:r>
                      <a:r>
                        <a:rPr lang="en-US" sz="1600">
                          <a:solidFill>
                            <a:schemeClr val="bg1"/>
                          </a:solidFill>
                          <a:latin typeface="Trebuchet MS" panose="020B0603020202020204" pitchFamily="34" charset="0"/>
                        </a:rPr>
                        <a:t>active agents</a:t>
                      </a:r>
                      <a:r>
                        <a:rPr lang="en-US" sz="1600" dirty="0">
                          <a:solidFill>
                            <a:schemeClr val="bg1"/>
                          </a:solidFill>
                          <a:latin typeface="Trebuchet MS" panose="020B0603020202020204" pitchFamily="34" charset="0"/>
                        </a:rPr>
                        <a:t>)</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2591312461"/>
                  </a:ext>
                </a:extLst>
              </a:tr>
              <a:tr h="189170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800" b="1" u="sng" dirty="0">
                          <a:solidFill>
                            <a:schemeClr val="tx1"/>
                          </a:solidFill>
                          <a:latin typeface="Trebuchet MS" panose="020B0603020202020204" pitchFamily="34" charset="0"/>
                        </a:rPr>
                        <a:t>Resuppressed</a:t>
                      </a:r>
                      <a:br>
                        <a:rPr lang="en-US" sz="1600" b="1" dirty="0">
                          <a:solidFill>
                            <a:schemeClr val="tx1"/>
                          </a:solidFill>
                          <a:latin typeface="Trebuchet MS" panose="020B0603020202020204" pitchFamily="34" charset="0"/>
                        </a:rPr>
                      </a:br>
                      <a:endParaRPr lang="en-US" sz="1600" b="1" dirty="0">
                        <a:solidFill>
                          <a:schemeClr val="tx1"/>
                        </a:solidFill>
                        <a:latin typeface="Trebuchet MS" panose="020B0603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8E8"/>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lnSpc>
                          <a:spcPct val="150000"/>
                        </a:lnSpc>
                        <a:spcBef>
                          <a:spcPts val="300"/>
                        </a:spcBef>
                      </a:pPr>
                      <a:r>
                        <a:rPr lang="en-US" sz="1400">
                          <a:solidFill>
                            <a:schemeClr val="tx1"/>
                          </a:solidFill>
                          <a:latin typeface="Trebuchet MS" panose="020B0603020202020204" pitchFamily="34" charset="0"/>
                        </a:rPr>
                        <a:t> </a:t>
                      </a:r>
                    </a:p>
                    <a:p>
                      <a:pPr algn="ctr">
                        <a:lnSpc>
                          <a:spcPct val="150000"/>
                        </a:lnSpc>
                        <a:spcBef>
                          <a:spcPts val="300"/>
                        </a:spcBef>
                      </a:pPr>
                      <a:r>
                        <a:rPr lang="en-US" sz="1400">
                          <a:solidFill>
                            <a:schemeClr val="tx1"/>
                          </a:solidFill>
                          <a:latin typeface="Trebuchet MS" panose="020B0603020202020204" pitchFamily="34" charset="0"/>
                        </a:rPr>
                        <a:t> </a:t>
                      </a:r>
                    </a:p>
                    <a:p>
                      <a:pPr algn="ctr">
                        <a:lnSpc>
                          <a:spcPct val="150000"/>
                        </a:lnSpc>
                        <a:spcBef>
                          <a:spcPts val="300"/>
                        </a:spcBef>
                      </a:pPr>
                      <a:r>
                        <a:rPr lang="en-US" sz="1400">
                          <a:solidFill>
                            <a:schemeClr val="tx1"/>
                          </a:solidFill>
                          <a:latin typeface="Trebuchet MS" panose="020B0603020202020204" pitchFamily="34" charset="0"/>
                        </a:rPr>
                        <a:t> </a:t>
                      </a:r>
                    </a:p>
                    <a:p>
                      <a:pPr algn="ctr">
                        <a:lnSpc>
                          <a:spcPct val="150000"/>
                        </a:lnSpc>
                        <a:spcBef>
                          <a:spcPts val="300"/>
                        </a:spcBef>
                      </a:pPr>
                      <a:r>
                        <a:rPr lang="en-US" sz="1800">
                          <a:solidFill>
                            <a:schemeClr val="tx1"/>
                          </a:solidFill>
                          <a:latin typeface="Trebuchet MS" panose="020B0603020202020204" pitchFamily="34" charset="0"/>
                        </a:rPr>
                        <a:t> </a:t>
                      </a:r>
                      <a:endParaRPr lang="en-US" sz="1400">
                        <a:solidFill>
                          <a:schemeClr val="tx1"/>
                        </a:solidFill>
                        <a:latin typeface="Trebuchet MS" panose="020B0603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8E8"/>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lnSpc>
                          <a:spcPct val="150000"/>
                        </a:lnSpc>
                        <a:spcBef>
                          <a:spcPts val="300"/>
                        </a:spcBef>
                      </a:pPr>
                      <a:r>
                        <a:rPr lang="en-US" sz="1400">
                          <a:solidFill>
                            <a:schemeClr val="tx1"/>
                          </a:solidFill>
                          <a:latin typeface="Trebuchet MS" panose="020B0603020202020204" pitchFamily="34" charset="0"/>
                        </a:rPr>
                        <a:t> </a:t>
                      </a:r>
                    </a:p>
                    <a:p>
                      <a:pPr algn="ctr">
                        <a:lnSpc>
                          <a:spcPct val="150000"/>
                        </a:lnSpc>
                        <a:spcBef>
                          <a:spcPts val="300"/>
                        </a:spcBef>
                      </a:pPr>
                      <a:r>
                        <a:rPr lang="en-US" sz="1400">
                          <a:solidFill>
                            <a:schemeClr val="tx1"/>
                          </a:solidFill>
                          <a:latin typeface="Trebuchet MS" panose="020B0603020202020204" pitchFamily="34" charset="0"/>
                        </a:rPr>
                        <a:t> </a:t>
                      </a:r>
                    </a:p>
                    <a:p>
                      <a:pPr algn="ctr">
                        <a:lnSpc>
                          <a:spcPct val="150000"/>
                        </a:lnSpc>
                        <a:spcBef>
                          <a:spcPts val="300"/>
                        </a:spcBef>
                      </a:pPr>
                      <a:endParaRPr lang="en-US" sz="1800">
                        <a:solidFill>
                          <a:schemeClr val="tx1"/>
                        </a:solidFill>
                        <a:latin typeface="Trebuchet MS" panose="020B0603020202020204" pitchFamily="34" charset="0"/>
                      </a:endParaRPr>
                    </a:p>
                    <a:p>
                      <a:pPr algn="ctr">
                        <a:lnSpc>
                          <a:spcPct val="150000"/>
                        </a:lnSpc>
                        <a:spcBef>
                          <a:spcPts val="300"/>
                        </a:spcBef>
                      </a:pPr>
                      <a:r>
                        <a:rPr lang="en-US" sz="1400">
                          <a:solidFill>
                            <a:schemeClr val="tx1"/>
                          </a:solidFill>
                          <a:latin typeface="Trebuchet MS" panose="020B0603020202020204" pitchFamily="34" charset="0"/>
                        </a:rPr>
                        <a:t> </a:t>
                      </a:r>
                    </a:p>
                    <a:p>
                      <a:pPr algn="ctr">
                        <a:lnSpc>
                          <a:spcPct val="150000"/>
                        </a:lnSpc>
                        <a:spcBef>
                          <a:spcPts val="300"/>
                        </a:spcBef>
                      </a:pPr>
                      <a:r>
                        <a:rPr lang="en-US" sz="1800">
                          <a:solidFill>
                            <a:schemeClr val="tx1"/>
                          </a:solidFill>
                          <a:latin typeface="Trebuchet MS" panose="020B0603020202020204" pitchFamily="34" charset="0"/>
                        </a:rPr>
                        <a:t> </a:t>
                      </a:r>
                      <a:endParaRPr lang="en-US" sz="1400">
                        <a:solidFill>
                          <a:schemeClr val="tx1"/>
                        </a:solidFill>
                        <a:latin typeface="Trebuchet MS" panose="020B0603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8E8"/>
                    </a:solidFill>
                  </a:tcPr>
                </a:tc>
                <a:extLst>
                  <a:ext uri="{0D108BD9-81ED-4DB2-BD59-A6C34878D82A}">
                    <a16:rowId xmlns:a16="http://schemas.microsoft.com/office/drawing/2014/main" val="742169028"/>
                  </a:ext>
                </a:extLst>
              </a:tr>
              <a:tr h="189490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800" b="1" u="sng" dirty="0">
                          <a:solidFill>
                            <a:schemeClr val="tx1"/>
                          </a:solidFill>
                          <a:latin typeface="Trebuchet MS" panose="020B0603020202020204" pitchFamily="34" charset="0"/>
                        </a:rPr>
                        <a:t>Did not resuppress</a:t>
                      </a:r>
                      <a:br>
                        <a:rPr lang="en-US" sz="1600" b="1" dirty="0">
                          <a:solidFill>
                            <a:schemeClr val="tx1"/>
                          </a:solidFill>
                          <a:latin typeface="Trebuchet MS" panose="020B0603020202020204" pitchFamily="34" charset="0"/>
                        </a:rPr>
                      </a:br>
                      <a:endParaRPr lang="en-US" sz="1600" b="1" dirty="0">
                        <a:solidFill>
                          <a:schemeClr val="tx1"/>
                        </a:solidFill>
                        <a:latin typeface="Trebuchet MS" panose="020B0603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lnSpc>
                          <a:spcPct val="150000"/>
                        </a:lnSpc>
                        <a:spcBef>
                          <a:spcPts val="300"/>
                        </a:spcBef>
                      </a:pPr>
                      <a:endParaRPr lang="en-US" sz="1800">
                        <a:solidFill>
                          <a:schemeClr val="tx1"/>
                        </a:solidFill>
                        <a:latin typeface="Trebuchet MS" panose="020B0603020202020204" pitchFamily="34" charset="0"/>
                      </a:endParaRPr>
                    </a:p>
                    <a:p>
                      <a:pPr algn="ctr">
                        <a:lnSpc>
                          <a:spcPct val="150000"/>
                        </a:lnSpc>
                        <a:spcBef>
                          <a:spcPts val="300"/>
                        </a:spcBef>
                      </a:pPr>
                      <a:r>
                        <a:rPr lang="en-US" sz="1400">
                          <a:solidFill>
                            <a:schemeClr val="tx1"/>
                          </a:solidFill>
                          <a:latin typeface="Trebuchet MS" panose="020B0603020202020204" pitchFamily="34" charset="0"/>
                        </a:rPr>
                        <a:t> </a:t>
                      </a:r>
                    </a:p>
                    <a:p>
                      <a:pPr algn="ctr">
                        <a:lnSpc>
                          <a:spcPct val="150000"/>
                        </a:lnSpc>
                        <a:spcBef>
                          <a:spcPts val="300"/>
                        </a:spcBef>
                      </a:pPr>
                      <a:r>
                        <a:rPr lang="en-US" sz="1400">
                          <a:solidFill>
                            <a:schemeClr val="tx1"/>
                          </a:solidFill>
                          <a:latin typeface="Trebuchet MS" panose="020B0603020202020204" pitchFamily="34" charset="0"/>
                        </a:rPr>
                        <a:t> </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lnSpc>
                          <a:spcPct val="150000"/>
                        </a:lnSpc>
                        <a:spcBef>
                          <a:spcPts val="300"/>
                        </a:spcBef>
                      </a:pPr>
                      <a:endParaRPr lang="en-US" sz="1400" dirty="0">
                        <a:solidFill>
                          <a:schemeClr val="tx1"/>
                        </a:solidFill>
                        <a:latin typeface="Trebuchet MS" panose="020B0603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551491124"/>
                  </a:ext>
                </a:extLst>
              </a:tr>
            </a:tbl>
          </a:graphicData>
        </a:graphic>
      </p:graphicFrame>
      <p:sp>
        <p:nvSpPr>
          <p:cNvPr id="45" name="TextBox 44">
            <a:extLst>
              <a:ext uri="{FF2B5EF4-FFF2-40B4-BE49-F238E27FC236}">
                <a16:creationId xmlns:a16="http://schemas.microsoft.com/office/drawing/2014/main" id="{A542A83F-50F6-B21C-0785-8124E38A1BF1}"/>
              </a:ext>
            </a:extLst>
          </p:cNvPr>
          <p:cNvSpPr txBox="1"/>
          <p:nvPr/>
        </p:nvSpPr>
        <p:spPr>
          <a:xfrm>
            <a:off x="3206360" y="2269575"/>
            <a:ext cx="684000" cy="307777"/>
          </a:xfrm>
          <a:prstGeom prst="rect">
            <a:avLst/>
          </a:prstGeom>
          <a:solidFill>
            <a:schemeClr val="bg2">
              <a:lumMod val="9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Trebuchet MS" panose="020B0603020202020204" pitchFamily="34" charset="0"/>
              </a:rPr>
              <a:t>Q67H</a:t>
            </a:r>
          </a:p>
        </p:txBody>
      </p:sp>
      <p:sp>
        <p:nvSpPr>
          <p:cNvPr id="46" name="TextBox 45">
            <a:extLst>
              <a:ext uri="{FF2B5EF4-FFF2-40B4-BE49-F238E27FC236}">
                <a16:creationId xmlns:a16="http://schemas.microsoft.com/office/drawing/2014/main" id="{FB128BF2-D213-EEE5-8BAD-8B5A835562FA}"/>
              </a:ext>
            </a:extLst>
          </p:cNvPr>
          <p:cNvSpPr txBox="1"/>
          <p:nvPr/>
        </p:nvSpPr>
        <p:spPr>
          <a:xfrm>
            <a:off x="3206360" y="2632342"/>
            <a:ext cx="684000" cy="307777"/>
          </a:xfrm>
          <a:prstGeom prst="rect">
            <a:avLst/>
          </a:prstGeom>
          <a:solidFill>
            <a:schemeClr val="accent3">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Trebuchet MS" panose="020B0603020202020204" pitchFamily="34" charset="0"/>
              </a:rPr>
              <a:t>K70N</a:t>
            </a:r>
          </a:p>
        </p:txBody>
      </p:sp>
      <p:sp>
        <p:nvSpPr>
          <p:cNvPr id="47" name="TextBox 46">
            <a:extLst>
              <a:ext uri="{FF2B5EF4-FFF2-40B4-BE49-F238E27FC236}">
                <a16:creationId xmlns:a16="http://schemas.microsoft.com/office/drawing/2014/main" id="{3191E805-3753-0FF1-FDAF-00A16E17E41D}"/>
              </a:ext>
            </a:extLst>
          </p:cNvPr>
          <p:cNvSpPr txBox="1"/>
          <p:nvPr/>
        </p:nvSpPr>
        <p:spPr>
          <a:xfrm>
            <a:off x="3206360" y="2992923"/>
            <a:ext cx="684000" cy="307777"/>
          </a:xfrm>
          <a:prstGeom prst="rect">
            <a:avLst/>
          </a:prstGeom>
          <a:solidFill>
            <a:schemeClr val="accent5">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black"/>
                </a:solidFill>
                <a:effectLst/>
                <a:uLnTx/>
                <a:uFillTx/>
                <a:latin typeface="Trebuchet MS" panose="020B0603020202020204" pitchFamily="34" charset="0"/>
              </a:rPr>
              <a:t>M66I</a:t>
            </a:r>
            <a:endParaRPr kumimoji="0" lang="en-US" sz="1400" b="0" i="0" u="none" strike="noStrike" kern="0" cap="none" spc="0" normalizeH="0" baseline="0" noProof="0" dirty="0">
              <a:ln>
                <a:noFill/>
              </a:ln>
              <a:solidFill>
                <a:prstClr val="black"/>
              </a:solidFill>
              <a:effectLst/>
              <a:uLnTx/>
              <a:uFillTx/>
              <a:latin typeface="Trebuchet MS" panose="020B0603020202020204" pitchFamily="34" charset="0"/>
            </a:endParaRPr>
          </a:p>
        </p:txBody>
      </p:sp>
      <p:sp>
        <p:nvSpPr>
          <p:cNvPr id="48" name="TextBox 47">
            <a:extLst>
              <a:ext uri="{FF2B5EF4-FFF2-40B4-BE49-F238E27FC236}">
                <a16:creationId xmlns:a16="http://schemas.microsoft.com/office/drawing/2014/main" id="{7E625E61-0AF8-4E4F-6506-786C3BA4BFA3}"/>
              </a:ext>
            </a:extLst>
          </p:cNvPr>
          <p:cNvSpPr txBox="1"/>
          <p:nvPr/>
        </p:nvSpPr>
        <p:spPr>
          <a:xfrm>
            <a:off x="3206360" y="3357876"/>
            <a:ext cx="684000" cy="307777"/>
          </a:xfrm>
          <a:prstGeom prst="rect">
            <a:avLst/>
          </a:prstGeom>
          <a:solidFill>
            <a:schemeClr val="accent4">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Trebuchet MS" panose="020B0603020202020204" pitchFamily="34" charset="0"/>
              </a:rPr>
              <a:t>N74D</a:t>
            </a:r>
          </a:p>
        </p:txBody>
      </p:sp>
      <p:sp>
        <p:nvSpPr>
          <p:cNvPr id="49" name="TextBox 48">
            <a:extLst>
              <a:ext uri="{FF2B5EF4-FFF2-40B4-BE49-F238E27FC236}">
                <a16:creationId xmlns:a16="http://schemas.microsoft.com/office/drawing/2014/main" id="{8BB38AE1-30A6-DF52-75F1-6BA219A3585B}"/>
              </a:ext>
            </a:extLst>
          </p:cNvPr>
          <p:cNvSpPr txBox="1"/>
          <p:nvPr/>
        </p:nvSpPr>
        <p:spPr>
          <a:xfrm>
            <a:off x="3206360" y="3720642"/>
            <a:ext cx="684000" cy="307777"/>
          </a:xfrm>
          <a:prstGeom prst="rect">
            <a:avLst/>
          </a:prstGeom>
          <a:solidFill>
            <a:schemeClr val="bg2">
              <a:lumMod val="9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Trebuchet MS" panose="020B0603020202020204" pitchFamily="34" charset="0"/>
              </a:rPr>
              <a:t>Q67H</a:t>
            </a:r>
          </a:p>
        </p:txBody>
      </p:sp>
      <p:sp>
        <p:nvSpPr>
          <p:cNvPr id="52" name="TextBox 51">
            <a:extLst>
              <a:ext uri="{FF2B5EF4-FFF2-40B4-BE49-F238E27FC236}">
                <a16:creationId xmlns:a16="http://schemas.microsoft.com/office/drawing/2014/main" id="{9C7F3360-E7A5-FD45-C3FB-C292855E1F72}"/>
              </a:ext>
            </a:extLst>
          </p:cNvPr>
          <p:cNvSpPr txBox="1"/>
          <p:nvPr/>
        </p:nvSpPr>
        <p:spPr>
          <a:xfrm>
            <a:off x="7566363" y="2269575"/>
            <a:ext cx="684000" cy="307777"/>
          </a:xfrm>
          <a:prstGeom prst="rect">
            <a:avLst/>
          </a:prstGeom>
          <a:solidFill>
            <a:schemeClr val="accent5">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black"/>
                </a:solidFill>
                <a:effectLst/>
                <a:uLnTx/>
                <a:uFillTx/>
                <a:latin typeface="Trebuchet MS" panose="020B0603020202020204" pitchFamily="34" charset="0"/>
              </a:rPr>
              <a:t>M66I</a:t>
            </a:r>
          </a:p>
        </p:txBody>
      </p:sp>
      <p:sp>
        <p:nvSpPr>
          <p:cNvPr id="53" name="TextBox 52">
            <a:extLst>
              <a:ext uri="{FF2B5EF4-FFF2-40B4-BE49-F238E27FC236}">
                <a16:creationId xmlns:a16="http://schemas.microsoft.com/office/drawing/2014/main" id="{00D45248-F3BD-2B48-C96A-A5BC13E26C91}"/>
              </a:ext>
            </a:extLst>
          </p:cNvPr>
          <p:cNvSpPr txBox="1"/>
          <p:nvPr/>
        </p:nvSpPr>
        <p:spPr>
          <a:xfrm>
            <a:off x="9975662" y="2269575"/>
            <a:ext cx="684000" cy="307777"/>
          </a:xfrm>
          <a:prstGeom prst="rect">
            <a:avLst/>
          </a:prstGeom>
          <a:solidFill>
            <a:schemeClr val="accent6">
              <a:lumMod val="40000"/>
              <a:lumOff val="6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Trebuchet MS" panose="020B0603020202020204" pitchFamily="34" charset="0"/>
              </a:rPr>
              <a:t>A105T</a:t>
            </a:r>
          </a:p>
        </p:txBody>
      </p:sp>
      <p:sp>
        <p:nvSpPr>
          <p:cNvPr id="54" name="TextBox 53">
            <a:extLst>
              <a:ext uri="{FF2B5EF4-FFF2-40B4-BE49-F238E27FC236}">
                <a16:creationId xmlns:a16="http://schemas.microsoft.com/office/drawing/2014/main" id="{3B7DDEA2-3D8F-BCB6-BBB7-3D19861C56A7}"/>
              </a:ext>
            </a:extLst>
          </p:cNvPr>
          <p:cNvSpPr txBox="1"/>
          <p:nvPr/>
        </p:nvSpPr>
        <p:spPr>
          <a:xfrm>
            <a:off x="8369463" y="2269575"/>
            <a:ext cx="684000" cy="307777"/>
          </a:xfrm>
          <a:prstGeom prst="rect">
            <a:avLst/>
          </a:prstGeom>
          <a:solidFill>
            <a:srgbClr val="ACD1F5"/>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Trebuchet MS" panose="020B0603020202020204" pitchFamily="34" charset="0"/>
              </a:rPr>
              <a:t>Q67H</a:t>
            </a:r>
          </a:p>
        </p:txBody>
      </p:sp>
      <p:sp>
        <p:nvSpPr>
          <p:cNvPr id="55" name="TextBox 54">
            <a:extLst>
              <a:ext uri="{FF2B5EF4-FFF2-40B4-BE49-F238E27FC236}">
                <a16:creationId xmlns:a16="http://schemas.microsoft.com/office/drawing/2014/main" id="{FF09CE2F-23D1-F6F6-9684-950BA13EE60D}"/>
              </a:ext>
            </a:extLst>
          </p:cNvPr>
          <p:cNvSpPr txBox="1"/>
          <p:nvPr/>
        </p:nvSpPr>
        <p:spPr>
          <a:xfrm>
            <a:off x="9172563" y="2269575"/>
            <a:ext cx="684000" cy="307777"/>
          </a:xfrm>
          <a:prstGeom prst="rect">
            <a:avLst/>
          </a:prstGeom>
          <a:solidFill>
            <a:schemeClr val="accent4">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Trebuchet MS" panose="020B0603020202020204" pitchFamily="34" charset="0"/>
              </a:rPr>
              <a:t>N74D</a:t>
            </a:r>
          </a:p>
        </p:txBody>
      </p:sp>
      <p:sp>
        <p:nvSpPr>
          <p:cNvPr id="56" name="TextBox 55">
            <a:extLst>
              <a:ext uri="{FF2B5EF4-FFF2-40B4-BE49-F238E27FC236}">
                <a16:creationId xmlns:a16="http://schemas.microsoft.com/office/drawing/2014/main" id="{18B1FD93-5797-1C9A-2D32-934D00F43273}"/>
              </a:ext>
            </a:extLst>
          </p:cNvPr>
          <p:cNvSpPr txBox="1"/>
          <p:nvPr/>
        </p:nvSpPr>
        <p:spPr>
          <a:xfrm>
            <a:off x="7566363" y="2633561"/>
            <a:ext cx="684000" cy="307777"/>
          </a:xfrm>
          <a:prstGeom prst="rect">
            <a:avLst/>
          </a:prstGeom>
          <a:solidFill>
            <a:schemeClr val="accent5">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black"/>
                </a:solidFill>
                <a:effectLst/>
                <a:uLnTx/>
                <a:uFillTx/>
                <a:latin typeface="Trebuchet MS" panose="020B0603020202020204" pitchFamily="34" charset="0"/>
              </a:rPr>
              <a:t>M66I</a:t>
            </a:r>
          </a:p>
        </p:txBody>
      </p:sp>
      <p:sp>
        <p:nvSpPr>
          <p:cNvPr id="57" name="TextBox 56">
            <a:extLst>
              <a:ext uri="{FF2B5EF4-FFF2-40B4-BE49-F238E27FC236}">
                <a16:creationId xmlns:a16="http://schemas.microsoft.com/office/drawing/2014/main" id="{77E80FD2-629A-79BA-B7BD-97F783EB1C7E}"/>
              </a:ext>
            </a:extLst>
          </p:cNvPr>
          <p:cNvSpPr txBox="1"/>
          <p:nvPr/>
        </p:nvSpPr>
        <p:spPr>
          <a:xfrm>
            <a:off x="3206360" y="4230731"/>
            <a:ext cx="684000" cy="307777"/>
          </a:xfrm>
          <a:prstGeom prst="rect">
            <a:avLst/>
          </a:prstGeom>
          <a:solidFill>
            <a:schemeClr val="accent5">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Trebuchet MS" panose="020B0603020202020204" pitchFamily="34" charset="0"/>
              </a:rPr>
              <a:t>M66I</a:t>
            </a:r>
          </a:p>
        </p:txBody>
      </p:sp>
      <p:sp>
        <p:nvSpPr>
          <p:cNvPr id="58" name="TextBox 57">
            <a:extLst>
              <a:ext uri="{FF2B5EF4-FFF2-40B4-BE49-F238E27FC236}">
                <a16:creationId xmlns:a16="http://schemas.microsoft.com/office/drawing/2014/main" id="{C06CD8E9-EC44-5F06-BD97-0551A3F270C7}"/>
              </a:ext>
            </a:extLst>
          </p:cNvPr>
          <p:cNvSpPr txBox="1"/>
          <p:nvPr/>
        </p:nvSpPr>
        <p:spPr>
          <a:xfrm>
            <a:off x="4877763" y="4230731"/>
            <a:ext cx="684000" cy="307777"/>
          </a:xfrm>
          <a:prstGeom prst="rect">
            <a:avLst/>
          </a:prstGeom>
          <a:solidFill>
            <a:schemeClr val="accent6">
              <a:lumMod val="40000"/>
              <a:lumOff val="6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Trebuchet MS" panose="020B0603020202020204" pitchFamily="34" charset="0"/>
              </a:rPr>
              <a:t>A105T</a:t>
            </a:r>
          </a:p>
        </p:txBody>
      </p:sp>
      <p:sp>
        <p:nvSpPr>
          <p:cNvPr id="59" name="TextBox 58">
            <a:extLst>
              <a:ext uri="{FF2B5EF4-FFF2-40B4-BE49-F238E27FC236}">
                <a16:creationId xmlns:a16="http://schemas.microsoft.com/office/drawing/2014/main" id="{0B819705-2C0D-3F5A-4B24-ED59B0B0934D}"/>
              </a:ext>
            </a:extLst>
          </p:cNvPr>
          <p:cNvSpPr txBox="1"/>
          <p:nvPr/>
        </p:nvSpPr>
        <p:spPr>
          <a:xfrm>
            <a:off x="4042061" y="4230731"/>
            <a:ext cx="684000" cy="307777"/>
          </a:xfrm>
          <a:prstGeom prst="rect">
            <a:avLst/>
          </a:prstGeom>
          <a:solidFill>
            <a:schemeClr val="accent4">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black"/>
                </a:solidFill>
                <a:effectLst/>
                <a:uLnTx/>
                <a:uFillTx/>
                <a:latin typeface="Trebuchet MS" panose="020B0603020202020204" pitchFamily="34" charset="0"/>
              </a:rPr>
              <a:t>N74D</a:t>
            </a:r>
          </a:p>
        </p:txBody>
      </p:sp>
      <p:sp>
        <p:nvSpPr>
          <p:cNvPr id="60" name="TextBox 59">
            <a:extLst>
              <a:ext uri="{FF2B5EF4-FFF2-40B4-BE49-F238E27FC236}">
                <a16:creationId xmlns:a16="http://schemas.microsoft.com/office/drawing/2014/main" id="{3329B2E1-18C3-25F9-65C4-0B60D7216A10}"/>
              </a:ext>
            </a:extLst>
          </p:cNvPr>
          <p:cNvSpPr txBox="1"/>
          <p:nvPr/>
        </p:nvSpPr>
        <p:spPr>
          <a:xfrm>
            <a:off x="3206360" y="4587370"/>
            <a:ext cx="684000" cy="307777"/>
          </a:xfrm>
          <a:prstGeom prst="rect">
            <a:avLst/>
          </a:prstGeom>
          <a:solidFill>
            <a:schemeClr val="bg2">
              <a:lumMod val="9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Trebuchet MS" panose="020B0603020202020204" pitchFamily="34" charset="0"/>
              </a:rPr>
              <a:t>Q67H</a:t>
            </a:r>
          </a:p>
        </p:txBody>
      </p:sp>
      <p:sp>
        <p:nvSpPr>
          <p:cNvPr id="62" name="TextBox 61">
            <a:extLst>
              <a:ext uri="{FF2B5EF4-FFF2-40B4-BE49-F238E27FC236}">
                <a16:creationId xmlns:a16="http://schemas.microsoft.com/office/drawing/2014/main" id="{21BEC8C3-8EC4-380B-B1FA-2F6658531C14}"/>
              </a:ext>
            </a:extLst>
          </p:cNvPr>
          <p:cNvSpPr txBox="1"/>
          <p:nvPr/>
        </p:nvSpPr>
        <p:spPr>
          <a:xfrm>
            <a:off x="3206360" y="4943301"/>
            <a:ext cx="684000" cy="307777"/>
          </a:xfrm>
          <a:prstGeom prst="rect">
            <a:avLst/>
          </a:prstGeom>
          <a:solidFill>
            <a:schemeClr val="bg2">
              <a:lumMod val="9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Trebuchet MS" panose="020B0603020202020204" pitchFamily="34" charset="0"/>
              </a:rPr>
              <a:t>Q67K</a:t>
            </a:r>
          </a:p>
        </p:txBody>
      </p:sp>
      <p:sp>
        <p:nvSpPr>
          <p:cNvPr id="64" name="TextBox 63">
            <a:extLst>
              <a:ext uri="{FF2B5EF4-FFF2-40B4-BE49-F238E27FC236}">
                <a16:creationId xmlns:a16="http://schemas.microsoft.com/office/drawing/2014/main" id="{1E21FA8A-D49B-C979-4DE3-E4B1117EC6A9}"/>
              </a:ext>
            </a:extLst>
          </p:cNvPr>
          <p:cNvSpPr txBox="1"/>
          <p:nvPr/>
        </p:nvSpPr>
        <p:spPr>
          <a:xfrm>
            <a:off x="3206360" y="5303319"/>
            <a:ext cx="684000" cy="307777"/>
          </a:xfrm>
          <a:prstGeom prst="rect">
            <a:avLst/>
          </a:prstGeom>
          <a:solidFill>
            <a:schemeClr val="bg2">
              <a:lumMod val="9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black"/>
                </a:solidFill>
                <a:effectLst/>
                <a:uLnTx/>
                <a:uFillTx/>
                <a:latin typeface="Trebuchet MS" panose="020B0603020202020204" pitchFamily="34" charset="0"/>
              </a:rPr>
              <a:t>Q67H</a:t>
            </a:r>
          </a:p>
        </p:txBody>
      </p:sp>
      <p:sp>
        <p:nvSpPr>
          <p:cNvPr id="66" name="TextBox 65">
            <a:extLst>
              <a:ext uri="{FF2B5EF4-FFF2-40B4-BE49-F238E27FC236}">
                <a16:creationId xmlns:a16="http://schemas.microsoft.com/office/drawing/2014/main" id="{05464B53-050E-9775-573E-F53C6C821AE0}"/>
              </a:ext>
            </a:extLst>
          </p:cNvPr>
          <p:cNvSpPr txBox="1"/>
          <p:nvPr/>
        </p:nvSpPr>
        <p:spPr>
          <a:xfrm>
            <a:off x="3206360" y="5678606"/>
            <a:ext cx="684000" cy="307777"/>
          </a:xfrm>
          <a:prstGeom prst="rect">
            <a:avLst/>
          </a:prstGeom>
          <a:solidFill>
            <a:schemeClr val="bg2">
              <a:lumMod val="9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Trebuchet MS" panose="020B0603020202020204" pitchFamily="34" charset="0"/>
              </a:rPr>
              <a:t>Q67H</a:t>
            </a:r>
          </a:p>
        </p:txBody>
      </p:sp>
      <p:sp>
        <p:nvSpPr>
          <p:cNvPr id="67" name="TextBox 66">
            <a:extLst>
              <a:ext uri="{FF2B5EF4-FFF2-40B4-BE49-F238E27FC236}">
                <a16:creationId xmlns:a16="http://schemas.microsoft.com/office/drawing/2014/main" id="{DAE829F5-1F88-38C4-3393-AC4BB87C00D5}"/>
              </a:ext>
            </a:extLst>
          </p:cNvPr>
          <p:cNvSpPr txBox="1"/>
          <p:nvPr/>
        </p:nvSpPr>
        <p:spPr>
          <a:xfrm>
            <a:off x="4042061" y="5676282"/>
            <a:ext cx="684000" cy="307777"/>
          </a:xfrm>
          <a:prstGeom prst="rect">
            <a:avLst/>
          </a:prstGeom>
          <a:solidFill>
            <a:schemeClr val="accent3">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Trebuchet MS" panose="020B0603020202020204" pitchFamily="34" charset="0"/>
              </a:rPr>
              <a:t>K70R</a:t>
            </a:r>
          </a:p>
        </p:txBody>
      </p:sp>
      <p:sp>
        <p:nvSpPr>
          <p:cNvPr id="70" name="TextBox 69">
            <a:extLst>
              <a:ext uri="{FF2B5EF4-FFF2-40B4-BE49-F238E27FC236}">
                <a16:creationId xmlns:a16="http://schemas.microsoft.com/office/drawing/2014/main" id="{AF4D854D-43EF-27B2-A53A-7F29FC0256EE}"/>
              </a:ext>
            </a:extLst>
          </p:cNvPr>
          <p:cNvSpPr txBox="1"/>
          <p:nvPr/>
        </p:nvSpPr>
        <p:spPr>
          <a:xfrm>
            <a:off x="7564904" y="4230731"/>
            <a:ext cx="684000" cy="307777"/>
          </a:xfrm>
          <a:prstGeom prst="rect">
            <a:avLst/>
          </a:prstGeom>
          <a:solidFill>
            <a:schemeClr val="accent5">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black"/>
                </a:solidFill>
                <a:effectLst/>
                <a:uLnTx/>
                <a:uFillTx/>
                <a:latin typeface="Trebuchet MS" panose="020B0603020202020204" pitchFamily="34" charset="0"/>
              </a:rPr>
              <a:t>M66I</a:t>
            </a:r>
          </a:p>
        </p:txBody>
      </p:sp>
      <p:sp>
        <p:nvSpPr>
          <p:cNvPr id="71" name="TextBox 70">
            <a:extLst>
              <a:ext uri="{FF2B5EF4-FFF2-40B4-BE49-F238E27FC236}">
                <a16:creationId xmlns:a16="http://schemas.microsoft.com/office/drawing/2014/main" id="{F58687E3-FC35-2595-D80B-D6AAB23F80E3}"/>
              </a:ext>
            </a:extLst>
          </p:cNvPr>
          <p:cNvSpPr txBox="1"/>
          <p:nvPr/>
        </p:nvSpPr>
        <p:spPr>
          <a:xfrm>
            <a:off x="7564904" y="4587370"/>
            <a:ext cx="684000" cy="307777"/>
          </a:xfrm>
          <a:prstGeom prst="rect">
            <a:avLst/>
          </a:prstGeom>
          <a:solidFill>
            <a:schemeClr val="accent5">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black"/>
                </a:solidFill>
                <a:effectLst/>
                <a:uLnTx/>
                <a:uFillTx/>
                <a:latin typeface="Trebuchet MS" panose="020B0603020202020204" pitchFamily="34" charset="0"/>
              </a:rPr>
              <a:t>M66I</a:t>
            </a:r>
          </a:p>
        </p:txBody>
      </p:sp>
      <p:sp>
        <p:nvSpPr>
          <p:cNvPr id="72" name="TextBox 71">
            <a:extLst>
              <a:ext uri="{FF2B5EF4-FFF2-40B4-BE49-F238E27FC236}">
                <a16:creationId xmlns:a16="http://schemas.microsoft.com/office/drawing/2014/main" id="{4FED0295-E75D-8AC8-363D-22911C4722A6}"/>
              </a:ext>
            </a:extLst>
          </p:cNvPr>
          <p:cNvSpPr txBox="1"/>
          <p:nvPr/>
        </p:nvSpPr>
        <p:spPr>
          <a:xfrm>
            <a:off x="8362552" y="4230731"/>
            <a:ext cx="684000" cy="307777"/>
          </a:xfrm>
          <a:prstGeom prst="rect">
            <a:avLst/>
          </a:prstGeom>
          <a:solidFill>
            <a:schemeClr val="accent6">
              <a:lumMod val="40000"/>
              <a:lumOff val="6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black"/>
                </a:solidFill>
                <a:effectLst/>
                <a:uLnTx/>
                <a:uFillTx/>
                <a:latin typeface="Trebuchet MS" panose="020B0603020202020204" pitchFamily="34" charset="0"/>
              </a:rPr>
              <a:t>A105T</a:t>
            </a:r>
          </a:p>
        </p:txBody>
      </p:sp>
      <p:sp>
        <p:nvSpPr>
          <p:cNvPr id="4" name="Slide Number Placeholder 3">
            <a:extLst>
              <a:ext uri="{FF2B5EF4-FFF2-40B4-BE49-F238E27FC236}">
                <a16:creationId xmlns:a16="http://schemas.microsoft.com/office/drawing/2014/main" id="{BA472C46-AAA4-427A-869A-59C4D1243C8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BE16F37-D63B-443C-96C0-C234F1098F79}" type="slidenum">
              <a:rPr kumimoji="0" lang="en-US" sz="1200" b="0" i="0" u="none" strike="noStrike" kern="1200" cap="none" spc="0" normalizeH="0" baseline="0" noProof="0" smtClean="0">
                <a:ln>
                  <a:noFill/>
                </a:ln>
                <a:solidFill>
                  <a:srgbClr val="000000">
                    <a:tint val="75000"/>
                  </a:srgb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srgbClr val="000000">
                  <a:tint val="75000"/>
                </a:srgbClr>
              </a:solidFill>
              <a:effectLst/>
              <a:uLnTx/>
              <a:uFillTx/>
              <a:latin typeface="Arial"/>
              <a:ea typeface="+mn-ea"/>
              <a:cs typeface="+mn-cs"/>
            </a:endParaRPr>
          </a:p>
        </p:txBody>
      </p:sp>
      <p:sp>
        <p:nvSpPr>
          <p:cNvPr id="7" name="Title 6">
            <a:extLst>
              <a:ext uri="{FF2B5EF4-FFF2-40B4-BE49-F238E27FC236}">
                <a16:creationId xmlns:a16="http://schemas.microsoft.com/office/drawing/2014/main" id="{4EB9176F-E90C-4736-AFD3-DAB752A229AC}"/>
              </a:ext>
            </a:extLst>
          </p:cNvPr>
          <p:cNvSpPr>
            <a:spLocks noGrp="1"/>
          </p:cNvSpPr>
          <p:nvPr>
            <p:ph type="title"/>
          </p:nvPr>
        </p:nvSpPr>
        <p:spPr/>
        <p:txBody>
          <a:bodyPr/>
          <a:lstStyle/>
          <a:p>
            <a:r>
              <a:rPr lang="en-GB" dirty="0">
                <a:latin typeface="Trebuchet MS" panose="020B0603020202020204" pitchFamily="34" charset="0"/>
              </a:rPr>
              <a:t>Summary </a:t>
            </a:r>
            <a:r>
              <a:rPr lang="en-GB">
                <a:latin typeface="Trebuchet MS" panose="020B0603020202020204" pitchFamily="34" charset="0"/>
              </a:rPr>
              <a:t>of Participants with LEN RAMs</a:t>
            </a:r>
            <a:br>
              <a:rPr lang="en-GB">
                <a:latin typeface="Trebuchet MS" panose="020B0603020202020204" pitchFamily="34" charset="0"/>
              </a:rPr>
            </a:br>
            <a:r>
              <a:rPr lang="en-GB">
                <a:latin typeface="Trebuchet MS" panose="020B0603020202020204" pitchFamily="34" charset="0"/>
              </a:rPr>
              <a:t>Through Week 104 (n=14)</a:t>
            </a:r>
            <a:endParaRPr lang="en-US" dirty="0">
              <a:latin typeface="Trebuchet MS" panose="020B0603020202020204" pitchFamily="34" charset="0"/>
            </a:endParaRPr>
          </a:p>
        </p:txBody>
      </p:sp>
      <p:sp>
        <p:nvSpPr>
          <p:cNvPr id="88" name="Text Placeholder 10">
            <a:extLst>
              <a:ext uri="{FF2B5EF4-FFF2-40B4-BE49-F238E27FC236}">
                <a16:creationId xmlns:a16="http://schemas.microsoft.com/office/drawing/2014/main" id="{497CE98B-505F-83CC-01EE-FFCAAE3A26C5}"/>
              </a:ext>
            </a:extLst>
          </p:cNvPr>
          <p:cNvSpPr>
            <a:spLocks noGrp="1"/>
          </p:cNvSpPr>
          <p:nvPr>
            <p:ph type="body" sz="quarter" idx="11"/>
          </p:nvPr>
        </p:nvSpPr>
        <p:spPr>
          <a:xfrm>
            <a:off x="826248" y="6247305"/>
            <a:ext cx="10654552" cy="457200"/>
          </a:xfrm>
        </p:spPr>
        <p:txBody>
          <a:bodyPr/>
          <a:lstStyle/>
          <a:p>
            <a:r>
              <a:rPr lang="en-GB" sz="900" dirty="0">
                <a:solidFill>
                  <a:schemeClr val="tx1"/>
                </a:solidFill>
                <a:latin typeface="Trebuchet MS" panose="020B0603020202020204" pitchFamily="34" charset="0"/>
              </a:rPr>
              <a:t>LEN, lenacapavir; OBR, optimized background regimen; RAM, resistance-associated mutation; VF, virologic failure.</a:t>
            </a:r>
            <a:endParaRPr lang="en-US" sz="900" dirty="0">
              <a:solidFill>
                <a:schemeClr val="tx1"/>
              </a:solidFill>
              <a:latin typeface="Trebuchet MS" panose="020B0603020202020204" pitchFamily="34" charset="0"/>
            </a:endParaRPr>
          </a:p>
        </p:txBody>
      </p:sp>
      <p:sp>
        <p:nvSpPr>
          <p:cNvPr id="50" name="TextBox 49">
            <a:extLst>
              <a:ext uri="{FF2B5EF4-FFF2-40B4-BE49-F238E27FC236}">
                <a16:creationId xmlns:a16="http://schemas.microsoft.com/office/drawing/2014/main" id="{D3BD6AFB-0BEC-45DE-692B-32DD31080791}"/>
              </a:ext>
            </a:extLst>
          </p:cNvPr>
          <p:cNvSpPr txBox="1"/>
          <p:nvPr/>
        </p:nvSpPr>
        <p:spPr>
          <a:xfrm>
            <a:off x="4064195" y="2992923"/>
            <a:ext cx="684000" cy="307777"/>
          </a:xfrm>
          <a:prstGeom prst="rect">
            <a:avLst/>
          </a:prstGeom>
          <a:solidFill>
            <a:schemeClr val="accent3">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black"/>
                </a:solidFill>
                <a:effectLst/>
                <a:uLnTx/>
                <a:uFillTx/>
                <a:latin typeface="Trebuchet MS" panose="020B0603020202020204" pitchFamily="34" charset="0"/>
              </a:rPr>
              <a:t>K70S</a:t>
            </a:r>
          </a:p>
        </p:txBody>
      </p:sp>
      <p:sp>
        <p:nvSpPr>
          <p:cNvPr id="51" name="TextBox 50">
            <a:extLst>
              <a:ext uri="{FF2B5EF4-FFF2-40B4-BE49-F238E27FC236}">
                <a16:creationId xmlns:a16="http://schemas.microsoft.com/office/drawing/2014/main" id="{56EFF3B5-B40C-DF38-E514-BED6C750C199}"/>
              </a:ext>
            </a:extLst>
          </p:cNvPr>
          <p:cNvSpPr txBox="1"/>
          <p:nvPr/>
        </p:nvSpPr>
        <p:spPr>
          <a:xfrm>
            <a:off x="8364011" y="2633561"/>
            <a:ext cx="684000" cy="307777"/>
          </a:xfrm>
          <a:prstGeom prst="rect">
            <a:avLst/>
          </a:prstGeom>
          <a:solidFill>
            <a:schemeClr val="accent1">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black"/>
                </a:solidFill>
                <a:effectLst/>
                <a:uLnTx/>
                <a:uFillTx/>
                <a:latin typeface="Trebuchet MS" panose="020B0603020202020204" pitchFamily="34" charset="0"/>
              </a:rPr>
              <a:t>T107A</a:t>
            </a:r>
          </a:p>
        </p:txBody>
      </p:sp>
      <p:sp>
        <p:nvSpPr>
          <p:cNvPr id="61" name="TextBox 60">
            <a:extLst>
              <a:ext uri="{FF2B5EF4-FFF2-40B4-BE49-F238E27FC236}">
                <a16:creationId xmlns:a16="http://schemas.microsoft.com/office/drawing/2014/main" id="{7F377B93-1393-D334-DCC1-C6FE24639D00}"/>
              </a:ext>
            </a:extLst>
          </p:cNvPr>
          <p:cNvSpPr txBox="1"/>
          <p:nvPr/>
        </p:nvSpPr>
        <p:spPr>
          <a:xfrm>
            <a:off x="4042061" y="4587370"/>
            <a:ext cx="684000" cy="307777"/>
          </a:xfrm>
          <a:prstGeom prst="rect">
            <a:avLst/>
          </a:prstGeom>
          <a:solidFill>
            <a:schemeClr val="accent3">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black"/>
                </a:solidFill>
                <a:effectLst/>
                <a:uLnTx/>
                <a:uFillTx/>
                <a:latin typeface="Trebuchet MS" panose="020B0603020202020204" pitchFamily="34" charset="0"/>
              </a:rPr>
              <a:t>K70R</a:t>
            </a:r>
          </a:p>
        </p:txBody>
      </p:sp>
      <p:sp>
        <p:nvSpPr>
          <p:cNvPr id="63" name="TextBox 62">
            <a:extLst>
              <a:ext uri="{FF2B5EF4-FFF2-40B4-BE49-F238E27FC236}">
                <a16:creationId xmlns:a16="http://schemas.microsoft.com/office/drawing/2014/main" id="{A45D7AA9-1CF5-D936-6D16-7240C0FFF249}"/>
              </a:ext>
            </a:extLst>
          </p:cNvPr>
          <p:cNvSpPr txBox="1"/>
          <p:nvPr/>
        </p:nvSpPr>
        <p:spPr>
          <a:xfrm>
            <a:off x="4042061" y="4941494"/>
            <a:ext cx="684000" cy="307777"/>
          </a:xfrm>
          <a:prstGeom prst="rect">
            <a:avLst/>
          </a:prstGeom>
          <a:solidFill>
            <a:schemeClr val="accent3">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Trebuchet MS" panose="020B0603020202020204" pitchFamily="34" charset="0"/>
              </a:rPr>
              <a:t>K70H</a:t>
            </a:r>
          </a:p>
        </p:txBody>
      </p:sp>
      <p:sp>
        <p:nvSpPr>
          <p:cNvPr id="65" name="TextBox 64">
            <a:extLst>
              <a:ext uri="{FF2B5EF4-FFF2-40B4-BE49-F238E27FC236}">
                <a16:creationId xmlns:a16="http://schemas.microsoft.com/office/drawing/2014/main" id="{E74E2065-F9F0-14A4-1258-D16FD92B2AA2}"/>
              </a:ext>
            </a:extLst>
          </p:cNvPr>
          <p:cNvSpPr txBox="1"/>
          <p:nvPr/>
        </p:nvSpPr>
        <p:spPr>
          <a:xfrm>
            <a:off x="4042061" y="5301917"/>
            <a:ext cx="684000" cy="307777"/>
          </a:xfrm>
          <a:prstGeom prst="rect">
            <a:avLst/>
          </a:prstGeom>
          <a:solidFill>
            <a:schemeClr val="accent3">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black"/>
                </a:solidFill>
                <a:effectLst/>
                <a:uLnTx/>
                <a:uFillTx/>
                <a:latin typeface="Trebuchet MS" panose="020B0603020202020204" pitchFamily="34" charset="0"/>
              </a:rPr>
              <a:t>K70R</a:t>
            </a:r>
          </a:p>
        </p:txBody>
      </p:sp>
      <p:sp>
        <p:nvSpPr>
          <p:cNvPr id="8" name="TextBox 7">
            <a:extLst>
              <a:ext uri="{FF2B5EF4-FFF2-40B4-BE49-F238E27FC236}">
                <a16:creationId xmlns:a16="http://schemas.microsoft.com/office/drawing/2014/main" id="{0AD87B5A-E186-06A4-5CA3-A2BC46959BD7}"/>
              </a:ext>
            </a:extLst>
          </p:cNvPr>
          <p:cNvSpPr txBox="1"/>
          <p:nvPr/>
        </p:nvSpPr>
        <p:spPr>
          <a:xfrm>
            <a:off x="4069960" y="2626356"/>
            <a:ext cx="684000" cy="307777"/>
          </a:xfrm>
          <a:prstGeom prst="rect">
            <a:avLst/>
          </a:prstGeom>
          <a:solidFill>
            <a:schemeClr val="accent4">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black"/>
                </a:solidFill>
                <a:effectLst/>
                <a:uLnTx/>
                <a:uFillTx/>
                <a:latin typeface="Trebuchet MS" panose="020B0603020202020204" pitchFamily="34" charset="0"/>
              </a:rPr>
              <a:t>N74K</a:t>
            </a:r>
            <a:endParaRPr kumimoji="0" lang="en-US" sz="1400" b="0" i="0" u="none" strike="noStrike" kern="0" cap="none" spc="0" normalizeH="0" baseline="0" noProof="0" dirty="0">
              <a:ln>
                <a:noFill/>
              </a:ln>
              <a:solidFill>
                <a:prstClr val="black"/>
              </a:solidFill>
              <a:effectLst/>
              <a:uLnTx/>
              <a:uFillTx/>
              <a:latin typeface="Trebuchet MS" panose="020B0603020202020204" pitchFamily="34" charset="0"/>
            </a:endParaRPr>
          </a:p>
        </p:txBody>
      </p:sp>
      <p:sp>
        <p:nvSpPr>
          <p:cNvPr id="68" name="TextBox 67">
            <a:extLst>
              <a:ext uri="{FF2B5EF4-FFF2-40B4-BE49-F238E27FC236}">
                <a16:creationId xmlns:a16="http://schemas.microsoft.com/office/drawing/2014/main" id="{C505F8B5-341D-AE08-3C26-C322F9CF344C}"/>
              </a:ext>
            </a:extLst>
          </p:cNvPr>
          <p:cNvSpPr txBox="1"/>
          <p:nvPr/>
        </p:nvSpPr>
        <p:spPr>
          <a:xfrm>
            <a:off x="4877762" y="5301917"/>
            <a:ext cx="684000" cy="307777"/>
          </a:xfrm>
          <a:prstGeom prst="rect">
            <a:avLst/>
          </a:prstGeom>
          <a:solidFill>
            <a:schemeClr val="accent1">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Trebuchet MS" panose="020B0603020202020204" pitchFamily="34" charset="0"/>
              </a:rPr>
              <a:t>T107N</a:t>
            </a:r>
          </a:p>
        </p:txBody>
      </p:sp>
      <p:sp>
        <p:nvSpPr>
          <p:cNvPr id="69" name="TextBox 68">
            <a:extLst>
              <a:ext uri="{FF2B5EF4-FFF2-40B4-BE49-F238E27FC236}">
                <a16:creationId xmlns:a16="http://schemas.microsoft.com/office/drawing/2014/main" id="{BE78D0A0-6211-3CE1-6BB9-A6E8CD578BF5}"/>
              </a:ext>
            </a:extLst>
          </p:cNvPr>
          <p:cNvSpPr txBox="1"/>
          <p:nvPr/>
        </p:nvSpPr>
        <p:spPr>
          <a:xfrm>
            <a:off x="4877763" y="4587370"/>
            <a:ext cx="684000" cy="307777"/>
          </a:xfrm>
          <a:prstGeom prst="rect">
            <a:avLst/>
          </a:prstGeom>
          <a:solidFill>
            <a:schemeClr val="accent6">
              <a:lumMod val="40000"/>
              <a:lumOff val="6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Trebuchet MS" panose="020B0603020202020204" pitchFamily="34" charset="0"/>
              </a:rPr>
              <a:t>A105T</a:t>
            </a:r>
          </a:p>
        </p:txBody>
      </p:sp>
      <p:sp>
        <p:nvSpPr>
          <p:cNvPr id="73" name="TextBox 72">
            <a:extLst>
              <a:ext uri="{FF2B5EF4-FFF2-40B4-BE49-F238E27FC236}">
                <a16:creationId xmlns:a16="http://schemas.microsoft.com/office/drawing/2014/main" id="{4A871357-3E31-77B8-277E-A75594A88AFF}"/>
              </a:ext>
            </a:extLst>
          </p:cNvPr>
          <p:cNvSpPr txBox="1"/>
          <p:nvPr/>
        </p:nvSpPr>
        <p:spPr>
          <a:xfrm>
            <a:off x="8368004" y="4587370"/>
            <a:ext cx="684000" cy="307777"/>
          </a:xfrm>
          <a:prstGeom prst="rect">
            <a:avLst/>
          </a:prstGeom>
          <a:solidFill>
            <a:srgbClr val="ACD1F5"/>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black"/>
                </a:solidFill>
                <a:effectLst/>
                <a:uLnTx/>
                <a:uFillTx/>
                <a:latin typeface="Trebuchet MS" panose="020B0603020202020204" pitchFamily="34" charset="0"/>
              </a:rPr>
              <a:t>Q67H</a:t>
            </a:r>
          </a:p>
        </p:txBody>
      </p:sp>
      <p:sp>
        <p:nvSpPr>
          <p:cNvPr id="74" name="TextBox 73">
            <a:extLst>
              <a:ext uri="{FF2B5EF4-FFF2-40B4-BE49-F238E27FC236}">
                <a16:creationId xmlns:a16="http://schemas.microsoft.com/office/drawing/2014/main" id="{F9E3866C-3D2B-55C5-B817-C006ACD9DF74}"/>
              </a:ext>
            </a:extLst>
          </p:cNvPr>
          <p:cNvSpPr txBox="1"/>
          <p:nvPr/>
        </p:nvSpPr>
        <p:spPr>
          <a:xfrm>
            <a:off x="9171104" y="4587370"/>
            <a:ext cx="684000" cy="307777"/>
          </a:xfrm>
          <a:prstGeom prst="rect">
            <a:avLst/>
          </a:prstGeom>
          <a:solidFill>
            <a:schemeClr val="accent3">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black"/>
                </a:solidFill>
                <a:effectLst/>
                <a:uLnTx/>
                <a:uFillTx/>
                <a:latin typeface="Trebuchet MS" panose="020B0603020202020204" pitchFamily="34" charset="0"/>
              </a:rPr>
              <a:t>K70R</a:t>
            </a:r>
          </a:p>
        </p:txBody>
      </p:sp>
      <p:sp>
        <p:nvSpPr>
          <p:cNvPr id="17" name="TextBox 16">
            <a:extLst>
              <a:ext uri="{FF2B5EF4-FFF2-40B4-BE49-F238E27FC236}">
                <a16:creationId xmlns:a16="http://schemas.microsoft.com/office/drawing/2014/main" id="{20136672-1629-07A6-BAA8-B2BCA2D0694F}"/>
              </a:ext>
            </a:extLst>
          </p:cNvPr>
          <p:cNvSpPr txBox="1"/>
          <p:nvPr/>
        </p:nvSpPr>
        <p:spPr>
          <a:xfrm>
            <a:off x="2685619" y="2135511"/>
            <a:ext cx="442211" cy="455959"/>
          </a:xfrm>
          <a:prstGeom prst="rect">
            <a:avLst/>
          </a:prstGeom>
          <a:noFill/>
        </p:spPr>
        <p:txBody>
          <a:bodyPr wrap="square">
            <a:spAutoFit/>
          </a:bodyPr>
          <a:lstStyle/>
          <a:p>
            <a:pPr>
              <a:lnSpc>
                <a:spcPct val="150000"/>
              </a:lnSpc>
            </a:pPr>
            <a:r>
              <a:rPr lang="en-US" dirty="0">
                <a:latin typeface="Trebuchet MS" panose="020B0603020202020204" pitchFamily="34" charset="0"/>
              </a:rPr>
              <a:t>1.</a:t>
            </a:r>
            <a:endParaRPr lang="en-US" dirty="0">
              <a:latin typeface="MS Shell Dlg 2" panose="020B0604030504040204" pitchFamily="34" charset="0"/>
            </a:endParaRPr>
          </a:p>
        </p:txBody>
      </p:sp>
      <p:sp>
        <p:nvSpPr>
          <p:cNvPr id="18" name="TextBox 17">
            <a:extLst>
              <a:ext uri="{FF2B5EF4-FFF2-40B4-BE49-F238E27FC236}">
                <a16:creationId xmlns:a16="http://schemas.microsoft.com/office/drawing/2014/main" id="{ECA6A7C0-9DA4-E367-4A58-C876E890430D}"/>
              </a:ext>
            </a:extLst>
          </p:cNvPr>
          <p:cNvSpPr txBox="1"/>
          <p:nvPr/>
        </p:nvSpPr>
        <p:spPr>
          <a:xfrm>
            <a:off x="2696376" y="2502844"/>
            <a:ext cx="442211" cy="455959"/>
          </a:xfrm>
          <a:prstGeom prst="rect">
            <a:avLst/>
          </a:prstGeom>
          <a:noFill/>
        </p:spPr>
        <p:txBody>
          <a:bodyPr wrap="square">
            <a:spAutoFit/>
          </a:bodyPr>
          <a:lstStyle/>
          <a:p>
            <a:pPr>
              <a:lnSpc>
                <a:spcPct val="150000"/>
              </a:lnSpc>
            </a:pPr>
            <a:r>
              <a:rPr lang="en-US" dirty="0">
                <a:latin typeface="Trebuchet MS" panose="020B0603020202020204" pitchFamily="34" charset="0"/>
              </a:rPr>
              <a:t>2.</a:t>
            </a:r>
            <a:endParaRPr lang="en-US" dirty="0">
              <a:latin typeface="MS Shell Dlg 2" panose="020B0604030504040204" pitchFamily="34" charset="0"/>
            </a:endParaRPr>
          </a:p>
        </p:txBody>
      </p:sp>
      <p:sp>
        <p:nvSpPr>
          <p:cNvPr id="19" name="TextBox 18">
            <a:extLst>
              <a:ext uri="{FF2B5EF4-FFF2-40B4-BE49-F238E27FC236}">
                <a16:creationId xmlns:a16="http://schemas.microsoft.com/office/drawing/2014/main" id="{E34C7C65-1E03-AA09-86CC-CCCFA6633A36}"/>
              </a:ext>
            </a:extLst>
          </p:cNvPr>
          <p:cNvSpPr txBox="1"/>
          <p:nvPr/>
        </p:nvSpPr>
        <p:spPr>
          <a:xfrm>
            <a:off x="2696376" y="2876339"/>
            <a:ext cx="442211" cy="455959"/>
          </a:xfrm>
          <a:prstGeom prst="rect">
            <a:avLst/>
          </a:prstGeom>
          <a:noFill/>
        </p:spPr>
        <p:txBody>
          <a:bodyPr wrap="square">
            <a:spAutoFit/>
          </a:bodyPr>
          <a:lstStyle/>
          <a:p>
            <a:pPr>
              <a:lnSpc>
                <a:spcPct val="150000"/>
              </a:lnSpc>
            </a:pPr>
            <a:r>
              <a:rPr lang="en-US" dirty="0">
                <a:latin typeface="Trebuchet MS" panose="020B0603020202020204" pitchFamily="34" charset="0"/>
              </a:rPr>
              <a:t>3.</a:t>
            </a:r>
            <a:endParaRPr lang="en-US" dirty="0">
              <a:latin typeface="MS Shell Dlg 2" panose="020B0604030504040204" pitchFamily="34" charset="0"/>
            </a:endParaRPr>
          </a:p>
        </p:txBody>
      </p:sp>
      <p:sp>
        <p:nvSpPr>
          <p:cNvPr id="20" name="TextBox 19">
            <a:extLst>
              <a:ext uri="{FF2B5EF4-FFF2-40B4-BE49-F238E27FC236}">
                <a16:creationId xmlns:a16="http://schemas.microsoft.com/office/drawing/2014/main" id="{ADD94471-0365-689E-2231-D972D87C42AF}"/>
              </a:ext>
            </a:extLst>
          </p:cNvPr>
          <p:cNvSpPr txBox="1"/>
          <p:nvPr/>
        </p:nvSpPr>
        <p:spPr>
          <a:xfrm>
            <a:off x="2696376" y="3231857"/>
            <a:ext cx="442211" cy="455959"/>
          </a:xfrm>
          <a:prstGeom prst="rect">
            <a:avLst/>
          </a:prstGeom>
          <a:noFill/>
        </p:spPr>
        <p:txBody>
          <a:bodyPr wrap="square">
            <a:spAutoFit/>
          </a:bodyPr>
          <a:lstStyle/>
          <a:p>
            <a:pPr>
              <a:lnSpc>
                <a:spcPct val="150000"/>
              </a:lnSpc>
            </a:pPr>
            <a:r>
              <a:rPr lang="en-US">
                <a:latin typeface="Trebuchet MS" panose="020B0603020202020204" pitchFamily="34" charset="0"/>
              </a:rPr>
              <a:t>4.</a:t>
            </a:r>
            <a:endParaRPr lang="en-US">
              <a:latin typeface="MS Shell Dlg 2" panose="020B0604030504040204" pitchFamily="34" charset="0"/>
            </a:endParaRPr>
          </a:p>
        </p:txBody>
      </p:sp>
      <p:sp>
        <p:nvSpPr>
          <p:cNvPr id="21" name="TextBox 20">
            <a:extLst>
              <a:ext uri="{FF2B5EF4-FFF2-40B4-BE49-F238E27FC236}">
                <a16:creationId xmlns:a16="http://schemas.microsoft.com/office/drawing/2014/main" id="{B16AB46A-6F88-E9AC-C677-2B27DFB6668D}"/>
              </a:ext>
            </a:extLst>
          </p:cNvPr>
          <p:cNvSpPr txBox="1"/>
          <p:nvPr/>
        </p:nvSpPr>
        <p:spPr>
          <a:xfrm>
            <a:off x="2696376" y="3606414"/>
            <a:ext cx="442211" cy="455959"/>
          </a:xfrm>
          <a:prstGeom prst="rect">
            <a:avLst/>
          </a:prstGeom>
          <a:noFill/>
        </p:spPr>
        <p:txBody>
          <a:bodyPr wrap="square">
            <a:spAutoFit/>
          </a:bodyPr>
          <a:lstStyle/>
          <a:p>
            <a:pPr>
              <a:lnSpc>
                <a:spcPct val="150000"/>
              </a:lnSpc>
            </a:pPr>
            <a:r>
              <a:rPr lang="en-US" dirty="0">
                <a:latin typeface="Trebuchet MS" panose="020B0603020202020204" pitchFamily="34" charset="0"/>
              </a:rPr>
              <a:t>5.</a:t>
            </a:r>
            <a:endParaRPr lang="en-US" dirty="0">
              <a:latin typeface="MS Shell Dlg 2" panose="020B0604030504040204" pitchFamily="34" charset="0"/>
            </a:endParaRPr>
          </a:p>
        </p:txBody>
      </p:sp>
      <p:sp>
        <p:nvSpPr>
          <p:cNvPr id="22" name="TextBox 21">
            <a:extLst>
              <a:ext uri="{FF2B5EF4-FFF2-40B4-BE49-F238E27FC236}">
                <a16:creationId xmlns:a16="http://schemas.microsoft.com/office/drawing/2014/main" id="{311CF509-5475-50E1-6827-9BBD3DA71113}"/>
              </a:ext>
            </a:extLst>
          </p:cNvPr>
          <p:cNvSpPr txBox="1"/>
          <p:nvPr/>
        </p:nvSpPr>
        <p:spPr>
          <a:xfrm>
            <a:off x="2696376" y="4113020"/>
            <a:ext cx="442211" cy="455959"/>
          </a:xfrm>
          <a:prstGeom prst="rect">
            <a:avLst/>
          </a:prstGeom>
          <a:noFill/>
        </p:spPr>
        <p:txBody>
          <a:bodyPr wrap="square" anchor="ctr">
            <a:spAutoFit/>
          </a:bodyPr>
          <a:lstStyle/>
          <a:p>
            <a:pPr>
              <a:lnSpc>
                <a:spcPct val="150000"/>
              </a:lnSpc>
            </a:pPr>
            <a:r>
              <a:rPr lang="en-US" dirty="0">
                <a:latin typeface="Trebuchet MS" panose="020B0603020202020204" pitchFamily="34" charset="0"/>
              </a:rPr>
              <a:t>6.</a:t>
            </a:r>
            <a:endParaRPr lang="en-US" dirty="0">
              <a:latin typeface="MS Shell Dlg 2" panose="020B0604030504040204" pitchFamily="34" charset="0"/>
            </a:endParaRPr>
          </a:p>
        </p:txBody>
      </p:sp>
      <p:sp>
        <p:nvSpPr>
          <p:cNvPr id="23" name="TextBox 22">
            <a:extLst>
              <a:ext uri="{FF2B5EF4-FFF2-40B4-BE49-F238E27FC236}">
                <a16:creationId xmlns:a16="http://schemas.microsoft.com/office/drawing/2014/main" id="{832D34DC-B442-7657-60ED-ECDC51BBE9E8}"/>
              </a:ext>
            </a:extLst>
          </p:cNvPr>
          <p:cNvSpPr txBox="1"/>
          <p:nvPr/>
        </p:nvSpPr>
        <p:spPr>
          <a:xfrm>
            <a:off x="2674265" y="4459307"/>
            <a:ext cx="486432" cy="455959"/>
          </a:xfrm>
          <a:prstGeom prst="rect">
            <a:avLst/>
          </a:prstGeom>
          <a:noFill/>
        </p:spPr>
        <p:txBody>
          <a:bodyPr wrap="square" anchor="ctr">
            <a:spAutoFit/>
          </a:bodyPr>
          <a:lstStyle/>
          <a:p>
            <a:pPr>
              <a:lnSpc>
                <a:spcPct val="150000"/>
              </a:lnSpc>
            </a:pPr>
            <a:r>
              <a:rPr lang="en-US" dirty="0">
                <a:latin typeface="Trebuchet MS" panose="020B0603020202020204" pitchFamily="34" charset="0"/>
              </a:rPr>
              <a:t>7.</a:t>
            </a:r>
            <a:endParaRPr lang="en-US" dirty="0">
              <a:latin typeface="MS Shell Dlg 2" panose="020B0604030504040204" pitchFamily="34" charset="0"/>
            </a:endParaRPr>
          </a:p>
        </p:txBody>
      </p:sp>
      <p:sp>
        <p:nvSpPr>
          <p:cNvPr id="24" name="TextBox 23">
            <a:extLst>
              <a:ext uri="{FF2B5EF4-FFF2-40B4-BE49-F238E27FC236}">
                <a16:creationId xmlns:a16="http://schemas.microsoft.com/office/drawing/2014/main" id="{67355ABA-8D8F-36EB-2075-21BF7F7AE4E2}"/>
              </a:ext>
            </a:extLst>
          </p:cNvPr>
          <p:cNvSpPr txBox="1"/>
          <p:nvPr/>
        </p:nvSpPr>
        <p:spPr>
          <a:xfrm>
            <a:off x="2696376" y="4842962"/>
            <a:ext cx="442211" cy="455959"/>
          </a:xfrm>
          <a:prstGeom prst="rect">
            <a:avLst/>
          </a:prstGeom>
          <a:noFill/>
        </p:spPr>
        <p:txBody>
          <a:bodyPr wrap="square" anchor="ctr">
            <a:spAutoFit/>
          </a:bodyPr>
          <a:lstStyle/>
          <a:p>
            <a:pPr>
              <a:lnSpc>
                <a:spcPct val="150000"/>
              </a:lnSpc>
            </a:pPr>
            <a:r>
              <a:rPr lang="en-US" dirty="0">
                <a:latin typeface="Trebuchet MS" panose="020B0603020202020204" pitchFamily="34" charset="0"/>
              </a:rPr>
              <a:t>8.</a:t>
            </a:r>
            <a:endParaRPr lang="en-US" dirty="0">
              <a:latin typeface="MS Shell Dlg 2" panose="020B0604030504040204" pitchFamily="34" charset="0"/>
            </a:endParaRPr>
          </a:p>
        </p:txBody>
      </p:sp>
      <p:sp>
        <p:nvSpPr>
          <p:cNvPr id="25" name="TextBox 24">
            <a:extLst>
              <a:ext uri="{FF2B5EF4-FFF2-40B4-BE49-F238E27FC236}">
                <a16:creationId xmlns:a16="http://schemas.microsoft.com/office/drawing/2014/main" id="{BE20B6AB-2EBC-553C-DC13-DEE1990F3EF4}"/>
              </a:ext>
            </a:extLst>
          </p:cNvPr>
          <p:cNvSpPr txBox="1"/>
          <p:nvPr/>
        </p:nvSpPr>
        <p:spPr>
          <a:xfrm>
            <a:off x="2696376" y="5198480"/>
            <a:ext cx="442211" cy="455959"/>
          </a:xfrm>
          <a:prstGeom prst="rect">
            <a:avLst/>
          </a:prstGeom>
          <a:noFill/>
        </p:spPr>
        <p:txBody>
          <a:bodyPr wrap="square" anchor="ctr">
            <a:spAutoFit/>
          </a:bodyPr>
          <a:lstStyle/>
          <a:p>
            <a:pPr>
              <a:lnSpc>
                <a:spcPct val="150000"/>
              </a:lnSpc>
            </a:pPr>
            <a:r>
              <a:rPr lang="en-US" dirty="0">
                <a:latin typeface="Trebuchet MS" panose="020B0603020202020204" pitchFamily="34" charset="0"/>
              </a:rPr>
              <a:t>9.</a:t>
            </a:r>
            <a:endParaRPr lang="en-US" dirty="0">
              <a:latin typeface="MS Shell Dlg 2" panose="020B0604030504040204" pitchFamily="34" charset="0"/>
            </a:endParaRPr>
          </a:p>
        </p:txBody>
      </p:sp>
      <p:sp>
        <p:nvSpPr>
          <p:cNvPr id="26" name="TextBox 25">
            <a:extLst>
              <a:ext uri="{FF2B5EF4-FFF2-40B4-BE49-F238E27FC236}">
                <a16:creationId xmlns:a16="http://schemas.microsoft.com/office/drawing/2014/main" id="{44BB33CC-FB18-D95C-280F-0A1E205DB949}"/>
              </a:ext>
            </a:extLst>
          </p:cNvPr>
          <p:cNvSpPr txBox="1"/>
          <p:nvPr/>
        </p:nvSpPr>
        <p:spPr>
          <a:xfrm>
            <a:off x="2696376" y="5573037"/>
            <a:ext cx="628688" cy="455959"/>
          </a:xfrm>
          <a:prstGeom prst="rect">
            <a:avLst/>
          </a:prstGeom>
          <a:noFill/>
        </p:spPr>
        <p:txBody>
          <a:bodyPr wrap="square" anchor="ctr">
            <a:spAutoFit/>
          </a:bodyPr>
          <a:lstStyle/>
          <a:p>
            <a:pPr>
              <a:lnSpc>
                <a:spcPct val="150000"/>
              </a:lnSpc>
            </a:pPr>
            <a:r>
              <a:rPr lang="en-US" dirty="0">
                <a:latin typeface="Trebuchet MS" panose="020B0603020202020204" pitchFamily="34" charset="0"/>
              </a:rPr>
              <a:t>10.</a:t>
            </a:r>
            <a:endParaRPr lang="en-US" dirty="0">
              <a:latin typeface="MS Shell Dlg 2" panose="020B0604030504040204" pitchFamily="34" charset="0"/>
            </a:endParaRPr>
          </a:p>
        </p:txBody>
      </p:sp>
      <p:sp>
        <p:nvSpPr>
          <p:cNvPr id="27" name="TextBox 26">
            <a:extLst>
              <a:ext uri="{FF2B5EF4-FFF2-40B4-BE49-F238E27FC236}">
                <a16:creationId xmlns:a16="http://schemas.microsoft.com/office/drawing/2014/main" id="{199EA809-B9C1-C1A9-C93C-FBF56B1AE92C}"/>
              </a:ext>
            </a:extLst>
          </p:cNvPr>
          <p:cNvSpPr txBox="1"/>
          <p:nvPr/>
        </p:nvSpPr>
        <p:spPr>
          <a:xfrm>
            <a:off x="7079170" y="2135511"/>
            <a:ext cx="567844" cy="455959"/>
          </a:xfrm>
          <a:prstGeom prst="rect">
            <a:avLst/>
          </a:prstGeom>
          <a:noFill/>
        </p:spPr>
        <p:txBody>
          <a:bodyPr wrap="square">
            <a:spAutoFit/>
          </a:bodyPr>
          <a:lstStyle/>
          <a:p>
            <a:pPr>
              <a:lnSpc>
                <a:spcPct val="150000"/>
              </a:lnSpc>
            </a:pPr>
            <a:r>
              <a:rPr lang="en-US">
                <a:latin typeface="Trebuchet MS" panose="020B0603020202020204" pitchFamily="34" charset="0"/>
              </a:rPr>
              <a:t>11.</a:t>
            </a:r>
            <a:endParaRPr lang="en-US">
              <a:latin typeface="MS Shell Dlg 2" panose="020B0604030504040204" pitchFamily="34" charset="0"/>
            </a:endParaRPr>
          </a:p>
        </p:txBody>
      </p:sp>
      <p:sp>
        <p:nvSpPr>
          <p:cNvPr id="28" name="TextBox 27">
            <a:extLst>
              <a:ext uri="{FF2B5EF4-FFF2-40B4-BE49-F238E27FC236}">
                <a16:creationId xmlns:a16="http://schemas.microsoft.com/office/drawing/2014/main" id="{E1610112-9DF7-9DB7-7208-AA844DB4ED4E}"/>
              </a:ext>
            </a:extLst>
          </p:cNvPr>
          <p:cNvSpPr txBox="1"/>
          <p:nvPr/>
        </p:nvSpPr>
        <p:spPr>
          <a:xfrm>
            <a:off x="7079170" y="2502844"/>
            <a:ext cx="684000" cy="455959"/>
          </a:xfrm>
          <a:prstGeom prst="rect">
            <a:avLst/>
          </a:prstGeom>
          <a:noFill/>
        </p:spPr>
        <p:txBody>
          <a:bodyPr wrap="square">
            <a:spAutoFit/>
          </a:bodyPr>
          <a:lstStyle/>
          <a:p>
            <a:pPr>
              <a:lnSpc>
                <a:spcPct val="150000"/>
              </a:lnSpc>
            </a:pPr>
            <a:r>
              <a:rPr lang="en-US">
                <a:latin typeface="Trebuchet MS" panose="020B0603020202020204" pitchFamily="34" charset="0"/>
              </a:rPr>
              <a:t>12.</a:t>
            </a:r>
            <a:endParaRPr lang="en-US">
              <a:latin typeface="MS Shell Dlg 2" panose="020B0604030504040204" pitchFamily="34" charset="0"/>
            </a:endParaRPr>
          </a:p>
        </p:txBody>
      </p:sp>
      <p:sp>
        <p:nvSpPr>
          <p:cNvPr id="29" name="TextBox 28">
            <a:extLst>
              <a:ext uri="{FF2B5EF4-FFF2-40B4-BE49-F238E27FC236}">
                <a16:creationId xmlns:a16="http://schemas.microsoft.com/office/drawing/2014/main" id="{AA98B1D4-C3F2-489E-1929-487BE41FDC64}"/>
              </a:ext>
            </a:extLst>
          </p:cNvPr>
          <p:cNvSpPr txBox="1"/>
          <p:nvPr/>
        </p:nvSpPr>
        <p:spPr>
          <a:xfrm>
            <a:off x="7079170" y="4113020"/>
            <a:ext cx="566385" cy="455959"/>
          </a:xfrm>
          <a:prstGeom prst="rect">
            <a:avLst/>
          </a:prstGeom>
          <a:noFill/>
        </p:spPr>
        <p:txBody>
          <a:bodyPr wrap="square">
            <a:spAutoFit/>
          </a:bodyPr>
          <a:lstStyle/>
          <a:p>
            <a:pPr>
              <a:lnSpc>
                <a:spcPct val="150000"/>
              </a:lnSpc>
            </a:pPr>
            <a:r>
              <a:rPr lang="en-US">
                <a:latin typeface="Trebuchet MS" panose="020B0603020202020204" pitchFamily="34" charset="0"/>
              </a:rPr>
              <a:t>13.</a:t>
            </a:r>
            <a:endParaRPr lang="en-US">
              <a:latin typeface="MS Shell Dlg 2" panose="020B0604030504040204" pitchFamily="34" charset="0"/>
            </a:endParaRPr>
          </a:p>
        </p:txBody>
      </p:sp>
      <p:sp>
        <p:nvSpPr>
          <p:cNvPr id="30" name="TextBox 29">
            <a:extLst>
              <a:ext uri="{FF2B5EF4-FFF2-40B4-BE49-F238E27FC236}">
                <a16:creationId xmlns:a16="http://schemas.microsoft.com/office/drawing/2014/main" id="{B7A39AFD-4154-69C6-1155-55622B0326E2}"/>
              </a:ext>
            </a:extLst>
          </p:cNvPr>
          <p:cNvSpPr txBox="1"/>
          <p:nvPr/>
        </p:nvSpPr>
        <p:spPr>
          <a:xfrm>
            <a:off x="7079170" y="4459307"/>
            <a:ext cx="566385" cy="455959"/>
          </a:xfrm>
          <a:prstGeom prst="rect">
            <a:avLst/>
          </a:prstGeom>
          <a:noFill/>
        </p:spPr>
        <p:txBody>
          <a:bodyPr wrap="square">
            <a:spAutoFit/>
          </a:bodyPr>
          <a:lstStyle/>
          <a:p>
            <a:pPr>
              <a:lnSpc>
                <a:spcPct val="150000"/>
              </a:lnSpc>
            </a:pPr>
            <a:r>
              <a:rPr lang="en-US">
                <a:latin typeface="Trebuchet MS" panose="020B0603020202020204" pitchFamily="34" charset="0"/>
              </a:rPr>
              <a:t>14.</a:t>
            </a:r>
            <a:endParaRPr lang="en-US">
              <a:latin typeface="MS Shell Dlg 2" panose="020B0604030504040204" pitchFamily="34" charset="0"/>
            </a:endParaRPr>
          </a:p>
        </p:txBody>
      </p:sp>
      <p:sp>
        <p:nvSpPr>
          <p:cNvPr id="75" name="TextBox 74">
            <a:extLst>
              <a:ext uri="{FF2B5EF4-FFF2-40B4-BE49-F238E27FC236}">
                <a16:creationId xmlns:a16="http://schemas.microsoft.com/office/drawing/2014/main" id="{DA8F27D2-A9DB-D0F7-1DC7-8F2C3653C8D9}"/>
              </a:ext>
            </a:extLst>
          </p:cNvPr>
          <p:cNvSpPr txBox="1"/>
          <p:nvPr/>
        </p:nvSpPr>
        <p:spPr>
          <a:xfrm>
            <a:off x="9974203" y="4587370"/>
            <a:ext cx="684000" cy="307777"/>
          </a:xfrm>
          <a:prstGeom prst="rect">
            <a:avLst/>
          </a:prstGeom>
          <a:solidFill>
            <a:schemeClr val="accent1">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Trebuchet MS" panose="020B0603020202020204" pitchFamily="34" charset="0"/>
              </a:rPr>
              <a:t>T107C</a:t>
            </a:r>
          </a:p>
        </p:txBody>
      </p:sp>
    </p:spTree>
    <p:extLst>
      <p:ext uri="{BB962C8B-B14F-4D97-AF65-F5344CB8AC3E}">
        <p14:creationId xmlns:p14="http://schemas.microsoft.com/office/powerpoint/2010/main" val="205553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500"/>
                                        <p:tgtEl>
                                          <p:spTgt spid="4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7"/>
                                        </p:tgtEl>
                                        <p:attrNameLst>
                                          <p:attrName>style.visibility</p:attrName>
                                        </p:attrNameLst>
                                      </p:cBhvr>
                                      <p:to>
                                        <p:strVal val="visible"/>
                                      </p:to>
                                    </p:set>
                                    <p:animEffect transition="in" filter="fade">
                                      <p:cBhvr>
                                        <p:cTn id="10" dur="500"/>
                                        <p:tgtEl>
                                          <p:spTgt spid="5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2"/>
                                        </p:tgtEl>
                                        <p:attrNameLst>
                                          <p:attrName>style.visibility</p:attrName>
                                        </p:attrNameLst>
                                      </p:cBhvr>
                                      <p:to>
                                        <p:strVal val="visible"/>
                                      </p:to>
                                    </p:set>
                                    <p:animEffect transition="in" filter="fade">
                                      <p:cBhvr>
                                        <p:cTn id="13" dur="500"/>
                                        <p:tgtEl>
                                          <p:spTgt spid="5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56"/>
                                        </p:tgtEl>
                                        <p:attrNameLst>
                                          <p:attrName>style.visibility</p:attrName>
                                        </p:attrNameLst>
                                      </p:cBhvr>
                                      <p:to>
                                        <p:strVal val="visible"/>
                                      </p:to>
                                    </p:set>
                                    <p:animEffect transition="in" filter="fade">
                                      <p:cBhvr>
                                        <p:cTn id="16" dur="500"/>
                                        <p:tgtEl>
                                          <p:spTgt spid="5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70"/>
                                        </p:tgtEl>
                                        <p:attrNameLst>
                                          <p:attrName>style.visibility</p:attrName>
                                        </p:attrNameLst>
                                      </p:cBhvr>
                                      <p:to>
                                        <p:strVal val="visible"/>
                                      </p:to>
                                    </p:set>
                                    <p:animEffect transition="in" filter="fade">
                                      <p:cBhvr>
                                        <p:cTn id="19" dur="500"/>
                                        <p:tgtEl>
                                          <p:spTgt spid="70"/>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71"/>
                                        </p:tgtEl>
                                        <p:attrNameLst>
                                          <p:attrName>style.visibility</p:attrName>
                                        </p:attrNameLst>
                                      </p:cBhvr>
                                      <p:to>
                                        <p:strVal val="visible"/>
                                      </p:to>
                                    </p:set>
                                    <p:animEffect transition="in" filter="fade">
                                      <p:cBhvr>
                                        <p:cTn id="22" dur="500"/>
                                        <p:tgtEl>
                                          <p:spTgt spid="7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5"/>
                                        </p:tgtEl>
                                        <p:attrNameLst>
                                          <p:attrName>style.visibility</p:attrName>
                                        </p:attrNameLst>
                                      </p:cBhvr>
                                      <p:to>
                                        <p:strVal val="visible"/>
                                      </p:to>
                                    </p:set>
                                    <p:animEffect transition="in" filter="fade">
                                      <p:cBhvr>
                                        <p:cTn id="27" dur="500"/>
                                        <p:tgtEl>
                                          <p:spTgt spid="45"/>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49"/>
                                        </p:tgtEl>
                                        <p:attrNameLst>
                                          <p:attrName>style.visibility</p:attrName>
                                        </p:attrNameLst>
                                      </p:cBhvr>
                                      <p:to>
                                        <p:strVal val="visible"/>
                                      </p:to>
                                    </p:set>
                                    <p:animEffect transition="in" filter="fade">
                                      <p:cBhvr>
                                        <p:cTn id="30" dur="500"/>
                                        <p:tgtEl>
                                          <p:spTgt spid="49"/>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60"/>
                                        </p:tgtEl>
                                        <p:attrNameLst>
                                          <p:attrName>style.visibility</p:attrName>
                                        </p:attrNameLst>
                                      </p:cBhvr>
                                      <p:to>
                                        <p:strVal val="visible"/>
                                      </p:to>
                                    </p:set>
                                    <p:animEffect transition="in" filter="fade">
                                      <p:cBhvr>
                                        <p:cTn id="33" dur="500"/>
                                        <p:tgtEl>
                                          <p:spTgt spid="60"/>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62"/>
                                        </p:tgtEl>
                                        <p:attrNameLst>
                                          <p:attrName>style.visibility</p:attrName>
                                        </p:attrNameLst>
                                      </p:cBhvr>
                                      <p:to>
                                        <p:strVal val="visible"/>
                                      </p:to>
                                    </p:set>
                                    <p:animEffect transition="in" filter="fade">
                                      <p:cBhvr>
                                        <p:cTn id="36" dur="500"/>
                                        <p:tgtEl>
                                          <p:spTgt spid="62"/>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64"/>
                                        </p:tgtEl>
                                        <p:attrNameLst>
                                          <p:attrName>style.visibility</p:attrName>
                                        </p:attrNameLst>
                                      </p:cBhvr>
                                      <p:to>
                                        <p:strVal val="visible"/>
                                      </p:to>
                                    </p:set>
                                    <p:animEffect transition="in" filter="fade">
                                      <p:cBhvr>
                                        <p:cTn id="39" dur="500"/>
                                        <p:tgtEl>
                                          <p:spTgt spid="64"/>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66"/>
                                        </p:tgtEl>
                                        <p:attrNameLst>
                                          <p:attrName>style.visibility</p:attrName>
                                        </p:attrNameLst>
                                      </p:cBhvr>
                                      <p:to>
                                        <p:strVal val="visible"/>
                                      </p:to>
                                    </p:set>
                                    <p:animEffect transition="in" filter="fade">
                                      <p:cBhvr>
                                        <p:cTn id="42" dur="500"/>
                                        <p:tgtEl>
                                          <p:spTgt spid="66"/>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54"/>
                                        </p:tgtEl>
                                        <p:attrNameLst>
                                          <p:attrName>style.visibility</p:attrName>
                                        </p:attrNameLst>
                                      </p:cBhvr>
                                      <p:to>
                                        <p:strVal val="visible"/>
                                      </p:to>
                                    </p:set>
                                    <p:animEffect transition="in" filter="fade">
                                      <p:cBhvr>
                                        <p:cTn id="45" dur="500"/>
                                        <p:tgtEl>
                                          <p:spTgt spid="54"/>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73"/>
                                        </p:tgtEl>
                                        <p:attrNameLst>
                                          <p:attrName>style.visibility</p:attrName>
                                        </p:attrNameLst>
                                      </p:cBhvr>
                                      <p:to>
                                        <p:strVal val="visible"/>
                                      </p:to>
                                    </p:set>
                                    <p:animEffect transition="in" filter="fade">
                                      <p:cBhvr>
                                        <p:cTn id="48" dur="500"/>
                                        <p:tgtEl>
                                          <p:spTgt spid="73"/>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46"/>
                                        </p:tgtEl>
                                        <p:attrNameLst>
                                          <p:attrName>style.visibility</p:attrName>
                                        </p:attrNameLst>
                                      </p:cBhvr>
                                      <p:to>
                                        <p:strVal val="visible"/>
                                      </p:to>
                                    </p:set>
                                    <p:animEffect transition="in" filter="fade">
                                      <p:cBhvr>
                                        <p:cTn id="53" dur="500"/>
                                        <p:tgtEl>
                                          <p:spTgt spid="46"/>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50"/>
                                        </p:tgtEl>
                                        <p:attrNameLst>
                                          <p:attrName>style.visibility</p:attrName>
                                        </p:attrNameLst>
                                      </p:cBhvr>
                                      <p:to>
                                        <p:strVal val="visible"/>
                                      </p:to>
                                    </p:set>
                                    <p:animEffect transition="in" filter="fade">
                                      <p:cBhvr>
                                        <p:cTn id="56" dur="500"/>
                                        <p:tgtEl>
                                          <p:spTgt spid="50"/>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61"/>
                                        </p:tgtEl>
                                        <p:attrNameLst>
                                          <p:attrName>style.visibility</p:attrName>
                                        </p:attrNameLst>
                                      </p:cBhvr>
                                      <p:to>
                                        <p:strVal val="visible"/>
                                      </p:to>
                                    </p:set>
                                    <p:animEffect transition="in" filter="fade">
                                      <p:cBhvr>
                                        <p:cTn id="59" dur="500"/>
                                        <p:tgtEl>
                                          <p:spTgt spid="61"/>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63"/>
                                        </p:tgtEl>
                                        <p:attrNameLst>
                                          <p:attrName>style.visibility</p:attrName>
                                        </p:attrNameLst>
                                      </p:cBhvr>
                                      <p:to>
                                        <p:strVal val="visible"/>
                                      </p:to>
                                    </p:set>
                                    <p:animEffect transition="in" filter="fade">
                                      <p:cBhvr>
                                        <p:cTn id="62" dur="500"/>
                                        <p:tgtEl>
                                          <p:spTgt spid="63"/>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65"/>
                                        </p:tgtEl>
                                        <p:attrNameLst>
                                          <p:attrName>style.visibility</p:attrName>
                                        </p:attrNameLst>
                                      </p:cBhvr>
                                      <p:to>
                                        <p:strVal val="visible"/>
                                      </p:to>
                                    </p:set>
                                    <p:animEffect transition="in" filter="fade">
                                      <p:cBhvr>
                                        <p:cTn id="65" dur="500"/>
                                        <p:tgtEl>
                                          <p:spTgt spid="65"/>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67"/>
                                        </p:tgtEl>
                                        <p:attrNameLst>
                                          <p:attrName>style.visibility</p:attrName>
                                        </p:attrNameLst>
                                      </p:cBhvr>
                                      <p:to>
                                        <p:strVal val="visible"/>
                                      </p:to>
                                    </p:set>
                                    <p:animEffect transition="in" filter="fade">
                                      <p:cBhvr>
                                        <p:cTn id="68" dur="500"/>
                                        <p:tgtEl>
                                          <p:spTgt spid="67"/>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74"/>
                                        </p:tgtEl>
                                        <p:attrNameLst>
                                          <p:attrName>style.visibility</p:attrName>
                                        </p:attrNameLst>
                                      </p:cBhvr>
                                      <p:to>
                                        <p:strVal val="visible"/>
                                      </p:to>
                                    </p:set>
                                    <p:animEffect transition="in" filter="fade">
                                      <p:cBhvr>
                                        <p:cTn id="71" dur="500"/>
                                        <p:tgtEl>
                                          <p:spTgt spid="74"/>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48"/>
                                        </p:tgtEl>
                                        <p:attrNameLst>
                                          <p:attrName>style.visibility</p:attrName>
                                        </p:attrNameLst>
                                      </p:cBhvr>
                                      <p:to>
                                        <p:strVal val="visible"/>
                                      </p:to>
                                    </p:set>
                                    <p:animEffect transition="in" filter="fade">
                                      <p:cBhvr>
                                        <p:cTn id="74" dur="500"/>
                                        <p:tgtEl>
                                          <p:spTgt spid="48"/>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59"/>
                                        </p:tgtEl>
                                        <p:attrNameLst>
                                          <p:attrName>style.visibility</p:attrName>
                                        </p:attrNameLst>
                                      </p:cBhvr>
                                      <p:to>
                                        <p:strVal val="visible"/>
                                      </p:to>
                                    </p:set>
                                    <p:animEffect transition="in" filter="fade">
                                      <p:cBhvr>
                                        <p:cTn id="77" dur="500"/>
                                        <p:tgtEl>
                                          <p:spTgt spid="59"/>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55"/>
                                        </p:tgtEl>
                                        <p:attrNameLst>
                                          <p:attrName>style.visibility</p:attrName>
                                        </p:attrNameLst>
                                      </p:cBhvr>
                                      <p:to>
                                        <p:strVal val="visible"/>
                                      </p:to>
                                    </p:set>
                                    <p:animEffect transition="in" filter="fade">
                                      <p:cBhvr>
                                        <p:cTn id="80" dur="500"/>
                                        <p:tgtEl>
                                          <p:spTgt spid="55"/>
                                        </p:tgtEl>
                                      </p:cBhvr>
                                    </p:animEffect>
                                  </p:childTnLst>
                                </p:cTn>
                              </p:par>
                              <p:par>
                                <p:cTn id="81" presetID="10" presetClass="entr" presetSubtype="0" fill="hold" grpId="0" nodeType="withEffect">
                                  <p:stCondLst>
                                    <p:cond delay="0"/>
                                  </p:stCondLst>
                                  <p:childTnLst>
                                    <p:set>
                                      <p:cBhvr>
                                        <p:cTn id="82" dur="1" fill="hold">
                                          <p:stCondLst>
                                            <p:cond delay="0"/>
                                          </p:stCondLst>
                                        </p:cTn>
                                        <p:tgtEl>
                                          <p:spTgt spid="8"/>
                                        </p:tgtEl>
                                        <p:attrNameLst>
                                          <p:attrName>style.visibility</p:attrName>
                                        </p:attrNameLst>
                                      </p:cBhvr>
                                      <p:to>
                                        <p:strVal val="visible"/>
                                      </p:to>
                                    </p:set>
                                    <p:animEffect transition="in" filter="fade">
                                      <p:cBhvr>
                                        <p:cTn id="83" dur="500"/>
                                        <p:tgtEl>
                                          <p:spTgt spid="8"/>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58"/>
                                        </p:tgtEl>
                                        <p:attrNameLst>
                                          <p:attrName>style.visibility</p:attrName>
                                        </p:attrNameLst>
                                      </p:cBhvr>
                                      <p:to>
                                        <p:strVal val="visible"/>
                                      </p:to>
                                    </p:set>
                                    <p:animEffect transition="in" filter="fade">
                                      <p:cBhvr>
                                        <p:cTn id="86" dur="500"/>
                                        <p:tgtEl>
                                          <p:spTgt spid="58"/>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69"/>
                                        </p:tgtEl>
                                        <p:attrNameLst>
                                          <p:attrName>style.visibility</p:attrName>
                                        </p:attrNameLst>
                                      </p:cBhvr>
                                      <p:to>
                                        <p:strVal val="visible"/>
                                      </p:to>
                                    </p:set>
                                    <p:animEffect transition="in" filter="fade">
                                      <p:cBhvr>
                                        <p:cTn id="89" dur="500"/>
                                        <p:tgtEl>
                                          <p:spTgt spid="69"/>
                                        </p:tgtEl>
                                      </p:cBhvr>
                                    </p:animEffect>
                                  </p:childTnLst>
                                </p:cTn>
                              </p:par>
                              <p:par>
                                <p:cTn id="90" presetID="10" presetClass="entr" presetSubtype="0" fill="hold" grpId="0" nodeType="withEffect">
                                  <p:stCondLst>
                                    <p:cond delay="0"/>
                                  </p:stCondLst>
                                  <p:childTnLst>
                                    <p:set>
                                      <p:cBhvr>
                                        <p:cTn id="91" dur="1" fill="hold">
                                          <p:stCondLst>
                                            <p:cond delay="0"/>
                                          </p:stCondLst>
                                        </p:cTn>
                                        <p:tgtEl>
                                          <p:spTgt spid="53"/>
                                        </p:tgtEl>
                                        <p:attrNameLst>
                                          <p:attrName>style.visibility</p:attrName>
                                        </p:attrNameLst>
                                      </p:cBhvr>
                                      <p:to>
                                        <p:strVal val="visible"/>
                                      </p:to>
                                    </p:set>
                                    <p:animEffect transition="in" filter="fade">
                                      <p:cBhvr>
                                        <p:cTn id="92" dur="500"/>
                                        <p:tgtEl>
                                          <p:spTgt spid="53"/>
                                        </p:tgtEl>
                                      </p:cBhvr>
                                    </p:animEffect>
                                  </p:childTnLst>
                                </p:cTn>
                              </p:par>
                              <p:par>
                                <p:cTn id="93" presetID="10" presetClass="entr" presetSubtype="0" fill="hold" grpId="0" nodeType="withEffect">
                                  <p:stCondLst>
                                    <p:cond delay="0"/>
                                  </p:stCondLst>
                                  <p:childTnLst>
                                    <p:set>
                                      <p:cBhvr>
                                        <p:cTn id="94" dur="1" fill="hold">
                                          <p:stCondLst>
                                            <p:cond delay="0"/>
                                          </p:stCondLst>
                                        </p:cTn>
                                        <p:tgtEl>
                                          <p:spTgt spid="72"/>
                                        </p:tgtEl>
                                        <p:attrNameLst>
                                          <p:attrName>style.visibility</p:attrName>
                                        </p:attrNameLst>
                                      </p:cBhvr>
                                      <p:to>
                                        <p:strVal val="visible"/>
                                      </p:to>
                                    </p:set>
                                    <p:animEffect transition="in" filter="fade">
                                      <p:cBhvr>
                                        <p:cTn id="95" dur="500"/>
                                        <p:tgtEl>
                                          <p:spTgt spid="72"/>
                                        </p:tgtEl>
                                      </p:cBhvr>
                                    </p:animEffect>
                                  </p:childTnLst>
                                </p:cTn>
                              </p:par>
                              <p:par>
                                <p:cTn id="96" presetID="10" presetClass="entr" presetSubtype="0" fill="hold" grpId="0" nodeType="withEffect">
                                  <p:stCondLst>
                                    <p:cond delay="0"/>
                                  </p:stCondLst>
                                  <p:childTnLst>
                                    <p:set>
                                      <p:cBhvr>
                                        <p:cTn id="97" dur="1" fill="hold">
                                          <p:stCondLst>
                                            <p:cond delay="0"/>
                                          </p:stCondLst>
                                        </p:cTn>
                                        <p:tgtEl>
                                          <p:spTgt spid="68"/>
                                        </p:tgtEl>
                                        <p:attrNameLst>
                                          <p:attrName>style.visibility</p:attrName>
                                        </p:attrNameLst>
                                      </p:cBhvr>
                                      <p:to>
                                        <p:strVal val="visible"/>
                                      </p:to>
                                    </p:set>
                                    <p:animEffect transition="in" filter="fade">
                                      <p:cBhvr>
                                        <p:cTn id="98" dur="500"/>
                                        <p:tgtEl>
                                          <p:spTgt spid="68"/>
                                        </p:tgtEl>
                                      </p:cBhvr>
                                    </p:animEffect>
                                  </p:childTnLst>
                                </p:cTn>
                              </p:par>
                              <p:par>
                                <p:cTn id="99" presetID="10" presetClass="entr" presetSubtype="0" fill="hold" grpId="0" nodeType="withEffect">
                                  <p:stCondLst>
                                    <p:cond delay="0"/>
                                  </p:stCondLst>
                                  <p:childTnLst>
                                    <p:set>
                                      <p:cBhvr>
                                        <p:cTn id="100" dur="1" fill="hold">
                                          <p:stCondLst>
                                            <p:cond delay="0"/>
                                          </p:stCondLst>
                                        </p:cTn>
                                        <p:tgtEl>
                                          <p:spTgt spid="51"/>
                                        </p:tgtEl>
                                        <p:attrNameLst>
                                          <p:attrName>style.visibility</p:attrName>
                                        </p:attrNameLst>
                                      </p:cBhvr>
                                      <p:to>
                                        <p:strVal val="visible"/>
                                      </p:to>
                                    </p:set>
                                    <p:animEffect transition="in" filter="fade">
                                      <p:cBhvr>
                                        <p:cTn id="101" dur="500"/>
                                        <p:tgtEl>
                                          <p:spTgt spid="51"/>
                                        </p:tgtEl>
                                      </p:cBhvr>
                                    </p:animEffect>
                                  </p:childTnLst>
                                </p:cTn>
                              </p:par>
                              <p:par>
                                <p:cTn id="102" presetID="10" presetClass="entr" presetSubtype="0" fill="hold" grpId="0" nodeType="withEffect">
                                  <p:stCondLst>
                                    <p:cond delay="0"/>
                                  </p:stCondLst>
                                  <p:childTnLst>
                                    <p:set>
                                      <p:cBhvr>
                                        <p:cTn id="103" dur="1" fill="hold">
                                          <p:stCondLst>
                                            <p:cond delay="0"/>
                                          </p:stCondLst>
                                        </p:cTn>
                                        <p:tgtEl>
                                          <p:spTgt spid="75"/>
                                        </p:tgtEl>
                                        <p:attrNameLst>
                                          <p:attrName>style.visibility</p:attrName>
                                        </p:attrNameLst>
                                      </p:cBhvr>
                                      <p:to>
                                        <p:strVal val="visible"/>
                                      </p:to>
                                    </p:set>
                                    <p:animEffect transition="in" filter="fade">
                                      <p:cBhvr>
                                        <p:cTn id="104" dur="50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6" grpId="0" animBg="1"/>
      <p:bldP spid="47" grpId="0" animBg="1"/>
      <p:bldP spid="48" grpId="0" animBg="1"/>
      <p:bldP spid="49" grpId="0" animBg="1"/>
      <p:bldP spid="52" grpId="0" animBg="1"/>
      <p:bldP spid="53" grpId="0" animBg="1"/>
      <p:bldP spid="54" grpId="0" animBg="1"/>
      <p:bldP spid="55" grpId="0" animBg="1"/>
      <p:bldP spid="56" grpId="0" animBg="1"/>
      <p:bldP spid="57" grpId="0" animBg="1"/>
      <p:bldP spid="58" grpId="0" animBg="1"/>
      <p:bldP spid="59" grpId="0" animBg="1"/>
      <p:bldP spid="60" grpId="0" animBg="1"/>
      <p:bldP spid="62" grpId="0" animBg="1"/>
      <p:bldP spid="64" grpId="0" animBg="1"/>
      <p:bldP spid="66" grpId="0" animBg="1"/>
      <p:bldP spid="67" grpId="0" animBg="1"/>
      <p:bldP spid="70" grpId="0" animBg="1"/>
      <p:bldP spid="71" grpId="0" animBg="1"/>
      <p:bldP spid="72" grpId="0" animBg="1"/>
      <p:bldP spid="50" grpId="0" animBg="1"/>
      <p:bldP spid="51" grpId="0" animBg="1"/>
      <p:bldP spid="61" grpId="0" animBg="1"/>
      <p:bldP spid="63" grpId="0" animBg="1"/>
      <p:bldP spid="65" grpId="0" animBg="1"/>
      <p:bldP spid="8" grpId="0" animBg="1"/>
      <p:bldP spid="68" grpId="0" animBg="1"/>
      <p:bldP spid="69" grpId="0" animBg="1"/>
      <p:bldP spid="73" grpId="0" animBg="1"/>
      <p:bldP spid="74" grpId="0" animBg="1"/>
      <p:bldP spid="75" grpId="0" animBg="1"/>
    </p:bldLst>
  </p:timing>
  <p:extLst>
    <p:ext uri="{6950BFC3-D8DA-4A85-94F7-54DA5524770B}">
      <p188:commentRel xmlns:p188="http://schemas.microsoft.com/office/powerpoint/2018/8/main" r:id="rId3"/>
    </p:ext>
  </p:extLs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alpha val="65000"/>
          </a:schemeClr>
        </a:solidFill>
        <a:effectLst/>
      </p:bgPr>
    </p:bg>
    <p:spTree>
      <p:nvGrpSpPr>
        <p:cNvPr id="1" name=""/>
        <p:cNvGrpSpPr/>
        <p:nvPr/>
      </p:nvGrpSpPr>
      <p:grpSpPr>
        <a:xfrm>
          <a:off x="0" y="0"/>
          <a:ext cx="0" cy="0"/>
          <a:chOff x="0" y="0"/>
          <a:chExt cx="0" cy="0"/>
        </a:xfrm>
      </p:grpSpPr>
      <p:graphicFrame>
        <p:nvGraphicFramePr>
          <p:cNvPr id="44" name="Table 4">
            <a:extLst>
              <a:ext uri="{FF2B5EF4-FFF2-40B4-BE49-F238E27FC236}">
                <a16:creationId xmlns:a16="http://schemas.microsoft.com/office/drawing/2014/main" id="{522C063B-DA26-30EE-46F7-7D891FFA067D}"/>
              </a:ext>
            </a:extLst>
          </p:cNvPr>
          <p:cNvGraphicFramePr>
            <a:graphicFrameLocks/>
          </p:cNvGraphicFramePr>
          <p:nvPr>
            <p:extLst>
              <p:ext uri="{D42A27DB-BD31-4B8C-83A1-F6EECF244321}">
                <p14:modId xmlns:p14="http://schemas.microsoft.com/office/powerpoint/2010/main" val="1560413593"/>
              </p:ext>
            </p:extLst>
          </p:nvPr>
        </p:nvGraphicFramePr>
        <p:xfrm>
          <a:off x="822960" y="1252982"/>
          <a:ext cx="10565728" cy="4776343"/>
        </p:xfrm>
        <a:graphic>
          <a:graphicData uri="http://schemas.openxmlformats.org/drawingml/2006/table">
            <a:tbl>
              <a:tblPr firstRow="1" bandRow="1"/>
              <a:tblGrid>
                <a:gridCol w="1866452">
                  <a:extLst>
                    <a:ext uri="{9D8B030D-6E8A-4147-A177-3AD203B41FA5}">
                      <a16:colId xmlns:a16="http://schemas.microsoft.com/office/drawing/2014/main" val="2994697838"/>
                    </a:ext>
                  </a:extLst>
                </a:gridCol>
                <a:gridCol w="4367604">
                  <a:extLst>
                    <a:ext uri="{9D8B030D-6E8A-4147-A177-3AD203B41FA5}">
                      <a16:colId xmlns:a16="http://schemas.microsoft.com/office/drawing/2014/main" val="451104937"/>
                    </a:ext>
                  </a:extLst>
                </a:gridCol>
                <a:gridCol w="4331672">
                  <a:extLst>
                    <a:ext uri="{9D8B030D-6E8A-4147-A177-3AD203B41FA5}">
                      <a16:colId xmlns:a16="http://schemas.microsoft.com/office/drawing/2014/main" val="1186581002"/>
                    </a:ext>
                  </a:extLst>
                </a:gridCol>
              </a:tblGrid>
              <a:tr h="320885">
                <a:tc rowSpan="2">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r>
                        <a:rPr lang="en-US" sz="1600">
                          <a:solidFill>
                            <a:schemeClr val="bg1"/>
                          </a:solidFill>
                          <a:latin typeface="Trebuchet MS" panose="020B0603020202020204" pitchFamily="34" charset="0"/>
                        </a:rPr>
                        <a:t>Outcome </a:t>
                      </a:r>
                      <a:br>
                        <a:rPr lang="en-US" sz="1600">
                          <a:solidFill>
                            <a:schemeClr val="bg1"/>
                          </a:solidFill>
                          <a:latin typeface="Trebuchet MS" panose="020B0603020202020204" pitchFamily="34" charset="0"/>
                        </a:rPr>
                      </a:br>
                      <a:r>
                        <a:rPr lang="en-US" sz="1600">
                          <a:solidFill>
                            <a:schemeClr val="bg1"/>
                          </a:solidFill>
                          <a:latin typeface="Trebuchet MS" panose="020B0603020202020204" pitchFamily="34" charset="0"/>
                        </a:rPr>
                        <a:t>After VF</a:t>
                      </a:r>
                      <a:endParaRPr lang="en-US" sz="1600" dirty="0">
                        <a:solidFill>
                          <a:schemeClr val="bg1"/>
                        </a:solidFill>
                        <a:latin typeface="Trebuchet MS" panose="020B0603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gridSpan="2">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r>
                        <a:rPr lang="en-US" sz="1600" b="1" kern="1200" dirty="0">
                          <a:solidFill>
                            <a:schemeClr val="bg1"/>
                          </a:solidFill>
                          <a:latin typeface="Trebuchet MS" panose="020B0603020202020204" pitchFamily="34" charset="0"/>
                          <a:ea typeface="+mn-ea"/>
                          <a:cs typeface="+mn-cs"/>
                        </a:rPr>
                        <a:t>VF participants with LEN RAMs (n=14)</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hMerge="1">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25171297"/>
                  </a:ext>
                </a:extLst>
              </a:tr>
              <a:tr h="554256">
                <a:tc vMerge="1">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1600" dirty="0">
                          <a:solidFill>
                            <a:schemeClr val="bg1"/>
                          </a:solidFill>
                          <a:latin typeface="Trebuchet MS" panose="020B0603020202020204" pitchFamily="34" charset="0"/>
                        </a:rPr>
                        <a:t>Non-adherence </a:t>
                      </a:r>
                      <a:r>
                        <a:rPr lang="en-US" sz="1600">
                          <a:solidFill>
                            <a:schemeClr val="bg1"/>
                          </a:solidFill>
                          <a:latin typeface="Trebuchet MS" panose="020B0603020202020204" pitchFamily="34" charset="0"/>
                        </a:rPr>
                        <a:t>to OBR</a:t>
                      </a:r>
                      <a:endParaRPr lang="en-US" sz="1600" dirty="0">
                        <a:solidFill>
                          <a:schemeClr val="bg1"/>
                        </a:solidFill>
                        <a:latin typeface="Trebuchet MS" panose="020B0603020202020204" pitchFamily="34" charset="0"/>
                      </a:endParaRPr>
                    </a:p>
                    <a:p>
                      <a:pPr algn="ctr"/>
                      <a:r>
                        <a:rPr lang="en-US" sz="1600">
                          <a:solidFill>
                            <a:schemeClr val="bg1"/>
                          </a:solidFill>
                          <a:latin typeface="Trebuchet MS" panose="020B0603020202020204" pitchFamily="34" charset="0"/>
                        </a:rPr>
                        <a:t>(had at least 1 </a:t>
                      </a:r>
                      <a:r>
                        <a:rPr lang="en-US" sz="1600" dirty="0">
                          <a:solidFill>
                            <a:schemeClr val="bg1"/>
                          </a:solidFill>
                          <a:latin typeface="Trebuchet MS" panose="020B0603020202020204" pitchFamily="34" charset="0"/>
                        </a:rPr>
                        <a:t>fully </a:t>
                      </a:r>
                      <a:r>
                        <a:rPr lang="en-US" sz="1600">
                          <a:solidFill>
                            <a:schemeClr val="bg1"/>
                          </a:solidFill>
                          <a:latin typeface="Trebuchet MS" panose="020B0603020202020204" pitchFamily="34" charset="0"/>
                        </a:rPr>
                        <a:t>active agent)</a:t>
                      </a:r>
                      <a:endParaRPr lang="en-US" sz="1600" dirty="0">
                        <a:solidFill>
                          <a:schemeClr val="bg1"/>
                        </a:solidFill>
                        <a:latin typeface="Trebuchet MS" panose="020B0603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1600">
                          <a:solidFill>
                            <a:schemeClr val="bg1"/>
                          </a:solidFill>
                          <a:latin typeface="Trebuchet MS" panose="020B0603020202020204" pitchFamily="34" charset="0"/>
                        </a:rPr>
                        <a:t>Suboptimal OBR</a:t>
                      </a:r>
                      <a:br>
                        <a:rPr lang="en-US" sz="1600">
                          <a:solidFill>
                            <a:schemeClr val="bg1"/>
                          </a:solidFill>
                          <a:latin typeface="Trebuchet MS" panose="020B0603020202020204" pitchFamily="34" charset="0"/>
                        </a:rPr>
                      </a:br>
                      <a:r>
                        <a:rPr lang="en-US" sz="1600">
                          <a:solidFill>
                            <a:schemeClr val="bg1"/>
                          </a:solidFill>
                          <a:latin typeface="Trebuchet MS" panose="020B0603020202020204" pitchFamily="34" charset="0"/>
                        </a:rPr>
                        <a:t>(had no </a:t>
                      </a:r>
                      <a:r>
                        <a:rPr lang="en-US" sz="1600" dirty="0">
                          <a:solidFill>
                            <a:schemeClr val="bg1"/>
                          </a:solidFill>
                          <a:latin typeface="Trebuchet MS" panose="020B0603020202020204" pitchFamily="34" charset="0"/>
                        </a:rPr>
                        <a:t>fully </a:t>
                      </a:r>
                      <a:r>
                        <a:rPr lang="en-US" sz="1600">
                          <a:solidFill>
                            <a:schemeClr val="bg1"/>
                          </a:solidFill>
                          <a:latin typeface="Trebuchet MS" panose="020B0603020202020204" pitchFamily="34" charset="0"/>
                        </a:rPr>
                        <a:t>active agents</a:t>
                      </a:r>
                      <a:r>
                        <a:rPr lang="en-US" sz="1600" dirty="0">
                          <a:solidFill>
                            <a:schemeClr val="bg1"/>
                          </a:solidFill>
                          <a:latin typeface="Trebuchet MS" panose="020B0603020202020204" pitchFamily="34" charset="0"/>
                        </a:rPr>
                        <a:t>)</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2591312461"/>
                  </a:ext>
                </a:extLst>
              </a:tr>
              <a:tr h="189170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800" b="1" u="sng">
                          <a:solidFill>
                            <a:schemeClr val="tx1"/>
                          </a:solidFill>
                          <a:latin typeface="Trebuchet MS" panose="020B0603020202020204" pitchFamily="34" charset="0"/>
                        </a:rPr>
                        <a:t>Resuppressed</a:t>
                      </a:r>
                      <a:br>
                        <a:rPr lang="en-US" sz="1600" b="1">
                          <a:solidFill>
                            <a:schemeClr val="tx1"/>
                          </a:solidFill>
                          <a:latin typeface="Trebuchet MS" panose="020B0603020202020204" pitchFamily="34" charset="0"/>
                        </a:rPr>
                      </a:br>
                      <a:endParaRPr lang="en-US" sz="1600" b="1" dirty="0">
                        <a:solidFill>
                          <a:schemeClr val="tx1"/>
                        </a:solidFill>
                        <a:latin typeface="Trebuchet MS" panose="020B0603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lnSpc>
                          <a:spcPct val="150000"/>
                        </a:lnSpc>
                        <a:spcBef>
                          <a:spcPts val="300"/>
                        </a:spcBef>
                      </a:pPr>
                      <a:r>
                        <a:rPr lang="en-US" sz="1400">
                          <a:solidFill>
                            <a:schemeClr val="tx1"/>
                          </a:solidFill>
                          <a:latin typeface="Trebuchet MS" panose="020B0603020202020204" pitchFamily="34" charset="0"/>
                        </a:rPr>
                        <a:t> </a:t>
                      </a:r>
                    </a:p>
                    <a:p>
                      <a:pPr algn="ctr">
                        <a:lnSpc>
                          <a:spcPct val="150000"/>
                        </a:lnSpc>
                        <a:spcBef>
                          <a:spcPts val="300"/>
                        </a:spcBef>
                      </a:pPr>
                      <a:r>
                        <a:rPr lang="en-US" sz="1400">
                          <a:solidFill>
                            <a:schemeClr val="tx1"/>
                          </a:solidFill>
                          <a:latin typeface="Trebuchet MS" panose="020B0603020202020204" pitchFamily="34" charset="0"/>
                        </a:rPr>
                        <a:t> </a:t>
                      </a:r>
                    </a:p>
                    <a:p>
                      <a:pPr algn="ctr">
                        <a:lnSpc>
                          <a:spcPct val="150000"/>
                        </a:lnSpc>
                        <a:spcBef>
                          <a:spcPts val="300"/>
                        </a:spcBef>
                      </a:pPr>
                      <a:r>
                        <a:rPr lang="en-US" sz="1400">
                          <a:solidFill>
                            <a:schemeClr val="tx1"/>
                          </a:solidFill>
                          <a:latin typeface="Trebuchet MS" panose="020B0603020202020204" pitchFamily="34" charset="0"/>
                        </a:rPr>
                        <a:t> </a:t>
                      </a:r>
                    </a:p>
                    <a:p>
                      <a:pPr algn="ctr">
                        <a:lnSpc>
                          <a:spcPct val="150000"/>
                        </a:lnSpc>
                        <a:spcBef>
                          <a:spcPts val="300"/>
                        </a:spcBef>
                      </a:pPr>
                      <a:r>
                        <a:rPr lang="en-US" sz="1800">
                          <a:solidFill>
                            <a:schemeClr val="tx1"/>
                          </a:solidFill>
                          <a:latin typeface="Trebuchet MS" panose="020B0603020202020204" pitchFamily="34" charset="0"/>
                        </a:rPr>
                        <a:t> </a:t>
                      </a:r>
                      <a:endParaRPr lang="en-US" sz="1400">
                        <a:solidFill>
                          <a:schemeClr val="tx1"/>
                        </a:solidFill>
                        <a:latin typeface="Trebuchet MS" panose="020B060302020202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lnSpc>
                          <a:spcPct val="150000"/>
                        </a:lnSpc>
                        <a:spcBef>
                          <a:spcPts val="300"/>
                        </a:spcBef>
                      </a:pPr>
                      <a:r>
                        <a:rPr lang="en-US" sz="1400">
                          <a:solidFill>
                            <a:schemeClr val="tx1"/>
                          </a:solidFill>
                          <a:latin typeface="Trebuchet MS" panose="020B0603020202020204" pitchFamily="34" charset="0"/>
                        </a:rPr>
                        <a:t> </a:t>
                      </a:r>
                    </a:p>
                    <a:p>
                      <a:pPr algn="ctr">
                        <a:lnSpc>
                          <a:spcPct val="150000"/>
                        </a:lnSpc>
                        <a:spcBef>
                          <a:spcPts val="300"/>
                        </a:spcBef>
                      </a:pPr>
                      <a:r>
                        <a:rPr lang="en-US" sz="1400">
                          <a:solidFill>
                            <a:schemeClr val="tx1"/>
                          </a:solidFill>
                          <a:latin typeface="Trebuchet MS" panose="020B0603020202020204" pitchFamily="34" charset="0"/>
                        </a:rPr>
                        <a:t> </a:t>
                      </a:r>
                    </a:p>
                    <a:p>
                      <a:pPr algn="ctr">
                        <a:lnSpc>
                          <a:spcPct val="150000"/>
                        </a:lnSpc>
                        <a:spcBef>
                          <a:spcPts val="300"/>
                        </a:spcBef>
                      </a:pPr>
                      <a:endParaRPr lang="en-US" sz="1800">
                        <a:solidFill>
                          <a:schemeClr val="tx1"/>
                        </a:solidFill>
                        <a:latin typeface="Trebuchet MS" panose="020B0603020202020204" pitchFamily="34" charset="0"/>
                      </a:endParaRPr>
                    </a:p>
                    <a:p>
                      <a:pPr algn="ctr">
                        <a:lnSpc>
                          <a:spcPct val="150000"/>
                        </a:lnSpc>
                        <a:spcBef>
                          <a:spcPts val="300"/>
                        </a:spcBef>
                      </a:pPr>
                      <a:r>
                        <a:rPr lang="en-US" sz="1400">
                          <a:solidFill>
                            <a:schemeClr val="tx1"/>
                          </a:solidFill>
                          <a:latin typeface="Trebuchet MS" panose="020B0603020202020204" pitchFamily="34" charset="0"/>
                        </a:rPr>
                        <a:t> </a:t>
                      </a:r>
                    </a:p>
                    <a:p>
                      <a:pPr algn="ctr">
                        <a:lnSpc>
                          <a:spcPct val="150000"/>
                        </a:lnSpc>
                        <a:spcBef>
                          <a:spcPts val="300"/>
                        </a:spcBef>
                      </a:pPr>
                      <a:r>
                        <a:rPr lang="en-US" sz="1800">
                          <a:solidFill>
                            <a:schemeClr val="tx1"/>
                          </a:solidFill>
                          <a:latin typeface="Trebuchet MS" panose="020B0603020202020204" pitchFamily="34" charset="0"/>
                        </a:rPr>
                        <a:t> </a:t>
                      </a:r>
                      <a:endParaRPr lang="en-US" sz="1400">
                        <a:solidFill>
                          <a:schemeClr val="tx1"/>
                        </a:solidFill>
                        <a:latin typeface="Trebuchet MS" panose="020B0603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742169028"/>
                  </a:ext>
                </a:extLst>
              </a:tr>
              <a:tr h="188537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800" b="1" u="sng" dirty="0">
                          <a:solidFill>
                            <a:schemeClr val="tx1"/>
                          </a:solidFill>
                          <a:latin typeface="Trebuchet MS" panose="020B0603020202020204" pitchFamily="34" charset="0"/>
                        </a:rPr>
                        <a:t>Did </a:t>
                      </a:r>
                      <a:r>
                        <a:rPr lang="en-US" sz="1800" b="1" u="sng">
                          <a:solidFill>
                            <a:schemeClr val="tx1"/>
                          </a:solidFill>
                          <a:latin typeface="Trebuchet MS" panose="020B0603020202020204" pitchFamily="34" charset="0"/>
                        </a:rPr>
                        <a:t>not resuppress</a:t>
                      </a:r>
                      <a:br>
                        <a:rPr lang="en-US" sz="1600" b="1">
                          <a:solidFill>
                            <a:schemeClr val="tx1"/>
                          </a:solidFill>
                          <a:latin typeface="Trebuchet MS" panose="020B0603020202020204" pitchFamily="34" charset="0"/>
                        </a:rPr>
                      </a:br>
                      <a:endParaRPr lang="en-US" sz="1600" b="1" dirty="0">
                        <a:solidFill>
                          <a:schemeClr val="tx1"/>
                        </a:solidFill>
                        <a:latin typeface="Trebuchet MS" panose="020B0603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alpha val="67000"/>
                      </a:scheme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lnSpc>
                          <a:spcPct val="150000"/>
                        </a:lnSpc>
                        <a:spcBef>
                          <a:spcPts val="300"/>
                        </a:spcBef>
                      </a:pPr>
                      <a:endParaRPr lang="en-US" sz="1800">
                        <a:solidFill>
                          <a:schemeClr val="tx1"/>
                        </a:solidFill>
                        <a:latin typeface="Trebuchet MS" panose="020B0603020202020204" pitchFamily="34" charset="0"/>
                      </a:endParaRPr>
                    </a:p>
                    <a:p>
                      <a:pPr algn="ctr">
                        <a:lnSpc>
                          <a:spcPct val="150000"/>
                        </a:lnSpc>
                        <a:spcBef>
                          <a:spcPts val="300"/>
                        </a:spcBef>
                      </a:pPr>
                      <a:r>
                        <a:rPr lang="en-US" sz="1400">
                          <a:solidFill>
                            <a:schemeClr val="tx1"/>
                          </a:solidFill>
                          <a:latin typeface="Trebuchet MS" panose="020B0603020202020204" pitchFamily="34" charset="0"/>
                        </a:rPr>
                        <a:t> </a:t>
                      </a:r>
                    </a:p>
                    <a:p>
                      <a:pPr algn="ctr">
                        <a:lnSpc>
                          <a:spcPct val="150000"/>
                        </a:lnSpc>
                        <a:spcBef>
                          <a:spcPts val="300"/>
                        </a:spcBef>
                      </a:pPr>
                      <a:r>
                        <a:rPr lang="en-US" sz="1400">
                          <a:solidFill>
                            <a:schemeClr val="tx1"/>
                          </a:solidFill>
                          <a:latin typeface="Trebuchet MS" panose="020B0603020202020204" pitchFamily="34" charset="0"/>
                        </a:rPr>
                        <a:t> </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alpha val="67000"/>
                      </a:scheme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lnSpc>
                          <a:spcPct val="150000"/>
                        </a:lnSpc>
                        <a:spcBef>
                          <a:spcPts val="300"/>
                        </a:spcBef>
                      </a:pPr>
                      <a:endParaRPr lang="en-US" sz="1400" dirty="0">
                        <a:solidFill>
                          <a:schemeClr val="tx1"/>
                        </a:solidFill>
                        <a:latin typeface="Trebuchet MS" panose="020B0603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alpha val="67000"/>
                      </a:schemeClr>
                    </a:solidFill>
                  </a:tcPr>
                </a:tc>
                <a:extLst>
                  <a:ext uri="{0D108BD9-81ED-4DB2-BD59-A6C34878D82A}">
                    <a16:rowId xmlns:a16="http://schemas.microsoft.com/office/drawing/2014/main" val="551491124"/>
                  </a:ext>
                </a:extLst>
              </a:tr>
            </a:tbl>
          </a:graphicData>
        </a:graphic>
      </p:graphicFrame>
      <p:sp>
        <p:nvSpPr>
          <p:cNvPr id="45" name="TextBox 44">
            <a:extLst>
              <a:ext uri="{FF2B5EF4-FFF2-40B4-BE49-F238E27FC236}">
                <a16:creationId xmlns:a16="http://schemas.microsoft.com/office/drawing/2014/main" id="{A542A83F-50F6-B21C-0785-8124E38A1BF1}"/>
              </a:ext>
            </a:extLst>
          </p:cNvPr>
          <p:cNvSpPr txBox="1"/>
          <p:nvPr/>
        </p:nvSpPr>
        <p:spPr>
          <a:xfrm>
            <a:off x="3206360" y="2269575"/>
            <a:ext cx="684000" cy="307777"/>
          </a:xfrm>
          <a:prstGeom prst="rect">
            <a:avLst/>
          </a:prstGeom>
          <a:solidFill>
            <a:schemeClr val="bg2">
              <a:lumMod val="9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Trebuchet MS" panose="020B0603020202020204" pitchFamily="34" charset="0"/>
              </a:rPr>
              <a:t>Q67H</a:t>
            </a:r>
          </a:p>
        </p:txBody>
      </p:sp>
      <p:sp>
        <p:nvSpPr>
          <p:cNvPr id="46" name="TextBox 45">
            <a:extLst>
              <a:ext uri="{FF2B5EF4-FFF2-40B4-BE49-F238E27FC236}">
                <a16:creationId xmlns:a16="http://schemas.microsoft.com/office/drawing/2014/main" id="{FB128BF2-D213-EEE5-8BAD-8B5A835562FA}"/>
              </a:ext>
            </a:extLst>
          </p:cNvPr>
          <p:cNvSpPr txBox="1"/>
          <p:nvPr/>
        </p:nvSpPr>
        <p:spPr>
          <a:xfrm>
            <a:off x="3206360" y="2632342"/>
            <a:ext cx="684000" cy="307777"/>
          </a:xfrm>
          <a:prstGeom prst="rect">
            <a:avLst/>
          </a:prstGeom>
          <a:solidFill>
            <a:schemeClr val="accent3">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Trebuchet MS" panose="020B0603020202020204" pitchFamily="34" charset="0"/>
              </a:rPr>
              <a:t>K70N</a:t>
            </a:r>
          </a:p>
        </p:txBody>
      </p:sp>
      <p:sp>
        <p:nvSpPr>
          <p:cNvPr id="47" name="TextBox 46">
            <a:extLst>
              <a:ext uri="{FF2B5EF4-FFF2-40B4-BE49-F238E27FC236}">
                <a16:creationId xmlns:a16="http://schemas.microsoft.com/office/drawing/2014/main" id="{3191E805-3753-0FF1-FDAF-00A16E17E41D}"/>
              </a:ext>
            </a:extLst>
          </p:cNvPr>
          <p:cNvSpPr txBox="1"/>
          <p:nvPr/>
        </p:nvSpPr>
        <p:spPr>
          <a:xfrm>
            <a:off x="3206360" y="2992923"/>
            <a:ext cx="684000" cy="307777"/>
          </a:xfrm>
          <a:prstGeom prst="rect">
            <a:avLst/>
          </a:prstGeom>
          <a:solidFill>
            <a:schemeClr val="accent5">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black"/>
                </a:solidFill>
                <a:effectLst/>
                <a:uLnTx/>
                <a:uFillTx/>
                <a:latin typeface="Trebuchet MS" panose="020B0603020202020204" pitchFamily="34" charset="0"/>
              </a:rPr>
              <a:t>M66I</a:t>
            </a:r>
            <a:endParaRPr kumimoji="0" lang="en-US" sz="1400" b="0" i="0" u="none" strike="noStrike" kern="0" cap="none" spc="0" normalizeH="0" baseline="0" noProof="0" dirty="0">
              <a:ln>
                <a:noFill/>
              </a:ln>
              <a:solidFill>
                <a:prstClr val="black"/>
              </a:solidFill>
              <a:effectLst/>
              <a:uLnTx/>
              <a:uFillTx/>
              <a:latin typeface="Trebuchet MS" panose="020B0603020202020204" pitchFamily="34" charset="0"/>
            </a:endParaRPr>
          </a:p>
        </p:txBody>
      </p:sp>
      <p:sp>
        <p:nvSpPr>
          <p:cNvPr id="48" name="TextBox 47">
            <a:extLst>
              <a:ext uri="{FF2B5EF4-FFF2-40B4-BE49-F238E27FC236}">
                <a16:creationId xmlns:a16="http://schemas.microsoft.com/office/drawing/2014/main" id="{7E625E61-0AF8-4E4F-6506-786C3BA4BFA3}"/>
              </a:ext>
            </a:extLst>
          </p:cNvPr>
          <p:cNvSpPr txBox="1"/>
          <p:nvPr/>
        </p:nvSpPr>
        <p:spPr>
          <a:xfrm>
            <a:off x="3206360" y="3357876"/>
            <a:ext cx="684000" cy="307777"/>
          </a:xfrm>
          <a:prstGeom prst="rect">
            <a:avLst/>
          </a:prstGeom>
          <a:solidFill>
            <a:schemeClr val="accent4">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Trebuchet MS" panose="020B0603020202020204" pitchFamily="34" charset="0"/>
              </a:rPr>
              <a:t>N74D</a:t>
            </a:r>
          </a:p>
        </p:txBody>
      </p:sp>
      <p:sp>
        <p:nvSpPr>
          <p:cNvPr id="49" name="TextBox 48">
            <a:extLst>
              <a:ext uri="{FF2B5EF4-FFF2-40B4-BE49-F238E27FC236}">
                <a16:creationId xmlns:a16="http://schemas.microsoft.com/office/drawing/2014/main" id="{8BB38AE1-30A6-DF52-75F1-6BA219A3585B}"/>
              </a:ext>
            </a:extLst>
          </p:cNvPr>
          <p:cNvSpPr txBox="1"/>
          <p:nvPr/>
        </p:nvSpPr>
        <p:spPr>
          <a:xfrm>
            <a:off x="3206360" y="3720642"/>
            <a:ext cx="684000" cy="307777"/>
          </a:xfrm>
          <a:prstGeom prst="rect">
            <a:avLst/>
          </a:prstGeom>
          <a:solidFill>
            <a:schemeClr val="bg2">
              <a:lumMod val="9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Trebuchet MS" panose="020B0603020202020204" pitchFamily="34" charset="0"/>
              </a:rPr>
              <a:t>Q67H</a:t>
            </a:r>
          </a:p>
        </p:txBody>
      </p:sp>
      <p:sp>
        <p:nvSpPr>
          <p:cNvPr id="52" name="TextBox 51">
            <a:extLst>
              <a:ext uri="{FF2B5EF4-FFF2-40B4-BE49-F238E27FC236}">
                <a16:creationId xmlns:a16="http://schemas.microsoft.com/office/drawing/2014/main" id="{9C7F3360-E7A5-FD45-C3FB-C292855E1F72}"/>
              </a:ext>
            </a:extLst>
          </p:cNvPr>
          <p:cNvSpPr txBox="1"/>
          <p:nvPr/>
        </p:nvSpPr>
        <p:spPr>
          <a:xfrm>
            <a:off x="7566363" y="2269575"/>
            <a:ext cx="684000" cy="307777"/>
          </a:xfrm>
          <a:prstGeom prst="rect">
            <a:avLst/>
          </a:prstGeom>
          <a:solidFill>
            <a:schemeClr val="accent5">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black"/>
                </a:solidFill>
                <a:effectLst/>
                <a:uLnTx/>
                <a:uFillTx/>
                <a:latin typeface="Trebuchet MS" panose="020B0603020202020204" pitchFamily="34" charset="0"/>
              </a:rPr>
              <a:t>M66I</a:t>
            </a:r>
          </a:p>
        </p:txBody>
      </p:sp>
      <p:sp>
        <p:nvSpPr>
          <p:cNvPr id="53" name="TextBox 52">
            <a:extLst>
              <a:ext uri="{FF2B5EF4-FFF2-40B4-BE49-F238E27FC236}">
                <a16:creationId xmlns:a16="http://schemas.microsoft.com/office/drawing/2014/main" id="{00D45248-F3BD-2B48-C96A-A5BC13E26C91}"/>
              </a:ext>
            </a:extLst>
          </p:cNvPr>
          <p:cNvSpPr txBox="1"/>
          <p:nvPr/>
        </p:nvSpPr>
        <p:spPr>
          <a:xfrm>
            <a:off x="9975662" y="2269575"/>
            <a:ext cx="684000" cy="307777"/>
          </a:xfrm>
          <a:prstGeom prst="rect">
            <a:avLst/>
          </a:prstGeom>
          <a:solidFill>
            <a:schemeClr val="accent6">
              <a:lumMod val="40000"/>
              <a:lumOff val="6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Trebuchet MS" panose="020B0603020202020204" pitchFamily="34" charset="0"/>
              </a:rPr>
              <a:t>A105T</a:t>
            </a:r>
          </a:p>
        </p:txBody>
      </p:sp>
      <p:sp>
        <p:nvSpPr>
          <p:cNvPr id="54" name="TextBox 53">
            <a:extLst>
              <a:ext uri="{FF2B5EF4-FFF2-40B4-BE49-F238E27FC236}">
                <a16:creationId xmlns:a16="http://schemas.microsoft.com/office/drawing/2014/main" id="{3B7DDEA2-3D8F-BCB6-BBB7-3D19861C56A7}"/>
              </a:ext>
            </a:extLst>
          </p:cNvPr>
          <p:cNvSpPr txBox="1"/>
          <p:nvPr/>
        </p:nvSpPr>
        <p:spPr>
          <a:xfrm>
            <a:off x="8369463" y="2269575"/>
            <a:ext cx="684000" cy="307777"/>
          </a:xfrm>
          <a:prstGeom prst="rect">
            <a:avLst/>
          </a:prstGeom>
          <a:solidFill>
            <a:srgbClr val="ACD1F5"/>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Trebuchet MS" panose="020B0603020202020204" pitchFamily="34" charset="0"/>
              </a:rPr>
              <a:t>Q67H</a:t>
            </a:r>
          </a:p>
        </p:txBody>
      </p:sp>
      <p:sp>
        <p:nvSpPr>
          <p:cNvPr id="55" name="TextBox 54">
            <a:extLst>
              <a:ext uri="{FF2B5EF4-FFF2-40B4-BE49-F238E27FC236}">
                <a16:creationId xmlns:a16="http://schemas.microsoft.com/office/drawing/2014/main" id="{FF09CE2F-23D1-F6F6-9684-950BA13EE60D}"/>
              </a:ext>
            </a:extLst>
          </p:cNvPr>
          <p:cNvSpPr txBox="1"/>
          <p:nvPr/>
        </p:nvSpPr>
        <p:spPr>
          <a:xfrm>
            <a:off x="9172563" y="2269575"/>
            <a:ext cx="684000" cy="307777"/>
          </a:xfrm>
          <a:prstGeom prst="rect">
            <a:avLst/>
          </a:prstGeom>
          <a:solidFill>
            <a:schemeClr val="accent4">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Trebuchet MS" panose="020B0603020202020204" pitchFamily="34" charset="0"/>
              </a:rPr>
              <a:t>N74D</a:t>
            </a:r>
          </a:p>
        </p:txBody>
      </p:sp>
      <p:sp>
        <p:nvSpPr>
          <p:cNvPr id="56" name="TextBox 55">
            <a:extLst>
              <a:ext uri="{FF2B5EF4-FFF2-40B4-BE49-F238E27FC236}">
                <a16:creationId xmlns:a16="http://schemas.microsoft.com/office/drawing/2014/main" id="{18B1FD93-5797-1C9A-2D32-934D00F43273}"/>
              </a:ext>
            </a:extLst>
          </p:cNvPr>
          <p:cNvSpPr txBox="1"/>
          <p:nvPr/>
        </p:nvSpPr>
        <p:spPr>
          <a:xfrm>
            <a:off x="7566363" y="2633561"/>
            <a:ext cx="684000" cy="307777"/>
          </a:xfrm>
          <a:prstGeom prst="rect">
            <a:avLst/>
          </a:prstGeom>
          <a:solidFill>
            <a:schemeClr val="accent5">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black"/>
                </a:solidFill>
                <a:effectLst/>
                <a:uLnTx/>
                <a:uFillTx/>
                <a:latin typeface="Trebuchet MS" panose="020B0603020202020204" pitchFamily="34" charset="0"/>
              </a:rPr>
              <a:t>M66I</a:t>
            </a:r>
          </a:p>
        </p:txBody>
      </p:sp>
      <p:sp>
        <p:nvSpPr>
          <p:cNvPr id="57" name="TextBox 56">
            <a:extLst>
              <a:ext uri="{FF2B5EF4-FFF2-40B4-BE49-F238E27FC236}">
                <a16:creationId xmlns:a16="http://schemas.microsoft.com/office/drawing/2014/main" id="{77E80FD2-629A-79BA-B7BD-97F783EB1C7E}"/>
              </a:ext>
            </a:extLst>
          </p:cNvPr>
          <p:cNvSpPr txBox="1"/>
          <p:nvPr/>
        </p:nvSpPr>
        <p:spPr>
          <a:xfrm>
            <a:off x="3206360" y="4230731"/>
            <a:ext cx="684000" cy="307777"/>
          </a:xfrm>
          <a:prstGeom prst="rect">
            <a:avLst/>
          </a:prstGeom>
          <a:solidFill>
            <a:schemeClr val="accent5">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Trebuchet MS" panose="020B0603020202020204" pitchFamily="34" charset="0"/>
              </a:rPr>
              <a:t>M66I</a:t>
            </a:r>
          </a:p>
        </p:txBody>
      </p:sp>
      <p:sp>
        <p:nvSpPr>
          <p:cNvPr id="58" name="TextBox 57">
            <a:extLst>
              <a:ext uri="{FF2B5EF4-FFF2-40B4-BE49-F238E27FC236}">
                <a16:creationId xmlns:a16="http://schemas.microsoft.com/office/drawing/2014/main" id="{C06CD8E9-EC44-5F06-BD97-0551A3F270C7}"/>
              </a:ext>
            </a:extLst>
          </p:cNvPr>
          <p:cNvSpPr txBox="1"/>
          <p:nvPr/>
        </p:nvSpPr>
        <p:spPr>
          <a:xfrm>
            <a:off x="4877763" y="4230731"/>
            <a:ext cx="684000" cy="307777"/>
          </a:xfrm>
          <a:prstGeom prst="rect">
            <a:avLst/>
          </a:prstGeom>
          <a:solidFill>
            <a:schemeClr val="accent6">
              <a:lumMod val="40000"/>
              <a:lumOff val="6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Trebuchet MS" panose="020B0603020202020204" pitchFamily="34" charset="0"/>
              </a:rPr>
              <a:t>A105T</a:t>
            </a:r>
          </a:p>
        </p:txBody>
      </p:sp>
      <p:sp>
        <p:nvSpPr>
          <p:cNvPr id="59" name="TextBox 58">
            <a:extLst>
              <a:ext uri="{FF2B5EF4-FFF2-40B4-BE49-F238E27FC236}">
                <a16:creationId xmlns:a16="http://schemas.microsoft.com/office/drawing/2014/main" id="{0B819705-2C0D-3F5A-4B24-ED59B0B0934D}"/>
              </a:ext>
            </a:extLst>
          </p:cNvPr>
          <p:cNvSpPr txBox="1"/>
          <p:nvPr/>
        </p:nvSpPr>
        <p:spPr>
          <a:xfrm>
            <a:off x="4042061" y="4230731"/>
            <a:ext cx="684000" cy="307777"/>
          </a:xfrm>
          <a:prstGeom prst="rect">
            <a:avLst/>
          </a:prstGeom>
          <a:solidFill>
            <a:schemeClr val="accent4">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black"/>
                </a:solidFill>
                <a:effectLst/>
                <a:uLnTx/>
                <a:uFillTx/>
                <a:latin typeface="Trebuchet MS" panose="020B0603020202020204" pitchFamily="34" charset="0"/>
              </a:rPr>
              <a:t>N74D</a:t>
            </a:r>
          </a:p>
        </p:txBody>
      </p:sp>
      <p:sp>
        <p:nvSpPr>
          <p:cNvPr id="60" name="TextBox 59">
            <a:extLst>
              <a:ext uri="{FF2B5EF4-FFF2-40B4-BE49-F238E27FC236}">
                <a16:creationId xmlns:a16="http://schemas.microsoft.com/office/drawing/2014/main" id="{3329B2E1-18C3-25F9-65C4-0B60D7216A10}"/>
              </a:ext>
            </a:extLst>
          </p:cNvPr>
          <p:cNvSpPr txBox="1"/>
          <p:nvPr/>
        </p:nvSpPr>
        <p:spPr>
          <a:xfrm>
            <a:off x="3206360" y="4587370"/>
            <a:ext cx="684000" cy="307777"/>
          </a:xfrm>
          <a:prstGeom prst="rect">
            <a:avLst/>
          </a:prstGeom>
          <a:solidFill>
            <a:schemeClr val="bg2">
              <a:lumMod val="9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Trebuchet MS" panose="020B0603020202020204" pitchFamily="34" charset="0"/>
              </a:rPr>
              <a:t>Q67H</a:t>
            </a:r>
          </a:p>
        </p:txBody>
      </p:sp>
      <p:sp>
        <p:nvSpPr>
          <p:cNvPr id="62" name="TextBox 61">
            <a:extLst>
              <a:ext uri="{FF2B5EF4-FFF2-40B4-BE49-F238E27FC236}">
                <a16:creationId xmlns:a16="http://schemas.microsoft.com/office/drawing/2014/main" id="{21BEC8C3-8EC4-380B-B1FA-2F6658531C14}"/>
              </a:ext>
            </a:extLst>
          </p:cNvPr>
          <p:cNvSpPr txBox="1"/>
          <p:nvPr/>
        </p:nvSpPr>
        <p:spPr>
          <a:xfrm>
            <a:off x="3206360" y="4943301"/>
            <a:ext cx="684000" cy="307777"/>
          </a:xfrm>
          <a:prstGeom prst="rect">
            <a:avLst/>
          </a:prstGeom>
          <a:solidFill>
            <a:schemeClr val="bg2">
              <a:lumMod val="9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Trebuchet MS" panose="020B0603020202020204" pitchFamily="34" charset="0"/>
              </a:rPr>
              <a:t>Q67K</a:t>
            </a:r>
          </a:p>
        </p:txBody>
      </p:sp>
      <p:sp>
        <p:nvSpPr>
          <p:cNvPr id="64" name="TextBox 63">
            <a:extLst>
              <a:ext uri="{FF2B5EF4-FFF2-40B4-BE49-F238E27FC236}">
                <a16:creationId xmlns:a16="http://schemas.microsoft.com/office/drawing/2014/main" id="{1E21FA8A-D49B-C979-4DE3-E4B1117EC6A9}"/>
              </a:ext>
            </a:extLst>
          </p:cNvPr>
          <p:cNvSpPr txBox="1"/>
          <p:nvPr/>
        </p:nvSpPr>
        <p:spPr>
          <a:xfrm>
            <a:off x="3206360" y="5303319"/>
            <a:ext cx="684000" cy="307777"/>
          </a:xfrm>
          <a:prstGeom prst="rect">
            <a:avLst/>
          </a:prstGeom>
          <a:solidFill>
            <a:schemeClr val="bg2">
              <a:lumMod val="9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black"/>
                </a:solidFill>
                <a:effectLst/>
                <a:uLnTx/>
                <a:uFillTx/>
                <a:latin typeface="Trebuchet MS" panose="020B0603020202020204" pitchFamily="34" charset="0"/>
              </a:rPr>
              <a:t>Q67H</a:t>
            </a:r>
          </a:p>
        </p:txBody>
      </p:sp>
      <p:sp>
        <p:nvSpPr>
          <p:cNvPr id="66" name="TextBox 65">
            <a:extLst>
              <a:ext uri="{FF2B5EF4-FFF2-40B4-BE49-F238E27FC236}">
                <a16:creationId xmlns:a16="http://schemas.microsoft.com/office/drawing/2014/main" id="{05464B53-050E-9775-573E-F53C6C821AE0}"/>
              </a:ext>
            </a:extLst>
          </p:cNvPr>
          <p:cNvSpPr txBox="1"/>
          <p:nvPr/>
        </p:nvSpPr>
        <p:spPr>
          <a:xfrm>
            <a:off x="3206360" y="5678606"/>
            <a:ext cx="684000" cy="307777"/>
          </a:xfrm>
          <a:prstGeom prst="rect">
            <a:avLst/>
          </a:prstGeom>
          <a:solidFill>
            <a:schemeClr val="bg2">
              <a:lumMod val="9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Trebuchet MS" panose="020B0603020202020204" pitchFamily="34" charset="0"/>
              </a:rPr>
              <a:t>Q67H</a:t>
            </a:r>
          </a:p>
        </p:txBody>
      </p:sp>
      <p:sp>
        <p:nvSpPr>
          <p:cNvPr id="67" name="TextBox 66">
            <a:extLst>
              <a:ext uri="{FF2B5EF4-FFF2-40B4-BE49-F238E27FC236}">
                <a16:creationId xmlns:a16="http://schemas.microsoft.com/office/drawing/2014/main" id="{DAE829F5-1F88-38C4-3393-AC4BB87C00D5}"/>
              </a:ext>
            </a:extLst>
          </p:cNvPr>
          <p:cNvSpPr txBox="1"/>
          <p:nvPr/>
        </p:nvSpPr>
        <p:spPr>
          <a:xfrm>
            <a:off x="4042061" y="5676282"/>
            <a:ext cx="684000" cy="307777"/>
          </a:xfrm>
          <a:prstGeom prst="rect">
            <a:avLst/>
          </a:prstGeom>
          <a:solidFill>
            <a:schemeClr val="accent3">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Trebuchet MS" panose="020B0603020202020204" pitchFamily="34" charset="0"/>
              </a:rPr>
              <a:t>K70R</a:t>
            </a:r>
          </a:p>
        </p:txBody>
      </p:sp>
      <p:sp>
        <p:nvSpPr>
          <p:cNvPr id="70" name="TextBox 69">
            <a:extLst>
              <a:ext uri="{FF2B5EF4-FFF2-40B4-BE49-F238E27FC236}">
                <a16:creationId xmlns:a16="http://schemas.microsoft.com/office/drawing/2014/main" id="{AF4D854D-43EF-27B2-A53A-7F29FC0256EE}"/>
              </a:ext>
            </a:extLst>
          </p:cNvPr>
          <p:cNvSpPr txBox="1"/>
          <p:nvPr/>
        </p:nvSpPr>
        <p:spPr>
          <a:xfrm>
            <a:off x="7564904" y="4230731"/>
            <a:ext cx="684000" cy="307777"/>
          </a:xfrm>
          <a:prstGeom prst="rect">
            <a:avLst/>
          </a:prstGeom>
          <a:solidFill>
            <a:schemeClr val="accent5">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black"/>
                </a:solidFill>
                <a:effectLst/>
                <a:uLnTx/>
                <a:uFillTx/>
                <a:latin typeface="Trebuchet MS" panose="020B0603020202020204" pitchFamily="34" charset="0"/>
              </a:rPr>
              <a:t>M66I</a:t>
            </a:r>
          </a:p>
        </p:txBody>
      </p:sp>
      <p:sp>
        <p:nvSpPr>
          <p:cNvPr id="71" name="TextBox 70">
            <a:extLst>
              <a:ext uri="{FF2B5EF4-FFF2-40B4-BE49-F238E27FC236}">
                <a16:creationId xmlns:a16="http://schemas.microsoft.com/office/drawing/2014/main" id="{F58687E3-FC35-2595-D80B-D6AAB23F80E3}"/>
              </a:ext>
            </a:extLst>
          </p:cNvPr>
          <p:cNvSpPr txBox="1"/>
          <p:nvPr/>
        </p:nvSpPr>
        <p:spPr>
          <a:xfrm>
            <a:off x="7564904" y="4587370"/>
            <a:ext cx="684000" cy="307777"/>
          </a:xfrm>
          <a:prstGeom prst="rect">
            <a:avLst/>
          </a:prstGeom>
          <a:solidFill>
            <a:schemeClr val="accent5">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black"/>
                </a:solidFill>
                <a:effectLst/>
                <a:uLnTx/>
                <a:uFillTx/>
                <a:latin typeface="Trebuchet MS" panose="020B0603020202020204" pitchFamily="34" charset="0"/>
              </a:rPr>
              <a:t>M66I</a:t>
            </a:r>
          </a:p>
        </p:txBody>
      </p:sp>
      <p:sp>
        <p:nvSpPr>
          <p:cNvPr id="72" name="TextBox 71">
            <a:extLst>
              <a:ext uri="{FF2B5EF4-FFF2-40B4-BE49-F238E27FC236}">
                <a16:creationId xmlns:a16="http://schemas.microsoft.com/office/drawing/2014/main" id="{4FED0295-E75D-8AC8-363D-22911C4722A6}"/>
              </a:ext>
            </a:extLst>
          </p:cNvPr>
          <p:cNvSpPr txBox="1"/>
          <p:nvPr/>
        </p:nvSpPr>
        <p:spPr>
          <a:xfrm>
            <a:off x="8362552" y="4230731"/>
            <a:ext cx="684000" cy="307777"/>
          </a:xfrm>
          <a:prstGeom prst="rect">
            <a:avLst/>
          </a:prstGeom>
          <a:solidFill>
            <a:schemeClr val="accent6">
              <a:lumMod val="40000"/>
              <a:lumOff val="6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black"/>
                </a:solidFill>
                <a:effectLst/>
                <a:uLnTx/>
                <a:uFillTx/>
                <a:latin typeface="Trebuchet MS" panose="020B0603020202020204" pitchFamily="34" charset="0"/>
              </a:rPr>
              <a:t>A105T</a:t>
            </a:r>
          </a:p>
        </p:txBody>
      </p:sp>
      <p:sp>
        <p:nvSpPr>
          <p:cNvPr id="4" name="Slide Number Placeholder 3">
            <a:extLst>
              <a:ext uri="{FF2B5EF4-FFF2-40B4-BE49-F238E27FC236}">
                <a16:creationId xmlns:a16="http://schemas.microsoft.com/office/drawing/2014/main" id="{BA472C46-AAA4-427A-869A-59C4D1243C8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BE16F37-D63B-443C-96C0-C234F1098F79}" type="slidenum">
              <a:rPr kumimoji="0" lang="en-US" sz="1200" b="0" i="0" u="none" strike="noStrike" kern="1200" cap="none" spc="0" normalizeH="0" baseline="0" noProof="0" smtClean="0">
                <a:ln>
                  <a:noFill/>
                </a:ln>
                <a:solidFill>
                  <a:srgbClr val="000000">
                    <a:tint val="75000"/>
                  </a:srgb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srgbClr val="000000">
                  <a:tint val="75000"/>
                </a:srgbClr>
              </a:solidFill>
              <a:effectLst/>
              <a:uLnTx/>
              <a:uFillTx/>
              <a:latin typeface="Arial"/>
              <a:ea typeface="+mn-ea"/>
              <a:cs typeface="+mn-cs"/>
            </a:endParaRPr>
          </a:p>
        </p:txBody>
      </p:sp>
      <p:sp>
        <p:nvSpPr>
          <p:cNvPr id="7" name="Title 6">
            <a:extLst>
              <a:ext uri="{FF2B5EF4-FFF2-40B4-BE49-F238E27FC236}">
                <a16:creationId xmlns:a16="http://schemas.microsoft.com/office/drawing/2014/main" id="{4EB9176F-E90C-4736-AFD3-DAB752A229AC}"/>
              </a:ext>
            </a:extLst>
          </p:cNvPr>
          <p:cNvSpPr>
            <a:spLocks noGrp="1"/>
          </p:cNvSpPr>
          <p:nvPr>
            <p:ph type="title"/>
          </p:nvPr>
        </p:nvSpPr>
        <p:spPr/>
        <p:txBody>
          <a:bodyPr/>
          <a:lstStyle/>
          <a:p>
            <a:r>
              <a:rPr lang="en-GB" dirty="0">
                <a:latin typeface="Trebuchet MS" panose="020B0603020202020204" pitchFamily="34" charset="0"/>
              </a:rPr>
              <a:t>Summary </a:t>
            </a:r>
            <a:r>
              <a:rPr lang="en-GB">
                <a:latin typeface="Trebuchet MS" panose="020B0603020202020204" pitchFamily="34" charset="0"/>
              </a:rPr>
              <a:t>of Participants with LEN RAMs</a:t>
            </a:r>
            <a:br>
              <a:rPr lang="en-GB">
                <a:latin typeface="Trebuchet MS" panose="020B0603020202020204" pitchFamily="34" charset="0"/>
              </a:rPr>
            </a:br>
            <a:r>
              <a:rPr lang="en-GB">
                <a:latin typeface="Trebuchet MS" panose="020B0603020202020204" pitchFamily="34" charset="0"/>
              </a:rPr>
              <a:t>Through Week 104 (n=14)</a:t>
            </a:r>
            <a:endParaRPr lang="en-US" dirty="0">
              <a:latin typeface="Trebuchet MS" panose="020B0603020202020204" pitchFamily="34" charset="0"/>
            </a:endParaRPr>
          </a:p>
        </p:txBody>
      </p:sp>
      <p:sp>
        <p:nvSpPr>
          <p:cNvPr id="88" name="Text Placeholder 10">
            <a:extLst>
              <a:ext uri="{FF2B5EF4-FFF2-40B4-BE49-F238E27FC236}">
                <a16:creationId xmlns:a16="http://schemas.microsoft.com/office/drawing/2014/main" id="{497CE98B-505F-83CC-01EE-FFCAAE3A26C5}"/>
              </a:ext>
            </a:extLst>
          </p:cNvPr>
          <p:cNvSpPr>
            <a:spLocks noGrp="1"/>
          </p:cNvSpPr>
          <p:nvPr>
            <p:ph type="body" sz="quarter" idx="11"/>
          </p:nvPr>
        </p:nvSpPr>
        <p:spPr>
          <a:xfrm>
            <a:off x="826248" y="6247305"/>
            <a:ext cx="10654552" cy="457200"/>
          </a:xfrm>
        </p:spPr>
        <p:txBody>
          <a:bodyPr/>
          <a:lstStyle/>
          <a:p>
            <a:r>
              <a:rPr lang="en-GB" sz="900" dirty="0">
                <a:solidFill>
                  <a:schemeClr val="tx1"/>
                </a:solidFill>
                <a:latin typeface="Trebuchet MS" panose="020B0603020202020204" pitchFamily="34" charset="0"/>
              </a:rPr>
              <a:t>LEN, lenacapavir; OBR, optimized background regimen; RAM, resistance-associated mutation; VF, virologic failure.</a:t>
            </a:r>
            <a:endParaRPr lang="en-US" sz="900" dirty="0">
              <a:solidFill>
                <a:schemeClr val="tx1"/>
              </a:solidFill>
              <a:latin typeface="Trebuchet MS" panose="020B0603020202020204" pitchFamily="34" charset="0"/>
            </a:endParaRPr>
          </a:p>
        </p:txBody>
      </p:sp>
      <p:sp>
        <p:nvSpPr>
          <p:cNvPr id="50" name="TextBox 49">
            <a:extLst>
              <a:ext uri="{FF2B5EF4-FFF2-40B4-BE49-F238E27FC236}">
                <a16:creationId xmlns:a16="http://schemas.microsoft.com/office/drawing/2014/main" id="{D3BD6AFB-0BEC-45DE-692B-32DD31080791}"/>
              </a:ext>
            </a:extLst>
          </p:cNvPr>
          <p:cNvSpPr txBox="1"/>
          <p:nvPr/>
        </p:nvSpPr>
        <p:spPr>
          <a:xfrm>
            <a:off x="4064195" y="2992923"/>
            <a:ext cx="684000" cy="307777"/>
          </a:xfrm>
          <a:prstGeom prst="rect">
            <a:avLst/>
          </a:prstGeom>
          <a:solidFill>
            <a:schemeClr val="accent3">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black"/>
                </a:solidFill>
                <a:effectLst/>
                <a:uLnTx/>
                <a:uFillTx/>
                <a:latin typeface="Trebuchet MS" panose="020B0603020202020204" pitchFamily="34" charset="0"/>
              </a:rPr>
              <a:t>K70S</a:t>
            </a:r>
          </a:p>
        </p:txBody>
      </p:sp>
      <p:sp>
        <p:nvSpPr>
          <p:cNvPr id="51" name="TextBox 50">
            <a:extLst>
              <a:ext uri="{FF2B5EF4-FFF2-40B4-BE49-F238E27FC236}">
                <a16:creationId xmlns:a16="http://schemas.microsoft.com/office/drawing/2014/main" id="{56EFF3B5-B40C-DF38-E514-BED6C750C199}"/>
              </a:ext>
            </a:extLst>
          </p:cNvPr>
          <p:cNvSpPr txBox="1"/>
          <p:nvPr/>
        </p:nvSpPr>
        <p:spPr>
          <a:xfrm>
            <a:off x="8364011" y="2633561"/>
            <a:ext cx="684000" cy="307777"/>
          </a:xfrm>
          <a:prstGeom prst="rect">
            <a:avLst/>
          </a:prstGeom>
          <a:solidFill>
            <a:schemeClr val="accent1">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black"/>
                </a:solidFill>
                <a:effectLst/>
                <a:uLnTx/>
                <a:uFillTx/>
                <a:latin typeface="Trebuchet MS" panose="020B0603020202020204" pitchFamily="34" charset="0"/>
              </a:rPr>
              <a:t>T107A</a:t>
            </a:r>
          </a:p>
        </p:txBody>
      </p:sp>
      <p:sp>
        <p:nvSpPr>
          <p:cNvPr id="61" name="TextBox 60">
            <a:extLst>
              <a:ext uri="{FF2B5EF4-FFF2-40B4-BE49-F238E27FC236}">
                <a16:creationId xmlns:a16="http://schemas.microsoft.com/office/drawing/2014/main" id="{7F377B93-1393-D334-DCC1-C6FE24639D00}"/>
              </a:ext>
            </a:extLst>
          </p:cNvPr>
          <p:cNvSpPr txBox="1"/>
          <p:nvPr/>
        </p:nvSpPr>
        <p:spPr>
          <a:xfrm>
            <a:off x="4042061" y="4587370"/>
            <a:ext cx="684000" cy="307777"/>
          </a:xfrm>
          <a:prstGeom prst="rect">
            <a:avLst/>
          </a:prstGeom>
          <a:solidFill>
            <a:schemeClr val="accent3">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black"/>
                </a:solidFill>
                <a:effectLst/>
                <a:uLnTx/>
                <a:uFillTx/>
                <a:latin typeface="Trebuchet MS" panose="020B0603020202020204" pitchFamily="34" charset="0"/>
              </a:rPr>
              <a:t>K70R</a:t>
            </a:r>
          </a:p>
        </p:txBody>
      </p:sp>
      <p:sp>
        <p:nvSpPr>
          <p:cNvPr id="63" name="TextBox 62">
            <a:extLst>
              <a:ext uri="{FF2B5EF4-FFF2-40B4-BE49-F238E27FC236}">
                <a16:creationId xmlns:a16="http://schemas.microsoft.com/office/drawing/2014/main" id="{A45D7AA9-1CF5-D936-6D16-7240C0FFF249}"/>
              </a:ext>
            </a:extLst>
          </p:cNvPr>
          <p:cNvSpPr txBox="1"/>
          <p:nvPr/>
        </p:nvSpPr>
        <p:spPr>
          <a:xfrm>
            <a:off x="4042061" y="4941494"/>
            <a:ext cx="684000" cy="307777"/>
          </a:xfrm>
          <a:prstGeom prst="rect">
            <a:avLst/>
          </a:prstGeom>
          <a:solidFill>
            <a:schemeClr val="accent3">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Trebuchet MS" panose="020B0603020202020204" pitchFamily="34" charset="0"/>
              </a:rPr>
              <a:t>K70H</a:t>
            </a:r>
          </a:p>
        </p:txBody>
      </p:sp>
      <p:sp>
        <p:nvSpPr>
          <p:cNvPr id="65" name="TextBox 64">
            <a:extLst>
              <a:ext uri="{FF2B5EF4-FFF2-40B4-BE49-F238E27FC236}">
                <a16:creationId xmlns:a16="http://schemas.microsoft.com/office/drawing/2014/main" id="{E74E2065-F9F0-14A4-1258-D16FD92B2AA2}"/>
              </a:ext>
            </a:extLst>
          </p:cNvPr>
          <p:cNvSpPr txBox="1"/>
          <p:nvPr/>
        </p:nvSpPr>
        <p:spPr>
          <a:xfrm>
            <a:off x="4042061" y="5301917"/>
            <a:ext cx="684000" cy="307777"/>
          </a:xfrm>
          <a:prstGeom prst="rect">
            <a:avLst/>
          </a:prstGeom>
          <a:solidFill>
            <a:schemeClr val="accent3">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black"/>
                </a:solidFill>
                <a:effectLst/>
                <a:uLnTx/>
                <a:uFillTx/>
                <a:latin typeface="Trebuchet MS" panose="020B0603020202020204" pitchFamily="34" charset="0"/>
              </a:rPr>
              <a:t>K70R</a:t>
            </a:r>
          </a:p>
        </p:txBody>
      </p:sp>
      <p:sp>
        <p:nvSpPr>
          <p:cNvPr id="8" name="TextBox 7">
            <a:extLst>
              <a:ext uri="{FF2B5EF4-FFF2-40B4-BE49-F238E27FC236}">
                <a16:creationId xmlns:a16="http://schemas.microsoft.com/office/drawing/2014/main" id="{0AD87B5A-E186-06A4-5CA3-A2BC46959BD7}"/>
              </a:ext>
            </a:extLst>
          </p:cNvPr>
          <p:cNvSpPr txBox="1"/>
          <p:nvPr/>
        </p:nvSpPr>
        <p:spPr>
          <a:xfrm>
            <a:off x="4069960" y="2626356"/>
            <a:ext cx="684000" cy="307777"/>
          </a:xfrm>
          <a:prstGeom prst="rect">
            <a:avLst/>
          </a:prstGeom>
          <a:solidFill>
            <a:schemeClr val="accent4">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black"/>
                </a:solidFill>
                <a:effectLst/>
                <a:uLnTx/>
                <a:uFillTx/>
                <a:latin typeface="Trebuchet MS" panose="020B0603020202020204" pitchFamily="34" charset="0"/>
              </a:rPr>
              <a:t>N74K</a:t>
            </a:r>
            <a:endParaRPr kumimoji="0" lang="en-US" sz="1400" b="0" i="0" u="none" strike="noStrike" kern="0" cap="none" spc="0" normalizeH="0" baseline="0" noProof="0" dirty="0">
              <a:ln>
                <a:noFill/>
              </a:ln>
              <a:solidFill>
                <a:prstClr val="black"/>
              </a:solidFill>
              <a:effectLst/>
              <a:uLnTx/>
              <a:uFillTx/>
              <a:latin typeface="Trebuchet MS" panose="020B0603020202020204" pitchFamily="34" charset="0"/>
            </a:endParaRPr>
          </a:p>
        </p:txBody>
      </p:sp>
      <p:sp>
        <p:nvSpPr>
          <p:cNvPr id="68" name="TextBox 67">
            <a:extLst>
              <a:ext uri="{FF2B5EF4-FFF2-40B4-BE49-F238E27FC236}">
                <a16:creationId xmlns:a16="http://schemas.microsoft.com/office/drawing/2014/main" id="{C505F8B5-341D-AE08-3C26-C322F9CF344C}"/>
              </a:ext>
            </a:extLst>
          </p:cNvPr>
          <p:cNvSpPr txBox="1"/>
          <p:nvPr/>
        </p:nvSpPr>
        <p:spPr>
          <a:xfrm>
            <a:off x="4877762" y="5301917"/>
            <a:ext cx="684000" cy="307777"/>
          </a:xfrm>
          <a:prstGeom prst="rect">
            <a:avLst/>
          </a:prstGeom>
          <a:solidFill>
            <a:schemeClr val="accent1">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Trebuchet MS" panose="020B0603020202020204" pitchFamily="34" charset="0"/>
              </a:rPr>
              <a:t>T107N</a:t>
            </a:r>
          </a:p>
        </p:txBody>
      </p:sp>
      <p:sp>
        <p:nvSpPr>
          <p:cNvPr id="69" name="TextBox 68">
            <a:extLst>
              <a:ext uri="{FF2B5EF4-FFF2-40B4-BE49-F238E27FC236}">
                <a16:creationId xmlns:a16="http://schemas.microsoft.com/office/drawing/2014/main" id="{BE78D0A0-6211-3CE1-6BB9-A6E8CD578BF5}"/>
              </a:ext>
            </a:extLst>
          </p:cNvPr>
          <p:cNvSpPr txBox="1"/>
          <p:nvPr/>
        </p:nvSpPr>
        <p:spPr>
          <a:xfrm>
            <a:off x="4877763" y="4587370"/>
            <a:ext cx="684000" cy="307777"/>
          </a:xfrm>
          <a:prstGeom prst="rect">
            <a:avLst/>
          </a:prstGeom>
          <a:solidFill>
            <a:schemeClr val="accent6">
              <a:lumMod val="40000"/>
              <a:lumOff val="6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Trebuchet MS" panose="020B0603020202020204" pitchFamily="34" charset="0"/>
              </a:rPr>
              <a:t>A105T</a:t>
            </a:r>
          </a:p>
        </p:txBody>
      </p:sp>
      <p:sp>
        <p:nvSpPr>
          <p:cNvPr id="73" name="TextBox 72">
            <a:extLst>
              <a:ext uri="{FF2B5EF4-FFF2-40B4-BE49-F238E27FC236}">
                <a16:creationId xmlns:a16="http://schemas.microsoft.com/office/drawing/2014/main" id="{4A871357-3E31-77B8-277E-A75594A88AFF}"/>
              </a:ext>
            </a:extLst>
          </p:cNvPr>
          <p:cNvSpPr txBox="1"/>
          <p:nvPr/>
        </p:nvSpPr>
        <p:spPr>
          <a:xfrm>
            <a:off x="8368004" y="4587370"/>
            <a:ext cx="684000" cy="307777"/>
          </a:xfrm>
          <a:prstGeom prst="rect">
            <a:avLst/>
          </a:prstGeom>
          <a:solidFill>
            <a:srgbClr val="ACD1F5"/>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black"/>
                </a:solidFill>
                <a:effectLst/>
                <a:uLnTx/>
                <a:uFillTx/>
                <a:latin typeface="Trebuchet MS" panose="020B0603020202020204" pitchFamily="34" charset="0"/>
              </a:rPr>
              <a:t>Q67H</a:t>
            </a:r>
          </a:p>
        </p:txBody>
      </p:sp>
      <p:sp>
        <p:nvSpPr>
          <p:cNvPr id="74" name="TextBox 73">
            <a:extLst>
              <a:ext uri="{FF2B5EF4-FFF2-40B4-BE49-F238E27FC236}">
                <a16:creationId xmlns:a16="http://schemas.microsoft.com/office/drawing/2014/main" id="{F9E3866C-3D2B-55C5-B817-C006ACD9DF74}"/>
              </a:ext>
            </a:extLst>
          </p:cNvPr>
          <p:cNvSpPr txBox="1"/>
          <p:nvPr/>
        </p:nvSpPr>
        <p:spPr>
          <a:xfrm>
            <a:off x="9171104" y="4587370"/>
            <a:ext cx="684000" cy="307777"/>
          </a:xfrm>
          <a:prstGeom prst="rect">
            <a:avLst/>
          </a:prstGeom>
          <a:solidFill>
            <a:schemeClr val="accent3">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a:ln>
                  <a:noFill/>
                </a:ln>
                <a:solidFill>
                  <a:prstClr val="black"/>
                </a:solidFill>
                <a:effectLst/>
                <a:uLnTx/>
                <a:uFillTx/>
                <a:latin typeface="Trebuchet MS" panose="020B0603020202020204" pitchFamily="34" charset="0"/>
              </a:rPr>
              <a:t>K70R</a:t>
            </a:r>
          </a:p>
        </p:txBody>
      </p:sp>
      <p:sp>
        <p:nvSpPr>
          <p:cNvPr id="75" name="TextBox 74">
            <a:extLst>
              <a:ext uri="{FF2B5EF4-FFF2-40B4-BE49-F238E27FC236}">
                <a16:creationId xmlns:a16="http://schemas.microsoft.com/office/drawing/2014/main" id="{DA8F27D2-A9DB-D0F7-1DC7-8F2C3653C8D9}"/>
              </a:ext>
            </a:extLst>
          </p:cNvPr>
          <p:cNvSpPr txBox="1"/>
          <p:nvPr/>
        </p:nvSpPr>
        <p:spPr>
          <a:xfrm>
            <a:off x="9974203" y="4587370"/>
            <a:ext cx="684000" cy="307777"/>
          </a:xfrm>
          <a:prstGeom prst="rect">
            <a:avLst/>
          </a:prstGeom>
          <a:solidFill>
            <a:schemeClr val="accent1">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Trebuchet MS" panose="020B0603020202020204" pitchFamily="34" charset="0"/>
              </a:rPr>
              <a:t>T107C</a:t>
            </a:r>
          </a:p>
        </p:txBody>
      </p:sp>
      <p:sp>
        <p:nvSpPr>
          <p:cNvPr id="2" name="TextBox 1">
            <a:extLst>
              <a:ext uri="{FF2B5EF4-FFF2-40B4-BE49-F238E27FC236}">
                <a16:creationId xmlns:a16="http://schemas.microsoft.com/office/drawing/2014/main" id="{78B68310-AD2A-F580-4CAA-E4D40C1CB721}"/>
              </a:ext>
            </a:extLst>
          </p:cNvPr>
          <p:cNvSpPr txBox="1"/>
          <p:nvPr/>
        </p:nvSpPr>
        <p:spPr>
          <a:xfrm>
            <a:off x="9358004" y="3126551"/>
            <a:ext cx="1232397" cy="715089"/>
          </a:xfrm>
          <a:prstGeom prst="roundRect">
            <a:avLst/>
          </a:prstGeom>
          <a:noFill/>
          <a:ln w="28575">
            <a:solidFill>
              <a:schemeClr val="accent3"/>
            </a:solidFill>
          </a:ln>
        </p:spPr>
        <p:txBody>
          <a:bodyPr wrap="square">
            <a:spAutoFit/>
          </a:bodyPr>
          <a:lstStyle/>
          <a:p>
            <a:pPr algn="ctr"/>
            <a:r>
              <a:rPr lang="en-GB" sz="1800">
                <a:latin typeface="Trebuchet MS" panose="020B0603020202020204" pitchFamily="34" charset="0"/>
              </a:rPr>
              <a:t>With OBR Change</a:t>
            </a:r>
            <a:endParaRPr lang="en-US"/>
          </a:p>
        </p:txBody>
      </p:sp>
      <p:sp>
        <p:nvSpPr>
          <p:cNvPr id="5" name="TextBox 4">
            <a:extLst>
              <a:ext uri="{FF2B5EF4-FFF2-40B4-BE49-F238E27FC236}">
                <a16:creationId xmlns:a16="http://schemas.microsoft.com/office/drawing/2014/main" id="{CA2623A6-9D82-25C4-EDFB-8FFC8FAD896D}"/>
              </a:ext>
            </a:extLst>
          </p:cNvPr>
          <p:cNvSpPr txBox="1"/>
          <p:nvPr/>
        </p:nvSpPr>
        <p:spPr>
          <a:xfrm>
            <a:off x="2685619" y="2135511"/>
            <a:ext cx="442211" cy="455959"/>
          </a:xfrm>
          <a:prstGeom prst="rect">
            <a:avLst/>
          </a:prstGeom>
          <a:noFill/>
        </p:spPr>
        <p:txBody>
          <a:bodyPr wrap="square">
            <a:spAutoFit/>
          </a:bodyPr>
          <a:lstStyle/>
          <a:p>
            <a:pPr>
              <a:lnSpc>
                <a:spcPct val="150000"/>
              </a:lnSpc>
            </a:pPr>
            <a:r>
              <a:rPr lang="en-US" dirty="0">
                <a:latin typeface="Trebuchet MS" panose="020B0603020202020204" pitchFamily="34" charset="0"/>
              </a:rPr>
              <a:t>1.</a:t>
            </a:r>
            <a:endParaRPr lang="en-US" dirty="0">
              <a:latin typeface="MS Shell Dlg 2" panose="020B0604030504040204" pitchFamily="34" charset="0"/>
            </a:endParaRPr>
          </a:p>
        </p:txBody>
      </p:sp>
      <p:sp>
        <p:nvSpPr>
          <p:cNvPr id="9" name="TextBox 8">
            <a:extLst>
              <a:ext uri="{FF2B5EF4-FFF2-40B4-BE49-F238E27FC236}">
                <a16:creationId xmlns:a16="http://schemas.microsoft.com/office/drawing/2014/main" id="{7366CF90-C38B-9E4E-35DB-CF96242700F4}"/>
              </a:ext>
            </a:extLst>
          </p:cNvPr>
          <p:cNvSpPr txBox="1"/>
          <p:nvPr/>
        </p:nvSpPr>
        <p:spPr>
          <a:xfrm>
            <a:off x="2696376" y="2502844"/>
            <a:ext cx="442211" cy="455959"/>
          </a:xfrm>
          <a:prstGeom prst="rect">
            <a:avLst/>
          </a:prstGeom>
          <a:noFill/>
        </p:spPr>
        <p:txBody>
          <a:bodyPr wrap="square">
            <a:spAutoFit/>
          </a:bodyPr>
          <a:lstStyle/>
          <a:p>
            <a:pPr>
              <a:lnSpc>
                <a:spcPct val="150000"/>
              </a:lnSpc>
            </a:pPr>
            <a:r>
              <a:rPr lang="en-US" dirty="0">
                <a:latin typeface="Trebuchet MS" panose="020B0603020202020204" pitchFamily="34" charset="0"/>
              </a:rPr>
              <a:t>2.</a:t>
            </a:r>
            <a:endParaRPr lang="en-US" dirty="0">
              <a:latin typeface="MS Shell Dlg 2" panose="020B0604030504040204" pitchFamily="34" charset="0"/>
            </a:endParaRPr>
          </a:p>
        </p:txBody>
      </p:sp>
      <p:sp>
        <p:nvSpPr>
          <p:cNvPr id="10" name="TextBox 9">
            <a:extLst>
              <a:ext uri="{FF2B5EF4-FFF2-40B4-BE49-F238E27FC236}">
                <a16:creationId xmlns:a16="http://schemas.microsoft.com/office/drawing/2014/main" id="{51E0FC79-7E25-4E0A-86AB-2F57B4BE51AE}"/>
              </a:ext>
            </a:extLst>
          </p:cNvPr>
          <p:cNvSpPr txBox="1"/>
          <p:nvPr/>
        </p:nvSpPr>
        <p:spPr>
          <a:xfrm>
            <a:off x="2696376" y="2876339"/>
            <a:ext cx="442211" cy="455959"/>
          </a:xfrm>
          <a:prstGeom prst="rect">
            <a:avLst/>
          </a:prstGeom>
          <a:noFill/>
        </p:spPr>
        <p:txBody>
          <a:bodyPr wrap="square">
            <a:spAutoFit/>
          </a:bodyPr>
          <a:lstStyle/>
          <a:p>
            <a:pPr>
              <a:lnSpc>
                <a:spcPct val="150000"/>
              </a:lnSpc>
            </a:pPr>
            <a:r>
              <a:rPr lang="en-US" dirty="0">
                <a:latin typeface="Trebuchet MS" panose="020B0603020202020204" pitchFamily="34" charset="0"/>
              </a:rPr>
              <a:t>3.</a:t>
            </a:r>
            <a:endParaRPr lang="en-US" dirty="0">
              <a:latin typeface="MS Shell Dlg 2" panose="020B0604030504040204" pitchFamily="34" charset="0"/>
            </a:endParaRPr>
          </a:p>
        </p:txBody>
      </p:sp>
      <p:sp>
        <p:nvSpPr>
          <p:cNvPr id="11" name="TextBox 10">
            <a:extLst>
              <a:ext uri="{FF2B5EF4-FFF2-40B4-BE49-F238E27FC236}">
                <a16:creationId xmlns:a16="http://schemas.microsoft.com/office/drawing/2014/main" id="{4ADF70E3-2084-5DE2-D932-7F1AEE3CB1E4}"/>
              </a:ext>
            </a:extLst>
          </p:cNvPr>
          <p:cNvSpPr txBox="1"/>
          <p:nvPr/>
        </p:nvSpPr>
        <p:spPr>
          <a:xfrm>
            <a:off x="2696376" y="3231857"/>
            <a:ext cx="442211" cy="455959"/>
          </a:xfrm>
          <a:prstGeom prst="rect">
            <a:avLst/>
          </a:prstGeom>
          <a:noFill/>
        </p:spPr>
        <p:txBody>
          <a:bodyPr wrap="square">
            <a:spAutoFit/>
          </a:bodyPr>
          <a:lstStyle/>
          <a:p>
            <a:pPr>
              <a:lnSpc>
                <a:spcPct val="150000"/>
              </a:lnSpc>
            </a:pPr>
            <a:r>
              <a:rPr lang="en-US">
                <a:latin typeface="Trebuchet MS" panose="020B0603020202020204" pitchFamily="34" charset="0"/>
              </a:rPr>
              <a:t>4.</a:t>
            </a:r>
            <a:endParaRPr lang="en-US">
              <a:latin typeface="MS Shell Dlg 2" panose="020B0604030504040204" pitchFamily="34" charset="0"/>
            </a:endParaRPr>
          </a:p>
        </p:txBody>
      </p:sp>
      <p:sp>
        <p:nvSpPr>
          <p:cNvPr id="12" name="TextBox 11">
            <a:extLst>
              <a:ext uri="{FF2B5EF4-FFF2-40B4-BE49-F238E27FC236}">
                <a16:creationId xmlns:a16="http://schemas.microsoft.com/office/drawing/2014/main" id="{0E06C044-6025-6563-6896-65E35681C8C2}"/>
              </a:ext>
            </a:extLst>
          </p:cNvPr>
          <p:cNvSpPr txBox="1"/>
          <p:nvPr/>
        </p:nvSpPr>
        <p:spPr>
          <a:xfrm>
            <a:off x="2696376" y="3606414"/>
            <a:ext cx="442211" cy="455959"/>
          </a:xfrm>
          <a:prstGeom prst="rect">
            <a:avLst/>
          </a:prstGeom>
          <a:noFill/>
        </p:spPr>
        <p:txBody>
          <a:bodyPr wrap="square">
            <a:spAutoFit/>
          </a:bodyPr>
          <a:lstStyle/>
          <a:p>
            <a:pPr>
              <a:lnSpc>
                <a:spcPct val="150000"/>
              </a:lnSpc>
            </a:pPr>
            <a:r>
              <a:rPr lang="en-US" dirty="0">
                <a:latin typeface="Trebuchet MS" panose="020B0603020202020204" pitchFamily="34" charset="0"/>
              </a:rPr>
              <a:t>5.</a:t>
            </a:r>
            <a:endParaRPr lang="en-US" dirty="0">
              <a:latin typeface="MS Shell Dlg 2" panose="020B0604030504040204" pitchFamily="34" charset="0"/>
            </a:endParaRPr>
          </a:p>
        </p:txBody>
      </p:sp>
      <p:sp>
        <p:nvSpPr>
          <p:cNvPr id="13" name="TextBox 12">
            <a:extLst>
              <a:ext uri="{FF2B5EF4-FFF2-40B4-BE49-F238E27FC236}">
                <a16:creationId xmlns:a16="http://schemas.microsoft.com/office/drawing/2014/main" id="{E710CE99-75FC-C46E-2D41-25901B116520}"/>
              </a:ext>
            </a:extLst>
          </p:cNvPr>
          <p:cNvSpPr txBox="1"/>
          <p:nvPr/>
        </p:nvSpPr>
        <p:spPr>
          <a:xfrm>
            <a:off x="2696376" y="4113020"/>
            <a:ext cx="442211" cy="455959"/>
          </a:xfrm>
          <a:prstGeom prst="rect">
            <a:avLst/>
          </a:prstGeom>
          <a:noFill/>
        </p:spPr>
        <p:txBody>
          <a:bodyPr wrap="square" anchor="ctr">
            <a:spAutoFit/>
          </a:bodyPr>
          <a:lstStyle/>
          <a:p>
            <a:pPr>
              <a:lnSpc>
                <a:spcPct val="150000"/>
              </a:lnSpc>
            </a:pPr>
            <a:r>
              <a:rPr lang="en-US" dirty="0">
                <a:latin typeface="Trebuchet MS" panose="020B0603020202020204" pitchFamily="34" charset="0"/>
              </a:rPr>
              <a:t>6.</a:t>
            </a:r>
            <a:endParaRPr lang="en-US" dirty="0">
              <a:latin typeface="MS Shell Dlg 2" panose="020B0604030504040204" pitchFamily="34" charset="0"/>
            </a:endParaRPr>
          </a:p>
        </p:txBody>
      </p:sp>
      <p:sp>
        <p:nvSpPr>
          <p:cNvPr id="14" name="TextBox 13">
            <a:extLst>
              <a:ext uri="{FF2B5EF4-FFF2-40B4-BE49-F238E27FC236}">
                <a16:creationId xmlns:a16="http://schemas.microsoft.com/office/drawing/2014/main" id="{5CC3FA69-EADD-C0FF-ACF1-38BBB14C9D74}"/>
              </a:ext>
            </a:extLst>
          </p:cNvPr>
          <p:cNvSpPr txBox="1"/>
          <p:nvPr/>
        </p:nvSpPr>
        <p:spPr>
          <a:xfrm>
            <a:off x="2674265" y="4459307"/>
            <a:ext cx="486432" cy="455959"/>
          </a:xfrm>
          <a:prstGeom prst="rect">
            <a:avLst/>
          </a:prstGeom>
          <a:noFill/>
        </p:spPr>
        <p:txBody>
          <a:bodyPr wrap="square" anchor="ctr">
            <a:spAutoFit/>
          </a:bodyPr>
          <a:lstStyle/>
          <a:p>
            <a:pPr>
              <a:lnSpc>
                <a:spcPct val="150000"/>
              </a:lnSpc>
            </a:pPr>
            <a:r>
              <a:rPr lang="en-US" dirty="0">
                <a:latin typeface="Trebuchet MS" panose="020B0603020202020204" pitchFamily="34" charset="0"/>
              </a:rPr>
              <a:t>7.</a:t>
            </a:r>
            <a:endParaRPr lang="en-US" dirty="0">
              <a:latin typeface="MS Shell Dlg 2" panose="020B0604030504040204" pitchFamily="34" charset="0"/>
            </a:endParaRPr>
          </a:p>
        </p:txBody>
      </p:sp>
      <p:sp>
        <p:nvSpPr>
          <p:cNvPr id="15" name="TextBox 14">
            <a:extLst>
              <a:ext uri="{FF2B5EF4-FFF2-40B4-BE49-F238E27FC236}">
                <a16:creationId xmlns:a16="http://schemas.microsoft.com/office/drawing/2014/main" id="{97697EAA-F9BA-274C-8EAD-3DA8F776F5AD}"/>
              </a:ext>
            </a:extLst>
          </p:cNvPr>
          <p:cNvSpPr txBox="1"/>
          <p:nvPr/>
        </p:nvSpPr>
        <p:spPr>
          <a:xfrm>
            <a:off x="2696376" y="4842962"/>
            <a:ext cx="442211" cy="455959"/>
          </a:xfrm>
          <a:prstGeom prst="rect">
            <a:avLst/>
          </a:prstGeom>
          <a:noFill/>
        </p:spPr>
        <p:txBody>
          <a:bodyPr wrap="square" anchor="ctr">
            <a:spAutoFit/>
          </a:bodyPr>
          <a:lstStyle/>
          <a:p>
            <a:pPr>
              <a:lnSpc>
                <a:spcPct val="150000"/>
              </a:lnSpc>
            </a:pPr>
            <a:r>
              <a:rPr lang="en-US" dirty="0">
                <a:latin typeface="Trebuchet MS" panose="020B0603020202020204" pitchFamily="34" charset="0"/>
              </a:rPr>
              <a:t>8.</a:t>
            </a:r>
            <a:endParaRPr lang="en-US" dirty="0">
              <a:latin typeface="MS Shell Dlg 2" panose="020B0604030504040204" pitchFamily="34" charset="0"/>
            </a:endParaRPr>
          </a:p>
        </p:txBody>
      </p:sp>
      <p:sp>
        <p:nvSpPr>
          <p:cNvPr id="16" name="TextBox 15">
            <a:extLst>
              <a:ext uri="{FF2B5EF4-FFF2-40B4-BE49-F238E27FC236}">
                <a16:creationId xmlns:a16="http://schemas.microsoft.com/office/drawing/2014/main" id="{6045A9F8-8847-5F94-C59E-BD4976A065E1}"/>
              </a:ext>
            </a:extLst>
          </p:cNvPr>
          <p:cNvSpPr txBox="1"/>
          <p:nvPr/>
        </p:nvSpPr>
        <p:spPr>
          <a:xfrm>
            <a:off x="2696376" y="5198480"/>
            <a:ext cx="442211" cy="455959"/>
          </a:xfrm>
          <a:prstGeom prst="rect">
            <a:avLst/>
          </a:prstGeom>
          <a:noFill/>
        </p:spPr>
        <p:txBody>
          <a:bodyPr wrap="square" anchor="ctr">
            <a:spAutoFit/>
          </a:bodyPr>
          <a:lstStyle/>
          <a:p>
            <a:pPr>
              <a:lnSpc>
                <a:spcPct val="150000"/>
              </a:lnSpc>
            </a:pPr>
            <a:r>
              <a:rPr lang="en-US" dirty="0">
                <a:latin typeface="Trebuchet MS" panose="020B0603020202020204" pitchFamily="34" charset="0"/>
              </a:rPr>
              <a:t>9.</a:t>
            </a:r>
            <a:endParaRPr lang="en-US" dirty="0">
              <a:latin typeface="MS Shell Dlg 2" panose="020B0604030504040204" pitchFamily="34" charset="0"/>
            </a:endParaRPr>
          </a:p>
        </p:txBody>
      </p:sp>
      <p:sp>
        <p:nvSpPr>
          <p:cNvPr id="31" name="TextBox 30">
            <a:extLst>
              <a:ext uri="{FF2B5EF4-FFF2-40B4-BE49-F238E27FC236}">
                <a16:creationId xmlns:a16="http://schemas.microsoft.com/office/drawing/2014/main" id="{9E717A95-9756-8FCE-0457-5053B9B552E4}"/>
              </a:ext>
            </a:extLst>
          </p:cNvPr>
          <p:cNvSpPr txBox="1"/>
          <p:nvPr/>
        </p:nvSpPr>
        <p:spPr>
          <a:xfrm>
            <a:off x="2696376" y="5573037"/>
            <a:ext cx="628688" cy="455959"/>
          </a:xfrm>
          <a:prstGeom prst="rect">
            <a:avLst/>
          </a:prstGeom>
          <a:noFill/>
        </p:spPr>
        <p:txBody>
          <a:bodyPr wrap="square" anchor="ctr">
            <a:spAutoFit/>
          </a:bodyPr>
          <a:lstStyle/>
          <a:p>
            <a:pPr>
              <a:lnSpc>
                <a:spcPct val="150000"/>
              </a:lnSpc>
            </a:pPr>
            <a:r>
              <a:rPr lang="en-US" dirty="0">
                <a:latin typeface="Trebuchet MS" panose="020B0603020202020204" pitchFamily="34" charset="0"/>
              </a:rPr>
              <a:t>10.</a:t>
            </a:r>
            <a:endParaRPr lang="en-US" dirty="0">
              <a:latin typeface="MS Shell Dlg 2" panose="020B0604030504040204" pitchFamily="34" charset="0"/>
            </a:endParaRPr>
          </a:p>
        </p:txBody>
      </p:sp>
      <p:sp>
        <p:nvSpPr>
          <p:cNvPr id="32" name="TextBox 31">
            <a:extLst>
              <a:ext uri="{FF2B5EF4-FFF2-40B4-BE49-F238E27FC236}">
                <a16:creationId xmlns:a16="http://schemas.microsoft.com/office/drawing/2014/main" id="{E4F92619-5AC8-3901-5837-C2D7B9FC4365}"/>
              </a:ext>
            </a:extLst>
          </p:cNvPr>
          <p:cNvSpPr txBox="1"/>
          <p:nvPr/>
        </p:nvSpPr>
        <p:spPr>
          <a:xfrm>
            <a:off x="7079170" y="2135511"/>
            <a:ext cx="567844" cy="455959"/>
          </a:xfrm>
          <a:prstGeom prst="rect">
            <a:avLst/>
          </a:prstGeom>
          <a:noFill/>
        </p:spPr>
        <p:txBody>
          <a:bodyPr wrap="square">
            <a:spAutoFit/>
          </a:bodyPr>
          <a:lstStyle/>
          <a:p>
            <a:pPr>
              <a:lnSpc>
                <a:spcPct val="150000"/>
              </a:lnSpc>
            </a:pPr>
            <a:r>
              <a:rPr lang="en-US">
                <a:latin typeface="Trebuchet MS" panose="020B0603020202020204" pitchFamily="34" charset="0"/>
              </a:rPr>
              <a:t>11.</a:t>
            </a:r>
            <a:endParaRPr lang="en-US">
              <a:latin typeface="MS Shell Dlg 2" panose="020B0604030504040204" pitchFamily="34" charset="0"/>
            </a:endParaRPr>
          </a:p>
        </p:txBody>
      </p:sp>
      <p:sp>
        <p:nvSpPr>
          <p:cNvPr id="33" name="TextBox 32">
            <a:extLst>
              <a:ext uri="{FF2B5EF4-FFF2-40B4-BE49-F238E27FC236}">
                <a16:creationId xmlns:a16="http://schemas.microsoft.com/office/drawing/2014/main" id="{99BEE572-C876-0029-B6AB-49495FE998A6}"/>
              </a:ext>
            </a:extLst>
          </p:cNvPr>
          <p:cNvSpPr txBox="1"/>
          <p:nvPr/>
        </p:nvSpPr>
        <p:spPr>
          <a:xfrm>
            <a:off x="7079170" y="2502844"/>
            <a:ext cx="684000" cy="455959"/>
          </a:xfrm>
          <a:prstGeom prst="rect">
            <a:avLst/>
          </a:prstGeom>
          <a:noFill/>
        </p:spPr>
        <p:txBody>
          <a:bodyPr wrap="square">
            <a:spAutoFit/>
          </a:bodyPr>
          <a:lstStyle/>
          <a:p>
            <a:pPr>
              <a:lnSpc>
                <a:spcPct val="150000"/>
              </a:lnSpc>
            </a:pPr>
            <a:r>
              <a:rPr lang="en-US">
                <a:latin typeface="Trebuchet MS" panose="020B0603020202020204" pitchFamily="34" charset="0"/>
              </a:rPr>
              <a:t>12.</a:t>
            </a:r>
            <a:endParaRPr lang="en-US">
              <a:latin typeface="MS Shell Dlg 2" panose="020B0604030504040204" pitchFamily="34" charset="0"/>
            </a:endParaRPr>
          </a:p>
        </p:txBody>
      </p:sp>
      <p:sp>
        <p:nvSpPr>
          <p:cNvPr id="34" name="TextBox 33">
            <a:extLst>
              <a:ext uri="{FF2B5EF4-FFF2-40B4-BE49-F238E27FC236}">
                <a16:creationId xmlns:a16="http://schemas.microsoft.com/office/drawing/2014/main" id="{EC5C7B74-DB69-1133-C06F-DCF8622CD97E}"/>
              </a:ext>
            </a:extLst>
          </p:cNvPr>
          <p:cNvSpPr txBox="1"/>
          <p:nvPr/>
        </p:nvSpPr>
        <p:spPr>
          <a:xfrm>
            <a:off x="7079170" y="4113020"/>
            <a:ext cx="566385" cy="455959"/>
          </a:xfrm>
          <a:prstGeom prst="rect">
            <a:avLst/>
          </a:prstGeom>
          <a:noFill/>
        </p:spPr>
        <p:txBody>
          <a:bodyPr wrap="square">
            <a:spAutoFit/>
          </a:bodyPr>
          <a:lstStyle/>
          <a:p>
            <a:pPr>
              <a:lnSpc>
                <a:spcPct val="150000"/>
              </a:lnSpc>
            </a:pPr>
            <a:r>
              <a:rPr lang="en-US">
                <a:latin typeface="Trebuchet MS" panose="020B0603020202020204" pitchFamily="34" charset="0"/>
              </a:rPr>
              <a:t>13.</a:t>
            </a:r>
            <a:endParaRPr lang="en-US">
              <a:latin typeface="MS Shell Dlg 2" panose="020B0604030504040204" pitchFamily="34" charset="0"/>
            </a:endParaRPr>
          </a:p>
        </p:txBody>
      </p:sp>
      <p:sp>
        <p:nvSpPr>
          <p:cNvPr id="35" name="TextBox 34">
            <a:extLst>
              <a:ext uri="{FF2B5EF4-FFF2-40B4-BE49-F238E27FC236}">
                <a16:creationId xmlns:a16="http://schemas.microsoft.com/office/drawing/2014/main" id="{FF80573E-25DA-74D4-8802-1DED4E205DA1}"/>
              </a:ext>
            </a:extLst>
          </p:cNvPr>
          <p:cNvSpPr txBox="1"/>
          <p:nvPr/>
        </p:nvSpPr>
        <p:spPr>
          <a:xfrm>
            <a:off x="7079170" y="4459307"/>
            <a:ext cx="566385" cy="455959"/>
          </a:xfrm>
          <a:prstGeom prst="rect">
            <a:avLst/>
          </a:prstGeom>
          <a:noFill/>
        </p:spPr>
        <p:txBody>
          <a:bodyPr wrap="square">
            <a:spAutoFit/>
          </a:bodyPr>
          <a:lstStyle/>
          <a:p>
            <a:pPr>
              <a:lnSpc>
                <a:spcPct val="150000"/>
              </a:lnSpc>
            </a:pPr>
            <a:r>
              <a:rPr lang="en-US">
                <a:latin typeface="Trebuchet MS" panose="020B0603020202020204" pitchFamily="34" charset="0"/>
              </a:rPr>
              <a:t>14.</a:t>
            </a:r>
            <a:endParaRPr lang="en-US">
              <a:latin typeface="MS Shell Dlg 2" panose="020B0604030504040204" pitchFamily="34" charset="0"/>
            </a:endParaRPr>
          </a:p>
        </p:txBody>
      </p:sp>
      <p:sp>
        <p:nvSpPr>
          <p:cNvPr id="38" name="Content Placeholder 2">
            <a:extLst>
              <a:ext uri="{FF2B5EF4-FFF2-40B4-BE49-F238E27FC236}">
                <a16:creationId xmlns:a16="http://schemas.microsoft.com/office/drawing/2014/main" id="{A269F29C-C774-36CF-7362-83194628FAC5}"/>
              </a:ext>
            </a:extLst>
          </p:cNvPr>
          <p:cNvSpPr txBox="1">
            <a:spLocks/>
          </p:cNvSpPr>
          <p:nvPr/>
        </p:nvSpPr>
        <p:spPr bwMode="auto">
          <a:xfrm>
            <a:off x="812800" y="6112607"/>
            <a:ext cx="8233751" cy="651367"/>
          </a:xfrm>
          <a:prstGeom prst="rect">
            <a:avLst/>
          </a:prstGeom>
          <a:noFill/>
          <a:ln w="9525">
            <a:noFill/>
            <a:miter lim="800000"/>
            <a:headEnd/>
            <a:tailEnd/>
          </a:ln>
        </p:spPr>
        <p:txBody>
          <a:bodyPr vert="horz" wrap="square" lIns="0" tIns="45720" rIns="91440" bIns="45720" numCol="1" anchor="t" anchorCtr="0" compatLnSpc="1">
            <a:prstTxWarp prst="textNoShape">
              <a:avLst/>
            </a:prstTxWarp>
            <a:noAutofit/>
          </a:bodyPr>
          <a:lstStyle>
            <a:lvl1pPr marL="342900" indent="-342900" algn="l" rtl="0" eaLnBrk="0" fontAlgn="base" hangingPunct="0">
              <a:spcBef>
                <a:spcPts val="900"/>
              </a:spcBef>
              <a:spcAft>
                <a:spcPct val="0"/>
              </a:spcAft>
              <a:buClr>
                <a:srgbClr val="990000"/>
              </a:buClr>
              <a:buFont typeface="Symbol" pitchFamily="18" charset="2"/>
              <a:buChar char="¨"/>
              <a:defRPr sz="2400">
                <a:solidFill>
                  <a:schemeClr val="tx1"/>
                </a:solidFill>
                <a:latin typeface="+mn-lt"/>
                <a:ea typeface="+mn-ea"/>
                <a:cs typeface="+mn-cs"/>
              </a:defRPr>
            </a:lvl1pPr>
            <a:lvl2pPr marL="742950" indent="-285750" algn="l" rtl="0" eaLnBrk="0" fontAlgn="base" hangingPunct="0">
              <a:spcBef>
                <a:spcPts val="0"/>
              </a:spcBef>
              <a:spcAft>
                <a:spcPct val="0"/>
              </a:spcAft>
              <a:buChar char="–"/>
              <a:defRPr sz="22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a:lnSpc>
                <a:spcPts val="2500"/>
              </a:lnSpc>
              <a:spcBef>
                <a:spcPts val="1000"/>
              </a:spcBef>
              <a:spcAft>
                <a:spcPts val="0"/>
              </a:spcAft>
            </a:pPr>
            <a:r>
              <a:rPr lang="en-GB" sz="1500" i="1" kern="0" dirty="0">
                <a:latin typeface="Trebuchet MS" panose="020B0603020202020204" pitchFamily="34" charset="0"/>
              </a:rPr>
              <a:t>Post</a:t>
            </a:r>
            <a:r>
              <a:rPr lang="en-GB" sz="1500" kern="0" dirty="0">
                <a:latin typeface="Trebuchet MS" panose="020B0603020202020204" pitchFamily="34" charset="0"/>
              </a:rPr>
              <a:t> VF, 7 of 14 participants with LEN RAMs achieved HIV-1 RNA &lt;50 c/mL on LEN + OBR</a:t>
            </a:r>
          </a:p>
        </p:txBody>
      </p:sp>
    </p:spTree>
    <p:extLst>
      <p:ext uri="{BB962C8B-B14F-4D97-AF65-F5344CB8AC3E}">
        <p14:creationId xmlns:p14="http://schemas.microsoft.com/office/powerpoint/2010/main" val="2325383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1000"/>
                                  </p:stCondLst>
                                  <p:childTnLst>
                                    <p:set>
                                      <p:cBhvr>
                                        <p:cTn id="9" dur="1" fill="hold">
                                          <p:stCondLst>
                                            <p:cond delay="0"/>
                                          </p:stCondLst>
                                        </p:cTn>
                                        <p:tgtEl>
                                          <p:spTgt spid="3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8"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FC72D-E5C3-9D79-9E29-FDE99C1CCAF0}"/>
              </a:ext>
            </a:extLst>
          </p:cNvPr>
          <p:cNvSpPr>
            <a:spLocks noGrp="1"/>
          </p:cNvSpPr>
          <p:nvPr>
            <p:ph type="title"/>
          </p:nvPr>
        </p:nvSpPr>
        <p:spPr/>
        <p:txBody>
          <a:bodyPr/>
          <a:lstStyle/>
          <a:p>
            <a:r>
              <a:rPr lang="en-US"/>
              <a:t>I</a:t>
            </a:r>
          </a:p>
        </p:txBody>
      </p:sp>
      <p:sp>
        <p:nvSpPr>
          <p:cNvPr id="3" name="Text Placeholder 2">
            <a:extLst>
              <a:ext uri="{FF2B5EF4-FFF2-40B4-BE49-F238E27FC236}">
                <a16:creationId xmlns:a16="http://schemas.microsoft.com/office/drawing/2014/main" id="{9CA519A5-0AD6-7355-ABDF-29FC020CC534}"/>
              </a:ext>
            </a:extLst>
          </p:cNvPr>
          <p:cNvSpPr>
            <a:spLocks noGrp="1"/>
          </p:cNvSpPr>
          <p:nvPr>
            <p:ph type="body" sz="quarter" idx="11"/>
          </p:nvPr>
        </p:nvSpPr>
        <p:spPr/>
        <p:txBody>
          <a:bodyPr/>
          <a:lstStyle/>
          <a:p>
            <a:r>
              <a:rPr lang="en-US" sz="900" dirty="0">
                <a:latin typeface="Trebuchet MS" panose="020B0603020202020204" pitchFamily="34" charset="0"/>
              </a:rPr>
              <a:t>*Monogram Gag-Pro </a:t>
            </a:r>
            <a:r>
              <a:rPr lang="en-US" sz="900" dirty="0" err="1">
                <a:latin typeface="Trebuchet MS" panose="020B0603020202020204" pitchFamily="34" charset="0"/>
              </a:rPr>
              <a:t>PhenoSense</a:t>
            </a:r>
            <a:r>
              <a:rPr lang="en-US" sz="900" dirty="0">
                <a:latin typeface="Trebuchet MS" panose="020B0603020202020204" pitchFamily="34" charset="0"/>
              </a:rPr>
              <a:t> single-cycle assay; LEN fold change compared with wild type.</a:t>
            </a:r>
          </a:p>
          <a:p>
            <a:r>
              <a:rPr lang="en-US" sz="900" dirty="0">
                <a:latin typeface="Trebuchet MS" panose="020B0603020202020204" pitchFamily="34" charset="0"/>
              </a:rPr>
              <a:t>FC, fold change; LEN, lenacapavir; NA, not available; RAM, resistance-associated mutation</a:t>
            </a:r>
            <a:r>
              <a:rPr lang="en-US" sz="900">
                <a:latin typeface="Trebuchet MS" panose="020B0603020202020204" pitchFamily="34" charset="0"/>
              </a:rPr>
              <a:t>; VF</a:t>
            </a:r>
            <a:r>
              <a:rPr lang="en-US" sz="900" dirty="0">
                <a:latin typeface="Trebuchet MS" panose="020B0603020202020204" pitchFamily="34" charset="0"/>
              </a:rPr>
              <a:t>, </a:t>
            </a:r>
            <a:r>
              <a:rPr lang="en-US" sz="900">
                <a:latin typeface="Trebuchet MS" panose="020B0603020202020204" pitchFamily="34" charset="0"/>
              </a:rPr>
              <a:t>virologic failure; W, week.</a:t>
            </a:r>
            <a:endParaRPr lang="en-US" sz="900" dirty="0">
              <a:latin typeface="Trebuchet MS" panose="020B0603020202020204" pitchFamily="34" charset="0"/>
            </a:endParaRPr>
          </a:p>
        </p:txBody>
      </p:sp>
      <p:sp>
        <p:nvSpPr>
          <p:cNvPr id="4" name="Slide Number Placeholder 3">
            <a:extLst>
              <a:ext uri="{FF2B5EF4-FFF2-40B4-BE49-F238E27FC236}">
                <a16:creationId xmlns:a16="http://schemas.microsoft.com/office/drawing/2014/main" id="{2A0110BE-1D6E-748F-4C7D-EABD117B4872}"/>
              </a:ext>
            </a:extLst>
          </p:cNvPr>
          <p:cNvSpPr>
            <a:spLocks noGrp="1"/>
          </p:cNvSpPr>
          <p:nvPr>
            <p:ph type="sldNum" sz="quarter" idx="12"/>
          </p:nvPr>
        </p:nvSpPr>
        <p:spPr/>
        <p:txBody>
          <a:bodyPr/>
          <a:lstStyle/>
          <a:p>
            <a:pPr>
              <a:defRPr/>
            </a:pPr>
            <a:fld id="{2BE16F37-D63B-443C-96C0-C234F1098F79}" type="slidenum">
              <a:rPr lang="en-US" smtClean="0"/>
              <a:pPr>
                <a:defRPr/>
              </a:pPr>
              <a:t>8</a:t>
            </a:fld>
            <a:endParaRPr lang="en-US"/>
          </a:p>
        </p:txBody>
      </p:sp>
      <p:grpSp>
        <p:nvGrpSpPr>
          <p:cNvPr id="28" name="Group 27">
            <a:extLst>
              <a:ext uri="{FF2B5EF4-FFF2-40B4-BE49-F238E27FC236}">
                <a16:creationId xmlns:a16="http://schemas.microsoft.com/office/drawing/2014/main" id="{63908D03-D1BB-3577-96C3-45955D27F6C4}"/>
              </a:ext>
            </a:extLst>
          </p:cNvPr>
          <p:cNvGrpSpPr/>
          <p:nvPr/>
        </p:nvGrpSpPr>
        <p:grpSpPr>
          <a:xfrm>
            <a:off x="1941422" y="2125146"/>
            <a:ext cx="2460389" cy="3948679"/>
            <a:chOff x="6698261" y="2164058"/>
            <a:chExt cx="2460389" cy="3948679"/>
          </a:xfrm>
        </p:grpSpPr>
        <p:sp>
          <p:nvSpPr>
            <p:cNvPr id="7" name="TextBox 6">
              <a:extLst>
                <a:ext uri="{FF2B5EF4-FFF2-40B4-BE49-F238E27FC236}">
                  <a16:creationId xmlns:a16="http://schemas.microsoft.com/office/drawing/2014/main" id="{BE8B80D7-4A3A-3246-4E8E-78D431ECC44E}"/>
                </a:ext>
              </a:extLst>
            </p:cNvPr>
            <p:cNvSpPr txBox="1"/>
            <p:nvPr/>
          </p:nvSpPr>
          <p:spPr>
            <a:xfrm>
              <a:off x="6707261" y="2164058"/>
              <a:ext cx="612000" cy="276999"/>
            </a:xfrm>
            <a:prstGeom prst="rect">
              <a:avLst/>
            </a:prstGeom>
            <a:solidFill>
              <a:schemeClr val="bg2">
                <a:lumMod val="9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rebuchet MS" panose="020B0603020202020204" pitchFamily="34" charset="0"/>
                </a:rPr>
                <a:t>Q67H</a:t>
              </a:r>
            </a:p>
          </p:txBody>
        </p:sp>
        <p:sp>
          <p:nvSpPr>
            <p:cNvPr id="8" name="TextBox 7">
              <a:extLst>
                <a:ext uri="{FF2B5EF4-FFF2-40B4-BE49-F238E27FC236}">
                  <a16:creationId xmlns:a16="http://schemas.microsoft.com/office/drawing/2014/main" id="{7A1F0149-DB15-BE0E-6ADB-73A44C239B25}"/>
                </a:ext>
              </a:extLst>
            </p:cNvPr>
            <p:cNvSpPr txBox="1"/>
            <p:nvPr/>
          </p:nvSpPr>
          <p:spPr>
            <a:xfrm>
              <a:off x="6703665" y="4148700"/>
              <a:ext cx="612000" cy="276999"/>
            </a:xfrm>
            <a:prstGeom prst="rect">
              <a:avLst/>
            </a:prstGeom>
            <a:solidFill>
              <a:schemeClr val="accent3">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rebuchet MS" panose="020B0603020202020204" pitchFamily="34" charset="0"/>
                </a:rPr>
                <a:t>K70N</a:t>
              </a:r>
            </a:p>
          </p:txBody>
        </p:sp>
        <p:sp>
          <p:nvSpPr>
            <p:cNvPr id="9" name="TextBox 8">
              <a:extLst>
                <a:ext uri="{FF2B5EF4-FFF2-40B4-BE49-F238E27FC236}">
                  <a16:creationId xmlns:a16="http://schemas.microsoft.com/office/drawing/2014/main" id="{6920112A-61A2-0856-3F12-84CE3BF937E7}"/>
                </a:ext>
              </a:extLst>
            </p:cNvPr>
            <p:cNvSpPr txBox="1"/>
            <p:nvPr/>
          </p:nvSpPr>
          <p:spPr>
            <a:xfrm>
              <a:off x="6703673" y="5565639"/>
              <a:ext cx="612000" cy="276999"/>
            </a:xfrm>
            <a:prstGeom prst="rect">
              <a:avLst/>
            </a:prstGeom>
            <a:solidFill>
              <a:schemeClr val="accent5">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black"/>
                  </a:solidFill>
                  <a:effectLst/>
                  <a:uLnTx/>
                  <a:uFillTx/>
                  <a:latin typeface="Trebuchet MS" panose="020B0603020202020204" pitchFamily="34" charset="0"/>
                </a:rPr>
                <a:t>M66I</a:t>
              </a:r>
              <a:endParaRPr kumimoji="0" lang="en-US" sz="1200" b="0" i="0" u="none" strike="noStrike" kern="0" cap="none" spc="0" normalizeH="0" baseline="0" noProof="0" dirty="0">
                <a:ln>
                  <a:noFill/>
                </a:ln>
                <a:solidFill>
                  <a:prstClr val="black"/>
                </a:solidFill>
                <a:effectLst/>
                <a:uLnTx/>
                <a:uFillTx/>
                <a:latin typeface="Trebuchet MS" panose="020B0603020202020204" pitchFamily="34" charset="0"/>
              </a:endParaRPr>
            </a:p>
          </p:txBody>
        </p:sp>
        <p:sp>
          <p:nvSpPr>
            <p:cNvPr id="10" name="TextBox 9">
              <a:extLst>
                <a:ext uri="{FF2B5EF4-FFF2-40B4-BE49-F238E27FC236}">
                  <a16:creationId xmlns:a16="http://schemas.microsoft.com/office/drawing/2014/main" id="{9D2AF993-57D2-214A-394D-3CA11E506F96}"/>
                </a:ext>
              </a:extLst>
            </p:cNvPr>
            <p:cNvSpPr txBox="1"/>
            <p:nvPr/>
          </p:nvSpPr>
          <p:spPr>
            <a:xfrm>
              <a:off x="6703673" y="5835738"/>
              <a:ext cx="612000" cy="276999"/>
            </a:xfrm>
            <a:prstGeom prst="rect">
              <a:avLst/>
            </a:prstGeom>
            <a:solidFill>
              <a:schemeClr val="accent4">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rebuchet MS" panose="020B0603020202020204" pitchFamily="34" charset="0"/>
                </a:rPr>
                <a:t>N74D</a:t>
              </a:r>
            </a:p>
          </p:txBody>
        </p:sp>
        <p:sp>
          <p:nvSpPr>
            <p:cNvPr id="11" name="TextBox 10">
              <a:extLst>
                <a:ext uri="{FF2B5EF4-FFF2-40B4-BE49-F238E27FC236}">
                  <a16:creationId xmlns:a16="http://schemas.microsoft.com/office/drawing/2014/main" id="{B48515D9-B7A6-E6CC-918D-1C48E03A7F55}"/>
                </a:ext>
              </a:extLst>
            </p:cNvPr>
            <p:cNvSpPr txBox="1"/>
            <p:nvPr/>
          </p:nvSpPr>
          <p:spPr>
            <a:xfrm>
              <a:off x="6707263" y="2455104"/>
              <a:ext cx="612000" cy="276999"/>
            </a:xfrm>
            <a:prstGeom prst="rect">
              <a:avLst/>
            </a:prstGeom>
            <a:solidFill>
              <a:schemeClr val="bg2">
                <a:lumMod val="9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black"/>
                  </a:solidFill>
                  <a:effectLst/>
                  <a:uLnTx/>
                  <a:uFillTx/>
                  <a:latin typeface="Trebuchet MS" panose="020B0603020202020204" pitchFamily="34" charset="0"/>
                </a:rPr>
                <a:t>Q67H</a:t>
              </a:r>
              <a:endParaRPr kumimoji="0" lang="en-US" sz="1200" b="0" i="0" u="none" strike="noStrike" kern="0" cap="none" spc="0" normalizeH="0" baseline="0" noProof="0" dirty="0">
                <a:ln>
                  <a:noFill/>
                </a:ln>
                <a:solidFill>
                  <a:prstClr val="black"/>
                </a:solidFill>
                <a:effectLst/>
                <a:uLnTx/>
                <a:uFillTx/>
                <a:latin typeface="Trebuchet MS" panose="020B0603020202020204" pitchFamily="34" charset="0"/>
              </a:endParaRPr>
            </a:p>
          </p:txBody>
        </p:sp>
        <p:sp>
          <p:nvSpPr>
            <p:cNvPr id="12" name="TextBox 11">
              <a:extLst>
                <a:ext uri="{FF2B5EF4-FFF2-40B4-BE49-F238E27FC236}">
                  <a16:creationId xmlns:a16="http://schemas.microsoft.com/office/drawing/2014/main" id="{8CA8F560-528A-86D2-9F18-CA097C16390B}"/>
                </a:ext>
              </a:extLst>
            </p:cNvPr>
            <p:cNvSpPr txBox="1"/>
            <p:nvPr/>
          </p:nvSpPr>
          <p:spPr>
            <a:xfrm>
              <a:off x="6703676" y="4984090"/>
              <a:ext cx="612000" cy="276999"/>
            </a:xfrm>
            <a:prstGeom prst="rect">
              <a:avLst/>
            </a:prstGeom>
            <a:solidFill>
              <a:schemeClr val="accent5">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rebuchet MS" panose="020B0603020202020204" pitchFamily="34" charset="0"/>
                </a:rPr>
                <a:t>M66I</a:t>
              </a:r>
            </a:p>
          </p:txBody>
        </p:sp>
        <p:sp>
          <p:nvSpPr>
            <p:cNvPr id="13" name="TextBox 12">
              <a:extLst>
                <a:ext uri="{FF2B5EF4-FFF2-40B4-BE49-F238E27FC236}">
                  <a16:creationId xmlns:a16="http://schemas.microsoft.com/office/drawing/2014/main" id="{74314332-1DC8-56F7-0DEB-811E5CB84853}"/>
                </a:ext>
              </a:extLst>
            </p:cNvPr>
            <p:cNvSpPr txBox="1"/>
            <p:nvPr/>
          </p:nvSpPr>
          <p:spPr>
            <a:xfrm>
              <a:off x="7923416" y="4984090"/>
              <a:ext cx="612000" cy="276999"/>
            </a:xfrm>
            <a:prstGeom prst="rect">
              <a:avLst/>
            </a:prstGeom>
            <a:solidFill>
              <a:schemeClr val="accent6">
                <a:lumMod val="40000"/>
                <a:lumOff val="6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rebuchet MS" panose="020B0603020202020204" pitchFamily="34" charset="0"/>
                </a:rPr>
                <a:t>A105T</a:t>
              </a:r>
            </a:p>
          </p:txBody>
        </p:sp>
        <p:sp>
          <p:nvSpPr>
            <p:cNvPr id="14" name="TextBox 13">
              <a:extLst>
                <a:ext uri="{FF2B5EF4-FFF2-40B4-BE49-F238E27FC236}">
                  <a16:creationId xmlns:a16="http://schemas.microsoft.com/office/drawing/2014/main" id="{0BE0A500-95D2-E205-31B2-61804CDBFAEE}"/>
                </a:ext>
              </a:extLst>
            </p:cNvPr>
            <p:cNvSpPr txBox="1"/>
            <p:nvPr/>
          </p:nvSpPr>
          <p:spPr>
            <a:xfrm>
              <a:off x="7315676" y="4984190"/>
              <a:ext cx="612000" cy="276999"/>
            </a:xfrm>
            <a:prstGeom prst="rect">
              <a:avLst/>
            </a:prstGeom>
            <a:solidFill>
              <a:schemeClr val="accent4">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black"/>
                  </a:solidFill>
                  <a:effectLst/>
                  <a:uLnTx/>
                  <a:uFillTx/>
                  <a:latin typeface="Trebuchet MS" panose="020B0603020202020204" pitchFamily="34" charset="0"/>
                </a:rPr>
                <a:t>N74D</a:t>
              </a:r>
            </a:p>
          </p:txBody>
        </p:sp>
        <p:sp>
          <p:nvSpPr>
            <p:cNvPr id="15" name="TextBox 14">
              <a:extLst>
                <a:ext uri="{FF2B5EF4-FFF2-40B4-BE49-F238E27FC236}">
                  <a16:creationId xmlns:a16="http://schemas.microsoft.com/office/drawing/2014/main" id="{43316F23-C5A1-B160-7A08-D61AE8AAC23C}"/>
                </a:ext>
              </a:extLst>
            </p:cNvPr>
            <p:cNvSpPr txBox="1"/>
            <p:nvPr/>
          </p:nvSpPr>
          <p:spPr>
            <a:xfrm>
              <a:off x="6703680" y="3297103"/>
              <a:ext cx="612000" cy="276999"/>
            </a:xfrm>
            <a:prstGeom prst="rect">
              <a:avLst/>
            </a:prstGeom>
            <a:solidFill>
              <a:schemeClr val="bg2">
                <a:lumMod val="9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rebuchet MS" panose="020B0603020202020204" pitchFamily="34" charset="0"/>
                </a:rPr>
                <a:t>Q67H</a:t>
              </a:r>
            </a:p>
          </p:txBody>
        </p:sp>
        <p:sp>
          <p:nvSpPr>
            <p:cNvPr id="16" name="TextBox 15">
              <a:extLst>
                <a:ext uri="{FF2B5EF4-FFF2-40B4-BE49-F238E27FC236}">
                  <a16:creationId xmlns:a16="http://schemas.microsoft.com/office/drawing/2014/main" id="{53169708-FE48-EAD9-C508-E48FC4E037A7}"/>
                </a:ext>
              </a:extLst>
            </p:cNvPr>
            <p:cNvSpPr txBox="1"/>
            <p:nvPr/>
          </p:nvSpPr>
          <p:spPr>
            <a:xfrm>
              <a:off x="6698261" y="4433075"/>
              <a:ext cx="612000" cy="276999"/>
            </a:xfrm>
            <a:prstGeom prst="rect">
              <a:avLst/>
            </a:prstGeom>
            <a:solidFill>
              <a:schemeClr val="bg2">
                <a:lumMod val="9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rebuchet MS" panose="020B0603020202020204" pitchFamily="34" charset="0"/>
                </a:rPr>
                <a:t>Q67K</a:t>
              </a:r>
            </a:p>
          </p:txBody>
        </p:sp>
        <p:sp>
          <p:nvSpPr>
            <p:cNvPr id="17" name="TextBox 16">
              <a:extLst>
                <a:ext uri="{FF2B5EF4-FFF2-40B4-BE49-F238E27FC236}">
                  <a16:creationId xmlns:a16="http://schemas.microsoft.com/office/drawing/2014/main" id="{36F030ED-7052-DC96-6497-A210C231925D}"/>
                </a:ext>
              </a:extLst>
            </p:cNvPr>
            <p:cNvSpPr txBox="1"/>
            <p:nvPr/>
          </p:nvSpPr>
          <p:spPr>
            <a:xfrm>
              <a:off x="6698261" y="4714602"/>
              <a:ext cx="612000" cy="276999"/>
            </a:xfrm>
            <a:prstGeom prst="rect">
              <a:avLst/>
            </a:prstGeom>
            <a:solidFill>
              <a:schemeClr val="bg2">
                <a:lumMod val="9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rebuchet MS" panose="020B0603020202020204" pitchFamily="34" charset="0"/>
                </a:rPr>
                <a:t>Q67H</a:t>
              </a:r>
            </a:p>
          </p:txBody>
        </p:sp>
        <p:sp>
          <p:nvSpPr>
            <p:cNvPr id="18" name="TextBox 17">
              <a:extLst>
                <a:ext uri="{FF2B5EF4-FFF2-40B4-BE49-F238E27FC236}">
                  <a16:creationId xmlns:a16="http://schemas.microsoft.com/office/drawing/2014/main" id="{0392E5C5-B2C7-C942-58DE-BA93D787275B}"/>
                </a:ext>
              </a:extLst>
            </p:cNvPr>
            <p:cNvSpPr txBox="1"/>
            <p:nvPr/>
          </p:nvSpPr>
          <p:spPr>
            <a:xfrm>
              <a:off x="6714433" y="3017023"/>
              <a:ext cx="612000" cy="276999"/>
            </a:xfrm>
            <a:prstGeom prst="rect">
              <a:avLst/>
            </a:prstGeom>
            <a:solidFill>
              <a:schemeClr val="bg2">
                <a:lumMod val="9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rebuchet MS" panose="020B0603020202020204" pitchFamily="34" charset="0"/>
                </a:rPr>
                <a:t>Q67H</a:t>
              </a:r>
            </a:p>
          </p:txBody>
        </p:sp>
        <p:sp>
          <p:nvSpPr>
            <p:cNvPr id="19" name="TextBox 18">
              <a:extLst>
                <a:ext uri="{FF2B5EF4-FFF2-40B4-BE49-F238E27FC236}">
                  <a16:creationId xmlns:a16="http://schemas.microsoft.com/office/drawing/2014/main" id="{6629BD1B-CC61-C23F-CC67-04AD48CC3105}"/>
                </a:ext>
              </a:extLst>
            </p:cNvPr>
            <p:cNvSpPr txBox="1"/>
            <p:nvPr/>
          </p:nvSpPr>
          <p:spPr>
            <a:xfrm>
              <a:off x="7326433" y="3017023"/>
              <a:ext cx="612000" cy="276999"/>
            </a:xfrm>
            <a:prstGeom prst="rect">
              <a:avLst/>
            </a:prstGeom>
            <a:solidFill>
              <a:schemeClr val="accent3">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rebuchet MS" panose="020B0603020202020204" pitchFamily="34" charset="0"/>
                </a:rPr>
                <a:t>K70R</a:t>
              </a:r>
            </a:p>
          </p:txBody>
        </p:sp>
        <p:sp>
          <p:nvSpPr>
            <p:cNvPr id="20" name="TextBox 19">
              <a:extLst>
                <a:ext uri="{FF2B5EF4-FFF2-40B4-BE49-F238E27FC236}">
                  <a16:creationId xmlns:a16="http://schemas.microsoft.com/office/drawing/2014/main" id="{05102043-2922-B24C-EBBF-D078C359BF41}"/>
                </a:ext>
              </a:extLst>
            </p:cNvPr>
            <p:cNvSpPr txBox="1"/>
            <p:nvPr/>
          </p:nvSpPr>
          <p:spPr>
            <a:xfrm>
              <a:off x="7315673" y="5565739"/>
              <a:ext cx="612000" cy="276999"/>
            </a:xfrm>
            <a:prstGeom prst="rect">
              <a:avLst/>
            </a:prstGeom>
            <a:solidFill>
              <a:schemeClr val="accent3">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black"/>
                  </a:solidFill>
                  <a:effectLst/>
                  <a:uLnTx/>
                  <a:uFillTx/>
                  <a:latin typeface="Trebuchet MS" panose="020B0603020202020204" pitchFamily="34" charset="0"/>
                </a:rPr>
                <a:t>K70S</a:t>
              </a:r>
            </a:p>
          </p:txBody>
        </p:sp>
        <p:sp>
          <p:nvSpPr>
            <p:cNvPr id="21" name="TextBox 20">
              <a:extLst>
                <a:ext uri="{FF2B5EF4-FFF2-40B4-BE49-F238E27FC236}">
                  <a16:creationId xmlns:a16="http://schemas.microsoft.com/office/drawing/2014/main" id="{3C3D033E-E127-9F5F-846F-7343E2B6B123}"/>
                </a:ext>
              </a:extLst>
            </p:cNvPr>
            <p:cNvSpPr txBox="1"/>
            <p:nvPr/>
          </p:nvSpPr>
          <p:spPr>
            <a:xfrm>
              <a:off x="7315680" y="3297203"/>
              <a:ext cx="612000" cy="276999"/>
            </a:xfrm>
            <a:prstGeom prst="rect">
              <a:avLst/>
            </a:prstGeom>
            <a:solidFill>
              <a:schemeClr val="accent3">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black"/>
                  </a:solidFill>
                  <a:effectLst/>
                  <a:uLnTx/>
                  <a:uFillTx/>
                  <a:latin typeface="Trebuchet MS" panose="020B0603020202020204" pitchFamily="34" charset="0"/>
                </a:rPr>
                <a:t>K70R</a:t>
              </a:r>
            </a:p>
          </p:txBody>
        </p:sp>
        <p:sp>
          <p:nvSpPr>
            <p:cNvPr id="22" name="TextBox 21">
              <a:extLst>
                <a:ext uri="{FF2B5EF4-FFF2-40B4-BE49-F238E27FC236}">
                  <a16:creationId xmlns:a16="http://schemas.microsoft.com/office/drawing/2014/main" id="{E600236C-67A9-E3E3-0F71-DE89FB021D92}"/>
                </a:ext>
              </a:extLst>
            </p:cNvPr>
            <p:cNvSpPr txBox="1"/>
            <p:nvPr/>
          </p:nvSpPr>
          <p:spPr>
            <a:xfrm>
              <a:off x="7310261" y="4433273"/>
              <a:ext cx="612000" cy="276999"/>
            </a:xfrm>
            <a:prstGeom prst="rect">
              <a:avLst/>
            </a:prstGeom>
            <a:solidFill>
              <a:schemeClr val="accent3">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rebuchet MS" panose="020B0603020202020204" pitchFamily="34" charset="0"/>
                </a:rPr>
                <a:t>K70H</a:t>
              </a:r>
            </a:p>
          </p:txBody>
        </p:sp>
        <p:sp>
          <p:nvSpPr>
            <p:cNvPr id="23" name="TextBox 22">
              <a:extLst>
                <a:ext uri="{FF2B5EF4-FFF2-40B4-BE49-F238E27FC236}">
                  <a16:creationId xmlns:a16="http://schemas.microsoft.com/office/drawing/2014/main" id="{2C7F0EB3-4EC0-47A8-85CE-DFDC74EFF2C7}"/>
                </a:ext>
              </a:extLst>
            </p:cNvPr>
            <p:cNvSpPr txBox="1"/>
            <p:nvPr/>
          </p:nvSpPr>
          <p:spPr>
            <a:xfrm>
              <a:off x="7310261" y="4713300"/>
              <a:ext cx="612000" cy="276999"/>
            </a:xfrm>
            <a:prstGeom prst="rect">
              <a:avLst/>
            </a:prstGeom>
            <a:solidFill>
              <a:schemeClr val="accent3">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black"/>
                  </a:solidFill>
                  <a:effectLst/>
                  <a:uLnTx/>
                  <a:uFillTx/>
                  <a:latin typeface="Trebuchet MS" panose="020B0603020202020204" pitchFamily="34" charset="0"/>
                </a:rPr>
                <a:t>K70R</a:t>
              </a:r>
            </a:p>
          </p:txBody>
        </p:sp>
        <p:sp>
          <p:nvSpPr>
            <p:cNvPr id="24" name="TextBox 23">
              <a:extLst>
                <a:ext uri="{FF2B5EF4-FFF2-40B4-BE49-F238E27FC236}">
                  <a16:creationId xmlns:a16="http://schemas.microsoft.com/office/drawing/2014/main" id="{0C24BFD5-B9D0-C547-5C92-0E44F8CC47CD}"/>
                </a:ext>
              </a:extLst>
            </p:cNvPr>
            <p:cNvSpPr txBox="1"/>
            <p:nvPr/>
          </p:nvSpPr>
          <p:spPr>
            <a:xfrm>
              <a:off x="7315665" y="4150434"/>
              <a:ext cx="612000" cy="276999"/>
            </a:xfrm>
            <a:prstGeom prst="rect">
              <a:avLst/>
            </a:prstGeom>
            <a:solidFill>
              <a:schemeClr val="accent4">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black"/>
                  </a:solidFill>
                  <a:effectLst/>
                  <a:uLnTx/>
                  <a:uFillTx/>
                  <a:latin typeface="Trebuchet MS" panose="020B0603020202020204" pitchFamily="34" charset="0"/>
                </a:rPr>
                <a:t>N74K</a:t>
              </a:r>
              <a:endParaRPr kumimoji="0" lang="en-US" sz="1200" b="0" i="0" u="none" strike="noStrike" kern="0" cap="none" spc="0" normalizeH="0" baseline="0" noProof="0" dirty="0">
                <a:ln>
                  <a:noFill/>
                </a:ln>
                <a:solidFill>
                  <a:prstClr val="black"/>
                </a:solidFill>
                <a:effectLst/>
                <a:uLnTx/>
                <a:uFillTx/>
                <a:latin typeface="Trebuchet MS" panose="020B0603020202020204" pitchFamily="34" charset="0"/>
              </a:endParaRPr>
            </a:p>
          </p:txBody>
        </p:sp>
        <p:sp>
          <p:nvSpPr>
            <p:cNvPr id="25" name="TextBox 24">
              <a:extLst>
                <a:ext uri="{FF2B5EF4-FFF2-40B4-BE49-F238E27FC236}">
                  <a16:creationId xmlns:a16="http://schemas.microsoft.com/office/drawing/2014/main" id="{201B79AE-FA23-5170-2369-F348ADC4B114}"/>
                </a:ext>
              </a:extLst>
            </p:cNvPr>
            <p:cNvSpPr txBox="1"/>
            <p:nvPr/>
          </p:nvSpPr>
          <p:spPr>
            <a:xfrm>
              <a:off x="7918001" y="4713200"/>
              <a:ext cx="612000" cy="276999"/>
            </a:xfrm>
            <a:prstGeom prst="rect">
              <a:avLst/>
            </a:prstGeom>
            <a:solidFill>
              <a:schemeClr val="accent1">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rebuchet MS" panose="020B0603020202020204" pitchFamily="34" charset="0"/>
                </a:rPr>
                <a:t>T107N</a:t>
              </a:r>
            </a:p>
          </p:txBody>
        </p:sp>
        <p:sp>
          <p:nvSpPr>
            <p:cNvPr id="26" name="TextBox 25">
              <a:extLst>
                <a:ext uri="{FF2B5EF4-FFF2-40B4-BE49-F238E27FC236}">
                  <a16:creationId xmlns:a16="http://schemas.microsoft.com/office/drawing/2014/main" id="{EFFA8708-695D-5B7B-AC13-8A205090D356}"/>
                </a:ext>
              </a:extLst>
            </p:cNvPr>
            <p:cNvSpPr txBox="1"/>
            <p:nvPr/>
          </p:nvSpPr>
          <p:spPr>
            <a:xfrm>
              <a:off x="7923420" y="3297103"/>
              <a:ext cx="612000" cy="276999"/>
            </a:xfrm>
            <a:prstGeom prst="rect">
              <a:avLst/>
            </a:prstGeom>
            <a:solidFill>
              <a:schemeClr val="accent6">
                <a:lumMod val="40000"/>
                <a:lumOff val="6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rebuchet MS" panose="020B0603020202020204" pitchFamily="34" charset="0"/>
                </a:rPr>
                <a:t>A105T</a:t>
              </a:r>
            </a:p>
          </p:txBody>
        </p:sp>
        <p:sp>
          <p:nvSpPr>
            <p:cNvPr id="37" name="TextBox 36">
              <a:extLst>
                <a:ext uri="{FF2B5EF4-FFF2-40B4-BE49-F238E27FC236}">
                  <a16:creationId xmlns:a16="http://schemas.microsoft.com/office/drawing/2014/main" id="{E66B510B-A0C2-3AD2-3515-63DD0AA73707}"/>
                </a:ext>
              </a:extLst>
            </p:cNvPr>
            <p:cNvSpPr txBox="1"/>
            <p:nvPr/>
          </p:nvSpPr>
          <p:spPr>
            <a:xfrm>
              <a:off x="6714432" y="5275759"/>
              <a:ext cx="612000" cy="276999"/>
            </a:xfrm>
            <a:prstGeom prst="rect">
              <a:avLst/>
            </a:prstGeom>
            <a:solidFill>
              <a:schemeClr val="accent5">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rebuchet MS" panose="020B0603020202020204" pitchFamily="34" charset="0"/>
                </a:rPr>
                <a:t>M66I</a:t>
              </a:r>
            </a:p>
          </p:txBody>
        </p:sp>
        <p:sp>
          <p:nvSpPr>
            <p:cNvPr id="38" name="TextBox 37">
              <a:extLst>
                <a:ext uri="{FF2B5EF4-FFF2-40B4-BE49-F238E27FC236}">
                  <a16:creationId xmlns:a16="http://schemas.microsoft.com/office/drawing/2014/main" id="{BC246E30-2C22-C0D7-C46F-3954B1F1FC9B}"/>
                </a:ext>
              </a:extLst>
            </p:cNvPr>
            <p:cNvSpPr txBox="1"/>
            <p:nvPr/>
          </p:nvSpPr>
          <p:spPr>
            <a:xfrm>
              <a:off x="8546650" y="5275759"/>
              <a:ext cx="612000" cy="276999"/>
            </a:xfrm>
            <a:prstGeom prst="rect">
              <a:avLst/>
            </a:prstGeom>
            <a:solidFill>
              <a:schemeClr val="accent6">
                <a:lumMod val="40000"/>
                <a:lumOff val="6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rebuchet MS" panose="020B0603020202020204" pitchFamily="34" charset="0"/>
                </a:rPr>
                <a:t>A105T</a:t>
              </a:r>
            </a:p>
          </p:txBody>
        </p:sp>
        <p:sp>
          <p:nvSpPr>
            <p:cNvPr id="39" name="TextBox 38">
              <a:extLst>
                <a:ext uri="{FF2B5EF4-FFF2-40B4-BE49-F238E27FC236}">
                  <a16:creationId xmlns:a16="http://schemas.microsoft.com/office/drawing/2014/main" id="{A7A9D9DD-6B03-A30B-E5F4-966A75B50E58}"/>
                </a:ext>
              </a:extLst>
            </p:cNvPr>
            <p:cNvSpPr txBox="1"/>
            <p:nvPr/>
          </p:nvSpPr>
          <p:spPr>
            <a:xfrm>
              <a:off x="7326432" y="5275759"/>
              <a:ext cx="612000" cy="276999"/>
            </a:xfrm>
            <a:prstGeom prst="rect">
              <a:avLst/>
            </a:prstGeom>
            <a:solidFill>
              <a:srgbClr val="ACD1F5"/>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rebuchet MS" panose="020B0603020202020204" pitchFamily="34" charset="0"/>
                </a:rPr>
                <a:t>Q67H</a:t>
              </a:r>
            </a:p>
          </p:txBody>
        </p:sp>
        <p:sp>
          <p:nvSpPr>
            <p:cNvPr id="40" name="TextBox 39">
              <a:extLst>
                <a:ext uri="{FF2B5EF4-FFF2-40B4-BE49-F238E27FC236}">
                  <a16:creationId xmlns:a16="http://schemas.microsoft.com/office/drawing/2014/main" id="{223C429D-E181-10A4-6DA9-EEF33EFE3879}"/>
                </a:ext>
              </a:extLst>
            </p:cNvPr>
            <p:cNvSpPr txBox="1"/>
            <p:nvPr/>
          </p:nvSpPr>
          <p:spPr>
            <a:xfrm>
              <a:off x="7934172" y="5275759"/>
              <a:ext cx="612000" cy="276999"/>
            </a:xfrm>
            <a:prstGeom prst="rect">
              <a:avLst/>
            </a:prstGeom>
            <a:solidFill>
              <a:schemeClr val="accent4">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rebuchet MS" panose="020B0603020202020204" pitchFamily="34" charset="0"/>
                </a:rPr>
                <a:t>N74D</a:t>
              </a:r>
            </a:p>
          </p:txBody>
        </p:sp>
        <p:sp>
          <p:nvSpPr>
            <p:cNvPr id="41" name="TextBox 40">
              <a:extLst>
                <a:ext uri="{FF2B5EF4-FFF2-40B4-BE49-F238E27FC236}">
                  <a16:creationId xmlns:a16="http://schemas.microsoft.com/office/drawing/2014/main" id="{0F10D2DC-2139-B407-571F-4742F9C67E12}"/>
                </a:ext>
              </a:extLst>
            </p:cNvPr>
            <p:cNvSpPr txBox="1"/>
            <p:nvPr/>
          </p:nvSpPr>
          <p:spPr>
            <a:xfrm>
              <a:off x="6703676" y="3858678"/>
              <a:ext cx="612000" cy="276999"/>
            </a:xfrm>
            <a:prstGeom prst="rect">
              <a:avLst/>
            </a:prstGeom>
            <a:solidFill>
              <a:schemeClr val="accent5">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rebuchet MS" panose="020B0603020202020204" pitchFamily="34" charset="0"/>
                </a:rPr>
                <a:t>M66I</a:t>
              </a:r>
            </a:p>
          </p:txBody>
        </p:sp>
        <p:sp>
          <p:nvSpPr>
            <p:cNvPr id="42" name="TextBox 41">
              <a:extLst>
                <a:ext uri="{FF2B5EF4-FFF2-40B4-BE49-F238E27FC236}">
                  <a16:creationId xmlns:a16="http://schemas.microsoft.com/office/drawing/2014/main" id="{98F751A2-0630-8B3E-CC5B-DE889444EACC}"/>
                </a:ext>
              </a:extLst>
            </p:cNvPr>
            <p:cNvSpPr txBox="1"/>
            <p:nvPr/>
          </p:nvSpPr>
          <p:spPr>
            <a:xfrm>
              <a:off x="6703678" y="3586894"/>
              <a:ext cx="612000" cy="276999"/>
            </a:xfrm>
            <a:prstGeom prst="rect">
              <a:avLst/>
            </a:prstGeom>
            <a:solidFill>
              <a:schemeClr val="accent5">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rebuchet MS" panose="020B0603020202020204" pitchFamily="34" charset="0"/>
                </a:rPr>
                <a:t>M66I</a:t>
              </a:r>
            </a:p>
          </p:txBody>
        </p:sp>
        <p:sp>
          <p:nvSpPr>
            <p:cNvPr id="43" name="TextBox 42">
              <a:extLst>
                <a:ext uri="{FF2B5EF4-FFF2-40B4-BE49-F238E27FC236}">
                  <a16:creationId xmlns:a16="http://schemas.microsoft.com/office/drawing/2014/main" id="{07FE1A16-E3C2-732A-DBB8-F75C4B08CC52}"/>
                </a:ext>
              </a:extLst>
            </p:cNvPr>
            <p:cNvSpPr txBox="1"/>
            <p:nvPr/>
          </p:nvSpPr>
          <p:spPr>
            <a:xfrm>
              <a:off x="6707265" y="2737544"/>
              <a:ext cx="612000" cy="276999"/>
            </a:xfrm>
            <a:prstGeom prst="rect">
              <a:avLst/>
            </a:prstGeom>
            <a:solidFill>
              <a:schemeClr val="accent5">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rebuchet MS" panose="020B0603020202020204" pitchFamily="34" charset="0"/>
                </a:rPr>
                <a:t>M66I</a:t>
              </a:r>
            </a:p>
          </p:txBody>
        </p:sp>
        <p:sp>
          <p:nvSpPr>
            <p:cNvPr id="44" name="TextBox 43">
              <a:extLst>
                <a:ext uri="{FF2B5EF4-FFF2-40B4-BE49-F238E27FC236}">
                  <a16:creationId xmlns:a16="http://schemas.microsoft.com/office/drawing/2014/main" id="{E4F0F0CA-FF9C-B8DA-C297-3C9FB61C3F3E}"/>
                </a:ext>
              </a:extLst>
            </p:cNvPr>
            <p:cNvSpPr txBox="1"/>
            <p:nvPr/>
          </p:nvSpPr>
          <p:spPr>
            <a:xfrm>
              <a:off x="7315678" y="3586994"/>
              <a:ext cx="612000" cy="276999"/>
            </a:xfrm>
            <a:prstGeom prst="rect">
              <a:avLst/>
            </a:prstGeom>
            <a:solidFill>
              <a:schemeClr val="accent6">
                <a:lumMod val="40000"/>
                <a:lumOff val="6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rebuchet MS" panose="020B0603020202020204" pitchFamily="34" charset="0"/>
                </a:rPr>
                <a:t>A105T</a:t>
              </a:r>
            </a:p>
          </p:txBody>
        </p:sp>
        <p:sp>
          <p:nvSpPr>
            <p:cNvPr id="45" name="TextBox 44">
              <a:extLst>
                <a:ext uri="{FF2B5EF4-FFF2-40B4-BE49-F238E27FC236}">
                  <a16:creationId xmlns:a16="http://schemas.microsoft.com/office/drawing/2014/main" id="{EE605A1F-5487-5E94-5CE7-6DB03E646331}"/>
                </a:ext>
              </a:extLst>
            </p:cNvPr>
            <p:cNvSpPr txBox="1"/>
            <p:nvPr/>
          </p:nvSpPr>
          <p:spPr>
            <a:xfrm>
              <a:off x="7315676" y="3858778"/>
              <a:ext cx="612000" cy="276999"/>
            </a:xfrm>
            <a:prstGeom prst="rect">
              <a:avLst/>
            </a:prstGeom>
            <a:solidFill>
              <a:schemeClr val="accent1">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black"/>
                  </a:solidFill>
                  <a:effectLst/>
                  <a:uLnTx/>
                  <a:uFillTx/>
                  <a:latin typeface="Trebuchet MS" panose="020B0603020202020204" pitchFamily="34" charset="0"/>
                </a:rPr>
                <a:t>T107A</a:t>
              </a:r>
            </a:p>
          </p:txBody>
        </p:sp>
        <p:sp>
          <p:nvSpPr>
            <p:cNvPr id="46" name="TextBox 45">
              <a:extLst>
                <a:ext uri="{FF2B5EF4-FFF2-40B4-BE49-F238E27FC236}">
                  <a16:creationId xmlns:a16="http://schemas.microsoft.com/office/drawing/2014/main" id="{DCC7EB2C-8312-7020-F759-73C0626042A4}"/>
                </a:ext>
              </a:extLst>
            </p:cNvPr>
            <p:cNvSpPr txBox="1"/>
            <p:nvPr/>
          </p:nvSpPr>
          <p:spPr>
            <a:xfrm>
              <a:off x="7319265" y="2737644"/>
              <a:ext cx="612000" cy="276999"/>
            </a:xfrm>
            <a:prstGeom prst="rect">
              <a:avLst/>
            </a:prstGeom>
            <a:solidFill>
              <a:srgbClr val="ACD1F5"/>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black"/>
                  </a:solidFill>
                  <a:effectLst/>
                  <a:uLnTx/>
                  <a:uFillTx/>
                  <a:latin typeface="Trebuchet MS" panose="020B0603020202020204" pitchFamily="34" charset="0"/>
                </a:rPr>
                <a:t>Q67H</a:t>
              </a:r>
            </a:p>
          </p:txBody>
        </p:sp>
        <p:sp>
          <p:nvSpPr>
            <p:cNvPr id="47" name="TextBox 46">
              <a:extLst>
                <a:ext uri="{FF2B5EF4-FFF2-40B4-BE49-F238E27FC236}">
                  <a16:creationId xmlns:a16="http://schemas.microsoft.com/office/drawing/2014/main" id="{7F20BC04-7C50-9F77-D52A-FF5AADC70729}"/>
                </a:ext>
              </a:extLst>
            </p:cNvPr>
            <p:cNvSpPr txBox="1"/>
            <p:nvPr/>
          </p:nvSpPr>
          <p:spPr>
            <a:xfrm>
              <a:off x="7927005" y="2737544"/>
              <a:ext cx="612000" cy="276999"/>
            </a:xfrm>
            <a:prstGeom prst="rect">
              <a:avLst/>
            </a:prstGeom>
            <a:solidFill>
              <a:schemeClr val="accent3">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black"/>
                  </a:solidFill>
                  <a:effectLst/>
                  <a:uLnTx/>
                  <a:uFillTx/>
                  <a:latin typeface="Trebuchet MS" panose="020B0603020202020204" pitchFamily="34" charset="0"/>
                </a:rPr>
                <a:t>K70R</a:t>
              </a:r>
            </a:p>
          </p:txBody>
        </p:sp>
        <p:sp>
          <p:nvSpPr>
            <p:cNvPr id="52" name="TextBox 51">
              <a:extLst>
                <a:ext uri="{FF2B5EF4-FFF2-40B4-BE49-F238E27FC236}">
                  <a16:creationId xmlns:a16="http://schemas.microsoft.com/office/drawing/2014/main" id="{0EB50ACF-E9B5-ED5B-10FD-1F8A95958C31}"/>
                </a:ext>
              </a:extLst>
            </p:cNvPr>
            <p:cNvSpPr txBox="1"/>
            <p:nvPr/>
          </p:nvSpPr>
          <p:spPr>
            <a:xfrm>
              <a:off x="8539483" y="2734904"/>
              <a:ext cx="612000" cy="276999"/>
            </a:xfrm>
            <a:prstGeom prst="rect">
              <a:avLst/>
            </a:prstGeom>
            <a:solidFill>
              <a:schemeClr val="accent1">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rebuchet MS" panose="020B0603020202020204" pitchFamily="34" charset="0"/>
                </a:rPr>
                <a:t>T107C</a:t>
              </a:r>
            </a:p>
          </p:txBody>
        </p:sp>
      </p:grpSp>
      <p:sp>
        <p:nvSpPr>
          <p:cNvPr id="92" name="Title 6">
            <a:extLst>
              <a:ext uri="{FF2B5EF4-FFF2-40B4-BE49-F238E27FC236}">
                <a16:creationId xmlns:a16="http://schemas.microsoft.com/office/drawing/2014/main" id="{2A04F0CF-312E-3F7E-0B32-11BA7107B152}"/>
              </a:ext>
            </a:extLst>
          </p:cNvPr>
          <p:cNvSpPr txBox="1">
            <a:spLocks/>
          </p:cNvSpPr>
          <p:nvPr/>
        </p:nvSpPr>
        <p:spPr bwMode="auto">
          <a:xfrm>
            <a:off x="812800" y="167640"/>
            <a:ext cx="10565728" cy="787400"/>
          </a:xfrm>
          <a:prstGeom prst="rect">
            <a:avLst/>
          </a:prstGeom>
          <a:solidFill>
            <a:schemeClr val="bg1"/>
          </a:solidFill>
          <a:ln w="9525">
            <a:noFill/>
            <a:miter lim="800000"/>
            <a:headEnd/>
            <a:tailEnd/>
          </a:ln>
        </p:spPr>
        <p:txBody>
          <a:bodyPr vert="horz" wrap="square" lIns="0" tIns="45720" rIns="91440" bIns="45720" numCol="1" anchor="ctr" anchorCtr="0" compatLnSpc="1">
            <a:prstTxWarp prst="textNoShape">
              <a:avLst/>
            </a:prstTxWarp>
          </a:bodyPr>
          <a:lstStyle>
            <a:lvl1pPr algn="l" rtl="0" eaLnBrk="0" fontAlgn="base" hangingPunct="0">
              <a:spcBef>
                <a:spcPct val="0"/>
              </a:spcBef>
              <a:spcAft>
                <a:spcPct val="0"/>
              </a:spcAft>
              <a:defRPr sz="2800" b="1">
                <a:solidFill>
                  <a:schemeClr val="tx1"/>
                </a:solidFill>
                <a:latin typeface="+mj-lt"/>
                <a:ea typeface="+mj-ea"/>
                <a:cs typeface="+mj-cs"/>
              </a:defRPr>
            </a:lvl1pPr>
            <a:lvl2pPr algn="l" rtl="0" eaLnBrk="0" fontAlgn="base" hangingPunct="0">
              <a:spcBef>
                <a:spcPct val="0"/>
              </a:spcBef>
              <a:spcAft>
                <a:spcPct val="0"/>
              </a:spcAft>
              <a:defRPr sz="2800" b="1">
                <a:solidFill>
                  <a:schemeClr val="tx1"/>
                </a:solidFill>
                <a:latin typeface="Arial" charset="0"/>
              </a:defRPr>
            </a:lvl2pPr>
            <a:lvl3pPr algn="l" rtl="0" eaLnBrk="0" fontAlgn="base" hangingPunct="0">
              <a:spcBef>
                <a:spcPct val="0"/>
              </a:spcBef>
              <a:spcAft>
                <a:spcPct val="0"/>
              </a:spcAft>
              <a:defRPr sz="2800" b="1">
                <a:solidFill>
                  <a:schemeClr val="tx1"/>
                </a:solidFill>
                <a:latin typeface="Arial" charset="0"/>
              </a:defRPr>
            </a:lvl3pPr>
            <a:lvl4pPr algn="l" rtl="0" eaLnBrk="0" fontAlgn="base" hangingPunct="0">
              <a:spcBef>
                <a:spcPct val="0"/>
              </a:spcBef>
              <a:spcAft>
                <a:spcPct val="0"/>
              </a:spcAft>
              <a:defRPr sz="2800" b="1">
                <a:solidFill>
                  <a:schemeClr val="tx1"/>
                </a:solidFill>
                <a:latin typeface="Arial" charset="0"/>
              </a:defRPr>
            </a:lvl4pPr>
            <a:lvl5pPr algn="l" rtl="0" eaLnBrk="0" fontAlgn="base" hangingPunct="0">
              <a:spcBef>
                <a:spcPct val="0"/>
              </a:spcBef>
              <a:spcAft>
                <a:spcPct val="0"/>
              </a:spcAft>
              <a:defRPr sz="2800" b="1">
                <a:solidFill>
                  <a:schemeClr val="tx1"/>
                </a:solidFill>
                <a:latin typeface="Arial" charset="0"/>
              </a:defRPr>
            </a:lvl5pPr>
            <a:lvl6pPr marL="457200" algn="l" rtl="0" fontAlgn="base">
              <a:spcBef>
                <a:spcPct val="0"/>
              </a:spcBef>
              <a:spcAft>
                <a:spcPct val="0"/>
              </a:spcAft>
              <a:defRPr sz="3200" b="1">
                <a:solidFill>
                  <a:schemeClr val="tx1"/>
                </a:solidFill>
                <a:latin typeface="Arial" charset="0"/>
              </a:defRPr>
            </a:lvl6pPr>
            <a:lvl7pPr marL="914400" algn="l" rtl="0" fontAlgn="base">
              <a:spcBef>
                <a:spcPct val="0"/>
              </a:spcBef>
              <a:spcAft>
                <a:spcPct val="0"/>
              </a:spcAft>
              <a:defRPr sz="3200" b="1">
                <a:solidFill>
                  <a:schemeClr val="tx1"/>
                </a:solidFill>
                <a:latin typeface="Arial" charset="0"/>
              </a:defRPr>
            </a:lvl7pPr>
            <a:lvl8pPr marL="1371600" algn="l" rtl="0" fontAlgn="base">
              <a:spcBef>
                <a:spcPct val="0"/>
              </a:spcBef>
              <a:spcAft>
                <a:spcPct val="0"/>
              </a:spcAft>
              <a:defRPr sz="3200" b="1">
                <a:solidFill>
                  <a:schemeClr val="tx1"/>
                </a:solidFill>
                <a:latin typeface="Arial" charset="0"/>
              </a:defRPr>
            </a:lvl8pPr>
            <a:lvl9pPr marL="1828800" algn="l" rtl="0" fontAlgn="base">
              <a:spcBef>
                <a:spcPct val="0"/>
              </a:spcBef>
              <a:spcAft>
                <a:spcPct val="0"/>
              </a:spcAft>
              <a:defRPr sz="3200" b="1">
                <a:solidFill>
                  <a:schemeClr val="tx1"/>
                </a:solidFill>
                <a:latin typeface="Arial" charset="0"/>
              </a:defRPr>
            </a:lvl9pPr>
          </a:lstStyle>
          <a:p>
            <a:r>
              <a:rPr lang="en-GB" kern="0" dirty="0">
                <a:latin typeface="Trebuchet MS" panose="020B0603020202020204" pitchFamily="34" charset="0"/>
              </a:rPr>
              <a:t>LEN Phenotypic Data</a:t>
            </a:r>
            <a:br>
              <a:rPr lang="en-GB" kern="0" dirty="0">
                <a:latin typeface="Trebuchet MS" panose="020B0603020202020204" pitchFamily="34" charset="0"/>
              </a:rPr>
            </a:br>
            <a:r>
              <a:rPr lang="en-GB" sz="2400" kern="0" dirty="0">
                <a:solidFill>
                  <a:schemeClr val="tx1">
                    <a:lumMod val="50000"/>
                    <a:lumOff val="50000"/>
                  </a:schemeClr>
                </a:solidFill>
                <a:latin typeface="Trebuchet MS" panose="020B0603020202020204" pitchFamily="34" charset="0"/>
              </a:rPr>
              <a:t>Participants with LEN RAMs</a:t>
            </a:r>
            <a:endParaRPr lang="en-US" kern="0" dirty="0">
              <a:solidFill>
                <a:schemeClr val="tx1">
                  <a:lumMod val="50000"/>
                  <a:lumOff val="50000"/>
                </a:schemeClr>
              </a:solidFill>
              <a:latin typeface="Trebuchet MS" panose="020B0603020202020204" pitchFamily="34" charset="0"/>
            </a:endParaRPr>
          </a:p>
        </p:txBody>
      </p:sp>
      <p:graphicFrame>
        <p:nvGraphicFramePr>
          <p:cNvPr id="6" name="Table 53">
            <a:extLst>
              <a:ext uri="{FF2B5EF4-FFF2-40B4-BE49-F238E27FC236}">
                <a16:creationId xmlns:a16="http://schemas.microsoft.com/office/drawing/2014/main" id="{BFBEF781-6598-DB15-F75C-0E89B15D327B}"/>
              </a:ext>
            </a:extLst>
          </p:cNvPr>
          <p:cNvGraphicFramePr>
            <a:graphicFrameLocks noGrp="1"/>
          </p:cNvGraphicFramePr>
          <p:nvPr>
            <p:extLst>
              <p:ext uri="{D42A27DB-BD31-4B8C-83A1-F6EECF244321}">
                <p14:modId xmlns:p14="http://schemas.microsoft.com/office/powerpoint/2010/main" val="2285460590"/>
              </p:ext>
            </p:extLst>
          </p:nvPr>
        </p:nvGraphicFramePr>
        <p:xfrm>
          <a:off x="838509" y="1486984"/>
          <a:ext cx="6185172" cy="4589776"/>
        </p:xfrm>
        <a:graphic>
          <a:graphicData uri="http://schemas.openxmlformats.org/drawingml/2006/table">
            <a:tbl>
              <a:tblPr firstRow="1" bandRow="1">
                <a:tableStyleId>{5940675A-B579-460E-94D1-54222C63F5DA}</a:tableStyleId>
              </a:tblPr>
              <a:tblGrid>
                <a:gridCol w="501885">
                  <a:extLst>
                    <a:ext uri="{9D8B030D-6E8A-4147-A177-3AD203B41FA5}">
                      <a16:colId xmlns:a16="http://schemas.microsoft.com/office/drawing/2014/main" val="3262517147"/>
                    </a:ext>
                  </a:extLst>
                </a:gridCol>
                <a:gridCol w="606152">
                  <a:extLst>
                    <a:ext uri="{9D8B030D-6E8A-4147-A177-3AD203B41FA5}">
                      <a16:colId xmlns:a16="http://schemas.microsoft.com/office/drawing/2014/main" val="1561498106"/>
                    </a:ext>
                  </a:extLst>
                </a:gridCol>
                <a:gridCol w="2623495">
                  <a:extLst>
                    <a:ext uri="{9D8B030D-6E8A-4147-A177-3AD203B41FA5}">
                      <a16:colId xmlns:a16="http://schemas.microsoft.com/office/drawing/2014/main" val="2399672735"/>
                    </a:ext>
                  </a:extLst>
                </a:gridCol>
                <a:gridCol w="807720">
                  <a:extLst>
                    <a:ext uri="{9D8B030D-6E8A-4147-A177-3AD203B41FA5}">
                      <a16:colId xmlns:a16="http://schemas.microsoft.com/office/drawing/2014/main" val="2920910597"/>
                    </a:ext>
                  </a:extLst>
                </a:gridCol>
                <a:gridCol w="1645920">
                  <a:extLst>
                    <a:ext uri="{9D8B030D-6E8A-4147-A177-3AD203B41FA5}">
                      <a16:colId xmlns:a16="http://schemas.microsoft.com/office/drawing/2014/main" val="976753099"/>
                    </a:ext>
                  </a:extLst>
                </a:gridCol>
              </a:tblGrid>
              <a:tr h="368296">
                <a:tc gridSpan="5">
                  <a:txBody>
                    <a:bodyPr/>
                    <a:lstStyle/>
                    <a:p>
                      <a:pPr algn="l"/>
                      <a:r>
                        <a:rPr lang="en-US" sz="1200" b="1">
                          <a:solidFill>
                            <a:schemeClr val="bg1"/>
                          </a:solidFill>
                          <a:latin typeface="Trebuchet MS" panose="020B0603020202020204" pitchFamily="34" charset="0"/>
                        </a:rPr>
                        <a:t>Participants with LEN RAMs</a:t>
                      </a:r>
                    </a:p>
                  </a:txBody>
                  <a:tcPr anchor="ctr">
                    <a:solidFill>
                      <a:schemeClr val="bg1">
                        <a:lumMod val="65000"/>
                      </a:schemeClr>
                    </a:solidFill>
                  </a:tcPr>
                </a:tc>
                <a:tc hMerge="1">
                  <a:txBody>
                    <a:bodyPr/>
                    <a:lstStyle/>
                    <a:p>
                      <a:endParaRPr lang="en-US"/>
                    </a:p>
                  </a:txBody>
                  <a:tcPr/>
                </a:tc>
                <a:tc hMerge="1">
                  <a:txBody>
                    <a:bodyPr/>
                    <a:lstStyle/>
                    <a:p>
                      <a:pPr algn="ctr"/>
                      <a:endParaRPr lang="en-US" sz="1200">
                        <a:latin typeface="Trebuchet MS" panose="020B0603020202020204" pitchFamily="34" charset="0"/>
                      </a:endParaRPr>
                    </a:p>
                  </a:txBody>
                  <a:tcPr/>
                </a:tc>
                <a:tc hMerge="1">
                  <a:txBody>
                    <a:bodyPr/>
                    <a:lstStyle/>
                    <a:p>
                      <a:pPr algn="ctr"/>
                      <a:endParaRPr lang="en-US" sz="1200">
                        <a:latin typeface="Trebuchet MS" panose="020B0603020202020204" pitchFamily="34" charset="0"/>
                      </a:endParaRPr>
                    </a:p>
                  </a:txBody>
                  <a:tcPr/>
                </a:tc>
                <a:tc hMerge="1">
                  <a:txBody>
                    <a:bodyPr/>
                    <a:lstStyle/>
                    <a:p>
                      <a:pPr algn="ctr"/>
                      <a:endParaRPr lang="en-US" sz="1800" b="1">
                        <a:solidFill>
                          <a:schemeClr val="bg1"/>
                        </a:solidFill>
                        <a:latin typeface="Trebuchet MS" panose="020B0603020202020204" pitchFamily="34" charset="0"/>
                      </a:endParaRPr>
                    </a:p>
                  </a:txBody>
                  <a:tcPr>
                    <a:solidFill>
                      <a:schemeClr val="bg1">
                        <a:lumMod val="65000"/>
                      </a:schemeClr>
                    </a:solidFill>
                  </a:tcPr>
                </a:tc>
                <a:extLst>
                  <a:ext uri="{0D108BD9-81ED-4DB2-BD59-A6C34878D82A}">
                    <a16:rowId xmlns:a16="http://schemas.microsoft.com/office/drawing/2014/main" val="707316672"/>
                  </a:ext>
                </a:extLst>
              </a:tr>
              <a:tr h="273754">
                <a:tc>
                  <a:txBody>
                    <a:bodyPr/>
                    <a:lstStyle/>
                    <a:p>
                      <a:r>
                        <a:rPr lang="en-US" sz="1200">
                          <a:latin typeface="Trebuchet MS" panose="020B0603020202020204" pitchFamily="34" charset="0"/>
                        </a:rPr>
                        <a:t>#</a:t>
                      </a:r>
                    </a:p>
                  </a:txBody>
                  <a:tcPr anchor="ctr"/>
                </a:tc>
                <a:tc>
                  <a:txBody>
                    <a:bodyPr/>
                    <a:lstStyle/>
                    <a:p>
                      <a:pPr algn="l"/>
                      <a:r>
                        <a:rPr lang="en-US" sz="1200" b="1">
                          <a:latin typeface="Trebuchet MS" panose="020B0603020202020204" pitchFamily="34" charset="0"/>
                        </a:rPr>
                        <a:t>Visit</a:t>
                      </a:r>
                      <a:endParaRPr lang="en-US" sz="1200" b="1" dirty="0">
                        <a:latin typeface="Trebuchet MS" panose="020B0603020202020204" pitchFamily="34" charset="0"/>
                      </a:endParaRPr>
                    </a:p>
                  </a:txBody>
                  <a:tcPr anchor="ctr"/>
                </a:tc>
                <a:tc>
                  <a:txBody>
                    <a:bodyPr/>
                    <a:lstStyle/>
                    <a:p>
                      <a:pPr algn="ctr"/>
                      <a:r>
                        <a:rPr lang="en-US" sz="1200" b="1" dirty="0">
                          <a:latin typeface="Trebuchet MS" panose="020B0603020202020204" pitchFamily="34" charset="0"/>
                        </a:rPr>
                        <a:t>Genotype</a:t>
                      </a:r>
                    </a:p>
                  </a:txBody>
                  <a:tcPr/>
                </a:tc>
                <a:tc>
                  <a:txBody>
                    <a:bodyPr/>
                    <a:lstStyle/>
                    <a:p>
                      <a:pPr algn="ctr"/>
                      <a:r>
                        <a:rPr lang="en-US" sz="1200" b="1" baseline="0" dirty="0">
                          <a:latin typeface="Trebuchet MS" panose="020B0603020202020204" pitchFamily="34" charset="0"/>
                        </a:rPr>
                        <a:t>LEN FC*</a:t>
                      </a:r>
                    </a:p>
                  </a:txBody>
                  <a:tcPr anchor="ctr"/>
                </a:tc>
                <a:tc>
                  <a:txBody>
                    <a:bodyPr/>
                    <a:lstStyle/>
                    <a:p>
                      <a:pPr algn="ctr"/>
                      <a:r>
                        <a:rPr lang="en-US" sz="1200" b="1" baseline="0" dirty="0">
                          <a:latin typeface="Trebuchet MS" panose="020B0603020202020204" pitchFamily="34" charset="0"/>
                        </a:rPr>
                        <a:t>Outcome after VF</a:t>
                      </a:r>
                    </a:p>
                  </a:txBody>
                  <a:tcPr anchor="ctr"/>
                </a:tc>
                <a:extLst>
                  <a:ext uri="{0D108BD9-81ED-4DB2-BD59-A6C34878D82A}">
                    <a16:rowId xmlns:a16="http://schemas.microsoft.com/office/drawing/2014/main" val="942064774"/>
                  </a:ext>
                </a:extLst>
              </a:tr>
              <a:tr h="279986">
                <a:tc>
                  <a:txBody>
                    <a:bodyPr/>
                    <a:lstStyle/>
                    <a:p>
                      <a:pPr algn="l" rtl="0" fontAlgn="ctr"/>
                      <a:r>
                        <a:rPr lang="en-US" sz="1200" b="0" i="0" u="none" strike="noStrike">
                          <a:solidFill>
                            <a:srgbClr val="000000"/>
                          </a:solidFill>
                          <a:effectLst/>
                          <a:latin typeface="Trebuchet MS" panose="020B0603020202020204" pitchFamily="34" charset="0"/>
                        </a:rPr>
                        <a:t>1.</a:t>
                      </a:r>
                    </a:p>
                  </a:txBody>
                  <a:tcPr marR="7620" marT="7620" marB="0" anchor="ctr"/>
                </a:tc>
                <a:tc>
                  <a:txBody>
                    <a:bodyPr/>
                    <a:lstStyle/>
                    <a:p>
                      <a:pPr algn="ctr" fontAlgn="b"/>
                      <a:r>
                        <a:rPr lang="en-US" sz="1200" b="0" i="0" u="none" strike="noStrike">
                          <a:solidFill>
                            <a:srgbClr val="000000"/>
                          </a:solidFill>
                          <a:effectLst/>
                          <a:latin typeface="Trebuchet MS" panose="020B0603020202020204" pitchFamily="34" charset="0"/>
                        </a:rPr>
                        <a:t>W88</a:t>
                      </a:r>
                    </a:p>
                  </a:txBody>
                  <a:tcPr marL="7620" marR="7620" marT="7620" marB="0" anchor="ctr"/>
                </a:tc>
                <a:tc>
                  <a:txBody>
                    <a:bodyPr/>
                    <a:lstStyle/>
                    <a:p>
                      <a:pPr algn="l" fontAlgn="t"/>
                      <a:r>
                        <a:rPr lang="en-US" sz="1800" b="0" i="0" u="none" strike="noStrike">
                          <a:solidFill>
                            <a:srgbClr val="000000"/>
                          </a:solidFill>
                          <a:effectLst/>
                          <a:latin typeface="Arial" panose="020B0604020202020204" pitchFamily="34" charset="0"/>
                        </a:rPr>
                        <a:t> </a:t>
                      </a:r>
                    </a:p>
                  </a:txBody>
                  <a:tcPr marL="7620" marR="7620" marT="7620" marB="0"/>
                </a:tc>
                <a:tc>
                  <a:txBody>
                    <a:bodyPr/>
                    <a:lstStyle/>
                    <a:p>
                      <a:pPr algn="r" rtl="0" fontAlgn="ctr"/>
                      <a:r>
                        <a:rPr lang="en-US" sz="1200" b="0" i="0" u="none" strike="noStrike">
                          <a:solidFill>
                            <a:srgbClr val="000000"/>
                          </a:solidFill>
                          <a:effectLst/>
                          <a:latin typeface="Trebuchet MS" panose="020B0603020202020204" pitchFamily="34" charset="0"/>
                        </a:rPr>
                        <a:t>4.5</a:t>
                      </a:r>
                    </a:p>
                  </a:txBody>
                  <a:tcPr marL="7620" marT="7620" marB="0" anchor="ctr">
                    <a:solidFill>
                      <a:schemeClr val="accent3">
                        <a:lumMod val="20000"/>
                        <a:lumOff val="80000"/>
                      </a:schemeClr>
                    </a:solidFill>
                  </a:tcPr>
                </a:tc>
                <a:tc>
                  <a:txBody>
                    <a:bodyPr/>
                    <a:lstStyle/>
                    <a:p>
                      <a:pPr algn="r" rtl="0" fontAlgn="ctr"/>
                      <a:r>
                        <a:rPr lang="en-US" sz="1200" b="0" i="0" u="none" strike="noStrike">
                          <a:solidFill>
                            <a:srgbClr val="000000"/>
                          </a:solidFill>
                          <a:effectLst/>
                          <a:latin typeface="Trebuchet MS" panose="020B0603020202020204" pitchFamily="34" charset="0"/>
                        </a:rPr>
                        <a:t>Resuppressed</a:t>
                      </a:r>
                    </a:p>
                  </a:txBody>
                  <a:tcPr marL="7620" marT="7620" marB="0" anchor="ctr">
                    <a:solidFill>
                      <a:schemeClr val="accent3">
                        <a:lumMod val="20000"/>
                        <a:lumOff val="80000"/>
                      </a:schemeClr>
                    </a:solidFill>
                  </a:tcPr>
                </a:tc>
                <a:extLst>
                  <a:ext uri="{0D108BD9-81ED-4DB2-BD59-A6C34878D82A}">
                    <a16:rowId xmlns:a16="http://schemas.microsoft.com/office/drawing/2014/main" val="171048554"/>
                  </a:ext>
                </a:extLst>
              </a:tr>
              <a:tr h="279986">
                <a:tc>
                  <a:txBody>
                    <a:bodyPr/>
                    <a:lstStyle/>
                    <a:p>
                      <a:pPr algn="l" rtl="0" fontAlgn="ctr"/>
                      <a:r>
                        <a:rPr lang="en-US" sz="1200" b="0" i="0" u="none" strike="noStrike">
                          <a:solidFill>
                            <a:srgbClr val="000000"/>
                          </a:solidFill>
                          <a:effectLst/>
                          <a:latin typeface="Trebuchet MS" panose="020B0603020202020204" pitchFamily="34" charset="0"/>
                        </a:rPr>
                        <a:t>5.</a:t>
                      </a:r>
                    </a:p>
                  </a:txBody>
                  <a:tcPr marR="7620" marT="7620" marB="0" anchor="ctr"/>
                </a:tc>
                <a:tc>
                  <a:txBody>
                    <a:bodyPr/>
                    <a:lstStyle/>
                    <a:p>
                      <a:pPr algn="ctr" fontAlgn="b"/>
                      <a:r>
                        <a:rPr lang="en-US" sz="1200" b="0" i="0" u="none" strike="noStrike">
                          <a:solidFill>
                            <a:srgbClr val="000000"/>
                          </a:solidFill>
                          <a:effectLst/>
                          <a:latin typeface="Trebuchet MS" panose="020B0603020202020204" pitchFamily="34" charset="0"/>
                        </a:rPr>
                        <a:t>W52</a:t>
                      </a:r>
                    </a:p>
                  </a:txBody>
                  <a:tcPr marL="7620" marR="7620" marT="7620" marB="0" anchor="ctr"/>
                </a:tc>
                <a:tc>
                  <a:txBody>
                    <a:bodyPr/>
                    <a:lstStyle/>
                    <a:p>
                      <a:pPr algn="l" fontAlgn="t"/>
                      <a:r>
                        <a:rPr lang="en-US" sz="1800" b="0" i="0" u="none" strike="noStrike">
                          <a:solidFill>
                            <a:srgbClr val="000000"/>
                          </a:solidFill>
                          <a:effectLst/>
                          <a:latin typeface="Arial" panose="020B0604020202020204" pitchFamily="34" charset="0"/>
                        </a:rPr>
                        <a:t> </a:t>
                      </a:r>
                    </a:p>
                  </a:txBody>
                  <a:tcPr marL="7620" marR="7620" marT="7620" marB="0"/>
                </a:tc>
                <a:tc>
                  <a:txBody>
                    <a:bodyPr/>
                    <a:lstStyle/>
                    <a:p>
                      <a:pPr algn="r" rtl="0" fontAlgn="ctr"/>
                      <a:r>
                        <a:rPr lang="en-US" sz="1200" b="0" i="0" u="none" strike="noStrike">
                          <a:solidFill>
                            <a:srgbClr val="000000"/>
                          </a:solidFill>
                          <a:effectLst/>
                          <a:latin typeface="Trebuchet MS" panose="020B0603020202020204" pitchFamily="34" charset="0"/>
                        </a:rPr>
                        <a:t>6.6</a:t>
                      </a:r>
                    </a:p>
                  </a:txBody>
                  <a:tcPr marL="7620" marT="7620" marB="0" anchor="ctr">
                    <a:solidFill>
                      <a:schemeClr val="accent3">
                        <a:lumMod val="20000"/>
                        <a:lumOff val="80000"/>
                      </a:schemeClr>
                    </a:solidFill>
                  </a:tcPr>
                </a:tc>
                <a:tc>
                  <a:txBody>
                    <a:bodyPr/>
                    <a:lstStyle/>
                    <a:p>
                      <a:pPr algn="r" rtl="0" fontAlgn="ctr"/>
                      <a:r>
                        <a:rPr lang="en-US" sz="1200" b="0" i="0" u="none" strike="noStrike">
                          <a:solidFill>
                            <a:srgbClr val="000000"/>
                          </a:solidFill>
                          <a:effectLst/>
                          <a:latin typeface="Trebuchet MS" panose="020B0603020202020204" pitchFamily="34" charset="0"/>
                        </a:rPr>
                        <a:t>Resuppressed</a:t>
                      </a:r>
                    </a:p>
                  </a:txBody>
                  <a:tcPr marL="7620" marT="7620" marB="0" anchor="ctr">
                    <a:solidFill>
                      <a:schemeClr val="accent3">
                        <a:lumMod val="20000"/>
                        <a:lumOff val="80000"/>
                      </a:schemeClr>
                    </a:solidFill>
                  </a:tcPr>
                </a:tc>
                <a:extLst>
                  <a:ext uri="{0D108BD9-81ED-4DB2-BD59-A6C34878D82A}">
                    <a16:rowId xmlns:a16="http://schemas.microsoft.com/office/drawing/2014/main" val="2418407521"/>
                  </a:ext>
                </a:extLst>
              </a:tr>
              <a:tr h="279986">
                <a:tc>
                  <a:txBody>
                    <a:bodyPr/>
                    <a:lstStyle/>
                    <a:p>
                      <a:pPr algn="l" rtl="0" fontAlgn="ctr"/>
                      <a:r>
                        <a:rPr lang="en-US" sz="1200" b="0" i="0" u="none" strike="noStrike">
                          <a:solidFill>
                            <a:srgbClr val="000000"/>
                          </a:solidFill>
                          <a:effectLst/>
                          <a:latin typeface="Trebuchet MS" panose="020B0603020202020204" pitchFamily="34" charset="0"/>
                        </a:rPr>
                        <a:t>14.</a:t>
                      </a:r>
                    </a:p>
                  </a:txBody>
                  <a:tcPr marR="7620" marT="7620" marB="0" anchor="ctr"/>
                </a:tc>
                <a:tc>
                  <a:txBody>
                    <a:bodyPr/>
                    <a:lstStyle/>
                    <a:p>
                      <a:pPr algn="ctr" fontAlgn="b"/>
                      <a:r>
                        <a:rPr lang="en-US" sz="1200" b="0" i="0" u="none" strike="noStrike">
                          <a:solidFill>
                            <a:srgbClr val="000000"/>
                          </a:solidFill>
                          <a:effectLst/>
                          <a:latin typeface="Trebuchet MS" panose="020B0603020202020204" pitchFamily="34" charset="0"/>
                        </a:rPr>
                        <a:t>W4</a:t>
                      </a:r>
                    </a:p>
                  </a:txBody>
                  <a:tcPr marL="7620" marR="7620" marT="7620" marB="0" anchor="ctr"/>
                </a:tc>
                <a:tc>
                  <a:txBody>
                    <a:bodyPr/>
                    <a:lstStyle/>
                    <a:p>
                      <a:pPr algn="l" fontAlgn="t"/>
                      <a:r>
                        <a:rPr lang="en-US" sz="1800" b="0" i="0" u="none" strike="noStrike">
                          <a:solidFill>
                            <a:srgbClr val="000000"/>
                          </a:solidFill>
                          <a:effectLst/>
                          <a:latin typeface="Arial" panose="020B0604020202020204" pitchFamily="34" charset="0"/>
                        </a:rPr>
                        <a:t> </a:t>
                      </a:r>
                    </a:p>
                  </a:txBody>
                  <a:tcPr marL="7620" marR="7620" marT="7620" marB="0"/>
                </a:tc>
                <a:tc>
                  <a:txBody>
                    <a:bodyPr/>
                    <a:lstStyle/>
                    <a:p>
                      <a:pPr algn="r" rtl="0" fontAlgn="ctr"/>
                      <a:r>
                        <a:rPr lang="en-US" sz="1200" b="0" i="0" u="none" strike="noStrike">
                          <a:solidFill>
                            <a:srgbClr val="000000"/>
                          </a:solidFill>
                          <a:effectLst/>
                          <a:latin typeface="Trebuchet MS" panose="020B0603020202020204" pitchFamily="34" charset="0"/>
                        </a:rPr>
                        <a:t>12.2</a:t>
                      </a:r>
                    </a:p>
                  </a:txBody>
                  <a:tcPr marL="7620" marT="7620" marB="0" anchor="ctr">
                    <a:solidFill>
                      <a:schemeClr val="accent6">
                        <a:lumMod val="20000"/>
                        <a:lumOff val="80000"/>
                        <a:alpha val="67000"/>
                      </a:schemeClr>
                    </a:solidFill>
                  </a:tcPr>
                </a:tc>
                <a:tc>
                  <a:txBody>
                    <a:bodyPr/>
                    <a:lstStyle/>
                    <a:p>
                      <a:pPr algn="r" rtl="0" fontAlgn="ctr"/>
                      <a:r>
                        <a:rPr lang="en-US" sz="1200" b="0" i="0" u="none" strike="noStrike">
                          <a:solidFill>
                            <a:srgbClr val="000000"/>
                          </a:solidFill>
                          <a:effectLst/>
                          <a:latin typeface="Trebuchet MS" panose="020B0603020202020204" pitchFamily="34" charset="0"/>
                        </a:rPr>
                        <a:t>Not resuppressed</a:t>
                      </a:r>
                    </a:p>
                  </a:txBody>
                  <a:tcPr marL="7620" marT="7620" marB="0" anchor="ctr">
                    <a:solidFill>
                      <a:schemeClr val="accent6">
                        <a:lumMod val="20000"/>
                        <a:lumOff val="80000"/>
                        <a:alpha val="67000"/>
                      </a:schemeClr>
                    </a:solidFill>
                  </a:tcPr>
                </a:tc>
                <a:extLst>
                  <a:ext uri="{0D108BD9-81ED-4DB2-BD59-A6C34878D82A}">
                    <a16:rowId xmlns:a16="http://schemas.microsoft.com/office/drawing/2014/main" val="1283848438"/>
                  </a:ext>
                </a:extLst>
              </a:tr>
              <a:tr h="279986">
                <a:tc>
                  <a:txBody>
                    <a:bodyPr/>
                    <a:lstStyle/>
                    <a:p>
                      <a:pPr algn="l" rtl="0" fontAlgn="ctr"/>
                      <a:r>
                        <a:rPr lang="en-US" sz="1200" b="0" i="0" u="none" strike="noStrike">
                          <a:solidFill>
                            <a:srgbClr val="000000"/>
                          </a:solidFill>
                          <a:effectLst/>
                          <a:latin typeface="Trebuchet MS" panose="020B0603020202020204" pitchFamily="34" charset="0"/>
                        </a:rPr>
                        <a:t>10.</a:t>
                      </a:r>
                    </a:p>
                  </a:txBody>
                  <a:tcPr marR="7620" marT="7620" marB="0" anchor="ctr"/>
                </a:tc>
                <a:tc>
                  <a:txBody>
                    <a:bodyPr/>
                    <a:lstStyle/>
                    <a:p>
                      <a:pPr algn="ctr" fontAlgn="b"/>
                      <a:r>
                        <a:rPr lang="en-US" sz="1200" b="0" i="0" u="none" strike="noStrike">
                          <a:solidFill>
                            <a:srgbClr val="000000"/>
                          </a:solidFill>
                          <a:effectLst/>
                          <a:latin typeface="Trebuchet MS" panose="020B0603020202020204" pitchFamily="34" charset="0"/>
                        </a:rPr>
                        <a:t>W4</a:t>
                      </a:r>
                    </a:p>
                  </a:txBody>
                  <a:tcPr marL="7620" marR="7620" marT="7620" marB="0" anchor="ctr"/>
                </a:tc>
                <a:tc>
                  <a:txBody>
                    <a:bodyPr/>
                    <a:lstStyle/>
                    <a:p>
                      <a:pPr algn="l" fontAlgn="t"/>
                      <a:r>
                        <a:rPr lang="en-US" sz="1800" b="0" i="0" u="none" strike="noStrike">
                          <a:solidFill>
                            <a:srgbClr val="000000"/>
                          </a:solidFill>
                          <a:effectLst/>
                          <a:latin typeface="Arial" panose="020B0604020202020204" pitchFamily="34" charset="0"/>
                        </a:rPr>
                        <a:t> </a:t>
                      </a:r>
                    </a:p>
                  </a:txBody>
                  <a:tcPr marL="7620" marR="7620" marT="7620" marB="0"/>
                </a:tc>
                <a:tc>
                  <a:txBody>
                    <a:bodyPr/>
                    <a:lstStyle/>
                    <a:p>
                      <a:pPr algn="r" rtl="0" fontAlgn="ctr"/>
                      <a:r>
                        <a:rPr lang="en-US" sz="1200" b="0" i="0" u="none" strike="noStrike">
                          <a:solidFill>
                            <a:srgbClr val="000000"/>
                          </a:solidFill>
                          <a:effectLst/>
                          <a:latin typeface="Trebuchet MS" panose="020B0603020202020204" pitchFamily="34" charset="0"/>
                        </a:rPr>
                        <a:t>14.8</a:t>
                      </a:r>
                    </a:p>
                  </a:txBody>
                  <a:tcPr marL="7620" marT="7620" marB="0" anchor="ctr">
                    <a:solidFill>
                      <a:schemeClr val="accent6">
                        <a:lumMod val="20000"/>
                        <a:lumOff val="80000"/>
                        <a:alpha val="67000"/>
                      </a:schemeClr>
                    </a:solidFill>
                  </a:tcPr>
                </a:tc>
                <a:tc>
                  <a:txBody>
                    <a:bodyPr/>
                    <a:lstStyle/>
                    <a:p>
                      <a:pPr algn="r" rtl="0" fontAlgn="ctr"/>
                      <a:r>
                        <a:rPr lang="en-US" sz="1200" b="0" i="0" u="none" strike="noStrike">
                          <a:solidFill>
                            <a:srgbClr val="000000"/>
                          </a:solidFill>
                          <a:effectLst/>
                          <a:latin typeface="Trebuchet MS" panose="020B0603020202020204" pitchFamily="34" charset="0"/>
                        </a:rPr>
                        <a:t>Not resuppressed</a:t>
                      </a:r>
                    </a:p>
                  </a:txBody>
                  <a:tcPr marL="7620" marT="7620" marB="0" anchor="ctr">
                    <a:solidFill>
                      <a:schemeClr val="accent6">
                        <a:lumMod val="20000"/>
                        <a:lumOff val="80000"/>
                        <a:alpha val="67000"/>
                      </a:schemeClr>
                    </a:solidFill>
                  </a:tcPr>
                </a:tc>
                <a:extLst>
                  <a:ext uri="{0D108BD9-81ED-4DB2-BD59-A6C34878D82A}">
                    <a16:rowId xmlns:a16="http://schemas.microsoft.com/office/drawing/2014/main" val="2707458691"/>
                  </a:ext>
                </a:extLst>
              </a:tr>
              <a:tr h="279986">
                <a:tc>
                  <a:txBody>
                    <a:bodyPr/>
                    <a:lstStyle/>
                    <a:p>
                      <a:pPr algn="l" rtl="0" fontAlgn="ctr"/>
                      <a:r>
                        <a:rPr lang="en-US" sz="1200" b="0" i="0" u="none" strike="noStrike">
                          <a:solidFill>
                            <a:srgbClr val="000000"/>
                          </a:solidFill>
                          <a:effectLst/>
                          <a:latin typeface="Trebuchet MS" panose="020B0603020202020204" pitchFamily="34" charset="0"/>
                        </a:rPr>
                        <a:t>7.</a:t>
                      </a:r>
                    </a:p>
                  </a:txBody>
                  <a:tcPr marR="7620" marT="7620" marB="0" anchor="ctr"/>
                </a:tc>
                <a:tc>
                  <a:txBody>
                    <a:bodyPr/>
                    <a:lstStyle/>
                    <a:p>
                      <a:pPr algn="ctr" fontAlgn="b"/>
                      <a:r>
                        <a:rPr lang="en-US" sz="1200" b="0" i="0" u="none" strike="noStrike">
                          <a:solidFill>
                            <a:srgbClr val="000000"/>
                          </a:solidFill>
                          <a:effectLst/>
                          <a:latin typeface="Trebuchet MS" panose="020B0603020202020204" pitchFamily="34" charset="0"/>
                        </a:rPr>
                        <a:t>W88</a:t>
                      </a:r>
                    </a:p>
                  </a:txBody>
                  <a:tcPr marL="7620" marR="7620" marT="7620" marB="0" anchor="ctr"/>
                </a:tc>
                <a:tc>
                  <a:txBody>
                    <a:bodyPr/>
                    <a:lstStyle/>
                    <a:p>
                      <a:pPr algn="l" fontAlgn="t"/>
                      <a:r>
                        <a:rPr lang="en-US" sz="1800" b="0" i="0" u="none" strike="noStrike">
                          <a:solidFill>
                            <a:srgbClr val="000000"/>
                          </a:solidFill>
                          <a:effectLst/>
                          <a:latin typeface="Arial" panose="020B0604020202020204" pitchFamily="34" charset="0"/>
                        </a:rPr>
                        <a:t> </a:t>
                      </a:r>
                    </a:p>
                  </a:txBody>
                  <a:tcPr marL="7620" marR="7620" marT="7620" marB="0"/>
                </a:tc>
                <a:tc>
                  <a:txBody>
                    <a:bodyPr/>
                    <a:lstStyle/>
                    <a:p>
                      <a:pPr algn="r" rtl="0" fontAlgn="ctr"/>
                      <a:r>
                        <a:rPr lang="en-US" sz="1200" b="0" i="0" u="none" strike="noStrike">
                          <a:solidFill>
                            <a:srgbClr val="000000"/>
                          </a:solidFill>
                          <a:effectLst/>
                          <a:latin typeface="Trebuchet MS" panose="020B0603020202020204" pitchFamily="34" charset="0"/>
                        </a:rPr>
                        <a:t>105.0</a:t>
                      </a:r>
                    </a:p>
                  </a:txBody>
                  <a:tcPr marL="7620" marT="7620" marB="0" anchor="ctr">
                    <a:solidFill>
                      <a:schemeClr val="accent6">
                        <a:lumMod val="20000"/>
                        <a:lumOff val="80000"/>
                        <a:alpha val="67000"/>
                      </a:schemeClr>
                    </a:solidFill>
                  </a:tcPr>
                </a:tc>
                <a:tc>
                  <a:txBody>
                    <a:bodyPr/>
                    <a:lstStyle/>
                    <a:p>
                      <a:pPr algn="r" rtl="0" fontAlgn="ctr"/>
                      <a:r>
                        <a:rPr lang="en-US" sz="1200" b="0" i="0" u="none" strike="noStrike">
                          <a:solidFill>
                            <a:srgbClr val="000000"/>
                          </a:solidFill>
                          <a:effectLst/>
                          <a:latin typeface="Trebuchet MS" panose="020B0603020202020204" pitchFamily="34" charset="0"/>
                        </a:rPr>
                        <a:t>Not resuppressed</a:t>
                      </a:r>
                    </a:p>
                  </a:txBody>
                  <a:tcPr marL="7620" marT="7620" marB="0" anchor="ctr">
                    <a:solidFill>
                      <a:schemeClr val="accent6">
                        <a:lumMod val="20000"/>
                        <a:lumOff val="80000"/>
                        <a:alpha val="67000"/>
                      </a:schemeClr>
                    </a:solidFill>
                  </a:tcPr>
                </a:tc>
                <a:extLst>
                  <a:ext uri="{0D108BD9-81ED-4DB2-BD59-A6C34878D82A}">
                    <a16:rowId xmlns:a16="http://schemas.microsoft.com/office/drawing/2014/main" val="1766782968"/>
                  </a:ext>
                </a:extLst>
              </a:tr>
              <a:tr h="279986">
                <a:tc>
                  <a:txBody>
                    <a:bodyPr/>
                    <a:lstStyle/>
                    <a:p>
                      <a:pPr algn="l" rtl="0" fontAlgn="ctr"/>
                      <a:r>
                        <a:rPr lang="en-US" sz="1200" b="0" i="0" u="none" strike="noStrike">
                          <a:solidFill>
                            <a:srgbClr val="000000"/>
                          </a:solidFill>
                          <a:effectLst/>
                          <a:latin typeface="Trebuchet MS" panose="020B0603020202020204" pitchFamily="34" charset="0"/>
                        </a:rPr>
                        <a:t>13.</a:t>
                      </a:r>
                    </a:p>
                  </a:txBody>
                  <a:tcPr marR="7620" marT="7620" marB="0" anchor="ctr"/>
                </a:tc>
                <a:tc>
                  <a:txBody>
                    <a:bodyPr/>
                    <a:lstStyle/>
                    <a:p>
                      <a:pPr algn="ctr" fontAlgn="b"/>
                      <a:r>
                        <a:rPr lang="en-US" sz="1200" b="0" i="0" u="none" strike="noStrike">
                          <a:solidFill>
                            <a:srgbClr val="000000"/>
                          </a:solidFill>
                          <a:effectLst/>
                          <a:latin typeface="Trebuchet MS" panose="020B0603020202020204" pitchFamily="34" charset="0"/>
                        </a:rPr>
                        <a:t>W52</a:t>
                      </a:r>
                    </a:p>
                  </a:txBody>
                  <a:tcPr marL="7620" marR="7620" marT="7620" marB="0" anchor="ctr"/>
                </a:tc>
                <a:tc>
                  <a:txBody>
                    <a:bodyPr/>
                    <a:lstStyle/>
                    <a:p>
                      <a:pPr algn="l" fontAlgn="t"/>
                      <a:r>
                        <a:rPr lang="en-US" sz="1800" b="0" i="0" u="none" strike="noStrike">
                          <a:solidFill>
                            <a:srgbClr val="000000"/>
                          </a:solidFill>
                          <a:effectLst/>
                          <a:latin typeface="Arial" panose="020B0604020202020204" pitchFamily="34" charset="0"/>
                        </a:rPr>
                        <a:t> </a:t>
                      </a:r>
                    </a:p>
                  </a:txBody>
                  <a:tcPr marL="7620" marR="7620" marT="7620" marB="0"/>
                </a:tc>
                <a:tc>
                  <a:txBody>
                    <a:bodyPr/>
                    <a:lstStyle/>
                    <a:p>
                      <a:pPr algn="r" rtl="0" fontAlgn="ctr"/>
                      <a:r>
                        <a:rPr lang="en-US" sz="1200" b="0" i="0" u="none" strike="noStrike">
                          <a:solidFill>
                            <a:srgbClr val="000000"/>
                          </a:solidFill>
                          <a:effectLst/>
                          <a:latin typeface="Trebuchet MS" panose="020B0603020202020204" pitchFamily="34" charset="0"/>
                        </a:rPr>
                        <a:t>111.0</a:t>
                      </a:r>
                    </a:p>
                  </a:txBody>
                  <a:tcPr marL="7620" marT="7620" marB="0" anchor="ctr">
                    <a:solidFill>
                      <a:schemeClr val="accent6">
                        <a:lumMod val="20000"/>
                        <a:lumOff val="80000"/>
                        <a:alpha val="67000"/>
                      </a:schemeClr>
                    </a:solidFill>
                  </a:tcPr>
                </a:tc>
                <a:tc>
                  <a:txBody>
                    <a:bodyPr/>
                    <a:lstStyle/>
                    <a:p>
                      <a:pPr algn="r" rtl="0" fontAlgn="ctr"/>
                      <a:r>
                        <a:rPr lang="en-US" sz="1200" b="0" i="0" u="none" strike="noStrike">
                          <a:solidFill>
                            <a:srgbClr val="000000"/>
                          </a:solidFill>
                          <a:effectLst/>
                          <a:latin typeface="Trebuchet MS" panose="020B0603020202020204" pitchFamily="34" charset="0"/>
                        </a:rPr>
                        <a:t>Not resuppressed</a:t>
                      </a:r>
                    </a:p>
                  </a:txBody>
                  <a:tcPr marL="7620" marT="7620" marB="0" anchor="ctr">
                    <a:solidFill>
                      <a:schemeClr val="accent6">
                        <a:lumMod val="20000"/>
                        <a:lumOff val="80000"/>
                        <a:alpha val="67000"/>
                      </a:schemeClr>
                    </a:solidFill>
                  </a:tcPr>
                </a:tc>
                <a:extLst>
                  <a:ext uri="{0D108BD9-81ED-4DB2-BD59-A6C34878D82A}">
                    <a16:rowId xmlns:a16="http://schemas.microsoft.com/office/drawing/2014/main" val="321411452"/>
                  </a:ext>
                </a:extLst>
              </a:tr>
              <a:tr h="279986">
                <a:tc>
                  <a:txBody>
                    <a:bodyPr/>
                    <a:lstStyle/>
                    <a:p>
                      <a:pPr algn="l" rtl="0" fontAlgn="ctr"/>
                      <a:r>
                        <a:rPr lang="en-US" sz="1200" b="0" i="0" u="none" strike="noStrike">
                          <a:solidFill>
                            <a:srgbClr val="000000"/>
                          </a:solidFill>
                          <a:effectLst/>
                          <a:latin typeface="Trebuchet MS" panose="020B0603020202020204" pitchFamily="34" charset="0"/>
                        </a:rPr>
                        <a:t>12.</a:t>
                      </a:r>
                    </a:p>
                  </a:txBody>
                  <a:tcPr marR="7620" marT="7620" marB="0" anchor="ctr"/>
                </a:tc>
                <a:tc>
                  <a:txBody>
                    <a:bodyPr/>
                    <a:lstStyle/>
                    <a:p>
                      <a:pPr algn="ctr" fontAlgn="b"/>
                      <a:r>
                        <a:rPr lang="en-US" sz="1200" b="0" i="0" u="none" strike="noStrike">
                          <a:solidFill>
                            <a:srgbClr val="000000"/>
                          </a:solidFill>
                          <a:effectLst/>
                          <a:latin typeface="Trebuchet MS" panose="020B0603020202020204" pitchFamily="34" charset="0"/>
                        </a:rPr>
                        <a:t>W10</a:t>
                      </a:r>
                    </a:p>
                  </a:txBody>
                  <a:tcPr marL="7620" marR="7620" marT="7620" marB="0" anchor="ctr"/>
                </a:tc>
                <a:tc>
                  <a:txBody>
                    <a:bodyPr/>
                    <a:lstStyle/>
                    <a:p>
                      <a:pPr algn="l" fontAlgn="t"/>
                      <a:r>
                        <a:rPr lang="en-US" sz="1800" b="0" i="0" u="none" strike="noStrike">
                          <a:solidFill>
                            <a:srgbClr val="000000"/>
                          </a:solidFill>
                          <a:effectLst/>
                          <a:latin typeface="Arial" panose="020B0604020202020204" pitchFamily="34" charset="0"/>
                        </a:rPr>
                        <a:t> </a:t>
                      </a:r>
                    </a:p>
                  </a:txBody>
                  <a:tcPr marL="7620" marR="7620" marT="7620" marB="0"/>
                </a:tc>
                <a:tc>
                  <a:txBody>
                    <a:bodyPr/>
                    <a:lstStyle/>
                    <a:p>
                      <a:pPr algn="r" rtl="0" fontAlgn="ctr"/>
                      <a:r>
                        <a:rPr lang="en-US" sz="1200" b="0" i="0" u="none" strike="noStrike">
                          <a:solidFill>
                            <a:srgbClr val="000000"/>
                          </a:solidFill>
                          <a:effectLst/>
                          <a:latin typeface="Trebuchet MS" panose="020B0603020202020204" pitchFamily="34" charset="0"/>
                        </a:rPr>
                        <a:t>234.0</a:t>
                      </a:r>
                    </a:p>
                  </a:txBody>
                  <a:tcPr marL="7620" marT="7620" marB="0" anchor="ctr">
                    <a:solidFill>
                      <a:schemeClr val="accent3">
                        <a:lumMod val="20000"/>
                        <a:lumOff val="80000"/>
                        <a:alpha val="67000"/>
                      </a:schemeClr>
                    </a:solidFill>
                  </a:tcPr>
                </a:tc>
                <a:tc>
                  <a:txBody>
                    <a:bodyPr/>
                    <a:lstStyle/>
                    <a:p>
                      <a:pPr algn="r" rtl="0" fontAlgn="ctr"/>
                      <a:r>
                        <a:rPr lang="en-US" sz="1200" b="0" i="0" u="none" strike="noStrike">
                          <a:solidFill>
                            <a:srgbClr val="000000"/>
                          </a:solidFill>
                          <a:effectLst/>
                          <a:latin typeface="Trebuchet MS" panose="020B0603020202020204" pitchFamily="34" charset="0"/>
                        </a:rPr>
                        <a:t>Resuppressed</a:t>
                      </a:r>
                    </a:p>
                  </a:txBody>
                  <a:tcPr marL="7620" marT="7620" marB="0" anchor="ctr">
                    <a:solidFill>
                      <a:schemeClr val="accent3">
                        <a:lumMod val="20000"/>
                        <a:lumOff val="80000"/>
                        <a:alpha val="67000"/>
                      </a:schemeClr>
                    </a:solidFill>
                  </a:tcPr>
                </a:tc>
                <a:extLst>
                  <a:ext uri="{0D108BD9-81ED-4DB2-BD59-A6C34878D82A}">
                    <a16:rowId xmlns:a16="http://schemas.microsoft.com/office/drawing/2014/main" val="1458787210"/>
                  </a:ext>
                </a:extLst>
              </a:tr>
              <a:tr h="279986">
                <a:tc>
                  <a:txBody>
                    <a:bodyPr/>
                    <a:lstStyle/>
                    <a:p>
                      <a:pPr algn="l" rtl="0" fontAlgn="ctr"/>
                      <a:r>
                        <a:rPr lang="en-US" sz="1200" b="0" i="0" u="none" strike="noStrike">
                          <a:solidFill>
                            <a:srgbClr val="000000"/>
                          </a:solidFill>
                          <a:effectLst/>
                          <a:latin typeface="Trebuchet MS" panose="020B0603020202020204" pitchFamily="34" charset="0"/>
                        </a:rPr>
                        <a:t>2.</a:t>
                      </a:r>
                    </a:p>
                  </a:txBody>
                  <a:tcPr marR="7620" marT="7620" marB="0" anchor="ctr"/>
                </a:tc>
                <a:tc>
                  <a:txBody>
                    <a:bodyPr/>
                    <a:lstStyle/>
                    <a:p>
                      <a:pPr algn="ctr" fontAlgn="b"/>
                      <a:r>
                        <a:rPr lang="en-US" sz="1200" b="0" i="0" u="none" strike="noStrike">
                          <a:solidFill>
                            <a:srgbClr val="000000"/>
                          </a:solidFill>
                          <a:effectLst/>
                          <a:latin typeface="Trebuchet MS" panose="020B0603020202020204" pitchFamily="34" charset="0"/>
                        </a:rPr>
                        <a:t>W78</a:t>
                      </a:r>
                    </a:p>
                  </a:txBody>
                  <a:tcPr marL="7620" marR="7620" marT="7620" marB="0" anchor="ctr"/>
                </a:tc>
                <a:tc>
                  <a:txBody>
                    <a:bodyPr/>
                    <a:lstStyle/>
                    <a:p>
                      <a:pPr algn="l" fontAlgn="t"/>
                      <a:r>
                        <a:rPr lang="en-US" sz="1800" b="0" i="0" u="none" strike="noStrike">
                          <a:solidFill>
                            <a:srgbClr val="000000"/>
                          </a:solidFill>
                          <a:effectLst/>
                          <a:latin typeface="Arial" panose="020B0604020202020204" pitchFamily="34" charset="0"/>
                        </a:rPr>
                        <a:t> </a:t>
                      </a:r>
                    </a:p>
                  </a:txBody>
                  <a:tcPr marL="7620" marR="7620" marT="7620" marB="0"/>
                </a:tc>
                <a:tc>
                  <a:txBody>
                    <a:bodyPr/>
                    <a:lstStyle/>
                    <a:p>
                      <a:pPr algn="r" rtl="0" fontAlgn="ctr"/>
                      <a:r>
                        <a:rPr lang="en-US" sz="1200" b="0" i="0" u="none" strike="noStrike">
                          <a:solidFill>
                            <a:srgbClr val="000000"/>
                          </a:solidFill>
                          <a:effectLst/>
                          <a:latin typeface="Trebuchet MS" panose="020B0603020202020204" pitchFamily="34" charset="0"/>
                        </a:rPr>
                        <a:t>289.0</a:t>
                      </a:r>
                    </a:p>
                  </a:txBody>
                  <a:tcPr marL="7620" marT="7620" marB="0" anchor="ctr">
                    <a:solidFill>
                      <a:schemeClr val="accent3">
                        <a:lumMod val="20000"/>
                        <a:lumOff val="80000"/>
                        <a:alpha val="67000"/>
                      </a:schemeClr>
                    </a:solidFill>
                  </a:tcPr>
                </a:tc>
                <a:tc>
                  <a:txBody>
                    <a:bodyPr/>
                    <a:lstStyle/>
                    <a:p>
                      <a:pPr algn="r" rtl="0" fontAlgn="ctr"/>
                      <a:r>
                        <a:rPr lang="en-US" sz="1200" b="0" i="0" u="none" strike="noStrike">
                          <a:solidFill>
                            <a:srgbClr val="000000"/>
                          </a:solidFill>
                          <a:effectLst/>
                          <a:latin typeface="Trebuchet MS" panose="020B0603020202020204" pitchFamily="34" charset="0"/>
                        </a:rPr>
                        <a:t>Resuppressed</a:t>
                      </a:r>
                    </a:p>
                  </a:txBody>
                  <a:tcPr marL="7620" marT="7620" marB="0" anchor="ctr">
                    <a:solidFill>
                      <a:schemeClr val="accent3">
                        <a:lumMod val="20000"/>
                        <a:lumOff val="80000"/>
                        <a:alpha val="67000"/>
                      </a:schemeClr>
                    </a:solidFill>
                  </a:tcPr>
                </a:tc>
                <a:extLst>
                  <a:ext uri="{0D108BD9-81ED-4DB2-BD59-A6C34878D82A}">
                    <a16:rowId xmlns:a16="http://schemas.microsoft.com/office/drawing/2014/main" val="1431533661"/>
                  </a:ext>
                </a:extLst>
              </a:tr>
              <a:tr h="279986">
                <a:tc>
                  <a:txBody>
                    <a:bodyPr/>
                    <a:lstStyle/>
                    <a:p>
                      <a:pPr algn="l" rtl="0" fontAlgn="ctr"/>
                      <a:r>
                        <a:rPr lang="en-US" sz="1200" b="0" i="0" u="none" strike="noStrike">
                          <a:solidFill>
                            <a:srgbClr val="000000"/>
                          </a:solidFill>
                          <a:effectLst/>
                          <a:latin typeface="Trebuchet MS" panose="020B0603020202020204" pitchFamily="34" charset="0"/>
                        </a:rPr>
                        <a:t>8.</a:t>
                      </a:r>
                    </a:p>
                  </a:txBody>
                  <a:tcPr marR="7620" marT="7620" marB="0" anchor="ctr"/>
                </a:tc>
                <a:tc>
                  <a:txBody>
                    <a:bodyPr/>
                    <a:lstStyle/>
                    <a:p>
                      <a:pPr algn="ctr" fontAlgn="b"/>
                      <a:r>
                        <a:rPr lang="en-US" sz="1200" b="0" i="0" u="none" strike="noStrike">
                          <a:solidFill>
                            <a:srgbClr val="000000"/>
                          </a:solidFill>
                          <a:effectLst/>
                          <a:latin typeface="Trebuchet MS" panose="020B0603020202020204" pitchFamily="34" charset="0"/>
                        </a:rPr>
                        <a:t>W88</a:t>
                      </a:r>
                    </a:p>
                  </a:txBody>
                  <a:tcPr marL="7620" marR="7620" marT="7620" marB="0" anchor="ctr"/>
                </a:tc>
                <a:tc>
                  <a:txBody>
                    <a:bodyPr/>
                    <a:lstStyle/>
                    <a:p>
                      <a:pPr algn="l" fontAlgn="t"/>
                      <a:r>
                        <a:rPr lang="en-US" sz="1800" b="0" i="0" u="none" strike="noStrike">
                          <a:solidFill>
                            <a:srgbClr val="000000"/>
                          </a:solidFill>
                          <a:effectLst/>
                          <a:latin typeface="Arial" panose="020B0604020202020204" pitchFamily="34" charset="0"/>
                        </a:rPr>
                        <a:t> </a:t>
                      </a:r>
                    </a:p>
                  </a:txBody>
                  <a:tcPr marL="7620" marR="7620" marT="7620" marB="0"/>
                </a:tc>
                <a:tc>
                  <a:txBody>
                    <a:bodyPr/>
                    <a:lstStyle/>
                    <a:p>
                      <a:pPr algn="r" rtl="0" fontAlgn="ctr"/>
                      <a:r>
                        <a:rPr lang="en-US" sz="1200" b="0" i="0" u="none" strike="noStrike">
                          <a:solidFill>
                            <a:srgbClr val="000000"/>
                          </a:solidFill>
                          <a:effectLst/>
                          <a:latin typeface="Trebuchet MS" panose="020B0603020202020204" pitchFamily="34" charset="0"/>
                        </a:rPr>
                        <a:t>342.0</a:t>
                      </a:r>
                    </a:p>
                  </a:txBody>
                  <a:tcPr marL="7620" marT="7620" marB="0" anchor="ctr">
                    <a:solidFill>
                      <a:schemeClr val="accent6">
                        <a:lumMod val="20000"/>
                        <a:lumOff val="80000"/>
                        <a:alpha val="67000"/>
                      </a:schemeClr>
                    </a:solidFill>
                  </a:tcPr>
                </a:tc>
                <a:tc>
                  <a:txBody>
                    <a:bodyPr/>
                    <a:lstStyle/>
                    <a:p>
                      <a:pPr algn="r" rtl="0" fontAlgn="ctr"/>
                      <a:r>
                        <a:rPr lang="en-US" sz="1200" b="0" i="0" u="none" strike="noStrike">
                          <a:solidFill>
                            <a:srgbClr val="000000"/>
                          </a:solidFill>
                          <a:effectLst/>
                          <a:latin typeface="Trebuchet MS" panose="020B0603020202020204" pitchFamily="34" charset="0"/>
                        </a:rPr>
                        <a:t>Not resuppressed</a:t>
                      </a:r>
                    </a:p>
                  </a:txBody>
                  <a:tcPr marL="7620" marT="7620" marB="0" anchor="ctr">
                    <a:solidFill>
                      <a:schemeClr val="accent6">
                        <a:lumMod val="20000"/>
                        <a:lumOff val="80000"/>
                        <a:alpha val="67000"/>
                      </a:schemeClr>
                    </a:solidFill>
                  </a:tcPr>
                </a:tc>
                <a:extLst>
                  <a:ext uri="{0D108BD9-81ED-4DB2-BD59-A6C34878D82A}">
                    <a16:rowId xmlns:a16="http://schemas.microsoft.com/office/drawing/2014/main" val="2778068212"/>
                  </a:ext>
                </a:extLst>
              </a:tr>
              <a:tr h="279986">
                <a:tc>
                  <a:txBody>
                    <a:bodyPr/>
                    <a:lstStyle/>
                    <a:p>
                      <a:pPr algn="l" rtl="0" fontAlgn="ctr"/>
                      <a:r>
                        <a:rPr lang="en-US" sz="1200" b="0" i="0" u="none" strike="noStrike">
                          <a:solidFill>
                            <a:srgbClr val="000000"/>
                          </a:solidFill>
                          <a:effectLst/>
                          <a:latin typeface="Trebuchet MS" panose="020B0603020202020204" pitchFamily="34" charset="0"/>
                        </a:rPr>
                        <a:t>9.</a:t>
                      </a:r>
                    </a:p>
                  </a:txBody>
                  <a:tcPr marR="7620" marT="7620" marB="0" anchor="ctr"/>
                </a:tc>
                <a:tc>
                  <a:txBody>
                    <a:bodyPr/>
                    <a:lstStyle/>
                    <a:p>
                      <a:pPr algn="ctr" fontAlgn="b"/>
                      <a:r>
                        <a:rPr lang="en-US" sz="1200" b="0" i="0" u="none" strike="noStrike">
                          <a:solidFill>
                            <a:srgbClr val="000000"/>
                          </a:solidFill>
                          <a:effectLst/>
                          <a:latin typeface="Trebuchet MS" panose="020B0603020202020204" pitchFamily="34" charset="0"/>
                        </a:rPr>
                        <a:t>W78</a:t>
                      </a:r>
                    </a:p>
                  </a:txBody>
                  <a:tcPr marL="7620" marR="7620" marT="7620" marB="0" anchor="ctr"/>
                </a:tc>
                <a:tc>
                  <a:txBody>
                    <a:bodyPr/>
                    <a:lstStyle/>
                    <a:p>
                      <a:pPr algn="l" fontAlgn="t"/>
                      <a:r>
                        <a:rPr lang="en-US" sz="1800" b="0" i="0" u="none" strike="noStrike">
                          <a:solidFill>
                            <a:srgbClr val="000000"/>
                          </a:solidFill>
                          <a:effectLst/>
                          <a:latin typeface="Arial" panose="020B0604020202020204" pitchFamily="34" charset="0"/>
                        </a:rPr>
                        <a:t> </a:t>
                      </a:r>
                    </a:p>
                  </a:txBody>
                  <a:tcPr marL="7620" marR="7620" marT="7620" marB="0"/>
                </a:tc>
                <a:tc>
                  <a:txBody>
                    <a:bodyPr/>
                    <a:lstStyle/>
                    <a:p>
                      <a:pPr algn="r" rtl="0" fontAlgn="ctr"/>
                      <a:r>
                        <a:rPr lang="en-US" sz="1200" b="0" i="0" u="none" strike="noStrike">
                          <a:solidFill>
                            <a:srgbClr val="000000"/>
                          </a:solidFill>
                          <a:effectLst/>
                          <a:latin typeface="Trebuchet MS" panose="020B0603020202020204" pitchFamily="34" charset="0"/>
                        </a:rPr>
                        <a:t>393.0</a:t>
                      </a:r>
                    </a:p>
                  </a:txBody>
                  <a:tcPr marL="7620" marT="7620" marB="0" anchor="ctr">
                    <a:solidFill>
                      <a:schemeClr val="accent6">
                        <a:lumMod val="20000"/>
                        <a:lumOff val="80000"/>
                        <a:alpha val="67000"/>
                      </a:schemeClr>
                    </a:solidFill>
                  </a:tcPr>
                </a:tc>
                <a:tc>
                  <a:txBody>
                    <a:bodyPr/>
                    <a:lstStyle/>
                    <a:p>
                      <a:pPr algn="r" rtl="0" fontAlgn="ctr"/>
                      <a:r>
                        <a:rPr lang="en-US" sz="1200" b="0" i="0" u="none" strike="noStrike">
                          <a:solidFill>
                            <a:srgbClr val="000000"/>
                          </a:solidFill>
                          <a:effectLst/>
                          <a:latin typeface="Trebuchet MS" panose="020B0603020202020204" pitchFamily="34" charset="0"/>
                        </a:rPr>
                        <a:t>Not resuppressed</a:t>
                      </a:r>
                    </a:p>
                  </a:txBody>
                  <a:tcPr marL="7620" marT="7620" marB="0" anchor="ctr">
                    <a:solidFill>
                      <a:schemeClr val="accent6">
                        <a:lumMod val="20000"/>
                        <a:lumOff val="80000"/>
                        <a:alpha val="67000"/>
                      </a:schemeClr>
                    </a:solidFill>
                  </a:tcPr>
                </a:tc>
                <a:extLst>
                  <a:ext uri="{0D108BD9-81ED-4DB2-BD59-A6C34878D82A}">
                    <a16:rowId xmlns:a16="http://schemas.microsoft.com/office/drawing/2014/main" val="2623117413"/>
                  </a:ext>
                </a:extLst>
              </a:tr>
              <a:tr h="279986">
                <a:tc>
                  <a:txBody>
                    <a:bodyPr/>
                    <a:lstStyle/>
                    <a:p>
                      <a:pPr algn="l" rtl="0" fontAlgn="ctr"/>
                      <a:r>
                        <a:rPr lang="en-US" sz="1200" b="0" i="0" u="none" strike="noStrike">
                          <a:solidFill>
                            <a:srgbClr val="000000"/>
                          </a:solidFill>
                          <a:effectLst/>
                          <a:latin typeface="Trebuchet MS" panose="020B0603020202020204" pitchFamily="34" charset="0"/>
                        </a:rPr>
                        <a:t>6.</a:t>
                      </a:r>
                    </a:p>
                  </a:txBody>
                  <a:tcPr marR="7620" marT="7620" marB="0" anchor="ctr"/>
                </a:tc>
                <a:tc>
                  <a:txBody>
                    <a:bodyPr/>
                    <a:lstStyle/>
                    <a:p>
                      <a:pPr algn="ctr" fontAlgn="b"/>
                      <a:r>
                        <a:rPr lang="en-US" sz="1200" b="0" i="0" u="none" strike="noStrike">
                          <a:solidFill>
                            <a:srgbClr val="000000"/>
                          </a:solidFill>
                          <a:effectLst/>
                          <a:latin typeface="Trebuchet MS" panose="020B0603020202020204" pitchFamily="34" charset="0"/>
                        </a:rPr>
                        <a:t>W52</a:t>
                      </a:r>
                    </a:p>
                  </a:txBody>
                  <a:tcPr marL="7620" marR="7620" marT="7620" marB="0" anchor="ctr"/>
                </a:tc>
                <a:tc>
                  <a:txBody>
                    <a:bodyPr/>
                    <a:lstStyle/>
                    <a:p>
                      <a:pPr algn="l" fontAlgn="t"/>
                      <a:r>
                        <a:rPr lang="en-US" sz="1800" b="0" i="0" u="none" strike="noStrike">
                          <a:solidFill>
                            <a:srgbClr val="000000"/>
                          </a:solidFill>
                          <a:effectLst/>
                          <a:latin typeface="Arial" panose="020B0604020202020204" pitchFamily="34" charset="0"/>
                        </a:rPr>
                        <a:t> </a:t>
                      </a:r>
                    </a:p>
                  </a:txBody>
                  <a:tcPr marL="7620" marR="7620" marT="7620" marB="0"/>
                </a:tc>
                <a:tc>
                  <a:txBody>
                    <a:bodyPr/>
                    <a:lstStyle/>
                    <a:p>
                      <a:pPr algn="r" rtl="0" fontAlgn="ctr"/>
                      <a:r>
                        <a:rPr lang="en-US" sz="1200" b="0" i="0" u="none" strike="noStrike">
                          <a:solidFill>
                            <a:srgbClr val="000000"/>
                          </a:solidFill>
                          <a:effectLst/>
                          <a:latin typeface="Trebuchet MS" panose="020B0603020202020204" pitchFamily="34" charset="0"/>
                        </a:rPr>
                        <a:t>&gt;869.0</a:t>
                      </a:r>
                    </a:p>
                  </a:txBody>
                  <a:tcPr marL="7620" marT="7620" marB="0" anchor="ctr">
                    <a:solidFill>
                      <a:schemeClr val="accent6">
                        <a:lumMod val="20000"/>
                        <a:lumOff val="80000"/>
                        <a:alpha val="67000"/>
                      </a:schemeClr>
                    </a:solidFill>
                  </a:tcPr>
                </a:tc>
                <a:tc>
                  <a:txBody>
                    <a:bodyPr/>
                    <a:lstStyle/>
                    <a:p>
                      <a:pPr algn="r" rtl="0" fontAlgn="ctr"/>
                      <a:r>
                        <a:rPr lang="en-US" sz="1200" b="0" i="0" u="none" strike="noStrike">
                          <a:solidFill>
                            <a:srgbClr val="000000"/>
                          </a:solidFill>
                          <a:effectLst/>
                          <a:latin typeface="Trebuchet MS" panose="020B0603020202020204" pitchFamily="34" charset="0"/>
                        </a:rPr>
                        <a:t>Not resuppressed</a:t>
                      </a:r>
                    </a:p>
                  </a:txBody>
                  <a:tcPr marL="7620" marT="7620" marB="0" anchor="ctr">
                    <a:solidFill>
                      <a:schemeClr val="accent6">
                        <a:lumMod val="20000"/>
                        <a:lumOff val="80000"/>
                        <a:alpha val="67000"/>
                      </a:schemeClr>
                    </a:solidFill>
                  </a:tcPr>
                </a:tc>
                <a:extLst>
                  <a:ext uri="{0D108BD9-81ED-4DB2-BD59-A6C34878D82A}">
                    <a16:rowId xmlns:a16="http://schemas.microsoft.com/office/drawing/2014/main" val="3495442707"/>
                  </a:ext>
                </a:extLst>
              </a:tr>
              <a:tr h="279986">
                <a:tc>
                  <a:txBody>
                    <a:bodyPr/>
                    <a:lstStyle/>
                    <a:p>
                      <a:pPr algn="l" rtl="0" fontAlgn="ctr"/>
                      <a:r>
                        <a:rPr lang="en-US" sz="1200" b="0" i="0" u="none" strike="noStrike">
                          <a:solidFill>
                            <a:srgbClr val="000000"/>
                          </a:solidFill>
                          <a:effectLst/>
                          <a:latin typeface="Trebuchet MS" panose="020B0603020202020204" pitchFamily="34" charset="0"/>
                        </a:rPr>
                        <a:t>11.</a:t>
                      </a:r>
                    </a:p>
                  </a:txBody>
                  <a:tcPr marR="7620" marT="7620" marB="0" anchor="ctr"/>
                </a:tc>
                <a:tc>
                  <a:txBody>
                    <a:bodyPr/>
                    <a:lstStyle/>
                    <a:p>
                      <a:pPr algn="ctr" fontAlgn="b"/>
                      <a:r>
                        <a:rPr lang="en-US" sz="1200" b="0" i="0" u="none" strike="noStrike">
                          <a:solidFill>
                            <a:srgbClr val="000000"/>
                          </a:solidFill>
                          <a:effectLst/>
                          <a:latin typeface="Trebuchet MS" panose="020B0603020202020204" pitchFamily="34" charset="0"/>
                        </a:rPr>
                        <a:t>W10</a:t>
                      </a:r>
                    </a:p>
                  </a:txBody>
                  <a:tcPr marL="7620" marR="7620" marT="7620" marB="0" anchor="ctr"/>
                </a:tc>
                <a:tc>
                  <a:txBody>
                    <a:bodyPr/>
                    <a:lstStyle/>
                    <a:p>
                      <a:pPr algn="l" fontAlgn="t"/>
                      <a:r>
                        <a:rPr lang="en-US" sz="1800" b="0" i="0" u="none" strike="noStrike">
                          <a:solidFill>
                            <a:srgbClr val="000000"/>
                          </a:solidFill>
                          <a:effectLst/>
                          <a:latin typeface="Arial" panose="020B0604020202020204" pitchFamily="34" charset="0"/>
                        </a:rPr>
                        <a:t> </a:t>
                      </a:r>
                    </a:p>
                  </a:txBody>
                  <a:tcPr marL="7620" marR="7620" marT="7620" marB="0"/>
                </a:tc>
                <a:tc>
                  <a:txBody>
                    <a:bodyPr/>
                    <a:lstStyle/>
                    <a:p>
                      <a:pPr algn="r" rtl="0" fontAlgn="ctr"/>
                      <a:r>
                        <a:rPr lang="en-US" sz="1200" b="0" i="0" u="none" strike="noStrike">
                          <a:solidFill>
                            <a:srgbClr val="000000"/>
                          </a:solidFill>
                          <a:effectLst/>
                          <a:latin typeface="Trebuchet MS" panose="020B0603020202020204" pitchFamily="34" charset="0"/>
                        </a:rPr>
                        <a:t>&gt;869.0</a:t>
                      </a:r>
                    </a:p>
                  </a:txBody>
                  <a:tcPr marL="7620" marT="7620" marB="0" anchor="ctr">
                    <a:solidFill>
                      <a:schemeClr val="accent3">
                        <a:lumMod val="20000"/>
                        <a:lumOff val="80000"/>
                      </a:schemeClr>
                    </a:solidFill>
                  </a:tcPr>
                </a:tc>
                <a:tc>
                  <a:txBody>
                    <a:bodyPr/>
                    <a:lstStyle/>
                    <a:p>
                      <a:pPr algn="r" rtl="0" fontAlgn="ctr"/>
                      <a:r>
                        <a:rPr lang="en-US" sz="1200" b="0" i="0" u="none" strike="noStrike">
                          <a:solidFill>
                            <a:srgbClr val="000000"/>
                          </a:solidFill>
                          <a:effectLst/>
                          <a:latin typeface="Trebuchet MS" panose="020B0603020202020204" pitchFamily="34" charset="0"/>
                        </a:rPr>
                        <a:t>Resuppressed</a:t>
                      </a:r>
                    </a:p>
                  </a:txBody>
                  <a:tcPr marL="7620" marT="7620" marB="0" anchor="ctr">
                    <a:solidFill>
                      <a:schemeClr val="accent3">
                        <a:lumMod val="20000"/>
                        <a:lumOff val="80000"/>
                      </a:schemeClr>
                    </a:solidFill>
                  </a:tcPr>
                </a:tc>
                <a:extLst>
                  <a:ext uri="{0D108BD9-81ED-4DB2-BD59-A6C34878D82A}">
                    <a16:rowId xmlns:a16="http://schemas.microsoft.com/office/drawing/2014/main" val="1898474954"/>
                  </a:ext>
                </a:extLst>
              </a:tr>
              <a:tr h="279986">
                <a:tc>
                  <a:txBody>
                    <a:bodyPr/>
                    <a:lstStyle/>
                    <a:p>
                      <a:pPr algn="l" rtl="0" fontAlgn="ctr"/>
                      <a:r>
                        <a:rPr lang="en-US" sz="1200" b="0" i="0" u="none" strike="noStrike">
                          <a:solidFill>
                            <a:srgbClr val="000000"/>
                          </a:solidFill>
                          <a:effectLst/>
                          <a:latin typeface="Trebuchet MS" panose="020B0603020202020204" pitchFamily="34" charset="0"/>
                        </a:rPr>
                        <a:t>3.</a:t>
                      </a:r>
                    </a:p>
                  </a:txBody>
                  <a:tcPr marR="7620" marT="7620" marB="0" anchor="ctr"/>
                </a:tc>
                <a:tc>
                  <a:txBody>
                    <a:bodyPr/>
                    <a:lstStyle/>
                    <a:p>
                      <a:pPr algn="ctr" fontAlgn="b"/>
                      <a:r>
                        <a:rPr lang="en-US" sz="1200" b="0" i="0" u="none" strike="noStrike">
                          <a:solidFill>
                            <a:srgbClr val="000000"/>
                          </a:solidFill>
                          <a:effectLst/>
                          <a:latin typeface="Trebuchet MS" panose="020B0603020202020204" pitchFamily="34" charset="0"/>
                        </a:rPr>
                        <a:t>W4</a:t>
                      </a:r>
                    </a:p>
                  </a:txBody>
                  <a:tcPr marL="7620" marR="7620" marT="7620" marB="0" anchor="ctr"/>
                </a:tc>
                <a:tc>
                  <a:txBody>
                    <a:bodyPr/>
                    <a:lstStyle/>
                    <a:p>
                      <a:pPr algn="l" fontAlgn="t"/>
                      <a:r>
                        <a:rPr lang="en-US" sz="1800" b="0" i="0" u="none" strike="noStrike">
                          <a:solidFill>
                            <a:srgbClr val="000000"/>
                          </a:solidFill>
                          <a:effectLst/>
                          <a:latin typeface="Arial" panose="020B0604020202020204" pitchFamily="34" charset="0"/>
                        </a:rPr>
                        <a:t> </a:t>
                      </a:r>
                    </a:p>
                  </a:txBody>
                  <a:tcPr marL="7620" marR="7620" marT="7620" marB="0"/>
                </a:tc>
                <a:tc>
                  <a:txBody>
                    <a:bodyPr/>
                    <a:lstStyle/>
                    <a:p>
                      <a:pPr algn="r" rtl="0" fontAlgn="ctr"/>
                      <a:r>
                        <a:rPr lang="en-US" sz="1200" b="0" i="0" u="none" strike="noStrike">
                          <a:solidFill>
                            <a:srgbClr val="000000"/>
                          </a:solidFill>
                          <a:effectLst/>
                          <a:latin typeface="Trebuchet MS" panose="020B0603020202020204" pitchFamily="34" charset="0"/>
                        </a:rPr>
                        <a:t>NA</a:t>
                      </a:r>
                    </a:p>
                  </a:txBody>
                  <a:tcPr marL="7620" marT="7620" marB="0" anchor="ctr">
                    <a:solidFill>
                      <a:schemeClr val="accent3">
                        <a:lumMod val="20000"/>
                        <a:lumOff val="80000"/>
                        <a:alpha val="67000"/>
                      </a:schemeClr>
                    </a:solidFill>
                  </a:tcPr>
                </a:tc>
                <a:tc>
                  <a:txBody>
                    <a:bodyPr/>
                    <a:lstStyle/>
                    <a:p>
                      <a:pPr algn="r" rtl="0" fontAlgn="ctr"/>
                      <a:r>
                        <a:rPr lang="en-US" sz="1200" b="0" i="0" u="none" strike="noStrike">
                          <a:solidFill>
                            <a:srgbClr val="000000"/>
                          </a:solidFill>
                          <a:effectLst/>
                          <a:latin typeface="Trebuchet MS" panose="020B0603020202020204" pitchFamily="34" charset="0"/>
                        </a:rPr>
                        <a:t>Resuppressed</a:t>
                      </a:r>
                    </a:p>
                  </a:txBody>
                  <a:tcPr marL="7620" marT="7620" marB="0" anchor="ctr">
                    <a:solidFill>
                      <a:schemeClr val="accent3">
                        <a:lumMod val="20000"/>
                        <a:lumOff val="80000"/>
                        <a:alpha val="67000"/>
                      </a:schemeClr>
                    </a:solidFill>
                  </a:tcPr>
                </a:tc>
                <a:extLst>
                  <a:ext uri="{0D108BD9-81ED-4DB2-BD59-A6C34878D82A}">
                    <a16:rowId xmlns:a16="http://schemas.microsoft.com/office/drawing/2014/main" val="958965606"/>
                  </a:ext>
                </a:extLst>
              </a:tr>
              <a:tr h="279986">
                <a:tc>
                  <a:txBody>
                    <a:bodyPr/>
                    <a:lstStyle/>
                    <a:p>
                      <a:pPr algn="l" rtl="0" fontAlgn="ctr"/>
                      <a:r>
                        <a:rPr lang="en-US" sz="1200" b="0" i="0" u="none" strike="noStrike">
                          <a:solidFill>
                            <a:srgbClr val="000000"/>
                          </a:solidFill>
                          <a:effectLst/>
                          <a:latin typeface="Trebuchet MS" panose="020B0603020202020204" pitchFamily="34" charset="0"/>
                        </a:rPr>
                        <a:t>4.</a:t>
                      </a:r>
                    </a:p>
                  </a:txBody>
                  <a:tcPr marR="7620" marT="7620" marB="0" anchor="ctr"/>
                </a:tc>
                <a:tc>
                  <a:txBody>
                    <a:bodyPr/>
                    <a:lstStyle/>
                    <a:p>
                      <a:pPr algn="ctr" fontAlgn="b"/>
                      <a:r>
                        <a:rPr lang="en-US" sz="1200" b="0" i="0" u="none" strike="noStrike">
                          <a:solidFill>
                            <a:srgbClr val="000000"/>
                          </a:solidFill>
                          <a:effectLst/>
                          <a:latin typeface="Trebuchet MS" panose="020B0603020202020204" pitchFamily="34" charset="0"/>
                        </a:rPr>
                        <a:t>W72</a:t>
                      </a:r>
                    </a:p>
                  </a:txBody>
                  <a:tcPr marL="7620" marR="7620" marT="7620" marB="0" anchor="ctr"/>
                </a:tc>
                <a:tc>
                  <a:txBody>
                    <a:bodyPr/>
                    <a:lstStyle/>
                    <a:p>
                      <a:pPr algn="l" fontAlgn="t"/>
                      <a:r>
                        <a:rPr lang="en-US" sz="1800" b="0" i="0" u="none" strike="noStrike">
                          <a:solidFill>
                            <a:srgbClr val="000000"/>
                          </a:solidFill>
                          <a:effectLst/>
                          <a:latin typeface="Arial" panose="020B0604020202020204" pitchFamily="34" charset="0"/>
                        </a:rPr>
                        <a:t> </a:t>
                      </a:r>
                    </a:p>
                  </a:txBody>
                  <a:tcPr marL="7620" marR="7620" marT="7620" marB="0"/>
                </a:tc>
                <a:tc>
                  <a:txBody>
                    <a:bodyPr/>
                    <a:lstStyle/>
                    <a:p>
                      <a:pPr algn="r" rtl="0" fontAlgn="ctr"/>
                      <a:r>
                        <a:rPr lang="en-US" sz="1200" b="0" i="0" u="none" strike="noStrike">
                          <a:solidFill>
                            <a:srgbClr val="000000"/>
                          </a:solidFill>
                          <a:effectLst/>
                          <a:latin typeface="Trebuchet MS" panose="020B0603020202020204" pitchFamily="34" charset="0"/>
                        </a:rPr>
                        <a:t>NA</a:t>
                      </a:r>
                    </a:p>
                  </a:txBody>
                  <a:tcPr marL="7620" marT="7620" marB="0" anchor="ctr">
                    <a:solidFill>
                      <a:schemeClr val="accent3">
                        <a:lumMod val="20000"/>
                        <a:lumOff val="80000"/>
                        <a:alpha val="67000"/>
                      </a:schemeClr>
                    </a:solidFill>
                  </a:tcPr>
                </a:tc>
                <a:tc>
                  <a:txBody>
                    <a:bodyPr/>
                    <a:lstStyle/>
                    <a:p>
                      <a:pPr algn="r" rtl="0" fontAlgn="ctr"/>
                      <a:r>
                        <a:rPr lang="en-US" sz="1200" b="0" i="0" u="none" strike="noStrike">
                          <a:solidFill>
                            <a:srgbClr val="000000"/>
                          </a:solidFill>
                          <a:effectLst/>
                          <a:latin typeface="Trebuchet MS" panose="020B0603020202020204" pitchFamily="34" charset="0"/>
                        </a:rPr>
                        <a:t>Resuppressed</a:t>
                      </a:r>
                    </a:p>
                  </a:txBody>
                  <a:tcPr marL="7620" marT="7620" marB="0" anchor="ctr">
                    <a:solidFill>
                      <a:schemeClr val="accent3">
                        <a:lumMod val="20000"/>
                        <a:lumOff val="80000"/>
                        <a:alpha val="67000"/>
                      </a:schemeClr>
                    </a:solidFill>
                  </a:tcPr>
                </a:tc>
                <a:extLst>
                  <a:ext uri="{0D108BD9-81ED-4DB2-BD59-A6C34878D82A}">
                    <a16:rowId xmlns:a16="http://schemas.microsoft.com/office/drawing/2014/main" val="1834763090"/>
                  </a:ext>
                </a:extLst>
              </a:tr>
            </a:tbl>
          </a:graphicData>
        </a:graphic>
      </p:graphicFrame>
      <p:sp>
        <p:nvSpPr>
          <p:cNvPr id="29" name="Content Placeholder 2">
            <a:extLst>
              <a:ext uri="{FF2B5EF4-FFF2-40B4-BE49-F238E27FC236}">
                <a16:creationId xmlns:a16="http://schemas.microsoft.com/office/drawing/2014/main" id="{90316BDA-D62F-FFFA-0725-32F631B5A0D6}"/>
              </a:ext>
            </a:extLst>
          </p:cNvPr>
          <p:cNvSpPr txBox="1">
            <a:spLocks/>
          </p:cNvSpPr>
          <p:nvPr/>
        </p:nvSpPr>
        <p:spPr>
          <a:xfrm>
            <a:off x="7008404" y="1475157"/>
            <a:ext cx="5163276" cy="2971583"/>
          </a:xfrm>
          <a:prstGeom prst="rect">
            <a:avLst/>
          </a:prstGeom>
        </p:spPr>
        <p:txBody>
          <a:bodyPr/>
          <a:lstStyle>
            <a:lvl1pPr marL="342900" indent="-342900" algn="l" rtl="0" eaLnBrk="0" fontAlgn="base" hangingPunct="0">
              <a:spcBef>
                <a:spcPct val="20000"/>
              </a:spcBef>
              <a:spcAft>
                <a:spcPct val="0"/>
              </a:spcAft>
              <a:buClr>
                <a:srgbClr val="990000"/>
              </a:buClr>
              <a:buFont typeface="Symbol" pitchFamily="18" charset="2"/>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2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a:lnSpc>
                <a:spcPts val="3000"/>
              </a:lnSpc>
              <a:spcBef>
                <a:spcPts val="1200"/>
              </a:spcBef>
              <a:spcAft>
                <a:spcPts val="1200"/>
              </a:spcAft>
            </a:pPr>
            <a:r>
              <a:rPr lang="en-GB" sz="1900" kern="0" dirty="0">
                <a:latin typeface="Trebuchet MS" panose="020B0603020202020204" pitchFamily="34" charset="0"/>
              </a:rPr>
              <a:t>LEN </a:t>
            </a:r>
            <a:r>
              <a:rPr lang="en-GB" sz="1900" kern="0">
                <a:latin typeface="Trebuchet MS" panose="020B0603020202020204" pitchFamily="34" charset="0"/>
              </a:rPr>
              <a:t>FC were </a:t>
            </a:r>
            <a:r>
              <a:rPr lang="en-GB" sz="1900" kern="0" dirty="0">
                <a:latin typeface="Trebuchet MS" panose="020B0603020202020204" pitchFamily="34" charset="0"/>
              </a:rPr>
              <a:t>not correlated with outcome</a:t>
            </a:r>
          </a:p>
          <a:p>
            <a:pPr>
              <a:lnSpc>
                <a:spcPts val="3000"/>
              </a:lnSpc>
              <a:spcBef>
                <a:spcPts val="1200"/>
              </a:spcBef>
              <a:spcAft>
                <a:spcPts val="1200"/>
              </a:spcAft>
            </a:pPr>
            <a:r>
              <a:rPr lang="en-GB" sz="1900" kern="0" dirty="0">
                <a:latin typeface="Trebuchet MS" panose="020B0603020202020204" pitchFamily="34" charset="0"/>
              </a:rPr>
              <a:t>LEN </a:t>
            </a:r>
            <a:r>
              <a:rPr lang="en-GB" sz="1900" kern="0">
                <a:latin typeface="Trebuchet MS" panose="020B0603020202020204" pitchFamily="34" charset="0"/>
              </a:rPr>
              <a:t>FC were </a:t>
            </a:r>
            <a:r>
              <a:rPr lang="en-GB" sz="1900" kern="0" dirty="0">
                <a:latin typeface="Trebuchet MS" panose="020B0603020202020204" pitchFamily="34" charset="0"/>
              </a:rPr>
              <a:t>not correlated with number </a:t>
            </a:r>
            <a:r>
              <a:rPr lang="en-GB" sz="1900" kern="0">
                <a:latin typeface="Trebuchet MS" panose="020B0603020202020204" pitchFamily="34" charset="0"/>
              </a:rPr>
              <a:t>of RAMs</a:t>
            </a:r>
            <a:endParaRPr lang="en-GB" sz="1900" kern="0" dirty="0">
              <a:latin typeface="Trebuchet MS" panose="020B0603020202020204" pitchFamily="34" charset="0"/>
            </a:endParaRPr>
          </a:p>
        </p:txBody>
      </p:sp>
    </p:spTree>
    <p:extLst>
      <p:ext uri="{BB962C8B-B14F-4D97-AF65-F5344CB8AC3E}">
        <p14:creationId xmlns:p14="http://schemas.microsoft.com/office/powerpoint/2010/main" val="2975044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FC72D-E5C3-9D79-9E29-FDE99C1CCAF0}"/>
              </a:ext>
            </a:extLst>
          </p:cNvPr>
          <p:cNvSpPr>
            <a:spLocks noGrp="1"/>
          </p:cNvSpPr>
          <p:nvPr>
            <p:ph type="title"/>
          </p:nvPr>
        </p:nvSpPr>
        <p:spPr/>
        <p:txBody>
          <a:bodyPr/>
          <a:lstStyle/>
          <a:p>
            <a:r>
              <a:rPr lang="en-US"/>
              <a:t>I</a:t>
            </a:r>
          </a:p>
        </p:txBody>
      </p:sp>
      <p:sp>
        <p:nvSpPr>
          <p:cNvPr id="3" name="Text Placeholder 2">
            <a:extLst>
              <a:ext uri="{FF2B5EF4-FFF2-40B4-BE49-F238E27FC236}">
                <a16:creationId xmlns:a16="http://schemas.microsoft.com/office/drawing/2014/main" id="{9CA519A5-0AD6-7355-ABDF-29FC020CC534}"/>
              </a:ext>
            </a:extLst>
          </p:cNvPr>
          <p:cNvSpPr>
            <a:spLocks noGrp="1"/>
          </p:cNvSpPr>
          <p:nvPr>
            <p:ph type="body" sz="quarter" idx="11"/>
          </p:nvPr>
        </p:nvSpPr>
        <p:spPr/>
        <p:txBody>
          <a:bodyPr/>
          <a:lstStyle/>
          <a:p>
            <a:r>
              <a:rPr lang="en-US" sz="900" baseline="30000">
                <a:latin typeface="Trebuchet MS" panose="020B0603020202020204" pitchFamily="34" charset="0"/>
              </a:rPr>
              <a:t>a</a:t>
            </a:r>
            <a:r>
              <a:rPr lang="en-US" sz="900">
                <a:latin typeface="Trebuchet MS" panose="020B0603020202020204" pitchFamily="34" charset="0"/>
              </a:rPr>
              <a:t>Monogram Gag-Pro PhenoSense single-cycle assay; FC, fold-change compared to wild-type (WT); </a:t>
            </a:r>
            <a:r>
              <a:rPr lang="en-US" sz="900" baseline="30000">
                <a:latin typeface="Trebuchet MS" panose="020B0603020202020204" pitchFamily="34" charset="0"/>
              </a:rPr>
              <a:t>b</a:t>
            </a:r>
            <a:r>
              <a:rPr lang="en-US" sz="900">
                <a:latin typeface="Trebuchet MS" panose="020B0603020202020204" pitchFamily="34" charset="0"/>
              </a:rPr>
              <a:t>MT-2, 5-day multicycle in-house assay.</a:t>
            </a:r>
          </a:p>
          <a:p>
            <a:r>
              <a:rPr lang="en-US" sz="900">
                <a:latin typeface="Trebuchet MS" panose="020B0603020202020204" pitchFamily="34" charset="0"/>
              </a:rPr>
              <a:t>AF, assay failure; FC, fold-change; NA, not available; RC, replication capacity; SDM, site-directed mutants;</a:t>
            </a:r>
          </a:p>
        </p:txBody>
      </p:sp>
      <p:sp>
        <p:nvSpPr>
          <p:cNvPr id="4" name="Slide Number Placeholder 3">
            <a:extLst>
              <a:ext uri="{FF2B5EF4-FFF2-40B4-BE49-F238E27FC236}">
                <a16:creationId xmlns:a16="http://schemas.microsoft.com/office/drawing/2014/main" id="{2A0110BE-1D6E-748F-4C7D-EABD117B4872}"/>
              </a:ext>
            </a:extLst>
          </p:cNvPr>
          <p:cNvSpPr>
            <a:spLocks noGrp="1"/>
          </p:cNvSpPr>
          <p:nvPr>
            <p:ph type="sldNum" sz="quarter" idx="12"/>
          </p:nvPr>
        </p:nvSpPr>
        <p:spPr/>
        <p:txBody>
          <a:bodyPr/>
          <a:lstStyle/>
          <a:p>
            <a:pPr>
              <a:defRPr/>
            </a:pPr>
            <a:fld id="{2BE16F37-D63B-443C-96C0-C234F1098F79}" type="slidenum">
              <a:rPr lang="en-US" smtClean="0"/>
              <a:pPr>
                <a:defRPr/>
              </a:pPr>
              <a:t>9</a:t>
            </a:fld>
            <a:endParaRPr lang="en-US"/>
          </a:p>
        </p:txBody>
      </p:sp>
      <p:sp>
        <p:nvSpPr>
          <p:cNvPr id="92" name="Title 6">
            <a:extLst>
              <a:ext uri="{FF2B5EF4-FFF2-40B4-BE49-F238E27FC236}">
                <a16:creationId xmlns:a16="http://schemas.microsoft.com/office/drawing/2014/main" id="{2A04F0CF-312E-3F7E-0B32-11BA7107B152}"/>
              </a:ext>
            </a:extLst>
          </p:cNvPr>
          <p:cNvSpPr txBox="1">
            <a:spLocks/>
          </p:cNvSpPr>
          <p:nvPr/>
        </p:nvSpPr>
        <p:spPr bwMode="auto">
          <a:xfrm>
            <a:off x="812800" y="167640"/>
            <a:ext cx="10565728" cy="787400"/>
          </a:xfrm>
          <a:prstGeom prst="rect">
            <a:avLst/>
          </a:prstGeom>
          <a:solidFill>
            <a:schemeClr val="bg1"/>
          </a:solidFill>
          <a:ln w="9525">
            <a:noFill/>
            <a:miter lim="800000"/>
            <a:headEnd/>
            <a:tailEnd/>
          </a:ln>
        </p:spPr>
        <p:txBody>
          <a:bodyPr vert="horz" wrap="square" lIns="0" tIns="45720" rIns="91440" bIns="45720" numCol="1" anchor="ctr" anchorCtr="0" compatLnSpc="1">
            <a:prstTxWarp prst="textNoShape">
              <a:avLst/>
            </a:prstTxWarp>
          </a:bodyPr>
          <a:lstStyle>
            <a:lvl1pPr algn="l" rtl="0" eaLnBrk="0" fontAlgn="base" hangingPunct="0">
              <a:spcBef>
                <a:spcPct val="0"/>
              </a:spcBef>
              <a:spcAft>
                <a:spcPct val="0"/>
              </a:spcAft>
              <a:defRPr sz="2800" b="1">
                <a:solidFill>
                  <a:schemeClr val="tx1"/>
                </a:solidFill>
                <a:latin typeface="+mj-lt"/>
                <a:ea typeface="+mj-ea"/>
                <a:cs typeface="+mj-cs"/>
              </a:defRPr>
            </a:lvl1pPr>
            <a:lvl2pPr algn="l" rtl="0" eaLnBrk="0" fontAlgn="base" hangingPunct="0">
              <a:spcBef>
                <a:spcPct val="0"/>
              </a:spcBef>
              <a:spcAft>
                <a:spcPct val="0"/>
              </a:spcAft>
              <a:defRPr sz="2800" b="1">
                <a:solidFill>
                  <a:schemeClr val="tx1"/>
                </a:solidFill>
                <a:latin typeface="Arial" charset="0"/>
              </a:defRPr>
            </a:lvl2pPr>
            <a:lvl3pPr algn="l" rtl="0" eaLnBrk="0" fontAlgn="base" hangingPunct="0">
              <a:spcBef>
                <a:spcPct val="0"/>
              </a:spcBef>
              <a:spcAft>
                <a:spcPct val="0"/>
              </a:spcAft>
              <a:defRPr sz="2800" b="1">
                <a:solidFill>
                  <a:schemeClr val="tx1"/>
                </a:solidFill>
                <a:latin typeface="Arial" charset="0"/>
              </a:defRPr>
            </a:lvl3pPr>
            <a:lvl4pPr algn="l" rtl="0" eaLnBrk="0" fontAlgn="base" hangingPunct="0">
              <a:spcBef>
                <a:spcPct val="0"/>
              </a:spcBef>
              <a:spcAft>
                <a:spcPct val="0"/>
              </a:spcAft>
              <a:defRPr sz="2800" b="1">
                <a:solidFill>
                  <a:schemeClr val="tx1"/>
                </a:solidFill>
                <a:latin typeface="Arial" charset="0"/>
              </a:defRPr>
            </a:lvl4pPr>
            <a:lvl5pPr algn="l" rtl="0" eaLnBrk="0" fontAlgn="base" hangingPunct="0">
              <a:spcBef>
                <a:spcPct val="0"/>
              </a:spcBef>
              <a:spcAft>
                <a:spcPct val="0"/>
              </a:spcAft>
              <a:defRPr sz="2800" b="1">
                <a:solidFill>
                  <a:schemeClr val="tx1"/>
                </a:solidFill>
                <a:latin typeface="Arial" charset="0"/>
              </a:defRPr>
            </a:lvl5pPr>
            <a:lvl6pPr marL="457200" algn="l" rtl="0" fontAlgn="base">
              <a:spcBef>
                <a:spcPct val="0"/>
              </a:spcBef>
              <a:spcAft>
                <a:spcPct val="0"/>
              </a:spcAft>
              <a:defRPr sz="3200" b="1">
                <a:solidFill>
                  <a:schemeClr val="tx1"/>
                </a:solidFill>
                <a:latin typeface="Arial" charset="0"/>
              </a:defRPr>
            </a:lvl6pPr>
            <a:lvl7pPr marL="914400" algn="l" rtl="0" fontAlgn="base">
              <a:spcBef>
                <a:spcPct val="0"/>
              </a:spcBef>
              <a:spcAft>
                <a:spcPct val="0"/>
              </a:spcAft>
              <a:defRPr sz="3200" b="1">
                <a:solidFill>
                  <a:schemeClr val="tx1"/>
                </a:solidFill>
                <a:latin typeface="Arial" charset="0"/>
              </a:defRPr>
            </a:lvl7pPr>
            <a:lvl8pPr marL="1371600" algn="l" rtl="0" fontAlgn="base">
              <a:spcBef>
                <a:spcPct val="0"/>
              </a:spcBef>
              <a:spcAft>
                <a:spcPct val="0"/>
              </a:spcAft>
              <a:defRPr sz="3200" b="1">
                <a:solidFill>
                  <a:schemeClr val="tx1"/>
                </a:solidFill>
                <a:latin typeface="Arial" charset="0"/>
              </a:defRPr>
            </a:lvl8pPr>
            <a:lvl9pPr marL="1828800" algn="l" rtl="0" fontAlgn="base">
              <a:spcBef>
                <a:spcPct val="0"/>
              </a:spcBef>
              <a:spcAft>
                <a:spcPct val="0"/>
              </a:spcAft>
              <a:defRPr sz="3200" b="1">
                <a:solidFill>
                  <a:schemeClr val="tx1"/>
                </a:solidFill>
                <a:latin typeface="Arial" charset="0"/>
              </a:defRPr>
            </a:lvl9pPr>
          </a:lstStyle>
          <a:p>
            <a:r>
              <a:rPr lang="en-GB" kern="0">
                <a:latin typeface="Trebuchet MS" panose="020B0603020202020204" pitchFamily="34" charset="0"/>
              </a:rPr>
              <a:t>LEN Phenotypic data</a:t>
            </a:r>
            <a:br>
              <a:rPr lang="en-GB" kern="0">
                <a:latin typeface="Trebuchet MS" panose="020B0603020202020204" pitchFamily="34" charset="0"/>
              </a:rPr>
            </a:br>
            <a:r>
              <a:rPr lang="en-GB" sz="2400" kern="0">
                <a:solidFill>
                  <a:schemeClr val="tx1">
                    <a:lumMod val="50000"/>
                    <a:lumOff val="50000"/>
                  </a:schemeClr>
                </a:solidFill>
                <a:latin typeface="Trebuchet MS" panose="020B0603020202020204" pitchFamily="34" charset="0"/>
              </a:rPr>
              <a:t>Patient Clones and Site-Directed Mutants</a:t>
            </a:r>
            <a:endParaRPr lang="en-US" kern="0" dirty="0">
              <a:solidFill>
                <a:schemeClr val="tx1">
                  <a:lumMod val="50000"/>
                  <a:lumOff val="50000"/>
                </a:schemeClr>
              </a:solidFill>
              <a:latin typeface="Trebuchet MS" panose="020B0603020202020204" pitchFamily="34" charset="0"/>
            </a:endParaRPr>
          </a:p>
        </p:txBody>
      </p:sp>
      <p:sp>
        <p:nvSpPr>
          <p:cNvPr id="70" name="TextBox 69">
            <a:extLst>
              <a:ext uri="{FF2B5EF4-FFF2-40B4-BE49-F238E27FC236}">
                <a16:creationId xmlns:a16="http://schemas.microsoft.com/office/drawing/2014/main" id="{AF8396FC-74F7-82A0-9B28-FACA861C5E1A}"/>
              </a:ext>
            </a:extLst>
          </p:cNvPr>
          <p:cNvSpPr txBox="1"/>
          <p:nvPr/>
        </p:nvSpPr>
        <p:spPr>
          <a:xfrm>
            <a:off x="1895906" y="2866791"/>
            <a:ext cx="641678" cy="276999"/>
          </a:xfrm>
          <a:prstGeom prst="rect">
            <a:avLst/>
          </a:prstGeom>
          <a:solidFill>
            <a:schemeClr val="bg2">
              <a:lumMod val="9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rebuchet MS" panose="020B0603020202020204" pitchFamily="34" charset="0"/>
              </a:rPr>
              <a:t>Q67H</a:t>
            </a:r>
          </a:p>
        </p:txBody>
      </p:sp>
      <p:sp>
        <p:nvSpPr>
          <p:cNvPr id="79" name="TextBox 78">
            <a:extLst>
              <a:ext uri="{FF2B5EF4-FFF2-40B4-BE49-F238E27FC236}">
                <a16:creationId xmlns:a16="http://schemas.microsoft.com/office/drawing/2014/main" id="{76052CC0-F543-E99E-C9ED-74F5A87570AA}"/>
              </a:ext>
            </a:extLst>
          </p:cNvPr>
          <p:cNvSpPr txBox="1"/>
          <p:nvPr/>
        </p:nvSpPr>
        <p:spPr>
          <a:xfrm>
            <a:off x="1255761" y="2868865"/>
            <a:ext cx="641679" cy="276999"/>
          </a:xfrm>
          <a:prstGeom prst="rect">
            <a:avLst/>
          </a:prstGeom>
          <a:solidFill>
            <a:schemeClr val="accent5">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black"/>
                </a:solidFill>
                <a:effectLst/>
                <a:uLnTx/>
                <a:uFillTx/>
                <a:latin typeface="Trebuchet MS" panose="020B0603020202020204" pitchFamily="34" charset="0"/>
              </a:rPr>
              <a:t>M66I</a:t>
            </a:r>
          </a:p>
        </p:txBody>
      </p:sp>
      <p:sp>
        <p:nvSpPr>
          <p:cNvPr id="61" name="TextBox 60">
            <a:extLst>
              <a:ext uri="{FF2B5EF4-FFF2-40B4-BE49-F238E27FC236}">
                <a16:creationId xmlns:a16="http://schemas.microsoft.com/office/drawing/2014/main" id="{94D4E8F6-2FE4-9A09-1641-94D0FE2065F2}"/>
              </a:ext>
            </a:extLst>
          </p:cNvPr>
          <p:cNvSpPr txBox="1"/>
          <p:nvPr/>
        </p:nvSpPr>
        <p:spPr>
          <a:xfrm>
            <a:off x="1263701" y="2005508"/>
            <a:ext cx="635823" cy="276999"/>
          </a:xfrm>
          <a:prstGeom prst="rect">
            <a:avLst/>
          </a:prstGeom>
          <a:solidFill>
            <a:schemeClr val="accent5">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black"/>
                </a:solidFill>
                <a:effectLst/>
                <a:uLnTx/>
                <a:uFillTx/>
                <a:latin typeface="Trebuchet MS" panose="020B0603020202020204" pitchFamily="34" charset="0"/>
              </a:rPr>
              <a:t>M66I</a:t>
            </a:r>
            <a:endParaRPr kumimoji="0" lang="en-US" sz="1200" b="0" i="0" u="none" strike="noStrike" kern="0" cap="none" spc="0" normalizeH="0" baseline="0" noProof="0" dirty="0">
              <a:ln>
                <a:noFill/>
              </a:ln>
              <a:solidFill>
                <a:prstClr val="black"/>
              </a:solidFill>
              <a:effectLst/>
              <a:uLnTx/>
              <a:uFillTx/>
              <a:latin typeface="Trebuchet MS" panose="020B0603020202020204" pitchFamily="34" charset="0"/>
            </a:endParaRPr>
          </a:p>
        </p:txBody>
      </p:sp>
      <p:sp>
        <p:nvSpPr>
          <p:cNvPr id="69" name="TextBox 68">
            <a:extLst>
              <a:ext uri="{FF2B5EF4-FFF2-40B4-BE49-F238E27FC236}">
                <a16:creationId xmlns:a16="http://schemas.microsoft.com/office/drawing/2014/main" id="{90161471-5D06-9532-7F19-C5FD5D2E3C70}"/>
              </a:ext>
            </a:extLst>
          </p:cNvPr>
          <p:cNvSpPr txBox="1"/>
          <p:nvPr/>
        </p:nvSpPr>
        <p:spPr>
          <a:xfrm>
            <a:off x="1257634" y="5900059"/>
            <a:ext cx="633734" cy="276999"/>
          </a:xfrm>
          <a:prstGeom prst="rect">
            <a:avLst/>
          </a:prstGeom>
          <a:solidFill>
            <a:schemeClr val="bg2">
              <a:lumMod val="9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black"/>
                </a:solidFill>
                <a:effectLst/>
                <a:uLnTx/>
                <a:uFillTx/>
                <a:latin typeface="Trebuchet MS" panose="020B0603020202020204" pitchFamily="34" charset="0"/>
              </a:rPr>
              <a:t>Q67H</a:t>
            </a:r>
          </a:p>
        </p:txBody>
      </p:sp>
      <p:sp>
        <p:nvSpPr>
          <p:cNvPr id="71" name="TextBox 70">
            <a:extLst>
              <a:ext uri="{FF2B5EF4-FFF2-40B4-BE49-F238E27FC236}">
                <a16:creationId xmlns:a16="http://schemas.microsoft.com/office/drawing/2014/main" id="{AC773279-0C1B-32AF-7E6B-725C5E26ED1B}"/>
              </a:ext>
            </a:extLst>
          </p:cNvPr>
          <p:cNvSpPr txBox="1"/>
          <p:nvPr/>
        </p:nvSpPr>
        <p:spPr>
          <a:xfrm>
            <a:off x="2528444" y="2864467"/>
            <a:ext cx="684000" cy="276999"/>
          </a:xfrm>
          <a:prstGeom prst="rect">
            <a:avLst/>
          </a:prstGeom>
          <a:solidFill>
            <a:schemeClr val="accent3">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rebuchet MS" panose="020B0603020202020204" pitchFamily="34" charset="0"/>
              </a:rPr>
              <a:t>K70R</a:t>
            </a:r>
          </a:p>
        </p:txBody>
      </p:sp>
      <p:sp>
        <p:nvSpPr>
          <p:cNvPr id="74" name="TextBox 73">
            <a:extLst>
              <a:ext uri="{FF2B5EF4-FFF2-40B4-BE49-F238E27FC236}">
                <a16:creationId xmlns:a16="http://schemas.microsoft.com/office/drawing/2014/main" id="{AD1D78E6-CDED-6B3D-7D67-9C4C82DBFD2A}"/>
              </a:ext>
            </a:extLst>
          </p:cNvPr>
          <p:cNvSpPr txBox="1"/>
          <p:nvPr/>
        </p:nvSpPr>
        <p:spPr>
          <a:xfrm>
            <a:off x="1265495" y="4794562"/>
            <a:ext cx="633163" cy="276999"/>
          </a:xfrm>
          <a:prstGeom prst="rect">
            <a:avLst/>
          </a:prstGeom>
          <a:solidFill>
            <a:schemeClr val="accent3">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rebuchet MS" panose="020B0603020202020204" pitchFamily="34" charset="0"/>
              </a:rPr>
              <a:t>K70H</a:t>
            </a:r>
          </a:p>
        </p:txBody>
      </p:sp>
      <p:sp>
        <p:nvSpPr>
          <p:cNvPr id="75" name="TextBox 74">
            <a:extLst>
              <a:ext uri="{FF2B5EF4-FFF2-40B4-BE49-F238E27FC236}">
                <a16:creationId xmlns:a16="http://schemas.microsoft.com/office/drawing/2014/main" id="{332558AF-8D0E-A6DD-379C-9B8B6E0DA3CE}"/>
              </a:ext>
            </a:extLst>
          </p:cNvPr>
          <p:cNvSpPr txBox="1"/>
          <p:nvPr/>
        </p:nvSpPr>
        <p:spPr>
          <a:xfrm>
            <a:off x="1880132" y="5900060"/>
            <a:ext cx="647227" cy="276999"/>
          </a:xfrm>
          <a:prstGeom prst="rect">
            <a:avLst/>
          </a:prstGeom>
          <a:solidFill>
            <a:schemeClr val="accent3">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black"/>
                </a:solidFill>
                <a:effectLst/>
                <a:uLnTx/>
                <a:uFillTx/>
                <a:latin typeface="Trebuchet MS" panose="020B0603020202020204" pitchFamily="34" charset="0"/>
              </a:rPr>
              <a:t>K70R</a:t>
            </a:r>
          </a:p>
        </p:txBody>
      </p:sp>
      <p:sp>
        <p:nvSpPr>
          <p:cNvPr id="77" name="TextBox 76">
            <a:extLst>
              <a:ext uri="{FF2B5EF4-FFF2-40B4-BE49-F238E27FC236}">
                <a16:creationId xmlns:a16="http://schemas.microsoft.com/office/drawing/2014/main" id="{6DFC4C3E-A483-ECC4-D6D9-FCBB71E5E9E2}"/>
              </a:ext>
            </a:extLst>
          </p:cNvPr>
          <p:cNvSpPr txBox="1"/>
          <p:nvPr/>
        </p:nvSpPr>
        <p:spPr>
          <a:xfrm>
            <a:off x="2520834" y="5900059"/>
            <a:ext cx="684000" cy="276999"/>
          </a:xfrm>
          <a:prstGeom prst="rect">
            <a:avLst/>
          </a:prstGeom>
          <a:solidFill>
            <a:schemeClr val="accent1">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black"/>
                </a:solidFill>
                <a:effectLst/>
                <a:uLnTx/>
                <a:uFillTx/>
                <a:latin typeface="Trebuchet MS" panose="020B0603020202020204" pitchFamily="34" charset="0"/>
              </a:rPr>
              <a:t>T107S</a:t>
            </a:r>
            <a:endParaRPr kumimoji="0" lang="en-US" sz="1200" b="0" i="0" u="none" strike="noStrike" kern="0" cap="none" spc="0" normalizeH="0" baseline="0" noProof="0" dirty="0">
              <a:ln>
                <a:noFill/>
              </a:ln>
              <a:solidFill>
                <a:prstClr val="black"/>
              </a:solidFill>
              <a:effectLst/>
              <a:uLnTx/>
              <a:uFillTx/>
              <a:latin typeface="Trebuchet MS" panose="020B0603020202020204" pitchFamily="34" charset="0"/>
            </a:endParaRPr>
          </a:p>
        </p:txBody>
      </p:sp>
      <p:sp>
        <p:nvSpPr>
          <p:cNvPr id="83" name="TextBox 82">
            <a:extLst>
              <a:ext uri="{FF2B5EF4-FFF2-40B4-BE49-F238E27FC236}">
                <a16:creationId xmlns:a16="http://schemas.microsoft.com/office/drawing/2014/main" id="{0506AF3A-F786-E373-D6E5-BC1F85901184}"/>
              </a:ext>
            </a:extLst>
          </p:cNvPr>
          <p:cNvSpPr txBox="1"/>
          <p:nvPr/>
        </p:nvSpPr>
        <p:spPr>
          <a:xfrm>
            <a:off x="1259697" y="2302286"/>
            <a:ext cx="635823" cy="276999"/>
          </a:xfrm>
          <a:prstGeom prst="rect">
            <a:avLst/>
          </a:prstGeom>
          <a:solidFill>
            <a:schemeClr val="accent5">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black"/>
                </a:solidFill>
                <a:effectLst/>
                <a:uLnTx/>
                <a:uFillTx/>
                <a:latin typeface="Trebuchet MS" panose="020B0603020202020204" pitchFamily="34" charset="0"/>
              </a:rPr>
              <a:t>M66I</a:t>
            </a:r>
          </a:p>
        </p:txBody>
      </p:sp>
      <p:sp>
        <p:nvSpPr>
          <p:cNvPr id="84" name="TextBox 83">
            <a:extLst>
              <a:ext uri="{FF2B5EF4-FFF2-40B4-BE49-F238E27FC236}">
                <a16:creationId xmlns:a16="http://schemas.microsoft.com/office/drawing/2014/main" id="{9F144D9B-83C3-E752-8229-46D5A364CF12}"/>
              </a:ext>
            </a:extLst>
          </p:cNvPr>
          <p:cNvSpPr txBox="1"/>
          <p:nvPr/>
        </p:nvSpPr>
        <p:spPr>
          <a:xfrm>
            <a:off x="1257634" y="3165247"/>
            <a:ext cx="634231" cy="276999"/>
          </a:xfrm>
          <a:prstGeom prst="rect">
            <a:avLst/>
          </a:prstGeom>
          <a:solidFill>
            <a:schemeClr val="accent5">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black"/>
                </a:solidFill>
                <a:effectLst/>
                <a:uLnTx/>
                <a:uFillTx/>
                <a:latin typeface="Trebuchet MS" panose="020B0603020202020204" pitchFamily="34" charset="0"/>
              </a:rPr>
              <a:t>M66I</a:t>
            </a:r>
          </a:p>
        </p:txBody>
      </p:sp>
      <p:sp>
        <p:nvSpPr>
          <p:cNvPr id="85" name="TextBox 84">
            <a:extLst>
              <a:ext uri="{FF2B5EF4-FFF2-40B4-BE49-F238E27FC236}">
                <a16:creationId xmlns:a16="http://schemas.microsoft.com/office/drawing/2014/main" id="{3E4B49CC-382A-3AAE-33FC-1F869F3A1E70}"/>
              </a:ext>
            </a:extLst>
          </p:cNvPr>
          <p:cNvSpPr txBox="1"/>
          <p:nvPr/>
        </p:nvSpPr>
        <p:spPr>
          <a:xfrm>
            <a:off x="1257634" y="3441783"/>
            <a:ext cx="627706" cy="276999"/>
          </a:xfrm>
          <a:prstGeom prst="rect">
            <a:avLst/>
          </a:prstGeom>
          <a:solidFill>
            <a:schemeClr val="accent5">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black"/>
                </a:solidFill>
                <a:effectLst/>
                <a:uLnTx/>
                <a:uFillTx/>
                <a:latin typeface="Trebuchet MS" panose="020B0603020202020204" pitchFamily="34" charset="0"/>
              </a:rPr>
              <a:t>M66I</a:t>
            </a:r>
          </a:p>
        </p:txBody>
      </p:sp>
      <p:sp>
        <p:nvSpPr>
          <p:cNvPr id="86" name="TextBox 85">
            <a:extLst>
              <a:ext uri="{FF2B5EF4-FFF2-40B4-BE49-F238E27FC236}">
                <a16:creationId xmlns:a16="http://schemas.microsoft.com/office/drawing/2014/main" id="{A8141F3B-611A-DBB1-A234-7FC7D32AD365}"/>
              </a:ext>
            </a:extLst>
          </p:cNvPr>
          <p:cNvSpPr txBox="1"/>
          <p:nvPr/>
        </p:nvSpPr>
        <p:spPr>
          <a:xfrm>
            <a:off x="1885737" y="2300543"/>
            <a:ext cx="639788" cy="276999"/>
          </a:xfrm>
          <a:prstGeom prst="rect">
            <a:avLst/>
          </a:prstGeom>
          <a:solidFill>
            <a:schemeClr val="accent6">
              <a:lumMod val="40000"/>
              <a:lumOff val="6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black"/>
                </a:solidFill>
                <a:effectLst/>
                <a:uLnTx/>
                <a:uFillTx/>
                <a:latin typeface="Trebuchet MS" panose="020B0603020202020204" pitchFamily="34" charset="0"/>
              </a:rPr>
              <a:t>A105T</a:t>
            </a:r>
          </a:p>
        </p:txBody>
      </p:sp>
      <p:sp>
        <p:nvSpPr>
          <p:cNvPr id="87" name="TextBox 86">
            <a:extLst>
              <a:ext uri="{FF2B5EF4-FFF2-40B4-BE49-F238E27FC236}">
                <a16:creationId xmlns:a16="http://schemas.microsoft.com/office/drawing/2014/main" id="{8CA93114-8E20-9281-5850-9EE87B363AFE}"/>
              </a:ext>
            </a:extLst>
          </p:cNvPr>
          <p:cNvSpPr txBox="1"/>
          <p:nvPr/>
        </p:nvSpPr>
        <p:spPr>
          <a:xfrm>
            <a:off x="1885078" y="3441783"/>
            <a:ext cx="643247" cy="276999"/>
          </a:xfrm>
          <a:prstGeom prst="rect">
            <a:avLst/>
          </a:prstGeom>
          <a:solidFill>
            <a:schemeClr val="accent1">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black"/>
                </a:solidFill>
                <a:effectLst/>
                <a:uLnTx/>
                <a:uFillTx/>
                <a:latin typeface="Trebuchet MS" panose="020B0603020202020204" pitchFamily="34" charset="0"/>
              </a:rPr>
              <a:t>T107S</a:t>
            </a:r>
          </a:p>
        </p:txBody>
      </p:sp>
      <p:sp>
        <p:nvSpPr>
          <p:cNvPr id="91" name="TextBox 90">
            <a:extLst>
              <a:ext uri="{FF2B5EF4-FFF2-40B4-BE49-F238E27FC236}">
                <a16:creationId xmlns:a16="http://schemas.microsoft.com/office/drawing/2014/main" id="{00B9A00D-724E-173D-791A-4157A6FAA633}"/>
              </a:ext>
            </a:extLst>
          </p:cNvPr>
          <p:cNvSpPr txBox="1"/>
          <p:nvPr/>
        </p:nvSpPr>
        <p:spPr>
          <a:xfrm>
            <a:off x="1263497" y="2579968"/>
            <a:ext cx="635162" cy="274675"/>
          </a:xfrm>
          <a:prstGeom prst="rect">
            <a:avLst/>
          </a:prstGeom>
          <a:solidFill>
            <a:schemeClr val="accent5">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black"/>
                </a:solidFill>
                <a:effectLst/>
                <a:uLnTx/>
                <a:uFillTx/>
                <a:latin typeface="Trebuchet MS" panose="020B0603020202020204" pitchFamily="34" charset="0"/>
              </a:rPr>
              <a:t>M66I</a:t>
            </a:r>
            <a:endParaRPr kumimoji="0" lang="en-US" sz="1200" b="0" i="0" u="none" strike="noStrike" kern="0" cap="none" spc="0" normalizeH="0" baseline="0" noProof="0" dirty="0">
              <a:ln>
                <a:noFill/>
              </a:ln>
              <a:solidFill>
                <a:prstClr val="black"/>
              </a:solidFill>
              <a:effectLst/>
              <a:uLnTx/>
              <a:uFillTx/>
              <a:latin typeface="Trebuchet MS" panose="020B0603020202020204" pitchFamily="34" charset="0"/>
            </a:endParaRPr>
          </a:p>
        </p:txBody>
      </p:sp>
      <p:sp>
        <p:nvSpPr>
          <p:cNvPr id="5" name="TextBox 4">
            <a:extLst>
              <a:ext uri="{FF2B5EF4-FFF2-40B4-BE49-F238E27FC236}">
                <a16:creationId xmlns:a16="http://schemas.microsoft.com/office/drawing/2014/main" id="{A5F92C7D-616C-3C62-D244-0139A281A3C2}"/>
              </a:ext>
            </a:extLst>
          </p:cNvPr>
          <p:cNvSpPr txBox="1"/>
          <p:nvPr/>
        </p:nvSpPr>
        <p:spPr>
          <a:xfrm>
            <a:off x="1262935" y="4534071"/>
            <a:ext cx="633163" cy="276999"/>
          </a:xfrm>
          <a:prstGeom prst="rect">
            <a:avLst/>
          </a:prstGeom>
          <a:solidFill>
            <a:schemeClr val="accent3">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rebuchet MS" panose="020B0603020202020204" pitchFamily="34" charset="0"/>
              </a:rPr>
              <a:t>K70H</a:t>
            </a:r>
          </a:p>
        </p:txBody>
      </p:sp>
      <p:sp>
        <p:nvSpPr>
          <p:cNvPr id="6" name="TextBox 5">
            <a:extLst>
              <a:ext uri="{FF2B5EF4-FFF2-40B4-BE49-F238E27FC236}">
                <a16:creationId xmlns:a16="http://schemas.microsoft.com/office/drawing/2014/main" id="{12CED07C-00FC-C212-6BB7-FFD4CD03CB33}"/>
              </a:ext>
            </a:extLst>
          </p:cNvPr>
          <p:cNvSpPr txBox="1"/>
          <p:nvPr/>
        </p:nvSpPr>
        <p:spPr>
          <a:xfrm>
            <a:off x="1260483" y="5625788"/>
            <a:ext cx="633163" cy="276999"/>
          </a:xfrm>
          <a:prstGeom prst="rect">
            <a:avLst/>
          </a:prstGeom>
          <a:solidFill>
            <a:schemeClr val="bg2">
              <a:lumMod val="9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black"/>
                </a:solidFill>
                <a:effectLst/>
                <a:uLnTx/>
                <a:uFillTx/>
                <a:latin typeface="Trebuchet MS" panose="020B0603020202020204" pitchFamily="34" charset="0"/>
              </a:rPr>
              <a:t>Q67H</a:t>
            </a:r>
          </a:p>
        </p:txBody>
      </p:sp>
      <p:sp>
        <p:nvSpPr>
          <p:cNvPr id="27" name="TextBox 26">
            <a:extLst>
              <a:ext uri="{FF2B5EF4-FFF2-40B4-BE49-F238E27FC236}">
                <a16:creationId xmlns:a16="http://schemas.microsoft.com/office/drawing/2014/main" id="{1507501C-1A09-55D9-67FC-028286BAD4FC}"/>
              </a:ext>
            </a:extLst>
          </p:cNvPr>
          <p:cNvSpPr txBox="1"/>
          <p:nvPr/>
        </p:nvSpPr>
        <p:spPr>
          <a:xfrm>
            <a:off x="1266906" y="4248826"/>
            <a:ext cx="633163" cy="276999"/>
          </a:xfrm>
          <a:prstGeom prst="rect">
            <a:avLst/>
          </a:prstGeom>
          <a:solidFill>
            <a:schemeClr val="accent3">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rebuchet MS" panose="020B0603020202020204" pitchFamily="34" charset="0"/>
              </a:rPr>
              <a:t>K70R</a:t>
            </a:r>
          </a:p>
        </p:txBody>
      </p:sp>
      <p:sp>
        <p:nvSpPr>
          <p:cNvPr id="28" name="TextBox 27">
            <a:extLst>
              <a:ext uri="{FF2B5EF4-FFF2-40B4-BE49-F238E27FC236}">
                <a16:creationId xmlns:a16="http://schemas.microsoft.com/office/drawing/2014/main" id="{9B4F4D5E-5D77-47AC-9A02-AA1CC79971BD}"/>
              </a:ext>
            </a:extLst>
          </p:cNvPr>
          <p:cNvSpPr txBox="1"/>
          <p:nvPr/>
        </p:nvSpPr>
        <p:spPr>
          <a:xfrm>
            <a:off x="1259621" y="5356615"/>
            <a:ext cx="639788" cy="276999"/>
          </a:xfrm>
          <a:prstGeom prst="rect">
            <a:avLst/>
          </a:prstGeom>
          <a:solidFill>
            <a:schemeClr val="accent4">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black"/>
                </a:solidFill>
                <a:effectLst/>
                <a:uLnTx/>
                <a:uFillTx/>
                <a:latin typeface="Trebuchet MS" panose="020B0603020202020204" pitchFamily="34" charset="0"/>
              </a:rPr>
              <a:t>N74D</a:t>
            </a:r>
          </a:p>
        </p:txBody>
      </p:sp>
      <p:sp>
        <p:nvSpPr>
          <p:cNvPr id="29" name="TextBox 28">
            <a:extLst>
              <a:ext uri="{FF2B5EF4-FFF2-40B4-BE49-F238E27FC236}">
                <a16:creationId xmlns:a16="http://schemas.microsoft.com/office/drawing/2014/main" id="{BBFD740B-5D76-C1B8-EACD-7CC787A04D29}"/>
              </a:ext>
            </a:extLst>
          </p:cNvPr>
          <p:cNvSpPr txBox="1"/>
          <p:nvPr/>
        </p:nvSpPr>
        <p:spPr>
          <a:xfrm>
            <a:off x="1259696" y="3983647"/>
            <a:ext cx="631671" cy="276999"/>
          </a:xfrm>
          <a:prstGeom prst="rect">
            <a:avLst/>
          </a:prstGeom>
          <a:solidFill>
            <a:schemeClr val="accent6">
              <a:lumMod val="40000"/>
              <a:lumOff val="6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Trebuchet MS" panose="020B0603020202020204" pitchFamily="34" charset="0"/>
              </a:rPr>
              <a:t>A105T</a:t>
            </a:r>
          </a:p>
        </p:txBody>
      </p:sp>
      <p:sp>
        <p:nvSpPr>
          <p:cNvPr id="30" name="TextBox 29">
            <a:extLst>
              <a:ext uri="{FF2B5EF4-FFF2-40B4-BE49-F238E27FC236}">
                <a16:creationId xmlns:a16="http://schemas.microsoft.com/office/drawing/2014/main" id="{62199DE1-45C4-ED87-2C55-290FAF9952CB}"/>
              </a:ext>
            </a:extLst>
          </p:cNvPr>
          <p:cNvSpPr txBox="1"/>
          <p:nvPr/>
        </p:nvSpPr>
        <p:spPr>
          <a:xfrm>
            <a:off x="1265494" y="5075214"/>
            <a:ext cx="633163" cy="276999"/>
          </a:xfrm>
          <a:prstGeom prst="rect">
            <a:avLst/>
          </a:prstGeom>
          <a:solidFill>
            <a:schemeClr val="accent3">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black"/>
                </a:solidFill>
                <a:effectLst/>
                <a:uLnTx/>
                <a:uFillTx/>
                <a:latin typeface="Trebuchet MS" panose="020B0603020202020204" pitchFamily="34" charset="0"/>
              </a:rPr>
              <a:t>K70S</a:t>
            </a:r>
            <a:endParaRPr kumimoji="0" lang="en-US" sz="1200" b="0" i="0" u="none" strike="noStrike" kern="0" cap="none" spc="0" normalizeH="0" baseline="0" noProof="0" dirty="0">
              <a:ln>
                <a:noFill/>
              </a:ln>
              <a:solidFill>
                <a:prstClr val="black"/>
              </a:solidFill>
              <a:effectLst/>
              <a:uLnTx/>
              <a:uFillTx/>
              <a:latin typeface="Trebuchet MS" panose="020B0603020202020204" pitchFamily="34" charset="0"/>
            </a:endParaRPr>
          </a:p>
        </p:txBody>
      </p:sp>
      <p:sp>
        <p:nvSpPr>
          <p:cNvPr id="31" name="TextBox 30">
            <a:extLst>
              <a:ext uri="{FF2B5EF4-FFF2-40B4-BE49-F238E27FC236}">
                <a16:creationId xmlns:a16="http://schemas.microsoft.com/office/drawing/2014/main" id="{84D5D468-AD63-B212-B636-C209A7430EC3}"/>
              </a:ext>
            </a:extLst>
          </p:cNvPr>
          <p:cNvSpPr txBox="1"/>
          <p:nvPr/>
        </p:nvSpPr>
        <p:spPr>
          <a:xfrm>
            <a:off x="1257651" y="3695568"/>
            <a:ext cx="639789" cy="281912"/>
          </a:xfrm>
          <a:prstGeom prst="rect">
            <a:avLst/>
          </a:prstGeom>
          <a:solidFill>
            <a:schemeClr val="accent5">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black"/>
                </a:solidFill>
                <a:effectLst/>
                <a:uLnTx/>
                <a:uFillTx/>
                <a:latin typeface="Trebuchet MS" panose="020B0603020202020204" pitchFamily="34" charset="0"/>
              </a:rPr>
              <a:t>M66I</a:t>
            </a:r>
            <a:endParaRPr kumimoji="0" lang="en-US" sz="1200" b="0" i="0" u="none" strike="noStrike" kern="0" cap="none" spc="0" normalizeH="0" baseline="0" noProof="0" dirty="0">
              <a:ln>
                <a:noFill/>
              </a:ln>
              <a:solidFill>
                <a:prstClr val="black"/>
              </a:solidFill>
              <a:effectLst/>
              <a:uLnTx/>
              <a:uFillTx/>
              <a:latin typeface="Trebuchet MS" panose="020B0603020202020204" pitchFamily="34" charset="0"/>
            </a:endParaRPr>
          </a:p>
        </p:txBody>
      </p:sp>
      <p:sp>
        <p:nvSpPr>
          <p:cNvPr id="32" name="TextBox 31">
            <a:extLst>
              <a:ext uri="{FF2B5EF4-FFF2-40B4-BE49-F238E27FC236}">
                <a16:creationId xmlns:a16="http://schemas.microsoft.com/office/drawing/2014/main" id="{944269D4-5A73-C372-B2B2-681F60B7FD1C}"/>
              </a:ext>
            </a:extLst>
          </p:cNvPr>
          <p:cNvSpPr txBox="1"/>
          <p:nvPr/>
        </p:nvSpPr>
        <p:spPr>
          <a:xfrm>
            <a:off x="1891965" y="3695568"/>
            <a:ext cx="639789" cy="276999"/>
          </a:xfrm>
          <a:prstGeom prst="rect">
            <a:avLst/>
          </a:prstGeom>
          <a:solidFill>
            <a:schemeClr val="accent3">
              <a:lumMod val="60000"/>
              <a:lumOff val="40000"/>
            </a:schemeClr>
          </a:solidFill>
          <a:ln>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black"/>
                </a:solidFill>
                <a:effectLst/>
                <a:uLnTx/>
                <a:uFillTx/>
                <a:latin typeface="Trebuchet MS" panose="020B0603020202020204" pitchFamily="34" charset="0"/>
              </a:rPr>
              <a:t>K70S</a:t>
            </a:r>
          </a:p>
        </p:txBody>
      </p:sp>
      <p:sp>
        <p:nvSpPr>
          <p:cNvPr id="7" name="Content Placeholder 2">
            <a:extLst>
              <a:ext uri="{FF2B5EF4-FFF2-40B4-BE49-F238E27FC236}">
                <a16:creationId xmlns:a16="http://schemas.microsoft.com/office/drawing/2014/main" id="{A11C58F2-D01A-DE7D-E3FE-A23C30D98F17}"/>
              </a:ext>
            </a:extLst>
          </p:cNvPr>
          <p:cNvSpPr txBox="1">
            <a:spLocks/>
          </p:cNvSpPr>
          <p:nvPr/>
        </p:nvSpPr>
        <p:spPr>
          <a:xfrm>
            <a:off x="6492312" y="1475157"/>
            <a:ext cx="4962170" cy="2971583"/>
          </a:xfrm>
          <a:prstGeom prst="rect">
            <a:avLst/>
          </a:prstGeom>
        </p:spPr>
        <p:txBody>
          <a:bodyPr/>
          <a:lstStyle>
            <a:lvl1pPr marL="342900" indent="-342900" algn="l" rtl="0" eaLnBrk="0" fontAlgn="base" hangingPunct="0">
              <a:spcBef>
                <a:spcPct val="20000"/>
              </a:spcBef>
              <a:spcAft>
                <a:spcPct val="0"/>
              </a:spcAft>
              <a:buClr>
                <a:srgbClr val="990000"/>
              </a:buClr>
              <a:buFont typeface="Symbol" pitchFamily="18" charset="2"/>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2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a:spcBef>
                <a:spcPts val="1200"/>
              </a:spcBef>
              <a:spcAft>
                <a:spcPts val="1200"/>
              </a:spcAft>
            </a:pPr>
            <a:r>
              <a:rPr lang="en-GB" sz="1900" kern="0">
                <a:latin typeface="Trebuchet MS" panose="020B0603020202020204" pitchFamily="34" charset="0"/>
              </a:rPr>
              <a:t>Additional characterization:</a:t>
            </a:r>
            <a:endParaRPr lang="en-GB" sz="1900" kern="0" dirty="0">
              <a:latin typeface="Trebuchet MS" panose="020B0603020202020204" pitchFamily="34" charset="0"/>
            </a:endParaRPr>
          </a:p>
          <a:p>
            <a:pPr marL="620713" lvl="1" indent="-257175">
              <a:spcBef>
                <a:spcPts val="1200"/>
              </a:spcBef>
              <a:spcAft>
                <a:spcPts val="1200"/>
              </a:spcAft>
            </a:pPr>
            <a:r>
              <a:rPr lang="en-GB" sz="1800" kern="0">
                <a:latin typeface="Trebuchet MS" panose="020B0603020202020204" pitchFamily="34" charset="0"/>
              </a:rPr>
              <a:t>Reasonable correlation between assays</a:t>
            </a:r>
          </a:p>
          <a:p>
            <a:pPr marL="620713" lvl="1" indent="-257175">
              <a:spcBef>
                <a:spcPts val="1200"/>
              </a:spcBef>
              <a:spcAft>
                <a:spcPts val="1200"/>
              </a:spcAft>
            </a:pPr>
            <a:r>
              <a:rPr lang="en-GB" sz="1800" kern="0">
                <a:latin typeface="Trebuchet MS" panose="020B0603020202020204" pitchFamily="34" charset="0"/>
              </a:rPr>
              <a:t>Lack </a:t>
            </a:r>
            <a:r>
              <a:rPr lang="en-GB" sz="1800" kern="0" dirty="0">
                <a:latin typeface="Trebuchet MS" panose="020B0603020202020204" pitchFamily="34" charset="0"/>
              </a:rPr>
              <a:t>of replication in multicycle assays </a:t>
            </a:r>
          </a:p>
          <a:p>
            <a:pPr marL="620713" lvl="1" indent="-257175">
              <a:spcBef>
                <a:spcPts val="1200"/>
              </a:spcBef>
              <a:spcAft>
                <a:spcPts val="1200"/>
              </a:spcAft>
            </a:pPr>
            <a:r>
              <a:rPr lang="en-GB" sz="1800" kern="0" dirty="0">
                <a:latin typeface="Trebuchet MS" panose="020B0603020202020204" pitchFamily="34" charset="0"/>
              </a:rPr>
              <a:t>High LEN FC associated with low RC</a:t>
            </a:r>
          </a:p>
        </p:txBody>
      </p:sp>
      <p:graphicFrame>
        <p:nvGraphicFramePr>
          <p:cNvPr id="57" name="Table 53">
            <a:extLst>
              <a:ext uri="{FF2B5EF4-FFF2-40B4-BE49-F238E27FC236}">
                <a16:creationId xmlns:a16="http://schemas.microsoft.com/office/drawing/2014/main" id="{5C2EBDBD-0206-CFB7-8879-8FF8A6AD1DE2}"/>
              </a:ext>
            </a:extLst>
          </p:cNvPr>
          <p:cNvGraphicFramePr>
            <a:graphicFrameLocks noGrp="1"/>
          </p:cNvGraphicFramePr>
          <p:nvPr>
            <p:extLst>
              <p:ext uri="{D42A27DB-BD31-4B8C-83A1-F6EECF244321}">
                <p14:modId xmlns:p14="http://schemas.microsoft.com/office/powerpoint/2010/main" val="2826465153"/>
              </p:ext>
            </p:extLst>
          </p:nvPr>
        </p:nvGraphicFramePr>
        <p:xfrm>
          <a:off x="844701" y="1344529"/>
          <a:ext cx="5398564" cy="4826967"/>
        </p:xfrm>
        <a:graphic>
          <a:graphicData uri="http://schemas.openxmlformats.org/drawingml/2006/table">
            <a:tbl>
              <a:tblPr firstRow="1" bandRow="1">
                <a:tableStyleId>{5940675A-B579-460E-94D1-54222C63F5DA}</a:tableStyleId>
              </a:tblPr>
              <a:tblGrid>
                <a:gridCol w="413657">
                  <a:extLst>
                    <a:ext uri="{9D8B030D-6E8A-4147-A177-3AD203B41FA5}">
                      <a16:colId xmlns:a16="http://schemas.microsoft.com/office/drawing/2014/main" val="3262517147"/>
                    </a:ext>
                  </a:extLst>
                </a:gridCol>
                <a:gridCol w="2198915">
                  <a:extLst>
                    <a:ext uri="{9D8B030D-6E8A-4147-A177-3AD203B41FA5}">
                      <a16:colId xmlns:a16="http://schemas.microsoft.com/office/drawing/2014/main" val="2399672735"/>
                    </a:ext>
                  </a:extLst>
                </a:gridCol>
                <a:gridCol w="751114">
                  <a:extLst>
                    <a:ext uri="{9D8B030D-6E8A-4147-A177-3AD203B41FA5}">
                      <a16:colId xmlns:a16="http://schemas.microsoft.com/office/drawing/2014/main" val="2920910597"/>
                    </a:ext>
                  </a:extLst>
                </a:gridCol>
                <a:gridCol w="842282">
                  <a:extLst>
                    <a:ext uri="{9D8B030D-6E8A-4147-A177-3AD203B41FA5}">
                      <a16:colId xmlns:a16="http://schemas.microsoft.com/office/drawing/2014/main" val="411442736"/>
                    </a:ext>
                  </a:extLst>
                </a:gridCol>
                <a:gridCol w="1192596">
                  <a:extLst>
                    <a:ext uri="{9D8B030D-6E8A-4147-A177-3AD203B41FA5}">
                      <a16:colId xmlns:a16="http://schemas.microsoft.com/office/drawing/2014/main" val="2710831132"/>
                    </a:ext>
                  </a:extLst>
                </a:gridCol>
              </a:tblGrid>
              <a:tr h="370840">
                <a:tc gridSpan="5">
                  <a:txBody>
                    <a:bodyPr/>
                    <a:lstStyle/>
                    <a:p>
                      <a:pPr algn="ctr"/>
                      <a:r>
                        <a:rPr lang="en-US" sz="1800" b="1">
                          <a:solidFill>
                            <a:schemeClr val="bg1"/>
                          </a:solidFill>
                          <a:latin typeface="Trebuchet MS" panose="020B0603020202020204" pitchFamily="34" charset="0"/>
                        </a:rPr>
                        <a:t>Patient Clones and Site-Directed Mutants</a:t>
                      </a:r>
                    </a:p>
                  </a:txBody>
                  <a:tcPr>
                    <a:solidFill>
                      <a:schemeClr val="bg1">
                        <a:lumMod val="65000"/>
                      </a:schemeClr>
                    </a:solidFill>
                  </a:tcPr>
                </a:tc>
                <a:tc hMerge="1">
                  <a:txBody>
                    <a:bodyPr/>
                    <a:lstStyle/>
                    <a:p>
                      <a:pPr algn="ctr"/>
                      <a:endParaRPr lang="en-US" sz="1200">
                        <a:latin typeface="Trebuchet MS" panose="020B0603020202020204" pitchFamily="34" charset="0"/>
                      </a:endParaRPr>
                    </a:p>
                  </a:txBody>
                  <a:tcPr/>
                </a:tc>
                <a:tc hMerge="1">
                  <a:txBody>
                    <a:bodyPr/>
                    <a:lstStyle/>
                    <a:p>
                      <a:pPr algn="ctr"/>
                      <a:endParaRPr lang="en-US" sz="1200">
                        <a:latin typeface="Trebuchet MS" panose="020B0603020202020204" pitchFamily="34" charset="0"/>
                      </a:endParaRPr>
                    </a:p>
                  </a:txBody>
                  <a:tcPr/>
                </a:tc>
                <a:tc hMerge="1">
                  <a:txBody>
                    <a:bodyPr/>
                    <a:lstStyle/>
                    <a:p>
                      <a:pPr algn="ctr"/>
                      <a:endParaRPr lang="en-US" sz="1200">
                        <a:latin typeface="Trebuchet MS" panose="020B0603020202020204" pitchFamily="34" charset="0"/>
                      </a:endParaRPr>
                    </a:p>
                  </a:txBody>
                  <a:tcPr/>
                </a:tc>
                <a:tc hMerge="1">
                  <a:txBody>
                    <a:bodyPr/>
                    <a:lstStyle/>
                    <a:p>
                      <a:pPr algn="ctr"/>
                      <a:endParaRPr lang="en-US" sz="1200">
                        <a:latin typeface="Trebuchet MS" panose="020B0603020202020204" pitchFamily="34" charset="0"/>
                      </a:endParaRPr>
                    </a:p>
                  </a:txBody>
                  <a:tcPr/>
                </a:tc>
                <a:extLst>
                  <a:ext uri="{0D108BD9-81ED-4DB2-BD59-A6C34878D82A}">
                    <a16:rowId xmlns:a16="http://schemas.microsoft.com/office/drawing/2014/main" val="1104005300"/>
                  </a:ext>
                </a:extLst>
              </a:tr>
              <a:tr h="244060">
                <a:tc>
                  <a:txBody>
                    <a:bodyPr/>
                    <a:lstStyle/>
                    <a:p>
                      <a:r>
                        <a:rPr lang="en-US" sz="1200">
                          <a:latin typeface="Trebuchet MS" panose="020B0603020202020204" pitchFamily="34" charset="0"/>
                        </a:rPr>
                        <a:t>#</a:t>
                      </a:r>
                    </a:p>
                  </a:txBody>
                  <a:tcPr/>
                </a:tc>
                <a:tc>
                  <a:txBody>
                    <a:bodyPr/>
                    <a:lstStyle/>
                    <a:p>
                      <a:pPr algn="ctr"/>
                      <a:r>
                        <a:rPr lang="en-US" sz="1200">
                          <a:latin typeface="Trebuchet MS" panose="020B0603020202020204" pitchFamily="34" charset="0"/>
                        </a:rPr>
                        <a:t>Genotype</a:t>
                      </a:r>
                    </a:p>
                  </a:txBody>
                  <a:tcPr/>
                </a:tc>
                <a:tc>
                  <a:txBody>
                    <a:bodyPr/>
                    <a:lstStyle/>
                    <a:p>
                      <a:pPr algn="ctr"/>
                      <a:r>
                        <a:rPr lang="en-US" sz="1200">
                          <a:latin typeface="Trebuchet MS" panose="020B0603020202020204" pitchFamily="34" charset="0"/>
                        </a:rPr>
                        <a:t>RC (%)</a:t>
                      </a:r>
                      <a:r>
                        <a:rPr lang="en-US" sz="1200" baseline="30000">
                          <a:latin typeface="Trebuchet MS" panose="020B0603020202020204" pitchFamily="34" charset="0"/>
                        </a:rPr>
                        <a:t>a</a:t>
                      </a:r>
                    </a:p>
                  </a:txBody>
                  <a:tcPr/>
                </a:tc>
                <a:tc>
                  <a:txBody>
                    <a:bodyPr/>
                    <a:lstStyle/>
                    <a:p>
                      <a:pPr algn="ctr"/>
                      <a:r>
                        <a:rPr lang="en-US" sz="1200">
                          <a:latin typeface="Trebuchet MS" panose="020B0603020202020204" pitchFamily="34" charset="0"/>
                        </a:rPr>
                        <a:t>LEN FC</a:t>
                      </a:r>
                      <a:r>
                        <a:rPr lang="en-US" sz="1200" baseline="30000">
                          <a:latin typeface="Trebuchet MS" panose="020B0603020202020204" pitchFamily="34" charset="0"/>
                        </a:rPr>
                        <a:t>a</a:t>
                      </a:r>
                    </a:p>
                  </a:txBody>
                  <a:tcPr/>
                </a:tc>
                <a:tc>
                  <a:txBody>
                    <a:bodyPr/>
                    <a:lstStyle/>
                    <a:p>
                      <a:pPr algn="ctr"/>
                      <a:r>
                        <a:rPr lang="en-US" sz="1200">
                          <a:latin typeface="Trebuchet MS" panose="020B0603020202020204" pitchFamily="34" charset="0"/>
                        </a:rPr>
                        <a:t>LEN FC MT-2</a:t>
                      </a:r>
                      <a:r>
                        <a:rPr lang="en-US" sz="1200" baseline="30000">
                          <a:latin typeface="Trebuchet MS" panose="020B0603020202020204" pitchFamily="34" charset="0"/>
                        </a:rPr>
                        <a:t>b</a:t>
                      </a:r>
                    </a:p>
                  </a:txBody>
                  <a:tcPr/>
                </a:tc>
                <a:extLst>
                  <a:ext uri="{0D108BD9-81ED-4DB2-BD59-A6C34878D82A}">
                    <a16:rowId xmlns:a16="http://schemas.microsoft.com/office/drawing/2014/main" val="942064774"/>
                  </a:ext>
                </a:extLst>
              </a:tr>
              <a:tr h="305132">
                <a:tc>
                  <a:txBody>
                    <a:bodyPr/>
                    <a:lstStyle/>
                    <a:p>
                      <a:r>
                        <a:rPr lang="en-US" sz="1200">
                          <a:latin typeface="Trebuchet MS" panose="020B0603020202020204" pitchFamily="34" charset="0"/>
                        </a:rPr>
                        <a:t>A.</a:t>
                      </a:r>
                    </a:p>
                  </a:txBody>
                  <a:tcPr/>
                </a:tc>
                <a:tc>
                  <a:txBody>
                    <a:bodyPr/>
                    <a:lstStyle/>
                    <a:p>
                      <a:endParaRPr lang="en-US" sz="1200">
                        <a:latin typeface="Trebuchet MS" panose="020B0603020202020204" pitchFamily="34" charset="0"/>
                      </a:endParaRPr>
                    </a:p>
                  </a:txBody>
                  <a:tcPr/>
                </a:tc>
                <a:tc>
                  <a:txBody>
                    <a:bodyPr/>
                    <a:lstStyle/>
                    <a:p>
                      <a:pPr algn="r" rtl="0" fontAlgn="ctr"/>
                      <a:r>
                        <a:rPr lang="en-US" sz="1200" b="0" i="0" u="none" strike="noStrike">
                          <a:solidFill>
                            <a:srgbClr val="000000"/>
                          </a:solidFill>
                          <a:effectLst/>
                          <a:latin typeface="Trebuchet MS" panose="020B0603020202020204" pitchFamily="34" charset="0"/>
                        </a:rPr>
                        <a:t>0.6</a:t>
                      </a:r>
                    </a:p>
                  </a:txBody>
                  <a:tcPr marL="7620" marT="7620" marB="0" anchor="ctr"/>
                </a:tc>
                <a:tc>
                  <a:txBody>
                    <a:bodyPr/>
                    <a:lstStyle/>
                    <a:p>
                      <a:pPr algn="r" rtl="0" fontAlgn="ctr"/>
                      <a:r>
                        <a:rPr lang="en-US" sz="1200" b="0" i="0" u="none" strike="noStrike">
                          <a:solidFill>
                            <a:srgbClr val="000000"/>
                          </a:solidFill>
                          <a:effectLst/>
                          <a:latin typeface="Trebuchet MS" panose="020B0603020202020204" pitchFamily="34" charset="0"/>
                        </a:rPr>
                        <a:t>&gt;869.0</a:t>
                      </a:r>
                    </a:p>
                  </a:txBody>
                  <a:tcPr marL="7620" marT="7620" marB="0" anchor="ctr"/>
                </a:tc>
                <a:tc>
                  <a:txBody>
                    <a:bodyPr/>
                    <a:lstStyle/>
                    <a:p>
                      <a:pPr algn="r" rtl="0" fontAlgn="ctr"/>
                      <a:r>
                        <a:rPr lang="en-US" sz="1200" b="0" i="1" u="none" strike="noStrike">
                          <a:solidFill>
                            <a:srgbClr val="0000FF"/>
                          </a:solidFill>
                          <a:effectLst/>
                          <a:latin typeface="Trebuchet MS" panose="020B0603020202020204" pitchFamily="34" charset="0"/>
                        </a:rPr>
                        <a:t>Non-infectious</a:t>
                      </a:r>
                    </a:p>
                  </a:txBody>
                  <a:tcPr marL="7620" marT="7620" marB="0" anchor="ctr"/>
                </a:tc>
                <a:extLst>
                  <a:ext uri="{0D108BD9-81ED-4DB2-BD59-A6C34878D82A}">
                    <a16:rowId xmlns:a16="http://schemas.microsoft.com/office/drawing/2014/main" val="171048554"/>
                  </a:ext>
                </a:extLst>
              </a:tr>
              <a:tr h="285750">
                <a:tc>
                  <a:txBody>
                    <a:bodyPr/>
                    <a:lstStyle/>
                    <a:p>
                      <a:r>
                        <a:rPr lang="en-US" sz="1200">
                          <a:latin typeface="Trebuchet MS" panose="020B0603020202020204" pitchFamily="34" charset="0"/>
                        </a:rPr>
                        <a:t>B.</a:t>
                      </a:r>
                    </a:p>
                  </a:txBody>
                  <a:tcPr/>
                </a:tc>
                <a:tc>
                  <a:txBody>
                    <a:bodyPr/>
                    <a:lstStyle/>
                    <a:p>
                      <a:endParaRPr lang="en-US" sz="1200">
                        <a:latin typeface="Trebuchet MS" panose="020B0603020202020204" pitchFamily="34" charset="0"/>
                      </a:endParaRPr>
                    </a:p>
                  </a:txBody>
                  <a:tcPr/>
                </a:tc>
                <a:tc>
                  <a:txBody>
                    <a:bodyPr/>
                    <a:lstStyle/>
                    <a:p>
                      <a:pPr algn="r" rtl="0" fontAlgn="ctr"/>
                      <a:r>
                        <a:rPr lang="en-US" sz="1200" b="0" i="0" u="none" strike="noStrike">
                          <a:solidFill>
                            <a:srgbClr val="000000"/>
                          </a:solidFill>
                          <a:effectLst/>
                          <a:latin typeface="Trebuchet MS" panose="020B0603020202020204" pitchFamily="34" charset="0"/>
                        </a:rPr>
                        <a:t>1.2</a:t>
                      </a:r>
                    </a:p>
                  </a:txBody>
                  <a:tcPr marL="7620" marT="7620" marB="0" anchor="ctr"/>
                </a:tc>
                <a:tc>
                  <a:txBody>
                    <a:bodyPr/>
                    <a:lstStyle/>
                    <a:p>
                      <a:pPr algn="r" rtl="0" fontAlgn="ctr"/>
                      <a:r>
                        <a:rPr lang="en-US" sz="1200" b="0" i="0" u="none" strike="noStrike">
                          <a:solidFill>
                            <a:srgbClr val="000000"/>
                          </a:solidFill>
                          <a:effectLst/>
                          <a:latin typeface="Trebuchet MS" panose="020B0603020202020204" pitchFamily="34" charset="0"/>
                        </a:rPr>
                        <a:t>&gt;869.0</a:t>
                      </a:r>
                    </a:p>
                  </a:txBody>
                  <a:tcPr marL="7620" marT="7620" marB="0" anchor="ctr"/>
                </a:tc>
                <a:tc>
                  <a:txBody>
                    <a:bodyPr/>
                    <a:lstStyle/>
                    <a:p>
                      <a:pPr algn="r" rtl="0" fontAlgn="ctr"/>
                      <a:r>
                        <a:rPr lang="en-US" sz="1200" b="0" i="1" u="none" strike="noStrike">
                          <a:solidFill>
                            <a:srgbClr val="0000FF"/>
                          </a:solidFill>
                          <a:effectLst/>
                          <a:latin typeface="Trebuchet MS" panose="020B0603020202020204" pitchFamily="34" charset="0"/>
                        </a:rPr>
                        <a:t>Non-infectious</a:t>
                      </a:r>
                    </a:p>
                  </a:txBody>
                  <a:tcPr marL="7620" marT="7620" marB="0" anchor="ctr"/>
                </a:tc>
                <a:extLst>
                  <a:ext uri="{0D108BD9-81ED-4DB2-BD59-A6C34878D82A}">
                    <a16:rowId xmlns:a16="http://schemas.microsoft.com/office/drawing/2014/main" val="2418407521"/>
                  </a:ext>
                </a:extLst>
              </a:tr>
              <a:tr h="285750">
                <a:tc>
                  <a:txBody>
                    <a:bodyPr/>
                    <a:lstStyle/>
                    <a:p>
                      <a:r>
                        <a:rPr lang="en-US" sz="1200">
                          <a:latin typeface="Trebuchet MS" panose="020B0603020202020204" pitchFamily="34" charset="0"/>
                        </a:rPr>
                        <a:t>C.</a:t>
                      </a:r>
                    </a:p>
                  </a:txBody>
                  <a:tcPr/>
                </a:tc>
                <a:tc>
                  <a:txBody>
                    <a:bodyPr/>
                    <a:lstStyle/>
                    <a:p>
                      <a:endParaRPr lang="en-US" sz="1200">
                        <a:latin typeface="Trebuchet MS" panose="020B0603020202020204" pitchFamily="34" charset="0"/>
                      </a:endParaRPr>
                    </a:p>
                  </a:txBody>
                  <a:tcPr/>
                </a:tc>
                <a:tc>
                  <a:txBody>
                    <a:bodyPr/>
                    <a:lstStyle/>
                    <a:p>
                      <a:pPr algn="r" rtl="0" fontAlgn="ctr"/>
                      <a:r>
                        <a:rPr lang="en-US" sz="1200" b="0" i="0" u="none" strike="noStrike">
                          <a:solidFill>
                            <a:srgbClr val="000000"/>
                          </a:solidFill>
                          <a:effectLst/>
                          <a:latin typeface="Trebuchet MS" panose="020B0603020202020204" pitchFamily="34" charset="0"/>
                        </a:rPr>
                        <a:t>1.5</a:t>
                      </a:r>
                    </a:p>
                  </a:txBody>
                  <a:tcPr marL="7620" marT="7620" marB="0" anchor="ctr"/>
                </a:tc>
                <a:tc>
                  <a:txBody>
                    <a:bodyPr/>
                    <a:lstStyle/>
                    <a:p>
                      <a:pPr algn="r" rtl="0" fontAlgn="ctr"/>
                      <a:r>
                        <a:rPr lang="en-US" sz="1200" b="0" i="0" u="none" strike="noStrike">
                          <a:solidFill>
                            <a:srgbClr val="000000"/>
                          </a:solidFill>
                          <a:effectLst/>
                          <a:latin typeface="Trebuchet MS" panose="020B0603020202020204" pitchFamily="34" charset="0"/>
                        </a:rPr>
                        <a:t>&gt;869.0</a:t>
                      </a:r>
                    </a:p>
                  </a:txBody>
                  <a:tcPr marL="7620" marT="7620" marB="0" anchor="ctr"/>
                </a:tc>
                <a:tc>
                  <a:txBody>
                    <a:bodyPr/>
                    <a:lstStyle/>
                    <a:p>
                      <a:pPr algn="r" rtl="0" fontAlgn="ctr"/>
                      <a:r>
                        <a:rPr lang="en-US" sz="1200" b="0" i="1" u="none" strike="noStrike">
                          <a:solidFill>
                            <a:srgbClr val="0000FF"/>
                          </a:solidFill>
                          <a:effectLst/>
                          <a:latin typeface="Trebuchet MS" panose="020B0603020202020204" pitchFamily="34" charset="0"/>
                        </a:rPr>
                        <a:t>Non-infectious</a:t>
                      </a:r>
                    </a:p>
                  </a:txBody>
                  <a:tcPr marL="7620" marT="7620" marB="0" anchor="ctr"/>
                </a:tc>
                <a:extLst>
                  <a:ext uri="{0D108BD9-81ED-4DB2-BD59-A6C34878D82A}">
                    <a16:rowId xmlns:a16="http://schemas.microsoft.com/office/drawing/2014/main" val="1283848438"/>
                  </a:ext>
                </a:extLst>
              </a:tr>
              <a:tr h="285750">
                <a:tc>
                  <a:txBody>
                    <a:bodyPr/>
                    <a:lstStyle/>
                    <a:p>
                      <a:r>
                        <a:rPr lang="en-US" sz="1200">
                          <a:latin typeface="Trebuchet MS" panose="020B0603020202020204" pitchFamily="34" charset="0"/>
                        </a:rPr>
                        <a:t>D.</a:t>
                      </a:r>
                    </a:p>
                  </a:txBody>
                  <a:tcPr/>
                </a:tc>
                <a:tc>
                  <a:txBody>
                    <a:bodyPr/>
                    <a:lstStyle/>
                    <a:p>
                      <a:endParaRPr lang="en-US" sz="1200">
                        <a:latin typeface="Trebuchet MS" panose="020B0603020202020204" pitchFamily="34" charset="0"/>
                      </a:endParaRPr>
                    </a:p>
                  </a:txBody>
                  <a:tcPr/>
                </a:tc>
                <a:tc>
                  <a:txBody>
                    <a:bodyPr/>
                    <a:lstStyle/>
                    <a:p>
                      <a:pPr algn="r" rtl="0" fontAlgn="ctr"/>
                      <a:r>
                        <a:rPr lang="en-US" sz="1200" b="0" i="0" u="none" strike="noStrike">
                          <a:solidFill>
                            <a:srgbClr val="000000"/>
                          </a:solidFill>
                          <a:effectLst/>
                          <a:latin typeface="Trebuchet MS" panose="020B0603020202020204" pitchFamily="34" charset="0"/>
                        </a:rPr>
                        <a:t>3.1</a:t>
                      </a:r>
                    </a:p>
                  </a:txBody>
                  <a:tcPr marL="7620" marT="7620" marB="0" anchor="ctr"/>
                </a:tc>
                <a:tc>
                  <a:txBody>
                    <a:bodyPr/>
                    <a:lstStyle/>
                    <a:p>
                      <a:pPr algn="r" rtl="0" fontAlgn="ctr"/>
                      <a:r>
                        <a:rPr lang="en-US" sz="1200" b="0" i="0" u="none" strike="noStrike">
                          <a:solidFill>
                            <a:srgbClr val="000000"/>
                          </a:solidFill>
                          <a:effectLst/>
                          <a:latin typeface="Trebuchet MS" panose="020B0603020202020204" pitchFamily="34" charset="0"/>
                        </a:rPr>
                        <a:t>&gt;869.0</a:t>
                      </a:r>
                    </a:p>
                  </a:txBody>
                  <a:tcPr marL="7620" marT="7620" marB="0" anchor="ctr"/>
                </a:tc>
                <a:tc>
                  <a:txBody>
                    <a:bodyPr/>
                    <a:lstStyle/>
                    <a:p>
                      <a:pPr algn="r" rtl="0" fontAlgn="ctr"/>
                      <a:r>
                        <a:rPr lang="en-US" sz="1200" b="0" i="1" u="none" strike="noStrike">
                          <a:solidFill>
                            <a:srgbClr val="0000FF"/>
                          </a:solidFill>
                          <a:effectLst/>
                          <a:latin typeface="Trebuchet MS" panose="020B0603020202020204" pitchFamily="34" charset="0"/>
                        </a:rPr>
                        <a:t>Non-infectious</a:t>
                      </a:r>
                    </a:p>
                  </a:txBody>
                  <a:tcPr marL="7620" marT="7620" marB="0" anchor="ctr"/>
                </a:tc>
                <a:extLst>
                  <a:ext uri="{0D108BD9-81ED-4DB2-BD59-A6C34878D82A}">
                    <a16:rowId xmlns:a16="http://schemas.microsoft.com/office/drawing/2014/main" val="2707458691"/>
                  </a:ext>
                </a:extLst>
              </a:tr>
              <a:tr h="276225">
                <a:tc>
                  <a:txBody>
                    <a:bodyPr/>
                    <a:lstStyle/>
                    <a:p>
                      <a:r>
                        <a:rPr lang="en-US" sz="1200">
                          <a:latin typeface="Trebuchet MS" panose="020B0603020202020204" pitchFamily="34" charset="0"/>
                        </a:rPr>
                        <a:t>E.</a:t>
                      </a:r>
                    </a:p>
                  </a:txBody>
                  <a:tcPr/>
                </a:tc>
                <a:tc>
                  <a:txBody>
                    <a:bodyPr/>
                    <a:lstStyle/>
                    <a:p>
                      <a:endParaRPr lang="en-US" sz="1200">
                        <a:latin typeface="Trebuchet MS" panose="020B0603020202020204" pitchFamily="34" charset="0"/>
                      </a:endParaRPr>
                    </a:p>
                  </a:txBody>
                  <a:tcPr/>
                </a:tc>
                <a:tc>
                  <a:txBody>
                    <a:bodyPr/>
                    <a:lstStyle/>
                    <a:p>
                      <a:pPr algn="r" rtl="0" fontAlgn="ctr"/>
                      <a:r>
                        <a:rPr lang="en-US" sz="1200" b="0" i="0" u="none" strike="noStrike">
                          <a:solidFill>
                            <a:srgbClr val="000000"/>
                          </a:solidFill>
                          <a:effectLst/>
                          <a:latin typeface="Trebuchet MS" panose="020B0603020202020204" pitchFamily="34" charset="0"/>
                        </a:rPr>
                        <a:t>12.0</a:t>
                      </a:r>
                    </a:p>
                  </a:txBody>
                  <a:tcPr marL="7620" marT="7620" marB="0" anchor="ctr"/>
                </a:tc>
                <a:tc>
                  <a:txBody>
                    <a:bodyPr/>
                    <a:lstStyle/>
                    <a:p>
                      <a:pPr algn="r" rtl="0" fontAlgn="ctr"/>
                      <a:r>
                        <a:rPr lang="en-US" sz="1200" b="0" i="0" u="none" strike="noStrike">
                          <a:solidFill>
                            <a:srgbClr val="000000"/>
                          </a:solidFill>
                          <a:effectLst/>
                          <a:latin typeface="Trebuchet MS" panose="020B0603020202020204" pitchFamily="34" charset="0"/>
                        </a:rPr>
                        <a:t>&gt;869.0</a:t>
                      </a:r>
                    </a:p>
                  </a:txBody>
                  <a:tcPr marL="7620" marT="7620" marB="0" anchor="ctr"/>
                </a:tc>
                <a:tc>
                  <a:txBody>
                    <a:bodyPr/>
                    <a:lstStyle/>
                    <a:p>
                      <a:pPr algn="r" rtl="0" fontAlgn="ctr"/>
                      <a:r>
                        <a:rPr lang="en-US" sz="1200" b="0" i="1" u="none" strike="noStrike">
                          <a:solidFill>
                            <a:srgbClr val="0000FF"/>
                          </a:solidFill>
                          <a:effectLst/>
                          <a:latin typeface="Trebuchet MS" panose="020B0603020202020204" pitchFamily="34" charset="0"/>
                        </a:rPr>
                        <a:t>Non-infectious</a:t>
                      </a:r>
                    </a:p>
                  </a:txBody>
                  <a:tcPr marL="7620" marT="7620" marB="0" anchor="ctr"/>
                </a:tc>
                <a:extLst>
                  <a:ext uri="{0D108BD9-81ED-4DB2-BD59-A6C34878D82A}">
                    <a16:rowId xmlns:a16="http://schemas.microsoft.com/office/drawing/2014/main" val="1766782968"/>
                  </a:ext>
                </a:extLst>
              </a:tr>
              <a:tr h="266700">
                <a:tc>
                  <a:txBody>
                    <a:bodyPr/>
                    <a:lstStyle/>
                    <a:p>
                      <a:r>
                        <a:rPr lang="en-US" sz="1200">
                          <a:latin typeface="Trebuchet MS" panose="020B0603020202020204" pitchFamily="34" charset="0"/>
                        </a:rPr>
                        <a:t>F.</a:t>
                      </a:r>
                    </a:p>
                  </a:txBody>
                  <a:tcPr/>
                </a:tc>
                <a:tc>
                  <a:txBody>
                    <a:bodyPr/>
                    <a:lstStyle/>
                    <a:p>
                      <a:endParaRPr lang="en-US" sz="1200">
                        <a:latin typeface="Trebuchet MS" panose="020B0603020202020204" pitchFamily="34" charset="0"/>
                      </a:endParaRPr>
                    </a:p>
                  </a:txBody>
                  <a:tcPr/>
                </a:tc>
                <a:tc>
                  <a:txBody>
                    <a:bodyPr/>
                    <a:lstStyle/>
                    <a:p>
                      <a:pPr algn="r" rtl="0" fontAlgn="ctr"/>
                      <a:r>
                        <a:rPr lang="en-US" sz="1200" b="0" i="0" u="none" strike="noStrike">
                          <a:solidFill>
                            <a:srgbClr val="000000"/>
                          </a:solidFill>
                          <a:effectLst/>
                          <a:latin typeface="Trebuchet MS" panose="020B0603020202020204" pitchFamily="34" charset="0"/>
                        </a:rPr>
                        <a:t>24.0</a:t>
                      </a:r>
                    </a:p>
                  </a:txBody>
                  <a:tcPr marL="7620" marT="7620" marB="0" anchor="ctr"/>
                </a:tc>
                <a:tc>
                  <a:txBody>
                    <a:bodyPr/>
                    <a:lstStyle/>
                    <a:p>
                      <a:pPr algn="r" rtl="0" fontAlgn="ctr"/>
                      <a:r>
                        <a:rPr lang="en-US" sz="1200" b="0" i="0" u="none" strike="noStrike">
                          <a:solidFill>
                            <a:srgbClr val="000000"/>
                          </a:solidFill>
                          <a:effectLst/>
                          <a:latin typeface="Trebuchet MS" panose="020B0603020202020204" pitchFamily="34" charset="0"/>
                        </a:rPr>
                        <a:t>&gt;869.0</a:t>
                      </a:r>
                    </a:p>
                  </a:txBody>
                  <a:tcPr marL="7620" marT="7620" marB="0" anchor="ctr"/>
                </a:tc>
                <a:tc>
                  <a:txBody>
                    <a:bodyPr/>
                    <a:lstStyle/>
                    <a:p>
                      <a:pPr algn="r" rtl="0" fontAlgn="ctr"/>
                      <a:r>
                        <a:rPr lang="en-US" sz="1200" b="0" i="1" u="none" strike="noStrike">
                          <a:solidFill>
                            <a:srgbClr val="0000FF"/>
                          </a:solidFill>
                          <a:effectLst/>
                          <a:latin typeface="Trebuchet MS" panose="020B0603020202020204" pitchFamily="34" charset="0"/>
                        </a:rPr>
                        <a:t>Non-infectious</a:t>
                      </a:r>
                    </a:p>
                  </a:txBody>
                  <a:tcPr marL="7620" marT="7620" marB="0" anchor="ctr"/>
                </a:tc>
                <a:extLst>
                  <a:ext uri="{0D108BD9-81ED-4DB2-BD59-A6C34878D82A}">
                    <a16:rowId xmlns:a16="http://schemas.microsoft.com/office/drawing/2014/main" val="321411452"/>
                  </a:ext>
                </a:extLst>
              </a:tr>
              <a:tr h="268605">
                <a:tc>
                  <a:txBody>
                    <a:bodyPr/>
                    <a:lstStyle/>
                    <a:p>
                      <a:r>
                        <a:rPr lang="en-US" sz="1200">
                          <a:latin typeface="Trebuchet MS" panose="020B0603020202020204" pitchFamily="34" charset="0"/>
                        </a:rPr>
                        <a:t>G.</a:t>
                      </a:r>
                    </a:p>
                  </a:txBody>
                  <a:tcPr/>
                </a:tc>
                <a:tc>
                  <a:txBody>
                    <a:bodyPr/>
                    <a:lstStyle/>
                    <a:p>
                      <a:endParaRPr lang="en-US" sz="1200">
                        <a:latin typeface="Trebuchet MS" panose="020B0603020202020204" pitchFamily="34" charset="0"/>
                      </a:endParaRPr>
                    </a:p>
                  </a:txBody>
                  <a:tcPr/>
                </a:tc>
                <a:tc>
                  <a:txBody>
                    <a:bodyPr/>
                    <a:lstStyle/>
                    <a:p>
                      <a:pPr algn="l" rtl="0" fontAlgn="ctr"/>
                      <a:r>
                        <a:rPr lang="en-US" sz="1200" b="0" i="1" u="none" strike="noStrike">
                          <a:solidFill>
                            <a:srgbClr val="000000"/>
                          </a:solidFill>
                          <a:effectLst/>
                          <a:latin typeface="Trebuchet MS" panose="020B0603020202020204" pitchFamily="34" charset="0"/>
                        </a:rPr>
                        <a:t>  AF</a:t>
                      </a:r>
                    </a:p>
                  </a:txBody>
                  <a:tcPr marL="7620" marT="7620" marB="0" anchor="ctr"/>
                </a:tc>
                <a:tc>
                  <a:txBody>
                    <a:bodyPr/>
                    <a:lstStyle/>
                    <a:p>
                      <a:pPr algn="l" rtl="0" fontAlgn="b"/>
                      <a:r>
                        <a:rPr lang="en-US" sz="1200" b="0" i="1" u="none" strike="noStrike">
                          <a:solidFill>
                            <a:srgbClr val="000000"/>
                          </a:solidFill>
                          <a:effectLst/>
                          <a:latin typeface="Trebuchet MS" panose="020B0603020202020204" pitchFamily="34" charset="0"/>
                        </a:rPr>
                        <a:t>  AF</a:t>
                      </a:r>
                    </a:p>
                  </a:txBody>
                  <a:tcPr marL="7620" marT="7620" marB="0" anchor="ctr"/>
                </a:tc>
                <a:tc>
                  <a:txBody>
                    <a:bodyPr/>
                    <a:lstStyle/>
                    <a:p>
                      <a:pPr algn="r" rtl="0" fontAlgn="b"/>
                      <a:r>
                        <a:rPr lang="en-US" sz="1200" b="0" i="1" u="none" strike="noStrike">
                          <a:solidFill>
                            <a:srgbClr val="0000FF"/>
                          </a:solidFill>
                          <a:effectLst/>
                          <a:latin typeface="Trebuchet MS" panose="020B0603020202020204" pitchFamily="34" charset="0"/>
                        </a:rPr>
                        <a:t>Non-infectious</a:t>
                      </a:r>
                    </a:p>
                  </a:txBody>
                  <a:tcPr marL="7620" marT="7620" marB="0" anchor="ctr"/>
                </a:tc>
                <a:extLst>
                  <a:ext uri="{0D108BD9-81ED-4DB2-BD59-A6C34878D82A}">
                    <a16:rowId xmlns:a16="http://schemas.microsoft.com/office/drawing/2014/main" val="1458787210"/>
                  </a:ext>
                </a:extLst>
              </a:tr>
              <a:tr h="268605">
                <a:tc>
                  <a:txBody>
                    <a:bodyPr/>
                    <a:lstStyle/>
                    <a:p>
                      <a:r>
                        <a:rPr lang="en-US" sz="1200">
                          <a:latin typeface="Trebuchet MS" panose="020B0603020202020204" pitchFamily="34" charset="0"/>
                        </a:rPr>
                        <a:t>H.</a:t>
                      </a:r>
                    </a:p>
                  </a:txBody>
                  <a:tcPr/>
                </a:tc>
                <a:tc>
                  <a:txBody>
                    <a:bodyPr/>
                    <a:lstStyle/>
                    <a:p>
                      <a:endParaRPr lang="en-US" sz="1200">
                        <a:latin typeface="Trebuchet MS" panose="020B0603020202020204" pitchFamily="34" charset="0"/>
                      </a:endParaRPr>
                    </a:p>
                  </a:txBody>
                  <a:tcPr/>
                </a:tc>
                <a:tc>
                  <a:txBody>
                    <a:bodyPr/>
                    <a:lstStyle/>
                    <a:p>
                      <a:pPr algn="l" rtl="0" fontAlgn="ctr"/>
                      <a:r>
                        <a:rPr lang="en-US" sz="1200" b="0" i="1" u="none" strike="noStrike">
                          <a:solidFill>
                            <a:srgbClr val="000000"/>
                          </a:solidFill>
                          <a:effectLst/>
                          <a:latin typeface="Trebuchet MS" panose="020B0603020202020204" pitchFamily="34" charset="0"/>
                        </a:rPr>
                        <a:t>  AF</a:t>
                      </a:r>
                    </a:p>
                  </a:txBody>
                  <a:tcPr marL="7620" marT="7620" marB="0" anchor="ctr"/>
                </a:tc>
                <a:tc>
                  <a:txBody>
                    <a:bodyPr/>
                    <a:lstStyle/>
                    <a:p>
                      <a:pPr algn="l" rtl="0" fontAlgn="b"/>
                      <a:r>
                        <a:rPr lang="en-US" sz="1200" b="0" i="1" u="none" strike="noStrike">
                          <a:solidFill>
                            <a:srgbClr val="000000"/>
                          </a:solidFill>
                          <a:effectLst/>
                          <a:latin typeface="Trebuchet MS" panose="020B0603020202020204" pitchFamily="34" charset="0"/>
                        </a:rPr>
                        <a:t>  AF</a:t>
                      </a:r>
                    </a:p>
                  </a:txBody>
                  <a:tcPr marL="7620" marT="7620" marB="0" anchor="ctr"/>
                </a:tc>
                <a:tc>
                  <a:txBody>
                    <a:bodyPr/>
                    <a:lstStyle/>
                    <a:p>
                      <a:pPr algn="r" rtl="0" fontAlgn="ctr"/>
                      <a:r>
                        <a:rPr lang="en-US" sz="1200" b="0" i="1" u="none" strike="noStrike">
                          <a:solidFill>
                            <a:srgbClr val="0000FF"/>
                          </a:solidFill>
                          <a:effectLst/>
                          <a:latin typeface="Trebuchet MS" panose="020B0603020202020204" pitchFamily="34" charset="0"/>
                        </a:rPr>
                        <a:t>Non-infectious</a:t>
                      </a:r>
                    </a:p>
                  </a:txBody>
                  <a:tcPr marL="7620" marT="7620" marB="0" anchor="ctr"/>
                </a:tc>
                <a:extLst>
                  <a:ext uri="{0D108BD9-81ED-4DB2-BD59-A6C34878D82A}">
                    <a16:rowId xmlns:a16="http://schemas.microsoft.com/office/drawing/2014/main" val="843636429"/>
                  </a:ext>
                </a:extLst>
              </a:tr>
              <a:tr h="268605">
                <a:tc>
                  <a:txBody>
                    <a:bodyPr/>
                    <a:lstStyle/>
                    <a:p>
                      <a:r>
                        <a:rPr lang="en-US" sz="1200">
                          <a:latin typeface="Trebuchet MS" panose="020B0603020202020204" pitchFamily="34" charset="0"/>
                        </a:rPr>
                        <a:t>I.</a:t>
                      </a:r>
                    </a:p>
                  </a:txBody>
                  <a:tcPr/>
                </a:tc>
                <a:tc>
                  <a:txBody>
                    <a:bodyPr/>
                    <a:lstStyle/>
                    <a:p>
                      <a:endParaRPr lang="en-US" sz="1200">
                        <a:latin typeface="Trebuchet MS" panose="020B0603020202020204" pitchFamily="34" charset="0"/>
                      </a:endParaRPr>
                    </a:p>
                  </a:txBody>
                  <a:tcPr/>
                </a:tc>
                <a:tc>
                  <a:txBody>
                    <a:bodyPr/>
                    <a:lstStyle/>
                    <a:p>
                      <a:pPr algn="r" rtl="0" fontAlgn="ctr"/>
                      <a:r>
                        <a:rPr lang="en-US" sz="1200" b="0" i="0" u="none" strike="noStrike">
                          <a:solidFill>
                            <a:srgbClr val="000000"/>
                          </a:solidFill>
                          <a:effectLst/>
                          <a:latin typeface="Trebuchet MS" panose="020B0603020202020204" pitchFamily="34" charset="0"/>
                        </a:rPr>
                        <a:t>9.7</a:t>
                      </a:r>
                    </a:p>
                  </a:txBody>
                  <a:tcPr marL="7620" marT="7620" marB="0" anchor="ctr"/>
                </a:tc>
                <a:tc>
                  <a:txBody>
                    <a:bodyPr/>
                    <a:lstStyle/>
                    <a:p>
                      <a:pPr algn="r" rtl="0" fontAlgn="b"/>
                      <a:r>
                        <a:rPr lang="en-US" sz="1200" b="0" i="0" u="none" strike="noStrike">
                          <a:solidFill>
                            <a:srgbClr val="000000"/>
                          </a:solidFill>
                          <a:effectLst/>
                          <a:latin typeface="Trebuchet MS" panose="020B0603020202020204" pitchFamily="34" charset="0"/>
                        </a:rPr>
                        <a:t>1.2</a:t>
                      </a:r>
                    </a:p>
                  </a:txBody>
                  <a:tcPr marL="7620" marT="7620" marB="0" anchor="ctr"/>
                </a:tc>
                <a:tc>
                  <a:txBody>
                    <a:bodyPr/>
                    <a:lstStyle/>
                    <a:p>
                      <a:pPr algn="r" rtl="0" fontAlgn="ctr"/>
                      <a:r>
                        <a:rPr lang="en-US" sz="1200" b="0" i="1" u="none" strike="noStrike">
                          <a:solidFill>
                            <a:srgbClr val="0000FF"/>
                          </a:solidFill>
                          <a:effectLst/>
                          <a:latin typeface="Trebuchet MS" panose="020B0603020202020204" pitchFamily="34" charset="0"/>
                        </a:rPr>
                        <a:t>Non-infectious</a:t>
                      </a:r>
                    </a:p>
                  </a:txBody>
                  <a:tcPr marL="7620" marT="7620" marB="0" anchor="ctr"/>
                </a:tc>
                <a:extLst>
                  <a:ext uri="{0D108BD9-81ED-4DB2-BD59-A6C34878D82A}">
                    <a16:rowId xmlns:a16="http://schemas.microsoft.com/office/drawing/2014/main" val="3889144066"/>
                  </a:ext>
                </a:extLst>
              </a:tr>
              <a:tr h="268605">
                <a:tc>
                  <a:txBody>
                    <a:bodyPr/>
                    <a:lstStyle/>
                    <a:p>
                      <a:r>
                        <a:rPr lang="en-US" sz="1200">
                          <a:latin typeface="Trebuchet MS" panose="020B0603020202020204" pitchFamily="34" charset="0"/>
                        </a:rPr>
                        <a:t>J.</a:t>
                      </a:r>
                    </a:p>
                  </a:txBody>
                  <a:tcPr/>
                </a:tc>
                <a:tc>
                  <a:txBody>
                    <a:bodyPr/>
                    <a:lstStyle/>
                    <a:p>
                      <a:endParaRPr lang="en-US" sz="1200">
                        <a:latin typeface="Trebuchet MS" panose="020B0603020202020204" pitchFamily="34" charset="0"/>
                      </a:endParaRPr>
                    </a:p>
                  </a:txBody>
                  <a:tcPr/>
                </a:tc>
                <a:tc>
                  <a:txBody>
                    <a:bodyPr/>
                    <a:lstStyle/>
                    <a:p>
                      <a:pPr algn="r" rtl="0" fontAlgn="ctr"/>
                      <a:r>
                        <a:rPr lang="en-US" sz="1200" b="0" i="0" u="none" strike="noStrike">
                          <a:solidFill>
                            <a:srgbClr val="000000"/>
                          </a:solidFill>
                          <a:effectLst/>
                          <a:latin typeface="Trebuchet MS" panose="020B0603020202020204" pitchFamily="34" charset="0"/>
                        </a:rPr>
                        <a:t>9.8</a:t>
                      </a:r>
                    </a:p>
                  </a:txBody>
                  <a:tcPr marL="7620" marT="7620" marB="0" anchor="ctr"/>
                </a:tc>
                <a:tc>
                  <a:txBody>
                    <a:bodyPr/>
                    <a:lstStyle/>
                    <a:p>
                      <a:pPr algn="r" rtl="0" fontAlgn="b"/>
                      <a:r>
                        <a:rPr lang="en-US" sz="1200" b="0" i="0" u="none" strike="noStrike">
                          <a:solidFill>
                            <a:srgbClr val="000000"/>
                          </a:solidFill>
                          <a:effectLst/>
                          <a:latin typeface="Trebuchet MS" panose="020B0603020202020204" pitchFamily="34" charset="0"/>
                        </a:rPr>
                        <a:t>154.2</a:t>
                      </a:r>
                    </a:p>
                  </a:txBody>
                  <a:tcPr marL="7620" marT="7620" marB="0" anchor="ctr"/>
                </a:tc>
                <a:tc>
                  <a:txBody>
                    <a:bodyPr/>
                    <a:lstStyle/>
                    <a:p>
                      <a:pPr algn="r" rtl="0" fontAlgn="ctr"/>
                      <a:r>
                        <a:rPr lang="en-US" sz="1200" b="0" i="1" u="none" strike="noStrike">
                          <a:solidFill>
                            <a:srgbClr val="0000FF"/>
                          </a:solidFill>
                          <a:effectLst/>
                          <a:latin typeface="Trebuchet MS" panose="020B0603020202020204" pitchFamily="34" charset="0"/>
                        </a:rPr>
                        <a:t>Non-infectious</a:t>
                      </a:r>
                    </a:p>
                  </a:txBody>
                  <a:tcPr marL="7620" marT="7620" marB="0" anchor="ctr"/>
                </a:tc>
                <a:extLst>
                  <a:ext uri="{0D108BD9-81ED-4DB2-BD59-A6C34878D82A}">
                    <a16:rowId xmlns:a16="http://schemas.microsoft.com/office/drawing/2014/main" val="2507449797"/>
                  </a:ext>
                </a:extLst>
              </a:tr>
              <a:tr h="260985">
                <a:tc>
                  <a:txBody>
                    <a:bodyPr/>
                    <a:lstStyle/>
                    <a:p>
                      <a:r>
                        <a:rPr lang="en-US" sz="1200">
                          <a:latin typeface="Trebuchet MS" panose="020B0603020202020204" pitchFamily="34" charset="0"/>
                        </a:rPr>
                        <a:t>K.</a:t>
                      </a:r>
                    </a:p>
                  </a:txBody>
                  <a:tcPr/>
                </a:tc>
                <a:tc>
                  <a:txBody>
                    <a:bodyPr/>
                    <a:lstStyle/>
                    <a:p>
                      <a:endParaRPr lang="en-US" sz="1200">
                        <a:latin typeface="Trebuchet MS" panose="020B0603020202020204" pitchFamily="34" charset="0"/>
                      </a:endParaRPr>
                    </a:p>
                  </a:txBody>
                  <a:tcPr/>
                </a:tc>
                <a:tc>
                  <a:txBody>
                    <a:bodyPr/>
                    <a:lstStyle/>
                    <a:p>
                      <a:pPr algn="r" rtl="0" fontAlgn="ctr"/>
                      <a:r>
                        <a:rPr lang="en-US" sz="1200" b="0" i="0" u="none" strike="noStrike">
                          <a:solidFill>
                            <a:srgbClr val="000000"/>
                          </a:solidFill>
                          <a:effectLst/>
                          <a:latin typeface="Trebuchet MS" panose="020B0603020202020204" pitchFamily="34" charset="0"/>
                        </a:rPr>
                        <a:t>37</a:t>
                      </a:r>
                    </a:p>
                  </a:txBody>
                  <a:tcPr marL="7620" marT="7620" marB="0" anchor="ctr"/>
                </a:tc>
                <a:tc>
                  <a:txBody>
                    <a:bodyPr/>
                    <a:lstStyle/>
                    <a:p>
                      <a:pPr algn="r" rtl="0" fontAlgn="ctr"/>
                      <a:r>
                        <a:rPr lang="en-US" sz="1200" b="0" i="0" u="none" strike="noStrike">
                          <a:solidFill>
                            <a:srgbClr val="000000"/>
                          </a:solidFill>
                          <a:effectLst/>
                          <a:latin typeface="Trebuchet MS" panose="020B0603020202020204" pitchFamily="34" charset="0"/>
                        </a:rPr>
                        <a:t>84.8</a:t>
                      </a:r>
                    </a:p>
                  </a:txBody>
                  <a:tcPr marL="7620" marT="7620" marB="0" anchor="ctr"/>
                </a:tc>
                <a:tc>
                  <a:txBody>
                    <a:bodyPr/>
                    <a:lstStyle/>
                    <a:p>
                      <a:pPr algn="r" rtl="0" fontAlgn="ctr"/>
                      <a:r>
                        <a:rPr lang="en-US" sz="1200" b="0" i="0" u="none" strike="noStrike">
                          <a:solidFill>
                            <a:srgbClr val="000000"/>
                          </a:solidFill>
                          <a:effectLst/>
                          <a:latin typeface="Trebuchet MS" panose="020B0603020202020204" pitchFamily="34" charset="0"/>
                        </a:rPr>
                        <a:t>345</a:t>
                      </a:r>
                    </a:p>
                  </a:txBody>
                  <a:tcPr marL="7620" marT="7620" marB="0" anchor="ctr"/>
                </a:tc>
                <a:extLst>
                  <a:ext uri="{0D108BD9-81ED-4DB2-BD59-A6C34878D82A}">
                    <a16:rowId xmlns:a16="http://schemas.microsoft.com/office/drawing/2014/main" val="1431533661"/>
                  </a:ext>
                </a:extLst>
              </a:tr>
              <a:tr h="262890">
                <a:tc>
                  <a:txBody>
                    <a:bodyPr/>
                    <a:lstStyle/>
                    <a:p>
                      <a:r>
                        <a:rPr lang="en-US" sz="1200">
                          <a:latin typeface="Trebuchet MS" panose="020B0603020202020204" pitchFamily="34" charset="0"/>
                        </a:rPr>
                        <a:t>L.</a:t>
                      </a:r>
                    </a:p>
                  </a:txBody>
                  <a:tcPr/>
                </a:tc>
                <a:tc>
                  <a:txBody>
                    <a:bodyPr/>
                    <a:lstStyle/>
                    <a:p>
                      <a:endParaRPr lang="en-US" sz="1200">
                        <a:latin typeface="Trebuchet MS" panose="020B0603020202020204" pitchFamily="34" charset="0"/>
                      </a:endParaRPr>
                    </a:p>
                  </a:txBody>
                  <a:tcPr/>
                </a:tc>
                <a:tc>
                  <a:txBody>
                    <a:bodyPr/>
                    <a:lstStyle/>
                    <a:p>
                      <a:pPr algn="l" rtl="0" fontAlgn="ctr"/>
                      <a:r>
                        <a:rPr lang="en-US" sz="1200" b="0" i="1" u="none" strike="noStrike">
                          <a:solidFill>
                            <a:srgbClr val="000000"/>
                          </a:solidFill>
                          <a:effectLst/>
                          <a:latin typeface="Trebuchet MS" panose="020B0603020202020204" pitchFamily="34" charset="0"/>
                        </a:rPr>
                        <a:t>  AF</a:t>
                      </a:r>
                    </a:p>
                  </a:txBody>
                  <a:tcPr marL="7620" marT="7620" marB="0" anchor="ctr"/>
                </a:tc>
                <a:tc>
                  <a:txBody>
                    <a:bodyPr/>
                    <a:lstStyle/>
                    <a:p>
                      <a:pPr algn="l" rtl="0" fontAlgn="b"/>
                      <a:r>
                        <a:rPr lang="en-US" sz="1200" b="0" i="1" u="none" strike="noStrike">
                          <a:solidFill>
                            <a:srgbClr val="000000"/>
                          </a:solidFill>
                          <a:effectLst/>
                          <a:latin typeface="Trebuchet MS" panose="020B0603020202020204" pitchFamily="34" charset="0"/>
                        </a:rPr>
                        <a:t>  AF</a:t>
                      </a:r>
                    </a:p>
                  </a:txBody>
                  <a:tcPr marL="7620" marT="7620" marB="0" anchor="ctr"/>
                </a:tc>
                <a:tc>
                  <a:txBody>
                    <a:bodyPr/>
                    <a:lstStyle/>
                    <a:p>
                      <a:pPr algn="r" rtl="0" fontAlgn="ctr"/>
                      <a:r>
                        <a:rPr lang="en-US" sz="1200" b="0" i="1" u="none" strike="noStrike">
                          <a:solidFill>
                            <a:srgbClr val="0000FF"/>
                          </a:solidFill>
                          <a:effectLst/>
                          <a:latin typeface="Trebuchet MS" panose="020B0603020202020204" pitchFamily="34" charset="0"/>
                        </a:rPr>
                        <a:t>Non-infectious</a:t>
                      </a:r>
                    </a:p>
                  </a:txBody>
                  <a:tcPr marL="7620" marT="7620" marB="0" anchor="ctr"/>
                </a:tc>
                <a:extLst>
                  <a:ext uri="{0D108BD9-81ED-4DB2-BD59-A6C34878D82A}">
                    <a16:rowId xmlns:a16="http://schemas.microsoft.com/office/drawing/2014/main" val="2778068212"/>
                  </a:ext>
                </a:extLst>
              </a:tr>
              <a:tr h="262890">
                <a:tc>
                  <a:txBody>
                    <a:bodyPr/>
                    <a:lstStyle/>
                    <a:p>
                      <a:r>
                        <a:rPr lang="en-US" sz="1200">
                          <a:latin typeface="Trebuchet MS" panose="020B0603020202020204" pitchFamily="34" charset="0"/>
                        </a:rPr>
                        <a:t>M.</a:t>
                      </a:r>
                    </a:p>
                  </a:txBody>
                  <a:tcPr/>
                </a:tc>
                <a:tc>
                  <a:txBody>
                    <a:bodyPr/>
                    <a:lstStyle/>
                    <a:p>
                      <a:endParaRPr lang="en-US" sz="1200">
                        <a:latin typeface="Trebuchet MS" panose="020B0603020202020204" pitchFamily="34" charset="0"/>
                      </a:endParaRPr>
                    </a:p>
                  </a:txBody>
                  <a:tcPr/>
                </a:tc>
                <a:tc>
                  <a:txBody>
                    <a:bodyPr/>
                    <a:lstStyle/>
                    <a:p>
                      <a:pPr algn="r" rtl="0" fontAlgn="ctr"/>
                      <a:r>
                        <a:rPr lang="en-US" sz="1200" b="0" i="0" u="none" strike="noStrike">
                          <a:solidFill>
                            <a:srgbClr val="000000"/>
                          </a:solidFill>
                          <a:effectLst/>
                          <a:latin typeface="Trebuchet MS" panose="020B0603020202020204" pitchFamily="34" charset="0"/>
                        </a:rPr>
                        <a:t>49.0</a:t>
                      </a:r>
                    </a:p>
                  </a:txBody>
                  <a:tcPr marL="7620" marT="7620" marB="0" anchor="ctr"/>
                </a:tc>
                <a:tc>
                  <a:txBody>
                    <a:bodyPr/>
                    <a:lstStyle/>
                    <a:p>
                      <a:pPr algn="r" rtl="0" fontAlgn="b"/>
                      <a:r>
                        <a:rPr lang="en-US" sz="1200" b="0" i="0" u="none" strike="noStrike">
                          <a:solidFill>
                            <a:srgbClr val="000000"/>
                          </a:solidFill>
                          <a:effectLst/>
                          <a:latin typeface="Trebuchet MS" panose="020B0603020202020204" pitchFamily="34" charset="0"/>
                        </a:rPr>
                        <a:t>17.0</a:t>
                      </a:r>
                    </a:p>
                  </a:txBody>
                  <a:tcPr marL="7620" marT="7620" marB="0" anchor="ctr"/>
                </a:tc>
                <a:tc>
                  <a:txBody>
                    <a:bodyPr/>
                    <a:lstStyle/>
                    <a:p>
                      <a:pPr algn="r" rtl="0" fontAlgn="ctr"/>
                      <a:r>
                        <a:rPr lang="en-US" sz="1200" b="0" i="0" u="none" strike="noStrike">
                          <a:solidFill>
                            <a:srgbClr val="000000"/>
                          </a:solidFill>
                          <a:effectLst/>
                          <a:latin typeface="Trebuchet MS" panose="020B0603020202020204" pitchFamily="34" charset="0"/>
                        </a:rPr>
                        <a:t>42.4</a:t>
                      </a:r>
                    </a:p>
                  </a:txBody>
                  <a:tcPr marL="7620" marT="7620" marB="0" anchor="ctr"/>
                </a:tc>
                <a:extLst>
                  <a:ext uri="{0D108BD9-81ED-4DB2-BD59-A6C34878D82A}">
                    <a16:rowId xmlns:a16="http://schemas.microsoft.com/office/drawing/2014/main" val="4153137472"/>
                  </a:ext>
                </a:extLst>
              </a:tr>
              <a:tr h="262890">
                <a:tc>
                  <a:txBody>
                    <a:bodyPr/>
                    <a:lstStyle/>
                    <a:p>
                      <a:r>
                        <a:rPr lang="en-US" sz="1200">
                          <a:latin typeface="Trebuchet MS" panose="020B0603020202020204" pitchFamily="34" charset="0"/>
                        </a:rPr>
                        <a:t>N.</a:t>
                      </a:r>
                    </a:p>
                  </a:txBody>
                  <a:tcPr/>
                </a:tc>
                <a:tc>
                  <a:txBody>
                    <a:bodyPr/>
                    <a:lstStyle/>
                    <a:p>
                      <a:endParaRPr lang="en-US" sz="1200">
                        <a:latin typeface="Trebuchet MS" panose="020B0603020202020204" pitchFamily="34" charset="0"/>
                      </a:endParaRPr>
                    </a:p>
                  </a:txBody>
                  <a:tcPr/>
                </a:tc>
                <a:tc>
                  <a:txBody>
                    <a:bodyPr/>
                    <a:lstStyle/>
                    <a:p>
                      <a:pPr algn="r" rtl="0" fontAlgn="b"/>
                      <a:r>
                        <a:rPr lang="en-US" sz="1200" b="0" i="0" u="none" strike="noStrike">
                          <a:solidFill>
                            <a:srgbClr val="000000"/>
                          </a:solidFill>
                          <a:effectLst/>
                          <a:latin typeface="Trebuchet MS" panose="020B0603020202020204" pitchFamily="34" charset="0"/>
                        </a:rPr>
                        <a:t>58.0</a:t>
                      </a:r>
                    </a:p>
                  </a:txBody>
                  <a:tcPr marL="7620" marT="7620" marB="0" anchor="ctr"/>
                </a:tc>
                <a:tc>
                  <a:txBody>
                    <a:bodyPr/>
                    <a:lstStyle/>
                    <a:p>
                      <a:pPr algn="r" rtl="0" fontAlgn="b"/>
                      <a:r>
                        <a:rPr lang="en-US" sz="1200" b="0" i="0" u="none" strike="noStrike">
                          <a:solidFill>
                            <a:srgbClr val="000000"/>
                          </a:solidFill>
                          <a:effectLst/>
                          <a:latin typeface="Trebuchet MS" panose="020B0603020202020204" pitchFamily="34" charset="0"/>
                        </a:rPr>
                        <a:t>4.8</a:t>
                      </a:r>
                    </a:p>
                  </a:txBody>
                  <a:tcPr marL="7620" marT="7620" marB="0" anchor="ctr"/>
                </a:tc>
                <a:tc>
                  <a:txBody>
                    <a:bodyPr/>
                    <a:lstStyle/>
                    <a:p>
                      <a:pPr algn="r" rtl="0" fontAlgn="b"/>
                      <a:r>
                        <a:rPr lang="en-US" sz="1200" b="0" i="0" u="none" strike="noStrike">
                          <a:solidFill>
                            <a:srgbClr val="000000"/>
                          </a:solidFill>
                          <a:effectLst/>
                          <a:latin typeface="Trebuchet MS" panose="020B0603020202020204" pitchFamily="34" charset="0"/>
                        </a:rPr>
                        <a:t>7.7</a:t>
                      </a:r>
                    </a:p>
                  </a:txBody>
                  <a:tcPr marL="7620" marT="7620" marB="0" anchor="ctr"/>
                </a:tc>
                <a:extLst>
                  <a:ext uri="{0D108BD9-81ED-4DB2-BD59-A6C34878D82A}">
                    <a16:rowId xmlns:a16="http://schemas.microsoft.com/office/drawing/2014/main" val="1722791850"/>
                  </a:ext>
                </a:extLst>
              </a:tr>
              <a:tr h="262890">
                <a:tc>
                  <a:txBody>
                    <a:bodyPr/>
                    <a:lstStyle/>
                    <a:p>
                      <a:r>
                        <a:rPr lang="en-US" sz="1200">
                          <a:latin typeface="Trebuchet MS" panose="020B0603020202020204" pitchFamily="34" charset="0"/>
                        </a:rPr>
                        <a:t>O.</a:t>
                      </a:r>
                    </a:p>
                  </a:txBody>
                  <a:tcPr/>
                </a:tc>
                <a:tc>
                  <a:txBody>
                    <a:bodyPr/>
                    <a:lstStyle/>
                    <a:p>
                      <a:endParaRPr lang="en-US" sz="1200">
                        <a:latin typeface="Trebuchet MS" panose="020B0603020202020204" pitchFamily="34" charset="0"/>
                      </a:endParaRPr>
                    </a:p>
                  </a:txBody>
                  <a:tcPr/>
                </a:tc>
                <a:tc>
                  <a:txBody>
                    <a:bodyPr/>
                    <a:lstStyle/>
                    <a:p>
                      <a:pPr algn="r" rtl="0" fontAlgn="ctr"/>
                      <a:r>
                        <a:rPr lang="en-US" sz="1200" b="0" i="0" u="none" strike="noStrike">
                          <a:solidFill>
                            <a:srgbClr val="000000"/>
                          </a:solidFill>
                          <a:effectLst/>
                          <a:latin typeface="Trebuchet MS" panose="020B0603020202020204" pitchFamily="34" charset="0"/>
                        </a:rPr>
                        <a:t>109.0</a:t>
                      </a:r>
                    </a:p>
                  </a:txBody>
                  <a:tcPr marL="7620" marT="7620" marB="0" anchor="ctr"/>
                </a:tc>
                <a:tc>
                  <a:txBody>
                    <a:bodyPr/>
                    <a:lstStyle/>
                    <a:p>
                      <a:pPr algn="r" rtl="0" fontAlgn="ctr"/>
                      <a:r>
                        <a:rPr lang="en-US" sz="1200" b="0" i="0" u="none" strike="noStrike">
                          <a:solidFill>
                            <a:srgbClr val="000000"/>
                          </a:solidFill>
                          <a:effectLst/>
                          <a:latin typeface="Trebuchet MS" panose="020B0603020202020204" pitchFamily="34" charset="0"/>
                        </a:rPr>
                        <a:t>46.3</a:t>
                      </a:r>
                    </a:p>
                  </a:txBody>
                  <a:tcPr marL="7620" marT="7620" marB="0" anchor="ctr"/>
                </a:tc>
                <a:tc>
                  <a:txBody>
                    <a:bodyPr/>
                    <a:lstStyle/>
                    <a:p>
                      <a:pPr algn="r" rtl="0" fontAlgn="ctr"/>
                      <a:r>
                        <a:rPr lang="en-US" sz="1200" b="0" i="0" u="none" strike="noStrike">
                          <a:solidFill>
                            <a:srgbClr val="000000"/>
                          </a:solidFill>
                          <a:effectLst/>
                          <a:latin typeface="Trebuchet MS" panose="020B0603020202020204" pitchFamily="34" charset="0"/>
                        </a:rPr>
                        <a:t>45.3</a:t>
                      </a:r>
                    </a:p>
                  </a:txBody>
                  <a:tcPr marL="7620" marT="7620" marB="0" anchor="ctr"/>
                </a:tc>
                <a:extLst>
                  <a:ext uri="{0D108BD9-81ED-4DB2-BD59-A6C34878D82A}">
                    <a16:rowId xmlns:a16="http://schemas.microsoft.com/office/drawing/2014/main" val="1387422853"/>
                  </a:ext>
                </a:extLst>
              </a:tr>
            </a:tbl>
          </a:graphicData>
        </a:graphic>
      </p:graphicFrame>
      <p:sp>
        <p:nvSpPr>
          <p:cNvPr id="8" name="Rectangle 7">
            <a:extLst>
              <a:ext uri="{FF2B5EF4-FFF2-40B4-BE49-F238E27FC236}">
                <a16:creationId xmlns:a16="http://schemas.microsoft.com/office/drawing/2014/main" id="{FED317D1-C338-1A4F-3758-7207BF3822E5}"/>
              </a:ext>
            </a:extLst>
          </p:cNvPr>
          <p:cNvSpPr/>
          <p:nvPr/>
        </p:nvSpPr>
        <p:spPr bwMode="auto">
          <a:xfrm>
            <a:off x="5061082" y="1729410"/>
            <a:ext cx="1320579" cy="4513427"/>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25000"/>
              </a:spcAft>
              <a:buClrTx/>
              <a:buSzTx/>
              <a:tabLst/>
            </a:pPr>
            <a:endParaRPr kumimoji="0" lang="en-US" sz="1200" i="0" u="none" strike="noStrike" cap="none" normalizeH="0" dirty="0">
              <a:ln>
                <a:noFill/>
              </a:ln>
              <a:solidFill>
                <a:schemeClr val="tx1"/>
              </a:solidFill>
              <a:effectLst/>
              <a:latin typeface="Arial" charset="0"/>
            </a:endParaRPr>
          </a:p>
        </p:txBody>
      </p:sp>
    </p:spTree>
    <p:extLst>
      <p:ext uri="{BB962C8B-B14F-4D97-AF65-F5344CB8AC3E}">
        <p14:creationId xmlns:p14="http://schemas.microsoft.com/office/powerpoint/2010/main" val="3713928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Lst>
  </p:timing>
</p:sld>
</file>

<file path=ppt/theme/theme1.xml><?xml version="1.0" encoding="utf-8"?>
<a:theme xmlns:a="http://schemas.openxmlformats.org/drawingml/2006/main" name="1_2 Sanofi ATTD 2023 - Use This Template">
  <a:themeElements>
    <a:clrScheme name="00. Sanofi">
      <a:dk1>
        <a:sysClr val="windowText" lastClr="000000"/>
      </a:dk1>
      <a:lt1>
        <a:sysClr val="window" lastClr="FFFFFF"/>
      </a:lt1>
      <a:dk2>
        <a:srgbClr val="F4F2F6"/>
      </a:dk2>
      <a:lt2>
        <a:srgbClr val="F5F5F5"/>
      </a:lt2>
      <a:accent1>
        <a:srgbClr val="23004C"/>
      </a:accent1>
      <a:accent2>
        <a:srgbClr val="7A00E6"/>
      </a:accent2>
      <a:accent3>
        <a:srgbClr val="ED6C4E"/>
      </a:accent3>
      <a:accent4>
        <a:srgbClr val="62D488"/>
      </a:accent4>
      <a:accent5>
        <a:srgbClr val="F6C243"/>
      </a:accent5>
      <a:accent6>
        <a:srgbClr val="CA99F5"/>
      </a:accent6>
      <a:hlink>
        <a:srgbClr val="62D488"/>
      </a:hlink>
      <a:folHlink>
        <a:srgbClr val="23004C"/>
      </a:folHlink>
    </a:clrScheme>
    <a:fontScheme name="00. Sanofi System">
      <a:majorFont>
        <a:latin typeface="Verdana"/>
        <a:ea typeface=""/>
        <a:cs typeface=""/>
      </a:majorFont>
      <a:minorFont>
        <a:latin typeface="Verdana"/>
        <a:ea typeface=""/>
        <a:cs typeface=""/>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Sanofi PowerPoint Template - v1.3.potx" id="{4352F2BF-3048-4DE4-9704-8168842D78E0}" vid="{0D49CEEF-EE86-4EDB-B278-4D975FEF794F}"/>
    </a:ext>
  </a:extLst>
</a:theme>
</file>

<file path=ppt/theme/theme2.xml><?xml version="1.0" encoding="utf-8"?>
<a:theme xmlns:a="http://schemas.openxmlformats.org/drawingml/2006/main" name="2_2 Sanofi ATTD 2023 - Use This Template">
  <a:themeElements>
    <a:clrScheme name="00. Sanofi">
      <a:dk1>
        <a:sysClr val="windowText" lastClr="000000"/>
      </a:dk1>
      <a:lt1>
        <a:sysClr val="window" lastClr="FFFFFF"/>
      </a:lt1>
      <a:dk2>
        <a:srgbClr val="F4F2F6"/>
      </a:dk2>
      <a:lt2>
        <a:srgbClr val="F5F5F5"/>
      </a:lt2>
      <a:accent1>
        <a:srgbClr val="23004C"/>
      </a:accent1>
      <a:accent2>
        <a:srgbClr val="7A00E6"/>
      </a:accent2>
      <a:accent3>
        <a:srgbClr val="ED6C4E"/>
      </a:accent3>
      <a:accent4>
        <a:srgbClr val="62D488"/>
      </a:accent4>
      <a:accent5>
        <a:srgbClr val="F6C243"/>
      </a:accent5>
      <a:accent6>
        <a:srgbClr val="CA99F5"/>
      </a:accent6>
      <a:hlink>
        <a:srgbClr val="62D488"/>
      </a:hlink>
      <a:folHlink>
        <a:srgbClr val="23004C"/>
      </a:folHlink>
    </a:clrScheme>
    <a:fontScheme name="00. Sanofi System">
      <a:majorFont>
        <a:latin typeface="Verdana"/>
        <a:ea typeface=""/>
        <a:cs typeface=""/>
      </a:majorFont>
      <a:minorFont>
        <a:latin typeface="Verdana"/>
        <a:ea typeface=""/>
        <a:cs typeface=""/>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Sanofi PowerPoint Template - v1.3.potx" id="{4352F2BF-3048-4DE4-9704-8168842D78E0}" vid="{0D49CEEF-EE86-4EDB-B278-4D975FEF794F}"/>
    </a:ext>
  </a:extLst>
</a:theme>
</file>

<file path=ppt/theme/theme3.xml><?xml version="1.0" encoding="utf-8"?>
<a:theme xmlns:a="http://schemas.openxmlformats.org/drawingml/2006/main" name="7_Default Design">
  <a:themeElements>
    <a:clrScheme name="Custom 3">
      <a:dk1>
        <a:srgbClr val="000000"/>
      </a:dk1>
      <a:lt1>
        <a:srgbClr val="FFFFFF"/>
      </a:lt1>
      <a:dk2>
        <a:srgbClr val="CEC3B1"/>
      </a:dk2>
      <a:lt2>
        <a:srgbClr val="D5E8FA"/>
      </a:lt2>
      <a:accent1>
        <a:srgbClr val="7278B4"/>
      </a:accent1>
      <a:accent2>
        <a:srgbClr val="88AAD3"/>
      </a:accent2>
      <a:accent3>
        <a:srgbClr val="79A67F"/>
      </a:accent3>
      <a:accent4>
        <a:srgbClr val="306B7A"/>
      </a:accent4>
      <a:accent5>
        <a:srgbClr val="FFA004"/>
      </a:accent5>
      <a:accent6>
        <a:srgbClr val="DC460B"/>
      </a:accent6>
      <a:hlink>
        <a:srgbClr val="56C7AA"/>
      </a:hlink>
      <a:folHlink>
        <a:srgbClr val="59A8D1"/>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no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25000"/>
          </a:spcAft>
          <a:buClrTx/>
          <a:buSzTx/>
          <a:tabLst/>
          <a:defRPr kumimoji="0" sz="1200" i="0" u="none" strike="noStrike" cap="none" normalizeH="0" dirty="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25000"/>
          </a:spcAft>
          <a:buClrTx/>
          <a:buSzTx/>
          <a:buFontTx/>
          <a:buChar char="•"/>
          <a:tabLst/>
          <a:defRPr kumimoji="0" lang="en-US" sz="3600" b="1" i="0" u="none" strike="noStrike" cap="none" normalizeH="0" baseline="-25000" smtClean="0">
            <a:ln>
              <a:noFill/>
            </a:ln>
            <a:solidFill>
              <a:schemeClr val="tx1"/>
            </a:solidFill>
            <a:effectLst/>
            <a:latin typeface="Arial" charset="0"/>
          </a:defRPr>
        </a:defPPr>
      </a:lstStyle>
    </a:lnDef>
    <a:txDef>
      <a:spPr>
        <a:solidFill>
          <a:srgbClr val="FFFF00"/>
        </a:solidFill>
      </a:spPr>
      <a:bodyPr wrap="square" rtlCol="0" anchor="b">
        <a:noAutofit/>
      </a:bodyPr>
      <a:lstStyle>
        <a:defPPr>
          <a:defRPr sz="1200" dirty="0"/>
        </a:defPPr>
      </a:lstStyle>
    </a:txDef>
  </a:objectDefaults>
  <a:extraClrSchemeLst>
    <a:extraClrScheme>
      <a:clrScheme name="1_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aa29b5ab-1ee6-4e23-a5db-88bb5b247ffe"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0638C0C3930ED41AABA9D598C2F676A" ma:contentTypeVersion="14" ma:contentTypeDescription="Create a new document." ma:contentTypeScope="" ma:versionID="13bd3db4c52f9260381c7b32a88b5116">
  <xsd:schema xmlns:xsd="http://www.w3.org/2001/XMLSchema" xmlns:xs="http://www.w3.org/2001/XMLSchema" xmlns:p="http://schemas.microsoft.com/office/2006/metadata/properties" xmlns:ns3="e857632b-2c9f-46b9-a45d-32ec10b78701" xmlns:ns4="aa29b5ab-1ee6-4e23-a5db-88bb5b247ffe" targetNamespace="http://schemas.microsoft.com/office/2006/metadata/properties" ma:root="true" ma:fieldsID="ac5fad8629b2dd096df64fc1189c4de3" ns3:_="" ns4:_="">
    <xsd:import namespace="e857632b-2c9f-46b9-a45d-32ec10b78701"/>
    <xsd:import namespace="aa29b5ab-1ee6-4e23-a5db-88bb5b247ffe"/>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DateTaken" minOccurs="0"/>
                <xsd:element ref="ns4:MediaServiceAutoTags" minOccurs="0"/>
                <xsd:element ref="ns4:MediaServiceGenerationTime" minOccurs="0"/>
                <xsd:element ref="ns4:MediaServiceEventHashCode" minOccurs="0"/>
                <xsd:element ref="ns4:MediaServiceOCR" minOccurs="0"/>
                <xsd:element ref="ns4:_activity" minOccurs="0"/>
                <xsd:element ref="ns4: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857632b-2c9f-46b9-a45d-32ec10b7870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a29b5ab-1ee6-4e23-a5db-88bb5b247ffe"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_activity" ma:index="20" nillable="true" ma:displayName="_activity" ma:hidden="true" ma:internalName="_activity">
      <xsd:simpleType>
        <xsd:restriction base="dms:Note"/>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366D40D-EA3C-4585-96F7-6FE2996D9E0B}">
  <ds:schemaRefs>
    <ds:schemaRef ds:uri="http://purl.org/dc/elements/1.1/"/>
    <ds:schemaRef ds:uri="http://purl.org/dc/dcmitype/"/>
    <ds:schemaRef ds:uri="http://schemas.microsoft.com/office/2006/metadata/properties"/>
    <ds:schemaRef ds:uri="http://www.w3.org/XML/1998/namespace"/>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aa29b5ab-1ee6-4e23-a5db-88bb5b247ffe"/>
    <ds:schemaRef ds:uri="e857632b-2c9f-46b9-a45d-32ec10b78701"/>
  </ds:schemaRefs>
</ds:datastoreItem>
</file>

<file path=customXml/itemProps2.xml><?xml version="1.0" encoding="utf-8"?>
<ds:datastoreItem xmlns:ds="http://schemas.openxmlformats.org/officeDocument/2006/customXml" ds:itemID="{120C470A-F648-45FA-95E8-98AA016F2F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857632b-2c9f-46b9-a45d-32ec10b78701"/>
    <ds:schemaRef ds:uri="aa29b5ab-1ee6-4e23-a5db-88bb5b247ff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A1DB379-8A82-4462-B481-5D95E0F866C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731</TotalTime>
  <Words>1988</Words>
  <Application>Microsoft Office PowerPoint</Application>
  <PresentationFormat>Widescreen</PresentationFormat>
  <Paragraphs>495</Paragraphs>
  <Slides>11</Slides>
  <Notes>11</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11</vt:i4>
      </vt:variant>
    </vt:vector>
  </HeadingPairs>
  <TitlesOfParts>
    <vt:vector size="22" baseType="lpstr">
      <vt:lpstr>Arial</vt:lpstr>
      <vt:lpstr>Calibri</vt:lpstr>
      <vt:lpstr>MS Shell Dlg 2</vt:lpstr>
      <vt:lpstr>Sanofi Sans 3 Regular</vt:lpstr>
      <vt:lpstr>Symbol</vt:lpstr>
      <vt:lpstr>Trebuchet MS</vt:lpstr>
      <vt:lpstr>Verdana</vt:lpstr>
      <vt:lpstr>Wingdings</vt:lpstr>
      <vt:lpstr>1_2 Sanofi ATTD 2023 - Use This Template</vt:lpstr>
      <vt:lpstr>2_2 Sanofi ATTD 2023 - Use This Template</vt:lpstr>
      <vt:lpstr>7_Default Design</vt:lpstr>
      <vt:lpstr>Resistance Analysis of Long-Acting Lenacapavir in Heavily Treatment‑Experienced People  with HIV after 104 Weeks of Treatment</vt:lpstr>
      <vt:lpstr>Disclosures</vt:lpstr>
      <vt:lpstr>Lenacapavir (LEN)</vt:lpstr>
      <vt:lpstr>CAPELLA Study Design1</vt:lpstr>
      <vt:lpstr>Resistance Analysis Population and Emerging LEN RAMs at Week 104</vt:lpstr>
      <vt:lpstr>Summary of Participants with LEN RAMs Through Week 104 (n=14)</vt:lpstr>
      <vt:lpstr>Summary of Participants with LEN RAMs Through Week 104 (n=14)</vt:lpstr>
      <vt:lpstr>I</vt:lpstr>
      <vt:lpstr>I</vt:lpstr>
      <vt:lpstr>Conclusions</vt:lpstr>
      <vt:lpstr>Acknowledgments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Evaluation of Cross-Sectional HIV Incidence Recency Testing in the Evidence for Contraceptive Options and HIV Outcomes (ECHO) Trial</dc:title>
  <dc:creator>Morgan O’Hagan</dc:creator>
  <cp:lastModifiedBy>Nicolas Margot</cp:lastModifiedBy>
  <cp:revision>341</cp:revision>
  <cp:lastPrinted>2023-10-05T15:19:46Z</cp:lastPrinted>
  <dcterms:created xsi:type="dcterms:W3CDTF">2023-04-27T09:10:39Z</dcterms:created>
  <dcterms:modified xsi:type="dcterms:W3CDTF">2023-10-16T17:47:39Z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0x010100F0638C0C3930ED41AABA9D598C2F676A</vt:lpwstr>
  </property>
  <property fmtid="{D5CDD505-2E9C-101B-9397-08002B2CF9AE}" pid="3" name="MSIP_Label_418c1083-8924-401d-97ae-40f5eed0fcd8_Enabled">
    <vt:lpwstr>true</vt:lpwstr>
  </property>
  <property fmtid="{D5CDD505-2E9C-101B-9397-08002B2CF9AE}" pid="4" name="MSIP_Label_418c1083-8924-401d-97ae-40f5eed0fcd8_SetDate">
    <vt:lpwstr>2023-09-08T00:23:32Z</vt:lpwstr>
  </property>
  <property fmtid="{D5CDD505-2E9C-101B-9397-08002B2CF9AE}" pid="5" name="MSIP_Label_418c1083-8924-401d-97ae-40f5eed0fcd8_Method">
    <vt:lpwstr>Standard</vt:lpwstr>
  </property>
  <property fmtid="{D5CDD505-2E9C-101B-9397-08002B2CF9AE}" pid="6" name="MSIP_Label_418c1083-8924-401d-97ae-40f5eed0fcd8_Name">
    <vt:lpwstr>418c1083-8924-401d-97ae-40f5eed0fcd8</vt:lpwstr>
  </property>
  <property fmtid="{D5CDD505-2E9C-101B-9397-08002B2CF9AE}" pid="7" name="MSIP_Label_418c1083-8924-401d-97ae-40f5eed0fcd8_SiteId">
    <vt:lpwstr>a5a8bcaa-3292-41e6-b735-5e8b21f4dbfd</vt:lpwstr>
  </property>
  <property fmtid="{D5CDD505-2E9C-101B-9397-08002B2CF9AE}" pid="8" name="MSIP_Label_418c1083-8924-401d-97ae-40f5eed0fcd8_ActionId">
    <vt:lpwstr>6144472d-dcba-4434-9c94-c23faeb391c4</vt:lpwstr>
  </property>
  <property fmtid="{D5CDD505-2E9C-101B-9397-08002B2CF9AE}" pid="9" name="MSIP_Label_418c1083-8924-401d-97ae-40f5eed0fcd8_ContentBits">
    <vt:lpwstr>0</vt:lpwstr>
  </property>
</Properties>
</file>