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A55C-2CC9-4420-9F53-DDDC0B1A975A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CDC7-88F3-4D70-A4E1-83293FE345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A55C-2CC9-4420-9F53-DDDC0B1A975A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CDC7-88F3-4D70-A4E1-83293FE345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smtClean="0"/>
              <a:t>HIGH EFFICACY OF ABT-493 AND ABT-530 IN HCV GENOTYPE 1-INFECTED PATIENTS WHO HAVE FAILED DIRECT-ACTING ANTIVIRAL-CONTAINING REGIMENS:</a:t>
            </a:r>
            <a:br>
              <a:rPr lang="en-US" sz="2800" b="0" smtClean="0"/>
            </a:br>
            <a:r>
              <a:rPr lang="en-US" sz="2800" b="0" smtClean="0"/>
              <a:t>THE MAGELLAN-I STUDY</a:t>
            </a:r>
            <a:endParaRPr lang="en-US" sz="28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7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sz="2800" b="1" smtClean="0">
                <a:solidFill>
                  <a:srgbClr val="071D49"/>
                </a:solidFill>
              </a:rPr>
              <a:t>MAGELLAN-I Study Design </a:t>
            </a:r>
            <a:endParaRPr lang="en-US" sz="2800" b="1" baseline="30000" dirty="0">
              <a:solidFill>
                <a:srgbClr val="071D49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Demographics and Patient Characteristics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6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6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Disclosures</a:t>
            </a:r>
            <a:endParaRPr lang="en-US" sz="2800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1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Patients With ≥2 RAVs: 92% (23/25) SVR12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6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8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0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71D49"/>
                </a:solidFill>
              </a:rPr>
              <a:t>Acknowledgements</a:t>
            </a:r>
            <a:endParaRPr lang="en-US" sz="2800" b="1" dirty="0" smtClean="0">
              <a:solidFill>
                <a:srgbClr val="071D49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9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5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8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7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7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6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Bildschirmpräsentation (16:9)</PresentationFormat>
  <Paragraphs>6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HIGH EFFICACY OF ABT-493 AND ABT-530 IN HCV GENOTYPE 1-INFECTED PATIENTS WHO HAVE FAILED DIRECT-ACTING ANTIVIRAL-CONTAINING REGIMENS: THE MAGELLAN-I STUDY</vt:lpstr>
      <vt:lpstr>Disclosures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MAGELLAN-I Study Design </vt:lpstr>
      <vt:lpstr> Demographics and Patient Characteristics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Patients With ≥2 RAVs: 92% (23/25) SVR12</vt:lpstr>
      <vt:lpstr>PowerPoint-Präsentation</vt:lpstr>
      <vt:lpstr>PowerPoint-Präsentation</vt:lpstr>
      <vt:lpstr>PowerPoint-Präsentation</vt:lpstr>
      <vt:lpstr>Acknowledgements</vt:lpstr>
    </vt:vector>
  </TitlesOfParts>
  <Company>AbbVie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EFFICACY OF ABT-493 AND ABT-530 IN HCV GENOTYPE 1-INFECTED PATIENTS WHO HAVE FAILED DIRECT-ACTING ANTIVIRAL-CONTAINING REGIMENS: THE MAGELLAN-I STUDY</dc:title>
  <dc:creator>Noonan, A.J.</dc:creator>
  <cp:lastModifiedBy>user7</cp:lastModifiedBy>
  <cp:revision>2</cp:revision>
  <dcterms:created xsi:type="dcterms:W3CDTF">2016-04-14T22:26:07Z</dcterms:created>
  <dcterms:modified xsi:type="dcterms:W3CDTF">2016-04-28T15:10:42Z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