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B2F-40ED-4BE8-A9E9-92F86D21902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EF71-2A22-4837-8638-D131E53716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1B2F-40ED-4BE8-A9E9-92F86D21902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EF71-2A22-4837-8638-D131E53716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EXPEDITION-I: Efficacy and Safety of Glecaprevir/Pibrentasvir for Treatment of Chronic Hepatitis C Virus Genotype 1, 2, 4, 5 or 6 Infection in Adults with Compensated Cirrhosis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4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(16:9)</PresentationFormat>
  <Paragraphs>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EXPEDITION-I: Efficacy and Safety of Glecaprevir/Pibrentasvir for Treatment of Chronic Hepatitis C Virus Genotype 1, 2, 4, 5 or 6 Infection in Adults with Compensated Cirrhosis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AbbVie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EXPEDITION-I: Efficacy and Safety of Glecaprevir/Pibrentasvir for Treatment of Chronic Hepatitis C Virus Genotype 1, 2, 4, 5 or 6 Infection in Adults with Compensated Cirrhosis</dc:title>
  <dc:creator>Kantar, Alexandra</dc:creator>
  <cp:lastModifiedBy>user7</cp:lastModifiedBy>
  <cp:revision>1</cp:revision>
  <dcterms:created xsi:type="dcterms:W3CDTF">2017-04-19T15:27:12Z</dcterms:created>
  <dcterms:modified xsi:type="dcterms:W3CDTF">2017-04-27T06:58:04Z</dcterms:modified>
</cp:coreProperties>
</file>