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9087-7A90-4B01-9B75-CCFCF5D59FE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684C-2C95-4582-908E-ED7CAA446D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9087-7A90-4B01-9B75-CCFCF5D59FE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684C-2C95-4582-908E-ED7CAA446D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smtClean="0"/>
              <a:t>MAGELLAN-1, PART 2: GLECAPREVIR/PIBRENTASVIR FOR 12 OR 16 WEEKS IN PATIENTS WITH CHRONIC HCV GENOTYPE 1 OR 4 AND PRIOR DIRECT-ACTING ANTIVIRAL TREATMENT FAILURE</a:t>
            </a:r>
            <a:endParaRPr lang="en-US" sz="24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1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71D49"/>
                </a:solidFill>
                <a:latin typeface="+mn-lt"/>
              </a:rPr>
              <a:t>Next Generation Direct-Acting Antivirals </a:t>
            </a:r>
            <a:endParaRPr lang="en-US" sz="2800" b="1" dirty="0" smtClean="0">
              <a:solidFill>
                <a:srgbClr val="071D49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4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Bildschirmpräsentation (16:9)</PresentationFormat>
  <Paragraphs>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MAGELLAN-1, PART 2: GLECAPREVIR/PIBRENTASVIR FOR 12 OR 16 WEEKS IN PATIENTS WITH CHRONIC HCV GENOTYPE 1 OR 4 AND PRIOR DIRECT-ACTING ANTIVIRAL TREATMENT FAILURE</vt:lpstr>
      <vt:lpstr>PowerPoint-Präsentation</vt:lpstr>
      <vt:lpstr>PowerPoint-Präsentation</vt:lpstr>
      <vt:lpstr>Next Generation Direct-Acting Antivirals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AbbVie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MAGELLAN-1, PART 2: GLECAPREVIR/PIBRENTASVIR FOR 12 OR 16 WEEKS IN PATIENTS WITH CHRONIC HCV GENOTYPE 1 OR 4 AND PRIOR DIRECT-ACTING ANTIVIRAL TREATMENT FAILURE</dc:title>
  <dc:creator>Kantar, Alexandra</dc:creator>
  <cp:lastModifiedBy>user7</cp:lastModifiedBy>
  <cp:revision>1</cp:revision>
  <dcterms:created xsi:type="dcterms:W3CDTF">2017-04-22T07:26:33Z</dcterms:created>
  <dcterms:modified xsi:type="dcterms:W3CDTF">2017-04-27T07:36:37Z</dcterms:modified>
</cp:coreProperties>
</file>