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B8C8-3F4A-4D9F-907A-5A8CC7DB98FD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2C7C9-FDDD-4FFC-B14A-4C096AE94A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0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0B8C8-3F4A-4D9F-907A-5A8CC7DB98FD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2C7C9-FDDD-4FFC-B14A-4C096AE94A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0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smtClean="0"/>
              <a:t>MAGELLAN-2: </a:t>
            </a:r>
            <a:r>
              <a:rPr lang="en-US" sz="2800" b="0" cap="all" smtClean="0"/>
              <a:t>Safety and Efficacy of Glecaprevir/Pibrentasvir in Liver or Renal Transplant Adults with Chronic Hepatitis C Genotype 1-6 Infection</a:t>
            </a:r>
            <a:endParaRPr lang="en-US" sz="2800" b="0" cap="all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08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84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5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67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13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48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27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50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83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88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07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1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50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97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04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34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Bildschirmpräsentation (16:9)</PresentationFormat>
  <Paragraphs>1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MAGELLAN-2: Safety and Efficacy of Glecaprevir/Pibrentasvir in Liver or Renal Transplant Adults with Chronic Hepatitis C Genotype 1-6 Infection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AbbVie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MAGELLAN-2: Safety and Efficacy of Glecaprevir/Pibrentasvir in Liver or Renal Transplant Adults with Chronic Hepatitis C Genotype 1-6 Infection</dc:title>
  <dc:creator>Kantar, Alexandra</dc:creator>
  <cp:lastModifiedBy>user7</cp:lastModifiedBy>
  <cp:revision>1</cp:revision>
  <dcterms:created xsi:type="dcterms:W3CDTF">2017-04-23T09:57:43Z</dcterms:created>
  <dcterms:modified xsi:type="dcterms:W3CDTF">2017-04-27T07:36:06Z</dcterms:modified>
</cp:coreProperties>
</file>