
<file path=[Content_Types].xml><?xml version="1.0" encoding="utf-8"?>
<Types xmlns="http://schemas.openxmlformats.org/package/2006/content-types">
  <Override PartName="/ppt/slideLayouts/slideLayout149.xml" ContentType="application/vnd.openxmlformats-officedocument.presentationml.slideLayout+xml"/>
  <Override PartName="/ppt/slideLayouts/slideLayout162.xml" ContentType="application/vnd.openxmlformats-officedocument.presentationml.slideLayout+xml"/>
  <Override PartName="/ppt/slideLayouts/slideLayout41.xml" ContentType="application/vnd.openxmlformats-officedocument.presentationml.slideLayout+xml"/>
  <Override PartName="/ppt/slideLayouts/slideLayout99.xml" ContentType="application/vnd.openxmlformats-officedocument.presentationml.slideLayout+xml"/>
  <Override PartName="/ppt/theme/theme18.xml" ContentType="application/vnd.openxmlformats-officedocument.theme+xml"/>
  <Override PartName="/ppt/slideLayouts/slideLayout35.xml" ContentType="application/vnd.openxmlformats-officedocument.presentationml.slideLayout+xml"/>
  <Override PartName="/ppt/slideMasters/slideMaster9.xml" ContentType="application/vnd.openxmlformats-officedocument.presentationml.slideMaster+xml"/>
  <Override PartName="/ppt/slideLayouts/slideLayout127.xml" ContentType="application/vnd.openxmlformats-officedocument.presentationml.slideLayout+xml"/>
  <Override PartName="/ppt/slideLayouts/slideLayout140.xml" ContentType="application/vnd.openxmlformats-officedocument.presentationml.slideLayout+xml"/>
  <Override PartName="/ppt/slideLayouts/slideLayout77.xml" ContentType="application/vnd.openxmlformats-officedocument.presentationml.slideLayout+xml"/>
  <Override PartName="/ppt/slideLayouts/slideLayout13.xml" ContentType="application/vnd.openxmlformats-officedocument.presentationml.slideLayout+xml"/>
  <Override PartName="/ppt/slideLayouts/slideLayout182.xml" ContentType="application/vnd.openxmlformats-officedocument.presentationml.slideLayout+xml"/>
  <Override PartName="/ppt/slideLayouts/slideLayout212.xml" ContentType="application/vnd.openxmlformats-officedocument.presentationml.slideLayout+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slideMasters/slideMaster7.xml" ContentType="application/vnd.openxmlformats-officedocument.presentationml.slideMaster+xml"/>
  <Override PartName="/ppt/slideLayouts/slideLayout125.xml" ContentType="application/vnd.openxmlformats-officedocument.presentationml.slideLayout+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slideLayouts/slideLayout180.xml" ContentType="application/vnd.openxmlformats-officedocument.presentationml.slideLayout+xml"/>
  <Override PartName="/ppt/slideLayouts/slideLayout210.xml" ContentType="application/vnd.openxmlformats-officedocument.presentationml.slideLayout+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theme/theme20.xml" ContentType="application/vnd.openxmlformats-officedocument.theme+xml"/>
  <Override PartName="/ppt/theme/theme14.xml" ContentType="application/vnd.openxmlformats-officedocument.theme+xml"/>
  <Override PartName="/ppt/slideLayouts/slideLayout95.xml" ContentType="application/vnd.openxmlformats-officedocument.presentationml.slideLayout+xml"/>
  <Override PartName="/ppt/slideLayouts/slideLayout139.xml" ContentType="application/vnd.openxmlformats-officedocument.presentationml.slideLayout+xml"/>
  <Override PartName="/ppt/slideLayouts/slideLayout31.xml" ContentType="application/vnd.openxmlformats-officedocument.presentationml.slideLayout+xml"/>
  <Override PartName="/ppt/slideMasters/slideMaster5.xml" ContentType="application/vnd.openxmlformats-officedocument.presentationml.slideMaster+xml"/>
  <Override PartName="/ppt/slideMasters/slideMaster18.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Layouts/slideLayout159.xml" ContentType="application/vnd.openxmlformats-officedocument.presentationml.slideLayout+xml"/>
  <Default Extension="jpeg" ContentType="image/jpeg"/>
  <Override PartName="/ppt/slideLayouts/slideLayout51.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137.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slideMasters/slideMaster3.xml" ContentType="application/vnd.openxmlformats-officedocument.presentationml.slideMaster+xml"/>
  <Override PartName="/ppt/slideLayouts/slideLayout179.xml" ContentType="application/vnd.openxmlformats-officedocument.presentationml.slideLayout+xml"/>
  <Override PartName="/ppt/slideMasters/slideMaster16.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115.xml" ContentType="application/vnd.openxmlformats-officedocument.presentationml.slideLayout+xml"/>
  <Override PartName="/ppt/slideLayouts/slideLayout209.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Layouts/slideLayout157.xml" ContentType="application/vnd.openxmlformats-officedocument.presentationml.slideLayout+xml"/>
  <Default Extension="tiff" ContentType="image/tiff"/>
  <Override PartName="/ppt/theme/theme10.xml" ContentType="application/vnd.openxmlformats-officedocument.theme+xml"/>
  <Override PartName="/ppt/slideLayouts/slideLayout199.xml" ContentType="application/vnd.openxmlformats-officedocument.presentationml.slideLayout+xml"/>
  <Override PartName="/ppt/slideLayouts/slideLayout91.xml" ContentType="application/vnd.openxmlformats-officedocument.presentationml.slideLayout+xml"/>
  <Override PartName="/ppt/slideLayouts/slideLayout135.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177.xml" ContentType="application/vnd.openxmlformats-officedocument.presentationml.slideLayout+xml"/>
  <Override PartName="/ppt/slideMasters/slideMaster14.xml" ContentType="application/vnd.openxmlformats-officedocument.presentationml.slideMaster+xml"/>
  <Override PartName="/ppt/slideLayouts/slideLayout6.xml" ContentType="application/vnd.openxmlformats-officedocument.presentationml.slideLayout+xml"/>
  <Override PartName="/ppt/handoutMasters/handoutMaster1.xml" ContentType="application/vnd.openxmlformats-officedocument.presentationml.handoutMaster+xml"/>
  <Override PartName="/ppt/slideLayouts/slideLayout113.xml" ContentType="application/vnd.openxmlformats-officedocument.presentationml.slideLayout+xml"/>
  <Override PartName="/ppt/slideLayouts/slideLayout207.xml" ContentType="application/vnd.openxmlformats-officedocument.presentationml.slideLayout+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Layouts/slideLayout155.xml" ContentType="application/vnd.openxmlformats-officedocument.presentationml.slideLayout+xml"/>
  <Override PartName="/ppt/slideLayouts/slideLayout28.xml" ContentType="application/vnd.openxmlformats-officedocument.presentationml.slideLayout+xml"/>
  <Override PartName="/ppt/slideLayouts/slideLayout197.xml" ContentType="application/vnd.openxmlformats-officedocument.presentationml.slideLayout+xml"/>
  <Override PartName="/ppt/slideLayouts/slideLayout227.xml" ContentType="application/vnd.openxmlformats-officedocument.presentationml.slideLayout+xml"/>
  <Override PartName="/ppt/slideLayouts/slideLayout133.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175.xml" ContentType="application/vnd.openxmlformats-officedocument.presentationml.slideLayout+xml"/>
  <Override PartName="/ppt/slideLayouts/slideLayout4.xml" ContentType="application/vnd.openxmlformats-officedocument.presentationml.slideLayout+xml"/>
  <Override PartName="/ppt/slideMasters/slideMaster12.xml" ContentType="application/vnd.openxmlformats-officedocument.presentationml.slideMaster+xml"/>
  <Override PartName="/ppt/slideLayouts/slideLayout205.xml" ContentType="application/vnd.openxmlformats-officedocument.presentationml.slideLayout+xml"/>
  <Override PartName="/ppt/slideLayouts/slideLayout111.xml" ContentType="application/vnd.openxmlformats-officedocument.presentationml.slideLayout+xml"/>
  <Override PartName="/ppt/slideLayouts/slideLayout169.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slideLayouts/slideLayout153.xml" ContentType="application/vnd.openxmlformats-officedocument.presentationml.slideLayout+xml"/>
  <Override PartName="/ppt/slides/slide3.xml" ContentType="application/vnd.openxmlformats-officedocument.presentationml.slide+xml"/>
  <Override PartName="/ppt/slideLayouts/slideLayout147.xml" ContentType="application/vnd.openxmlformats-officedocument.presentationml.slideLayout+xml"/>
  <Override PartName="/ppt/slideLayouts/slideLayout26.xml" ContentType="application/vnd.openxmlformats-officedocument.presentationml.slideLayout+xml"/>
  <Override PartName="/ppt/slideLayouts/slideLayout195.xml" ContentType="application/vnd.openxmlformats-officedocument.presentationml.slideLayout+xml"/>
  <Override PartName="/ppt/slideLayouts/slideLayout225.xml" ContentType="application/vnd.openxmlformats-officedocument.presentationml.slideLayout+xml"/>
  <Override PartName="/ppt/slideLayouts/slideLayout131.xml" ContentType="application/vnd.openxmlformats-officedocument.presentationml.slideLayout+xml"/>
  <Override PartName="/ppt/slideLayouts/slideLayout189.xml" ContentType="application/vnd.openxmlformats-officedocument.presentationml.slideLayout+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slideLayouts/slideLayout219.xml" ContentType="application/vnd.openxmlformats-officedocument.presentationml.slideLayout+xml"/>
  <Override PartName="/ppt/theme/theme5.xml" ContentType="application/vnd.openxmlformats-officedocument.theme+xml"/>
  <Override PartName="/ppt/slideLayouts/slideLayout173.xml" ContentType="application/vnd.openxmlformats-officedocument.presentationml.slideLayout+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Layouts/slideLayout203.xml" ContentType="application/vnd.openxmlformats-officedocument.presentationml.slideLayout+xml"/>
  <Override PartName="/ppt/slideLayouts/slideLayout167.xml" ContentType="application/vnd.openxmlformats-officedocument.presentationml.slideLayout+xml"/>
  <Override PartName="/ppt/slideLayouts/slideLayout46.xml" ContentType="application/vnd.openxmlformats-officedocument.presentationml.slideLayout+xml"/>
  <Override PartName="/ppt/slides/slide1.xml" ContentType="application/vnd.openxmlformats-officedocument.presentationml.slide+xml"/>
  <Override PartName="/ppt/slideLayouts/slideLayout151.xml" ContentType="application/vnd.openxmlformats-officedocument.presentationml.slideLayout+xml"/>
  <Override PartName="/ppt/slideLayouts/slideLayout145.xml" ContentType="application/vnd.openxmlformats-officedocument.presentationml.slideLayout+xml"/>
  <Override PartName="/ppt/slideLayouts/slideLayout24.xml" ContentType="application/vnd.openxmlformats-officedocument.presentationml.slideLayout+xml"/>
  <Override PartName="/ppt/slideLayouts/slideLayout193.xml" ContentType="application/vnd.openxmlformats-officedocument.presentationml.slideLayout+xml"/>
  <Override PartName="/ppt/slideLayouts/slideLayout223.xml" ContentType="application/vnd.openxmlformats-officedocument.presentationml.slideLayout+xml"/>
  <Override PartName="/ppt/slideLayouts/slideLayout18.xml" ContentType="application/vnd.openxmlformats-officedocument.presentationml.slideLayout+xml"/>
  <Override PartName="/ppt/slideLayouts/slideLayout187.xml" ContentType="application/vnd.openxmlformats-officedocument.presentationml.slideLayout+xml"/>
  <Override PartName="/ppt/slideLayouts/slideLayout66.xml" ContentType="application/vnd.openxmlformats-officedocument.presentationml.slideLayout+xml"/>
  <Override PartName="/ppt/slideLayouts/slideLayout217.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71.xml" ContentType="application/vnd.openxmlformats-officedocument.presentationml.slideLayout+xml"/>
  <Override PartName="/ppt/slideLayouts/slideLayout201.xml" ContentType="application/vnd.openxmlformats-officedocument.presentationml.slideLayout+xml"/>
  <Override PartName="/ppt/viewProps.xml" ContentType="application/vnd.openxmlformats-officedocument.presentationml.viewProps+xml"/>
  <Override PartName="/ppt/slideLayouts/slideLayout165.xml" ContentType="application/vnd.openxmlformats-officedocument.presentationml.slideLayout+xml"/>
  <Override PartName="/ppt/slideLayouts/slideLayout44.xml" ContentType="application/vnd.openxmlformats-officedocument.presentationml.slideLayout+xml"/>
  <Override PartName="/docProps/core.xml" ContentType="application/vnd.openxmlformats-package.core-properties+xml"/>
  <Override PartName="/ppt/slideLayouts/slideLayout38.xml" ContentType="application/vnd.openxmlformats-officedocument.presentationml.slideLayout+xml"/>
  <Override PartName="/ppt/slideLayouts/slideLayout143.xml" ContentType="application/vnd.openxmlformats-officedocument.presentationml.slideLayout+xml"/>
  <Override PartName="/ppt/slideLayouts/slideLayout22.xml" ContentType="application/vnd.openxmlformats-officedocument.presentationml.slideLayout+xml"/>
  <Override PartName="/ppt/slideLayouts/slideLayout191.xml" ContentType="application/vnd.openxmlformats-officedocument.presentationml.slideLayout+xml"/>
  <Override PartName="/ppt/slideLayouts/slideLayout221.xml" ContentType="application/vnd.openxmlformats-officedocument.presentationml.slideLayout+xml"/>
  <Override PartName="/ppt/slideLayouts/slideLayout16.xml" ContentType="application/vnd.openxmlformats-officedocument.presentationml.slideLayout+xml"/>
  <Override PartName="/ppt/slideLayouts/slideLayout185.xml" ContentType="application/vnd.openxmlformats-officedocument.presentationml.slideLayout+xml"/>
  <Override PartName="/ppt/slideLayouts/slideLayout215.xml" ContentType="application/vnd.openxmlformats-officedocument.presentationml.slideLayout+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theme/theme1.xml" ContentType="application/vnd.openxmlformats-officedocument.theme+xml"/>
  <Override PartName="/ppt/slideLayouts/slideLayout58.xml" ContentType="application/vnd.openxmlformats-officedocument.presentationml.slideLayout+xml"/>
  <Override PartName="/ppt/theme/theme19.xml" ContentType="application/vnd.openxmlformats-officedocument.theme+xml"/>
  <Override PartName="/ppt/slideLayouts/slideLayout163.xml" ContentType="application/vnd.openxmlformats-officedocument.presentationml.slideLayout+xml"/>
  <Override PartName="/ppt/slideLayouts/slideLayout42.xml" ContentType="application/vnd.openxmlformats-officedocument.presentationml.slideLayout+xml"/>
  <Override PartName="/ppt/slideLayouts/slideLayout36.xml" ContentType="application/vnd.openxmlformats-officedocument.presentationml.slideLayout+xml"/>
  <Override PartName="/ppt/slideLayouts/slideLayout128.xml" ContentType="application/vnd.openxmlformats-officedocument.presentationml.slideLayout+xml"/>
  <Override PartName="/ppt/slideLayouts/slideLayout141.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Layouts/slideLayout14.xml" ContentType="application/vnd.openxmlformats-officedocument.presentationml.slideLayout+xml"/>
  <Override PartName="/ppt/slideLayouts/slideLayout183.xml" ContentType="application/vnd.openxmlformats-officedocument.presentationml.slideLayout+xml"/>
  <Override PartName="/ppt/slideLayouts/slideLayout213.xml" ContentType="application/vnd.openxmlformats-officedocument.presentationml.slideLayout+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40.xml" ContentType="application/vnd.openxmlformats-officedocument.presentationml.slideLayout+xml"/>
  <Override PartName="/ppt/slideLayouts/slideLayout98.xml" ContentType="application/vnd.openxmlformats-officedocument.presentationml.slideLayout+xml"/>
  <Override PartName="/ppt/slideLayouts/slideLayout34.xml" ContentType="application/vnd.openxmlformats-officedocument.presentationml.slideLayout+xml"/>
  <Override PartName="/ppt/slideMasters/slideMaster8.xml" ContentType="application/vnd.openxmlformats-officedocument.presentationml.slideMaster+xml"/>
  <Override PartName="/ppt/slideLayouts/slideLayout126.xml" ContentType="application/vnd.openxmlformats-officedocument.presentationml.slideLayout+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slideLayouts/slideLayout181.xml" ContentType="application/vnd.openxmlformats-officedocument.presentationml.slideLayout+xml"/>
  <Override PartName="/ppt/slideLayouts/slideLayout211.xml" ContentType="application/vnd.openxmlformats-officedocument.presentationml.slideLayout+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commentAuthors.xml" ContentType="application/vnd.openxmlformats-officedocument.presentationml.commentAuthors+xml"/>
  <Override PartName="/ppt/theme/theme21.xml" ContentType="application/vnd.openxmlformats-officedocument.theme+xml"/>
  <Override PartName="/ppt/theme/theme15.xml" ContentType="application/vnd.openxmlformats-officedocument.theme+xml"/>
  <Override PartName="/ppt/slideLayouts/slideLayout96.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Masters/slideMaster6.xml" ContentType="application/vnd.openxmlformats-officedocument.presentationml.slideMaster+xml"/>
  <Override PartName="/ppt/slideMasters/slideMaster19.xml" ContentType="application/vnd.openxmlformats-officedocument.presentationml.slideMaster+xml"/>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138.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Masters/slideMaster4.xml" ContentType="application/vnd.openxmlformats-officedocument.presentationml.slideMaster+xml"/>
  <Override PartName="/ppt/slideMasters/slideMaster17.xml" ContentType="application/vnd.openxmlformats-officedocument.presentationml.slideMaster+xml"/>
  <Override PartName="/ppt/slideLayouts/slideLayout72.xml" ContentType="application/vnd.openxmlformats-officedocument.presentationml.slideLayout+xml"/>
  <Override PartName="/ppt/slideLayouts/slideLayout9.xml" ContentType="application/vnd.openxmlformats-officedocument.presentationml.slideLayout+xml"/>
  <Override PartName="/ppt/slideLayouts/slideLayout116.xml" ContentType="application/vnd.openxmlformats-officedocument.presentationml.slideLayout+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Layouts/slideLayout158.xml" ContentType="application/vnd.openxmlformats-officedocument.presentationml.slideLayout+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136.xml" ContentType="application/vnd.openxmlformats-officedocument.presentationml.slideLayout+xml"/>
  <Override PartName="/ppt/slideLayouts/slideLayout86.xml" ContentType="application/vnd.openxmlformats-officedocument.presentationml.slideLayout+xml"/>
  <Override PartName="/ppt/slideMasters/slideMaster2.xml" ContentType="application/vnd.openxmlformats-officedocument.presentationml.slideMaster+xml"/>
  <Override PartName="/ppt/slideLayouts/slideLayout178.xml" ContentType="application/vnd.openxmlformats-officedocument.presentationml.slideLayout+xml"/>
  <Override PartName="/ppt/slideMasters/slideMaster15.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114.xml" ContentType="application/vnd.openxmlformats-officedocument.presentationml.slideLayout+xml"/>
  <Override PartName="/ppt/slideLayouts/slideLayout208.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Layouts/slideLayout156.xml" ContentType="application/vnd.openxmlformats-officedocument.presentationml.slideLayout+xml"/>
  <Override PartName="/ppt/slideLayouts/slideLayout29.xml" ContentType="application/vnd.openxmlformats-officedocument.presentationml.slideLayout+xml"/>
  <Override PartName="/ppt/slideLayouts/slideLayout198.xml" ContentType="application/vnd.openxmlformats-officedocument.presentationml.slideLayout+xml"/>
  <Override PartName="/ppt/slideLayouts/slideLayout90.xml" ContentType="application/vnd.openxmlformats-officedocument.presentationml.slideLayout+xml"/>
  <Override PartName="/ppt/slideLayouts/slideLayout134.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slideLayouts/slideLayout176.xml" ContentType="application/vnd.openxmlformats-officedocument.presentationml.slideLayout+xml"/>
  <Override PartName="/ppt/slideMasters/slideMaster13.xml" ContentType="application/vnd.openxmlformats-officedocument.presentationml.slideMaster+xml"/>
  <Override PartName="/ppt/slideLayouts/slideLayout5.xml" ContentType="application/vnd.openxmlformats-officedocument.presentationml.slideLayout+xml"/>
  <Override PartName="/ppt/slideLayouts/slideLayout206.xml" ContentType="application/vnd.openxmlformats-officedocument.presentationml.slideLayout+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Layouts/slideLayout154.xml" ContentType="application/vnd.openxmlformats-officedocument.presentationml.slideLayout+xml"/>
  <Override PartName="/ppt/slideLayouts/slideLayout148.xml" ContentType="application/vnd.openxmlformats-officedocument.presentationml.slideLayout+xml"/>
  <Override PartName="/ppt/slideLayouts/slideLayout27.xml" ContentType="application/vnd.openxmlformats-officedocument.presentationml.slideLayout+xml"/>
  <Override PartName="/ppt/slideLayouts/slideLayout196.xml" ContentType="application/vnd.openxmlformats-officedocument.presentationml.slideLayout+xml"/>
  <Override PartName="/ppt/slideLayouts/slideLayout226.xml" ContentType="application/vnd.openxmlformats-officedocument.presentationml.slideLayout+xml"/>
  <Override PartName="/ppt/slideLayouts/slideLayout132.xml" ContentType="application/vnd.openxmlformats-officedocument.presentationml.slideLayout+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174.xml" ContentType="application/vnd.openxmlformats-officedocument.presentationml.slideLayout+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Layouts/slideLayout204.xml" ContentType="application/vnd.openxmlformats-officedocument.presentationml.slideLayout+xml"/>
  <Override PartName="/ppt/slideLayouts/slideLayout110.xml" ContentType="application/vnd.openxmlformats-officedocument.presentationml.slideLayout+xml"/>
  <Override PartName="/ppt/slideLayouts/slideLayout168.xml" ContentType="application/vnd.openxmlformats-officedocument.presentationml.slide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Layouts/slideLayout152.xml" ContentType="application/vnd.openxmlformats-officedocument.presentationml.slideLayout+xml"/>
  <Override PartName="/ppt/slideLayouts/slideLayout89.xml" ContentType="application/vnd.openxmlformats-officedocument.presentationml.slideLayout+xml"/>
  <Override PartName="/ppt/slideLayouts/slideLayout146.xml" ContentType="application/vnd.openxmlformats-officedocument.presentationml.slideLayout+xml"/>
  <Override PartName="/ppt/slideLayouts/slideLayout25.xml" ContentType="application/vnd.openxmlformats-officedocument.presentationml.slideLayout+xml"/>
  <Override PartName="/ppt/slideLayouts/slideLayout194.xml" ContentType="application/vnd.openxmlformats-officedocument.presentationml.slideLayout+xml"/>
  <Override PartName="/ppt/slideLayouts/slideLayout224.xml" ContentType="application/vnd.openxmlformats-officedocument.presentationml.slideLayout+xml"/>
  <Override PartName="/ppt/slideLayouts/slideLayout19.xml" ContentType="application/vnd.openxmlformats-officedocument.presentationml.slideLayout+xml"/>
  <Override PartName="/ppt/slideLayouts/slideLayout130.xml" ContentType="application/vnd.openxmlformats-officedocument.presentationml.slideLayout+xml"/>
  <Override PartName="/ppt/slideLayouts/slideLayout188.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slideLayouts/slideLayout218.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72.xml" ContentType="application/vnd.openxmlformats-officedocument.presentationml.slideLayout+xml"/>
  <Override PartName="/ppt/slideLayouts/slideLayout1.xml" ContentType="application/vnd.openxmlformats-officedocument.presentationml.slideLayout+xml"/>
  <Override PartName="/ppt/slideLayouts/slideLayout202.xml" ContentType="application/vnd.openxmlformats-officedocument.presentationml.slideLayout+xml"/>
  <Override PartName="/ppt/slideLayouts/slideLayout166.xml" ContentType="application/vnd.openxmlformats-officedocument.presentationml.slideLayout+xml"/>
  <Override PartName="/ppt/slideLayouts/slideLayout45.xml" ContentType="application/vnd.openxmlformats-officedocument.presentationml.slideLayout+xml"/>
  <Override PartName="/ppt/slideLayouts/slideLayout39.xml" ContentType="application/vnd.openxmlformats-officedocument.presentationml.slideLayout+xml"/>
  <Override PartName="/ppt/slideLayouts/slideLayout150.xml" ContentType="application/vnd.openxmlformats-officedocument.presentationml.slideLayout+xml"/>
  <Default Extension="png" ContentType="image/png"/>
  <Override PartName="/ppt/slideLayouts/slideLayout144.xml" ContentType="application/vnd.openxmlformats-officedocument.presentationml.slideLayout+xml"/>
  <Override PartName="/ppt/slideLayouts/slideLayout23.xml" ContentType="application/vnd.openxmlformats-officedocument.presentationml.slideLayout+xml"/>
  <Override PartName="/ppt/slideLayouts/slideLayout192.xml" ContentType="application/vnd.openxmlformats-officedocument.presentationml.slideLayout+xml"/>
  <Override PartName="/ppt/slideLayouts/slideLayout222.xml" ContentType="application/vnd.openxmlformats-officedocument.presentationml.slideLayout+xml"/>
  <Override PartName="/ppt/slideLayouts/slideLayout17.xml" ContentType="application/vnd.openxmlformats-officedocument.presentationml.slideLayout+xml"/>
  <Default Extension="rels" ContentType="application/vnd.openxmlformats-package.relationships+xml"/>
  <Override PartName="/ppt/slideLayouts/slideLayout186.xml" ContentType="application/vnd.openxmlformats-officedocument.presentationml.slideLayout+xml"/>
  <Override PartName="/ppt/slideLayouts/slideLayout65.xml" ContentType="application/vnd.openxmlformats-officedocument.presentationml.slideLayout+xml"/>
  <Override PartName="/ppt/slideLayouts/slideLayout216.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Layouts/slideLayout200.xml" ContentType="application/vnd.openxmlformats-officedocument.presentationml.slideLayout+xml"/>
  <Override PartName="/ppt/slideLayouts/slideLayout164.xml" ContentType="application/vnd.openxmlformats-officedocument.presentationml.slideLayout+xml"/>
  <Override PartName="/ppt/slideLayouts/slideLayout43.xml" ContentType="application/vnd.openxmlformats-officedocument.presentationml.slideLayout+xml"/>
  <Override PartName="/ppt/slideLayouts/slideLayout37.xml" ContentType="application/vnd.openxmlformats-officedocument.presentationml.slideLayout+xml"/>
  <Override PartName="/ppt/slideLayouts/slideLayout129.xml" ContentType="application/vnd.openxmlformats-officedocument.presentationml.slideLayout+xml"/>
  <Override PartName="/ppt/slideLayouts/slideLayout142.xml" ContentType="application/vnd.openxmlformats-officedocument.presentationml.slideLayout+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Layouts/slideLayout190.xml" ContentType="application/vnd.openxmlformats-officedocument.presentationml.slideLayout+xml"/>
  <Override PartName="/ppt/slideLayouts/slideLayout220.xml" ContentType="application/vnd.openxmlformats-officedocument.presentationml.slideLayout+xml"/>
  <Override PartName="/ppt/slideLayouts/slideLayout15.xml" ContentType="application/vnd.openxmlformats-officedocument.presentationml.slideLayout+xml"/>
  <Override PartName="/ppt/slideLayouts/slideLayout184.xml" ContentType="application/vnd.openxmlformats-officedocument.presentationml.slideLayout+xml"/>
  <Override PartName="/ppt/slideLayouts/slideLayout214.xml" ContentType="application/vnd.openxmlformats-officedocument.presentationml.slideLayout+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7" r:id="rId1"/>
    <p:sldMasterId id="2147483740" r:id="rId2"/>
    <p:sldMasterId id="2147483756" r:id="rId3"/>
    <p:sldMasterId id="2147483786" r:id="rId4"/>
    <p:sldMasterId id="2147483799" r:id="rId5"/>
    <p:sldMasterId id="2147483813" r:id="rId6"/>
    <p:sldMasterId id="2147483829" r:id="rId7"/>
    <p:sldMasterId id="2147483915" r:id="rId8"/>
    <p:sldMasterId id="2147483928" r:id="rId9"/>
    <p:sldMasterId id="2147484014" r:id="rId10"/>
    <p:sldMasterId id="2147484044" r:id="rId11"/>
    <p:sldMasterId id="2147484058" r:id="rId12"/>
    <p:sldMasterId id="2147484072" r:id="rId13"/>
    <p:sldMasterId id="2147484086" r:id="rId14"/>
    <p:sldMasterId id="2147484113" r:id="rId15"/>
    <p:sldMasterId id="2147484227" r:id="rId16"/>
    <p:sldMasterId id="2147484239" r:id="rId17"/>
    <p:sldMasterId id="2147484265" r:id="rId18"/>
    <p:sldMasterId id="2147484280" r:id="rId19"/>
  </p:sldMasterIdLst>
  <p:notesMasterIdLst>
    <p:notesMasterId r:id="rId27"/>
  </p:notesMasterIdLst>
  <p:handoutMasterIdLst>
    <p:handoutMasterId r:id="rId28"/>
  </p:handoutMasterIdLst>
  <p:sldIdLst>
    <p:sldId id="261" r:id="rId20"/>
    <p:sldId id="321" r:id="rId21"/>
    <p:sldId id="422" r:id="rId22"/>
    <p:sldId id="423" r:id="rId23"/>
    <p:sldId id="424" r:id="rId24"/>
    <p:sldId id="425" r:id="rId25"/>
    <p:sldId id="417" r:id="rId26"/>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Prins, Maria" initials="PM"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1746"/>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1" autoAdjust="0"/>
    <p:restoredTop sz="85419" autoAdjust="0"/>
  </p:normalViewPr>
  <p:slideViewPr>
    <p:cSldViewPr>
      <p:cViewPr>
        <p:scale>
          <a:sx n="66" d="100"/>
          <a:sy n="66" d="100"/>
        </p:scale>
        <p:origin x="-1856" y="-744"/>
      </p:cViewPr>
      <p:guideLst>
        <p:guide orient="horz" pos="1013"/>
        <p:guide orient="horz" pos="3871"/>
        <p:guide pos="2880"/>
        <p:guide pos="310"/>
        <p:guide pos="5498"/>
      </p:guideLst>
    </p:cSldViewPr>
  </p:slideViewPr>
  <p:notesTextViewPr>
    <p:cViewPr>
      <p:scale>
        <a:sx n="100" d="100"/>
        <a:sy n="100" d="100"/>
      </p:scale>
      <p:origin x="0" y="0"/>
    </p:cViewPr>
  </p:notesTextViewPr>
  <p:sorterViewPr>
    <p:cViewPr varScale="1">
      <p:scale>
        <a:sx n="100" d="100"/>
        <a:sy n="100" d="100"/>
      </p:scale>
      <p:origin x="0" y="1908"/>
    </p:cViewPr>
  </p:sorterViewPr>
  <p:notesViewPr>
    <p:cSldViewPr>
      <p:cViewPr varScale="1">
        <p:scale>
          <a:sx n="62" d="100"/>
          <a:sy n="62" d="100"/>
        </p:scale>
        <p:origin x="-2626" y="-77"/>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xml"/><Relationship Id="rId21" Type="http://schemas.openxmlformats.org/officeDocument/2006/relationships/slide" Target="slides/slide2.xml"/><Relationship Id="rId22" Type="http://schemas.openxmlformats.org/officeDocument/2006/relationships/slide" Target="slides/slide3.xml"/><Relationship Id="rId23" Type="http://schemas.openxmlformats.org/officeDocument/2006/relationships/slide" Target="slides/slide4.xml"/><Relationship Id="rId24" Type="http://schemas.openxmlformats.org/officeDocument/2006/relationships/slide" Target="slides/slide5.xml"/><Relationship Id="rId25" Type="http://schemas.openxmlformats.org/officeDocument/2006/relationships/slide" Target="slides/slide6.xml"/><Relationship Id="rId26" Type="http://schemas.openxmlformats.org/officeDocument/2006/relationships/slide" Target="slides/slide7.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DE7F393C-6EC8-45EA-8A7B-CAE425F76153}" type="datetimeFigureOut">
              <a:rPr lang="nl-NL" smtClean="0"/>
              <a:pPr/>
              <a:t>25.07.2018</a:t>
            </a:fld>
            <a:endParaRPr lang="nl-NL"/>
          </a:p>
        </p:txBody>
      </p:sp>
      <p:sp>
        <p:nvSpPr>
          <p:cNvPr id="4" name="Tijdelijke aanduiding voor voettekst 3"/>
          <p:cNvSpPr>
            <a:spLocks noGrp="1"/>
          </p:cNvSpPr>
          <p:nvPr>
            <p:ph type="ftr" sz="quarter" idx="2"/>
          </p:nvPr>
        </p:nvSpPr>
        <p:spPr>
          <a:xfrm>
            <a:off x="1"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6F57E2F9-E7B3-403F-BF57-C22921875C4F}" type="slidenum">
              <a:rPr lang="nl-NL" smtClean="0"/>
              <a:pPr/>
              <a:t>‹Nr.›</a:t>
            </a:fld>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4819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CAC0B33-3943-42F1-973C-9CDD51C76BBD}" type="datetimeFigureOut">
              <a:rPr lang="nl-NL" smtClean="0"/>
              <a:pPr/>
              <a:t>25.07.2018</a:t>
            </a:fld>
            <a:endParaRPr lang="nl-NL" dirty="0"/>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voettekst 5"/>
          <p:cNvSpPr>
            <a:spLocks noGrp="1"/>
          </p:cNvSpPr>
          <p:nvPr>
            <p:ph type="ftr" sz="quarter" idx="4"/>
          </p:nvPr>
        </p:nvSpPr>
        <p:spPr>
          <a:xfrm>
            <a:off x="1" y="9428583"/>
            <a:ext cx="2945659" cy="496332"/>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697381A9-0C9E-4D3A-A28B-AC4E168A57BC}" type="slidenum">
              <a:rPr lang="nl-NL" smtClean="0"/>
              <a:pPr/>
              <a:t>‹Nr.›</a:t>
            </a:fld>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706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 the next five min I </a:t>
            </a:r>
            <a:r>
              <a:rPr lang="nl-NL" dirty="0" err="1" smtClean="0"/>
              <a:t>will</a:t>
            </a:r>
            <a:r>
              <a:rPr lang="nl-NL" dirty="0" smtClean="0"/>
              <a:t> </a:t>
            </a:r>
            <a:r>
              <a:rPr lang="nl-NL" dirty="0" err="1" smtClean="0"/>
              <a:t>speak</a:t>
            </a:r>
            <a:r>
              <a:rPr lang="nl-NL" dirty="0" smtClean="0"/>
              <a:t> </a:t>
            </a:r>
            <a:r>
              <a:rPr lang="nl-NL" dirty="0" err="1" smtClean="0"/>
              <a:t>about</a:t>
            </a:r>
            <a:r>
              <a:rPr lang="nl-NL" dirty="0" smtClean="0"/>
              <a:t> Hepatitis C virus </a:t>
            </a:r>
            <a:r>
              <a:rPr lang="nl-NL" dirty="0" err="1" smtClean="0"/>
              <a:t>infections</a:t>
            </a:r>
            <a:r>
              <a:rPr lang="nl-NL" dirty="0" smtClean="0"/>
              <a:t> in the context</a:t>
            </a:r>
            <a:r>
              <a:rPr lang="nl-NL" baseline="0" dirty="0" smtClean="0"/>
              <a:t> of PrEP</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847665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a:t>
            </a:fld>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425671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My </a:t>
            </a:r>
            <a:r>
              <a:rPr lang="nl-NL" dirty="0" err="1" smtClean="0"/>
              <a:t>institutes</a:t>
            </a:r>
            <a:r>
              <a:rPr lang="nl-NL" dirty="0" smtClean="0"/>
              <a:t> </a:t>
            </a:r>
            <a:r>
              <a:rPr lang="nl-NL" dirty="0" err="1" smtClean="0"/>
              <a:t>hosts</a:t>
            </a:r>
            <a:r>
              <a:rPr lang="nl-NL" dirty="0" smtClean="0"/>
              <a:t> the Amsterdam PrEP </a:t>
            </a:r>
            <a:r>
              <a:rPr lang="nl-NL" dirty="0" err="1" smtClean="0"/>
              <a:t>demonstration</a:t>
            </a:r>
            <a:r>
              <a:rPr lang="nl-NL" dirty="0" smtClean="0"/>
              <a:t> project, </a:t>
            </a:r>
            <a:r>
              <a:rPr lang="nl-NL" dirty="0" err="1" smtClean="0"/>
              <a:t>for</a:t>
            </a:r>
            <a:r>
              <a:rPr lang="nl-NL" dirty="0" smtClean="0"/>
              <a:t> 376 … </a:t>
            </a:r>
            <a:r>
              <a:rPr lang="nl-NL" dirty="0" err="1" smtClean="0"/>
              <a:t>etc</a:t>
            </a:r>
            <a:endParaRPr lang="nl-NL" dirty="0" smtClean="0"/>
          </a:p>
          <a:p>
            <a:r>
              <a:rPr lang="nl-NL" baseline="0" dirty="0" smtClean="0"/>
              <a:t>We </a:t>
            </a:r>
            <a:r>
              <a:rPr lang="nl-NL" baseline="0" dirty="0" err="1" smtClean="0"/>
              <a:t>tested</a:t>
            </a:r>
            <a:r>
              <a:rPr lang="nl-NL" baseline="0" dirty="0" smtClean="0"/>
              <a:t> the </a:t>
            </a:r>
            <a:r>
              <a:rPr lang="nl-NL" baseline="0" dirty="0" err="1" smtClean="0"/>
              <a:t>participants</a:t>
            </a:r>
            <a:r>
              <a:rPr lang="nl-NL" baseline="0" dirty="0" smtClean="0"/>
              <a:t> </a:t>
            </a:r>
            <a:r>
              <a:rPr lang="nl-NL" baseline="0" dirty="0" err="1" smtClean="0"/>
              <a:t>for</a:t>
            </a:r>
            <a:r>
              <a:rPr lang="nl-NL" baseline="0" dirty="0" smtClean="0"/>
              <a:t> …</a:t>
            </a:r>
          </a:p>
          <a:p>
            <a:r>
              <a:rPr lang="nl-NL" baseline="0" dirty="0" smtClean="0"/>
              <a:t>We </a:t>
            </a:r>
            <a:r>
              <a:rPr lang="nl-NL" baseline="0" dirty="0" err="1" smtClean="0"/>
              <a:t>tested</a:t>
            </a:r>
            <a:r>
              <a:rPr lang="nl-NL" baseline="0" dirty="0" smtClean="0"/>
              <a:t> at baseline, </a:t>
            </a:r>
            <a:r>
              <a:rPr lang="nl-NL" baseline="0" dirty="0" err="1" smtClean="0"/>
              <a:t>before</a:t>
            </a:r>
            <a:r>
              <a:rPr lang="nl-NL" baseline="0" dirty="0" smtClean="0"/>
              <a:t> PrEP start, </a:t>
            </a:r>
            <a:r>
              <a:rPr lang="nl-NL" baseline="0" dirty="0" err="1" smtClean="0"/>
              <a:t>and</a:t>
            </a:r>
            <a:r>
              <a:rPr lang="nl-NL" baseline="0" dirty="0" smtClean="0"/>
              <a:t> found </a:t>
            </a:r>
            <a:r>
              <a:rPr lang="nl-NL" baseline="0" dirty="0" err="1" smtClean="0"/>
              <a:t>an</a:t>
            </a:r>
            <a:r>
              <a:rPr lang="nl-NL" baseline="0" dirty="0" smtClean="0"/>
              <a:t> </a:t>
            </a:r>
            <a:r>
              <a:rPr lang="nl-NL" baseline="0" dirty="0" err="1" smtClean="0"/>
              <a:t>unexpected</a:t>
            </a:r>
            <a:r>
              <a:rPr lang="nl-NL" baseline="0" dirty="0" smtClean="0"/>
              <a:t> high </a:t>
            </a:r>
            <a:r>
              <a:rPr lang="nl-NL" baseline="0" dirty="0" err="1" smtClean="0"/>
              <a:t>prevalence</a:t>
            </a:r>
            <a:r>
              <a:rPr lang="nl-NL" baseline="0" dirty="0" smtClean="0"/>
              <a:t> of 4.8%, </a:t>
            </a:r>
            <a:r>
              <a:rPr lang="nl-NL" baseline="0" dirty="0" err="1" smtClean="0"/>
              <a:t>and</a:t>
            </a:r>
            <a:r>
              <a:rPr lang="nl-NL" baseline="0" dirty="0" smtClean="0"/>
              <a:t> </a:t>
            </a:r>
            <a:r>
              <a:rPr lang="nl-NL" baseline="0" dirty="0" err="1" smtClean="0"/>
              <a:t>subsequently</a:t>
            </a:r>
            <a:r>
              <a:rPr lang="nl-NL" baseline="0" dirty="0" smtClean="0"/>
              <a:t> </a:t>
            </a:r>
            <a:r>
              <a:rPr lang="nl-NL" baseline="0" dirty="0" err="1" smtClean="0"/>
              <a:t>every</a:t>
            </a:r>
            <a:r>
              <a:rPr lang="nl-NL" baseline="0" dirty="0" smtClean="0"/>
              <a:t> 6 </a:t>
            </a:r>
            <a:r>
              <a:rPr lang="nl-NL" baseline="0" dirty="0" err="1" smtClean="0"/>
              <a:t>months</a:t>
            </a:r>
            <a:endParaRPr lang="nl-NL" baseline="0" dirty="0" smtClean="0"/>
          </a:p>
          <a:p>
            <a:r>
              <a:rPr lang="nl-NL" baseline="0" dirty="0" err="1" smtClean="0"/>
              <a:t>Study</a:t>
            </a:r>
            <a:r>
              <a:rPr lang="nl-NL" baseline="0" dirty="0" smtClean="0"/>
              <a:t> </a:t>
            </a:r>
            <a:r>
              <a:rPr lang="nl-NL" baseline="0" dirty="0" err="1" smtClean="0"/>
              <a:t>Outcomes</a:t>
            </a:r>
            <a:r>
              <a:rPr lang="nl-NL" baseline="0" dirty="0" smtClean="0"/>
              <a:t> …</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987610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We</a:t>
            </a:r>
            <a:r>
              <a:rPr lang="nl-NL" baseline="0" dirty="0" smtClean="0"/>
              <a:t> </a:t>
            </a:r>
            <a:r>
              <a:rPr lang="nl-NL" baseline="0" dirty="0" err="1" smtClean="0"/>
              <a:t>diagnosed</a:t>
            </a:r>
            <a:r>
              <a:rPr lang="nl-NL" baseline="0" dirty="0" smtClean="0"/>
              <a:t> 12 incident HCV cases, </a:t>
            </a:r>
            <a:r>
              <a:rPr lang="nl-NL" baseline="0" dirty="0" err="1" smtClean="0"/>
              <a:t>leading</a:t>
            </a:r>
            <a:r>
              <a:rPr lang="nl-NL" baseline="0" dirty="0" smtClean="0"/>
              <a:t> </a:t>
            </a:r>
            <a:r>
              <a:rPr lang="nl-NL" baseline="0" dirty="0" err="1" smtClean="0"/>
              <a:t>to</a:t>
            </a:r>
            <a:r>
              <a:rPr lang="nl-NL" baseline="0" dirty="0" smtClean="0"/>
              <a:t> </a:t>
            </a:r>
            <a:r>
              <a:rPr lang="nl-NL" baseline="0" dirty="0" err="1" smtClean="0"/>
              <a:t>an</a:t>
            </a:r>
            <a:r>
              <a:rPr lang="nl-NL" baseline="0" dirty="0" smtClean="0"/>
              <a:t> o</a:t>
            </a:r>
            <a:r>
              <a:rPr lang="nl-NL" dirty="0" smtClean="0"/>
              <a:t>verall </a:t>
            </a:r>
            <a:r>
              <a:rPr lang="nl-NL" dirty="0" err="1" smtClean="0"/>
              <a:t>incidence</a:t>
            </a:r>
            <a:r>
              <a:rPr lang="nl-NL" dirty="0" smtClean="0"/>
              <a:t> </a:t>
            </a:r>
            <a:r>
              <a:rPr lang="nl-NL" dirty="0" err="1" smtClean="0"/>
              <a:t>rate</a:t>
            </a:r>
            <a:r>
              <a:rPr lang="nl-NL" dirty="0" smtClean="0"/>
              <a:t> of HCV of 1.9/100 </a:t>
            </a:r>
            <a:r>
              <a:rPr lang="nl-NL" dirty="0" err="1" smtClean="0"/>
              <a:t>py</a:t>
            </a:r>
            <a:endParaRPr lang="nl-NL" dirty="0" smtClean="0"/>
          </a:p>
          <a:p>
            <a:r>
              <a:rPr lang="nl-NL" dirty="0" smtClean="0"/>
              <a:t>6 of </a:t>
            </a:r>
            <a:r>
              <a:rPr lang="nl-NL" dirty="0" err="1" smtClean="0"/>
              <a:t>those</a:t>
            </a:r>
            <a:r>
              <a:rPr lang="nl-NL" dirty="0" smtClean="0"/>
              <a:t> 12 </a:t>
            </a:r>
            <a:r>
              <a:rPr lang="nl-NL" dirty="0" err="1" smtClean="0"/>
              <a:t>concerned</a:t>
            </a:r>
            <a:r>
              <a:rPr lang="nl-NL" dirty="0" smtClean="0"/>
              <a:t> </a:t>
            </a:r>
            <a:r>
              <a:rPr lang="nl-NL" dirty="0" err="1" smtClean="0"/>
              <a:t>primary</a:t>
            </a:r>
            <a:r>
              <a:rPr lang="nl-NL" dirty="0" smtClean="0"/>
              <a:t> HCV </a:t>
            </a:r>
            <a:r>
              <a:rPr lang="nl-NL" dirty="0" err="1" smtClean="0"/>
              <a:t>infections</a:t>
            </a:r>
            <a:r>
              <a:rPr lang="nl-NL" dirty="0" smtClean="0"/>
              <a:t>, IR was 1/100 </a:t>
            </a:r>
            <a:r>
              <a:rPr lang="nl-NL" dirty="0" err="1" smtClean="0"/>
              <a:t>py</a:t>
            </a:r>
            <a:r>
              <a:rPr lang="nl-NL" dirty="0" smtClean="0"/>
              <a:t>.</a:t>
            </a:r>
          </a:p>
          <a:p>
            <a:r>
              <a:rPr lang="nl-NL" dirty="0" smtClean="0"/>
              <a:t>In</a:t>
            </a:r>
            <a:r>
              <a:rPr lang="nl-NL" baseline="0" dirty="0" smtClean="0"/>
              <a:t> the </a:t>
            </a:r>
            <a:r>
              <a:rPr lang="nl-NL" baseline="0" dirty="0" err="1" smtClean="0"/>
              <a:t>figure</a:t>
            </a:r>
            <a:r>
              <a:rPr lang="nl-NL" baseline="0" dirty="0" smtClean="0"/>
              <a:t>, </a:t>
            </a:r>
            <a:r>
              <a:rPr lang="nl-NL" baseline="0" dirty="0" err="1" smtClean="0"/>
              <a:t>you</a:t>
            </a:r>
            <a:r>
              <a:rPr lang="nl-NL" baseline="0" dirty="0" smtClean="0"/>
              <a:t> </a:t>
            </a:r>
            <a:r>
              <a:rPr lang="nl-NL" baseline="0" dirty="0" err="1" smtClean="0"/>
              <a:t>can</a:t>
            </a:r>
            <a:r>
              <a:rPr lang="nl-NL" baseline="0" dirty="0" smtClean="0"/>
              <a:t> </a:t>
            </a:r>
            <a:r>
              <a:rPr lang="nl-NL" baseline="0" dirty="0" err="1" smtClean="0"/>
              <a:t>see</a:t>
            </a:r>
            <a:r>
              <a:rPr lang="nl-NL" baseline="0" dirty="0" smtClean="0"/>
              <a:t> the overall </a:t>
            </a:r>
            <a:r>
              <a:rPr lang="nl-NL" baseline="0" dirty="0" err="1" smtClean="0"/>
              <a:t>incidence</a:t>
            </a:r>
            <a:r>
              <a:rPr lang="nl-NL" baseline="0" dirty="0" smtClean="0"/>
              <a:t> </a:t>
            </a:r>
            <a:r>
              <a:rPr lang="nl-NL" baseline="0" dirty="0" err="1" smtClean="0"/>
              <a:t>rate</a:t>
            </a:r>
            <a:r>
              <a:rPr lang="nl-NL" baseline="0" dirty="0" smtClean="0"/>
              <a:t> of </a:t>
            </a:r>
            <a:r>
              <a:rPr lang="nl-NL" baseline="0" dirty="0" err="1" smtClean="0"/>
              <a:t>primary</a:t>
            </a:r>
            <a:r>
              <a:rPr lang="nl-NL" baseline="0" dirty="0" smtClean="0"/>
              <a:t> HCV </a:t>
            </a:r>
            <a:r>
              <a:rPr lang="nl-NL" baseline="0" dirty="0" err="1" smtClean="0"/>
              <a:t>infection</a:t>
            </a:r>
            <a:r>
              <a:rPr lang="nl-NL" baseline="0" dirty="0" smtClean="0"/>
              <a:t> in the first </a:t>
            </a:r>
            <a:r>
              <a:rPr lang="nl-NL" baseline="0" dirty="0" err="1" smtClean="0"/>
              <a:t>year</a:t>
            </a:r>
            <a:r>
              <a:rPr lang="nl-NL" baseline="0" dirty="0" smtClean="0"/>
              <a:t> of PrEP </a:t>
            </a:r>
            <a:r>
              <a:rPr lang="nl-NL" baseline="0" dirty="0" err="1" smtClean="0"/>
              <a:t>use</a:t>
            </a:r>
            <a:r>
              <a:rPr lang="nl-NL" baseline="0" dirty="0" smtClean="0"/>
              <a:t>, </a:t>
            </a:r>
            <a:r>
              <a:rPr lang="nl-NL" baseline="0" dirty="0" err="1" smtClean="0"/>
              <a:t>and</a:t>
            </a:r>
            <a:r>
              <a:rPr lang="nl-NL" baseline="0" dirty="0" smtClean="0"/>
              <a:t> </a:t>
            </a:r>
            <a:r>
              <a:rPr lang="nl-NL" baseline="0" dirty="0" err="1" smtClean="0"/>
              <a:t>incidence</a:t>
            </a:r>
            <a:r>
              <a:rPr lang="nl-NL" baseline="0" dirty="0" smtClean="0"/>
              <a:t> </a:t>
            </a:r>
            <a:r>
              <a:rPr lang="nl-NL" baseline="0" dirty="0" err="1" smtClean="0"/>
              <a:t>rates</a:t>
            </a:r>
            <a:r>
              <a:rPr lang="nl-NL" baseline="0" dirty="0" smtClean="0"/>
              <a:t> </a:t>
            </a:r>
            <a:r>
              <a:rPr lang="nl-NL" baseline="0" dirty="0" err="1" smtClean="0"/>
              <a:t>d</a:t>
            </a:r>
            <a:r>
              <a:rPr lang="nl-NL" dirty="0" err="1" smtClean="0"/>
              <a:t>isaggregated</a:t>
            </a:r>
            <a:r>
              <a:rPr lang="nl-NL" dirty="0" smtClean="0"/>
              <a:t> </a:t>
            </a:r>
            <a:r>
              <a:rPr lang="nl-NL" dirty="0" err="1" smtClean="0"/>
              <a:t>to</a:t>
            </a:r>
            <a:r>
              <a:rPr lang="nl-NL" dirty="0" smtClean="0"/>
              <a:t> </a:t>
            </a:r>
            <a:r>
              <a:rPr lang="nl-NL" dirty="0" err="1" smtClean="0"/>
              <a:t>daily</a:t>
            </a:r>
            <a:r>
              <a:rPr lang="nl-NL" dirty="0" smtClean="0"/>
              <a:t> </a:t>
            </a:r>
            <a:r>
              <a:rPr lang="nl-NL" dirty="0" err="1" smtClean="0"/>
              <a:t>and</a:t>
            </a:r>
            <a:r>
              <a:rPr lang="nl-NL" dirty="0" smtClean="0"/>
              <a:t> event-</a:t>
            </a:r>
            <a:r>
              <a:rPr lang="nl-NL" dirty="0" err="1" smtClean="0"/>
              <a:t>driven</a:t>
            </a:r>
            <a:r>
              <a:rPr lang="nl-NL" dirty="0" smtClean="0"/>
              <a:t> PrEP </a:t>
            </a:r>
            <a:r>
              <a:rPr lang="nl-NL" dirty="0" err="1" smtClean="0"/>
              <a:t>use</a:t>
            </a:r>
            <a:endParaRPr lang="nl-NL" dirty="0" smtClean="0"/>
          </a:p>
          <a:p>
            <a:endParaRPr lang="nl-NL" dirty="0" smtClean="0"/>
          </a:p>
          <a:p>
            <a:r>
              <a:rPr lang="nl-NL" baseline="0" dirty="0" smtClean="0"/>
              <a:t>In the </a:t>
            </a:r>
            <a:r>
              <a:rPr lang="nl-NL" baseline="0" dirty="0" err="1" smtClean="0"/>
              <a:t>Figure</a:t>
            </a:r>
            <a:r>
              <a:rPr lang="nl-NL" baseline="0" dirty="0" smtClean="0"/>
              <a:t> on the right, we </a:t>
            </a:r>
            <a:r>
              <a:rPr lang="nl-NL" baseline="0" dirty="0" err="1" smtClean="0"/>
              <a:t>displayed</a:t>
            </a:r>
            <a:r>
              <a:rPr lang="nl-NL" baseline="0" dirty="0" smtClean="0"/>
              <a:t> HCV re-</a:t>
            </a:r>
            <a:r>
              <a:rPr lang="nl-NL" baseline="0" dirty="0" err="1" smtClean="0"/>
              <a:t>infection</a:t>
            </a:r>
            <a:r>
              <a:rPr lang="nl-NL" baseline="0" dirty="0" smtClean="0"/>
              <a:t> </a:t>
            </a:r>
            <a:r>
              <a:rPr lang="nl-NL" baseline="0" dirty="0" err="1" smtClean="0"/>
              <a:t>rates</a:t>
            </a:r>
            <a:r>
              <a:rPr lang="nl-NL" baseline="0" dirty="0" smtClean="0"/>
              <a:t> in the first </a:t>
            </a:r>
            <a:r>
              <a:rPr lang="nl-NL" baseline="0" dirty="0" err="1" smtClean="0"/>
              <a:t>year</a:t>
            </a:r>
            <a:r>
              <a:rPr lang="nl-NL" baseline="0" dirty="0" smtClean="0"/>
              <a:t>, overall </a:t>
            </a:r>
            <a:r>
              <a:rPr lang="nl-NL" baseline="0" dirty="0" err="1" smtClean="0"/>
              <a:t>and</a:t>
            </a:r>
            <a:r>
              <a:rPr lang="nl-NL" baseline="0" dirty="0" smtClean="0"/>
              <a:t> </a:t>
            </a:r>
            <a:r>
              <a:rPr lang="nl-NL" baseline="0" dirty="0" err="1" smtClean="0"/>
              <a:t>for</a:t>
            </a:r>
            <a:r>
              <a:rPr lang="nl-NL" baseline="0" dirty="0" smtClean="0"/>
              <a:t> </a:t>
            </a:r>
            <a:r>
              <a:rPr lang="nl-NL" baseline="0" dirty="0" err="1" smtClean="0"/>
              <a:t>both</a:t>
            </a:r>
            <a:r>
              <a:rPr lang="nl-NL" baseline="0" dirty="0" smtClean="0"/>
              <a:t> </a:t>
            </a:r>
            <a:r>
              <a:rPr lang="nl-NL" baseline="0" dirty="0" err="1" smtClean="0"/>
              <a:t>groups</a:t>
            </a:r>
            <a:r>
              <a:rPr lang="nl-NL" baseline="0" dirty="0" smtClean="0"/>
              <a:t> </a:t>
            </a:r>
            <a:r>
              <a:rPr lang="nl-NL" baseline="0" dirty="0" err="1" smtClean="0"/>
              <a:t>seperately</a:t>
            </a:r>
            <a:r>
              <a:rPr lang="nl-NL" baseline="0" dirty="0" smtClean="0"/>
              <a:t>, </a:t>
            </a:r>
            <a:r>
              <a:rPr lang="nl-NL" baseline="0" dirty="0" err="1" smtClean="0"/>
              <a:t>and</a:t>
            </a:r>
            <a:r>
              <a:rPr lang="nl-NL" baseline="0" dirty="0" smtClean="0"/>
              <a:t> in the second </a:t>
            </a:r>
            <a:r>
              <a:rPr lang="nl-NL" baseline="0" dirty="0" err="1" smtClean="0"/>
              <a:t>year</a:t>
            </a:r>
            <a:r>
              <a:rPr lang="nl-NL" baseline="0" dirty="0" smtClean="0"/>
              <a:t> on PrEP. . </a:t>
            </a:r>
            <a:r>
              <a:rPr lang="nl-NL" baseline="0" dirty="0" err="1" smtClean="0"/>
              <a:t>Please</a:t>
            </a:r>
            <a:r>
              <a:rPr lang="nl-NL" baseline="0" dirty="0" smtClean="0"/>
              <a:t> </a:t>
            </a:r>
            <a:r>
              <a:rPr lang="nl-NL" baseline="0" dirty="0" err="1" smtClean="0"/>
              <a:t>note</a:t>
            </a:r>
            <a:r>
              <a:rPr lang="nl-NL" baseline="0" dirty="0" smtClean="0"/>
              <a:t> the </a:t>
            </a:r>
            <a:r>
              <a:rPr lang="nl-NL" baseline="0" dirty="0" err="1" smtClean="0"/>
              <a:t>markedly</a:t>
            </a:r>
            <a:r>
              <a:rPr lang="nl-NL" baseline="0" dirty="0" smtClean="0"/>
              <a:t> different </a:t>
            </a:r>
            <a:r>
              <a:rPr lang="nl-NL" baseline="0" dirty="0" err="1" smtClean="0"/>
              <a:t>scale</a:t>
            </a:r>
            <a:r>
              <a:rPr lang="nl-NL" baseline="0" dirty="0" smtClean="0"/>
              <a:t> on the y-</a:t>
            </a:r>
            <a:r>
              <a:rPr lang="nl-NL" baseline="0" dirty="0" err="1" smtClean="0"/>
              <a:t>axis</a:t>
            </a:r>
            <a:r>
              <a:rPr lang="nl-NL" baseline="0" dirty="0" smtClean="0"/>
              <a:t> </a:t>
            </a:r>
            <a:r>
              <a:rPr lang="nl-NL" baseline="0" dirty="0" err="1" smtClean="0"/>
              <a:t>and</a:t>
            </a:r>
            <a:r>
              <a:rPr lang="nl-NL" baseline="0" dirty="0" smtClean="0"/>
              <a:t> the high re-</a:t>
            </a:r>
            <a:r>
              <a:rPr lang="nl-NL" baseline="0" dirty="0" err="1" smtClean="0"/>
              <a:t>infection</a:t>
            </a:r>
            <a:r>
              <a:rPr lang="nl-NL" baseline="0" dirty="0" smtClean="0"/>
              <a:t> </a:t>
            </a:r>
            <a:r>
              <a:rPr lang="nl-NL" baseline="0" dirty="0" err="1" smtClean="0"/>
              <a:t>incidence</a:t>
            </a:r>
            <a:r>
              <a:rPr lang="nl-NL" baseline="0" dirty="0" smtClean="0"/>
              <a:t> </a:t>
            </a:r>
            <a:r>
              <a:rPr lang="nl-NL" baseline="0" dirty="0" err="1" smtClean="0"/>
              <a:t>rates</a:t>
            </a:r>
            <a:r>
              <a:rPr lang="nl-NL" baseline="0" dirty="0" smtClean="0"/>
              <a:t>. </a:t>
            </a:r>
          </a:p>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6228633"/>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7298" name="Tijdelijke aanduiding voor dia-afbeelding 1"/>
          <p:cNvSpPr>
            <a:spLocks noGrp="1" noRot="1" noChangeAspect="1" noTextEdit="1"/>
          </p:cNvSpPr>
          <p:nvPr>
            <p:ph type="sldImg"/>
          </p:nvPr>
        </p:nvSpPr>
        <p:spPr>
          <a:xfrm>
            <a:off x="917575" y="744538"/>
            <a:ext cx="4962525" cy="3722687"/>
          </a:xfrm>
          <a:ln/>
        </p:spPr>
      </p:sp>
      <p:sp>
        <p:nvSpPr>
          <p:cNvPr id="567299" name="Tijdelijke aanduiding voor notities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you see a phylogenetic tree of HCV 1a infections. Red stars represent AMPrEP study participants; </a:t>
            </a:r>
            <a:r>
              <a:rPr lang="nl-NL" altLang="nl-NL" dirty="0" smtClean="0"/>
              <a:t>open red stars </a:t>
            </a:r>
            <a:r>
              <a:rPr lang="nl-NL" altLang="nl-NL" baseline="0" dirty="0" smtClean="0"/>
              <a:t>prevalent </a:t>
            </a:r>
            <a:r>
              <a:rPr lang="nl-NL" altLang="nl-NL" baseline="0" dirty="0" err="1" smtClean="0"/>
              <a:t>infections</a:t>
            </a:r>
            <a:r>
              <a:rPr lang="nl-NL" altLang="nl-NL" baseline="0" dirty="0" smtClean="0"/>
              <a:t> at baseline, </a:t>
            </a:r>
            <a:r>
              <a:rPr lang="nl-NL" altLang="nl-NL" baseline="0" dirty="0" err="1" smtClean="0"/>
              <a:t>closed</a:t>
            </a:r>
            <a:r>
              <a:rPr lang="nl-NL" altLang="nl-NL" baseline="0" dirty="0" smtClean="0"/>
              <a:t> red stars incident HCV </a:t>
            </a:r>
            <a:r>
              <a:rPr lang="nl-NL" altLang="nl-NL" baseline="0" dirty="0" err="1" smtClean="0"/>
              <a:t>infections</a:t>
            </a:r>
            <a:r>
              <a:rPr lang="nl-NL" altLang="nl-NL" baseline="0" dirty="0" smtClean="0"/>
              <a:t>. </a:t>
            </a:r>
            <a:r>
              <a:rPr lang="nl-NL" sz="1200" kern="1200" dirty="0" smtClean="0">
                <a:solidFill>
                  <a:schemeClr val="tx1"/>
                </a:solidFill>
                <a:effectLst/>
                <a:latin typeface="+mn-lt"/>
                <a:ea typeface="+mn-ea"/>
                <a:cs typeface="+mn-cs"/>
              </a:rPr>
              <a:t>B</a:t>
            </a:r>
            <a:r>
              <a:rPr lang="nl-NL" altLang="nl-NL" dirty="0" smtClean="0"/>
              <a:t>lue </a:t>
            </a:r>
            <a:r>
              <a:rPr lang="nl-NL" altLang="nl-NL" dirty="0" err="1" smtClean="0"/>
              <a:t>dots</a:t>
            </a:r>
            <a:r>
              <a:rPr lang="nl-NL" altLang="nl-NL" dirty="0" smtClean="0"/>
              <a:t> </a:t>
            </a:r>
            <a:r>
              <a:rPr lang="nl-NL" altLang="nl-NL" dirty="0" err="1" smtClean="0"/>
              <a:t>indicate</a:t>
            </a:r>
            <a:r>
              <a:rPr lang="nl-NL" altLang="nl-NL" dirty="0" smtClean="0"/>
              <a:t> hiv+ MSM </a:t>
            </a:r>
            <a:r>
              <a:rPr lang="nl-NL" altLang="nl-NL" dirty="0" err="1" smtClean="0"/>
              <a:t>with</a:t>
            </a:r>
            <a:r>
              <a:rPr lang="nl-NL" altLang="nl-NL" dirty="0" smtClean="0"/>
              <a:t> HCV </a:t>
            </a:r>
            <a:r>
              <a:rPr lang="nl-NL" altLang="nl-NL" dirty="0" err="1" smtClean="0"/>
              <a:t>infection</a:t>
            </a:r>
            <a:r>
              <a:rPr lang="nl-NL" altLang="nl-NL" dirty="0" smtClean="0"/>
              <a:t>, </a:t>
            </a:r>
            <a:r>
              <a:rPr lang="nl-NL" altLang="nl-NL" dirty="0" err="1" smtClean="0"/>
              <a:t>and</a:t>
            </a:r>
            <a:r>
              <a:rPr lang="nl-NL" altLang="nl-NL" dirty="0" smtClean="0"/>
              <a:t> in black </a:t>
            </a:r>
            <a:r>
              <a:rPr lang="nl-NL" altLang="nl-NL" dirty="0" err="1" smtClean="0"/>
              <a:t>other</a:t>
            </a:r>
            <a:r>
              <a:rPr lang="nl-NL" altLang="nl-NL" dirty="0" smtClean="0"/>
              <a:t> risk </a:t>
            </a:r>
            <a:r>
              <a:rPr lang="nl-NL" altLang="nl-NL" dirty="0" err="1" smtClean="0"/>
              <a:t>groups</a:t>
            </a:r>
            <a:r>
              <a:rPr lang="nl-NL" altLang="nl-NL" dirty="0" smtClean="0"/>
              <a:t>. </a:t>
            </a:r>
            <a:r>
              <a:rPr lang="en-US" sz="1200" kern="1200" dirty="0" smtClean="0">
                <a:solidFill>
                  <a:schemeClr val="tx1"/>
                </a:solidFill>
                <a:effectLst/>
                <a:latin typeface="+mn-lt"/>
                <a:ea typeface="+mn-ea"/>
                <a:cs typeface="+mn-cs"/>
              </a:rPr>
              <a:t>Phylogenetic analysis revealed that 8/9 incident HCV-1a infections were part of 4 large MSM-specific HCV-1a clusters containing MSM with and without HIV. </a:t>
            </a:r>
            <a:endParaRPr lang="nl-NL" sz="1200" kern="1200" dirty="0" smtClean="0">
              <a:solidFill>
                <a:schemeClr val="tx1"/>
              </a:solidFill>
              <a:effectLst/>
              <a:latin typeface="+mn-lt"/>
              <a:ea typeface="+mn-ea"/>
              <a:cs typeface="+mn-cs"/>
            </a:endParaRPr>
          </a:p>
          <a:p>
            <a:endParaRPr lang="nl-NL" altLang="nl-NL" dirty="0" smtClean="0"/>
          </a:p>
        </p:txBody>
      </p:sp>
      <p:sp>
        <p:nvSpPr>
          <p:cNvPr id="567300" name="Tijdelijke aanduiding voor dianummer 3"/>
          <p:cNvSpPr>
            <a:spLocks noGrp="1"/>
          </p:cNvSpPr>
          <p:nvPr>
            <p:ph type="sldNum" sz="quarter" idx="5"/>
          </p:nvPr>
        </p:nvSpPr>
        <p:spPr>
          <a:noFill/>
        </p:spPr>
        <p:txBody>
          <a:bodyPr/>
          <a:lstStyle>
            <a:lvl1pPr>
              <a:defRPr>
                <a:solidFill>
                  <a:schemeClr val="tx2"/>
                </a:solidFill>
                <a:latin typeface="Arial" pitchFamily="34" charset="0"/>
              </a:defRPr>
            </a:lvl1pPr>
            <a:lvl2pPr marL="742950" indent="-285750">
              <a:defRPr>
                <a:solidFill>
                  <a:schemeClr val="tx2"/>
                </a:solidFill>
                <a:latin typeface="Arial" pitchFamily="34" charset="0"/>
              </a:defRPr>
            </a:lvl2pPr>
            <a:lvl3pPr marL="1143000" indent="-228600">
              <a:defRPr>
                <a:solidFill>
                  <a:schemeClr val="tx2"/>
                </a:solidFill>
                <a:latin typeface="Arial" pitchFamily="34" charset="0"/>
              </a:defRPr>
            </a:lvl3pPr>
            <a:lvl4pPr marL="1600200" indent="-228600">
              <a:defRPr>
                <a:solidFill>
                  <a:schemeClr val="tx2"/>
                </a:solidFill>
                <a:latin typeface="Arial" pitchFamily="34" charset="0"/>
              </a:defRPr>
            </a:lvl4pPr>
            <a:lvl5pPr marL="2057400" indent="-228600">
              <a:defRPr>
                <a:solidFill>
                  <a:schemeClr val="tx2"/>
                </a:solidFill>
                <a:latin typeface="Arial" pitchFamily="34" charset="0"/>
              </a:defRPr>
            </a:lvl5pPr>
            <a:lvl6pPr marL="2514600" indent="-228600" eaLnBrk="0" fontAlgn="base" hangingPunct="0">
              <a:lnSpc>
                <a:spcPts val="3500"/>
              </a:lnSpc>
              <a:spcBef>
                <a:spcPct val="0"/>
              </a:spcBef>
              <a:spcAft>
                <a:spcPct val="0"/>
              </a:spcAft>
              <a:defRPr>
                <a:solidFill>
                  <a:schemeClr val="tx2"/>
                </a:solidFill>
                <a:latin typeface="Arial" pitchFamily="34" charset="0"/>
              </a:defRPr>
            </a:lvl6pPr>
            <a:lvl7pPr marL="2971800" indent="-228600" eaLnBrk="0" fontAlgn="base" hangingPunct="0">
              <a:lnSpc>
                <a:spcPts val="3500"/>
              </a:lnSpc>
              <a:spcBef>
                <a:spcPct val="0"/>
              </a:spcBef>
              <a:spcAft>
                <a:spcPct val="0"/>
              </a:spcAft>
              <a:defRPr>
                <a:solidFill>
                  <a:schemeClr val="tx2"/>
                </a:solidFill>
                <a:latin typeface="Arial" pitchFamily="34" charset="0"/>
              </a:defRPr>
            </a:lvl7pPr>
            <a:lvl8pPr marL="3429000" indent="-228600" eaLnBrk="0" fontAlgn="base" hangingPunct="0">
              <a:lnSpc>
                <a:spcPts val="3500"/>
              </a:lnSpc>
              <a:spcBef>
                <a:spcPct val="0"/>
              </a:spcBef>
              <a:spcAft>
                <a:spcPct val="0"/>
              </a:spcAft>
              <a:defRPr>
                <a:solidFill>
                  <a:schemeClr val="tx2"/>
                </a:solidFill>
                <a:latin typeface="Arial" pitchFamily="34" charset="0"/>
              </a:defRPr>
            </a:lvl8pPr>
            <a:lvl9pPr marL="3886200" indent="-228600" eaLnBrk="0" fontAlgn="base" hangingPunct="0">
              <a:lnSpc>
                <a:spcPts val="3500"/>
              </a:lnSpc>
              <a:spcBef>
                <a:spcPct val="0"/>
              </a:spcBef>
              <a:spcAft>
                <a:spcPct val="0"/>
              </a:spcAft>
              <a:defRPr>
                <a:solidFill>
                  <a:schemeClr val="tx2"/>
                </a:solidFill>
                <a:latin typeface="Arial" pitchFamily="34" charset="0"/>
              </a:defRPr>
            </a:lvl9pPr>
          </a:lstStyle>
          <a:p>
            <a:fld id="{AE5C2442-BB5D-475D-9714-1536CFE9998C}" type="slidenum">
              <a:rPr lang="nl-NL" altLang="nl-NL">
                <a:solidFill>
                  <a:srgbClr val="000000"/>
                </a:solidFill>
              </a:rPr>
              <a:pPr/>
              <a:t>5</a:t>
            </a:fld>
            <a:endParaRPr lang="nl-NL" altLang="nl-NL">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We </a:t>
            </a:r>
            <a:r>
              <a:rPr lang="nl-NL" dirty="0" err="1" smtClean="0"/>
              <a:t>suggest</a:t>
            </a:r>
            <a:r>
              <a:rPr lang="nl-NL" dirty="0" smtClean="0"/>
              <a:t> routine HCV </a:t>
            </a:r>
            <a:r>
              <a:rPr lang="nl-NL" dirty="0" err="1" smtClean="0"/>
              <a:t>testing</a:t>
            </a:r>
            <a:r>
              <a:rPr lang="nl-NL" dirty="0" smtClean="0"/>
              <a:t> of MSM on PrEP,</a:t>
            </a:r>
            <a:r>
              <a:rPr lang="nl-NL" baseline="0" dirty="0" smtClean="0"/>
              <a:t> prompt </a:t>
            </a:r>
            <a:r>
              <a:rPr lang="nl-NL" baseline="0" dirty="0" err="1" smtClean="0"/>
              <a:t>referral</a:t>
            </a:r>
            <a:r>
              <a:rPr lang="nl-NL" baseline="0" dirty="0" smtClean="0"/>
              <a:t> </a:t>
            </a:r>
            <a:r>
              <a:rPr lang="nl-NL" baseline="0" dirty="0" err="1" smtClean="0"/>
              <a:t>and</a:t>
            </a:r>
            <a:r>
              <a:rPr lang="nl-NL" baseline="0" dirty="0" smtClean="0"/>
              <a:t> treatment </a:t>
            </a:r>
            <a:r>
              <a:rPr lang="nl-NL" baseline="0" dirty="0" err="1" smtClean="0"/>
              <a:t>for</a:t>
            </a:r>
            <a:r>
              <a:rPr lang="nl-NL" baseline="0" dirty="0" smtClean="0"/>
              <a:t> </a:t>
            </a:r>
            <a:r>
              <a:rPr lang="nl-NL" baseline="0" dirty="0" err="1" smtClean="0"/>
              <a:t>those</a:t>
            </a:r>
            <a:r>
              <a:rPr lang="nl-NL" baseline="0" dirty="0" smtClean="0"/>
              <a:t> </a:t>
            </a:r>
            <a:r>
              <a:rPr lang="nl-NL" baseline="0" dirty="0" err="1" smtClean="0"/>
              <a:t>who</a:t>
            </a:r>
            <a:r>
              <a:rPr lang="nl-NL" baseline="0" dirty="0" smtClean="0"/>
              <a:t> test </a:t>
            </a:r>
            <a:r>
              <a:rPr lang="nl-NL" baseline="0" dirty="0" err="1" smtClean="0"/>
              <a:t>positive</a:t>
            </a:r>
            <a:r>
              <a:rPr lang="nl-NL" baseline="0" dirty="0" smtClean="0"/>
              <a:t>, </a:t>
            </a:r>
            <a:r>
              <a:rPr lang="nl-NL" baseline="0" dirty="0" err="1" smtClean="0"/>
              <a:t>and</a:t>
            </a:r>
            <a:r>
              <a:rPr lang="nl-NL" baseline="0" dirty="0" smtClean="0"/>
              <a:t> the </a:t>
            </a:r>
            <a:r>
              <a:rPr lang="nl-NL" baseline="0" dirty="0" err="1" smtClean="0"/>
              <a:t>use</a:t>
            </a:r>
            <a:r>
              <a:rPr lang="nl-NL" baseline="0" dirty="0" smtClean="0"/>
              <a:t> of prevention </a:t>
            </a:r>
            <a:r>
              <a:rPr lang="nl-NL" baseline="0" dirty="0" err="1" smtClean="0"/>
              <a:t>interventions</a:t>
            </a:r>
            <a:r>
              <a:rPr lang="nl-NL" baseline="0" dirty="0" smtClean="0"/>
              <a:t> </a:t>
            </a:r>
            <a:r>
              <a:rPr lang="nl-NL" baseline="0" dirty="0" err="1" smtClean="0"/>
              <a:t>if</a:t>
            </a:r>
            <a:r>
              <a:rPr lang="nl-NL" baseline="0" dirty="0" smtClean="0"/>
              <a:t> </a:t>
            </a:r>
            <a:r>
              <a:rPr lang="nl-NL" baseline="0" dirty="0" err="1" smtClean="0"/>
              <a:t>one</a:t>
            </a:r>
            <a:r>
              <a:rPr lang="nl-NL" baseline="0" dirty="0" smtClean="0"/>
              <a:t> </a:t>
            </a:r>
            <a:r>
              <a:rPr lang="nl-NL" baseline="0" dirty="0" err="1" smtClean="0"/>
              <a:t>not</a:t>
            </a:r>
            <a:r>
              <a:rPr lang="nl-NL" baseline="0" dirty="0" smtClean="0"/>
              <a:t> </a:t>
            </a:r>
            <a:r>
              <a:rPr lang="nl-NL" baseline="0" dirty="0" err="1" smtClean="0"/>
              <a:t>infected</a:t>
            </a:r>
            <a:r>
              <a:rPr lang="nl-NL" baseline="0" dirty="0" smtClean="0"/>
              <a:t> </a:t>
            </a:r>
            <a:r>
              <a:rPr lang="nl-NL" baseline="0" dirty="0" err="1" smtClean="0"/>
              <a:t>with</a:t>
            </a:r>
            <a:r>
              <a:rPr lang="nl-NL" baseline="0" dirty="0" smtClean="0"/>
              <a:t> HCV.</a:t>
            </a:r>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0065978"/>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solidFill>
                  <a:prstClr val="black"/>
                </a:solidFill>
                <a:latin typeface="Calibri"/>
              </a:rPr>
              <a:pPr/>
              <a:t>7</a:t>
            </a:fld>
            <a:endParaRPr lang="nl-NL" dirty="0">
              <a:solidFill>
                <a:prstClr val="black"/>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60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8.jpeg"/><Relationship Id="rId3" Type="http://schemas.openxmlformats.org/officeDocument/2006/relationships/image" Target="../media/image9.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t>May 13, 2014</a:t>
            </a:r>
            <a:endParaRPr lang="nl-NL" noProof="1"/>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smtClean="0">
                <a:solidFill>
                  <a:schemeClr val="tx1"/>
                </a:solidFill>
              </a:rPr>
              <a:t>Deze dia-indeling</a:t>
            </a:r>
            <a:r>
              <a:rPr lang="nl-NL" sz="900" baseline="0" dirty="0" smtClean="0">
                <a:solidFill>
                  <a:schemeClr val="tx1"/>
                </a:solidFill>
              </a:rPr>
              <a:t> is zo gemaakt dat zelf een afbeelding kan worden geplaatst.</a:t>
            </a:r>
          </a:p>
          <a:p>
            <a:pPr algn="l"/>
            <a:endParaRPr lang="nl-NL" sz="900" baseline="0" dirty="0" smtClean="0">
              <a:solidFill>
                <a:schemeClr val="tx1"/>
              </a:solidFill>
            </a:endParaRPr>
          </a:p>
          <a:p>
            <a:pPr algn="l"/>
            <a:r>
              <a:rPr lang="nl-NL" sz="900" baseline="0" dirty="0" smtClean="0">
                <a:solidFill>
                  <a:schemeClr val="tx1"/>
                </a:solidFill>
              </a:rPr>
              <a:t>Klik met de rechtermuisknop in de achtergrond en kies Achtergrond opmaken.</a:t>
            </a:r>
          </a:p>
          <a:p>
            <a:pPr algn="l"/>
            <a:r>
              <a:rPr lang="nl-NL" sz="900" baseline="0" dirty="0" smtClean="0">
                <a:solidFill>
                  <a:schemeClr val="tx1"/>
                </a:solidFill>
              </a:rPr>
              <a:t>Klik op Opvulling met figuur of </a:t>
            </a:r>
            <a:r>
              <a:rPr lang="nl-NL" sz="900" baseline="0" dirty="0" err="1" smtClean="0">
                <a:solidFill>
                  <a:schemeClr val="tx1"/>
                </a:solidFill>
              </a:rPr>
              <a:t>bitmappatroon</a:t>
            </a:r>
            <a:r>
              <a:rPr lang="nl-NL" sz="900" baseline="0" dirty="0" smtClean="0">
                <a:solidFill>
                  <a:schemeClr val="tx1"/>
                </a:solidFill>
              </a:rPr>
              <a:t> en dan op Bestand.</a:t>
            </a:r>
          </a:p>
          <a:p>
            <a:pPr algn="l"/>
            <a:r>
              <a:rPr lang="nl-NL" sz="900" baseline="0" dirty="0" smtClean="0">
                <a:solidFill>
                  <a:schemeClr val="tx1"/>
                </a:solidFill>
              </a:rPr>
              <a:t>Kies de afbeelding en klik op Invoegen, daarna op Sluiten.</a:t>
            </a:r>
          </a:p>
          <a:p>
            <a:pPr algn="l"/>
            <a:endParaRPr lang="nl-NL" sz="900" baseline="0" dirty="0" smtClean="0">
              <a:solidFill>
                <a:schemeClr val="tx1"/>
              </a:solidFill>
            </a:endParaRPr>
          </a:p>
          <a:p>
            <a:pPr algn="l"/>
            <a:r>
              <a:rPr lang="nl-NL" sz="900" baseline="0" dirty="0" smtClean="0">
                <a:solidFill>
                  <a:schemeClr val="tx1"/>
                </a:solidFill>
              </a:rPr>
              <a:t>Klik niet op overal toepassen, omdat dan de achtergrond van alle dia’s wordt aangepast.</a:t>
            </a:r>
          </a:p>
          <a:p>
            <a:pPr algn="l"/>
            <a:r>
              <a:rPr lang="nl-NL" sz="900" baseline="0" dirty="0" smtClean="0">
                <a:solidFill>
                  <a:schemeClr val="tx1"/>
                </a:solidFill>
              </a:rPr>
              <a:t>Met </a:t>
            </a:r>
            <a:r>
              <a:rPr lang="nl-NL" sz="900" baseline="0" dirty="0" err="1" smtClean="0">
                <a:solidFill>
                  <a:schemeClr val="tx1"/>
                </a:solidFill>
              </a:rPr>
              <a:t>Ctrl</a:t>
            </a:r>
            <a:r>
              <a:rPr lang="nl-NL" sz="900" baseline="0" dirty="0" smtClean="0">
                <a:solidFill>
                  <a:schemeClr val="tx1"/>
                </a:solidFill>
              </a:rPr>
              <a:t>+Z kan dit hersteld worden. </a:t>
            </a:r>
          </a:p>
          <a:p>
            <a:pPr algn="l"/>
            <a:endParaRPr lang="nl-NL" sz="900" baseline="0" dirty="0" smtClean="0">
              <a:solidFill>
                <a:schemeClr val="tx1"/>
              </a:solidFill>
            </a:endParaRPr>
          </a:p>
          <a:p>
            <a:pPr algn="l"/>
            <a:r>
              <a:rPr lang="nl-NL" sz="900" baseline="0" dirty="0" smtClean="0">
                <a:solidFill>
                  <a:schemeClr val="tx1"/>
                </a:solidFill>
              </a:rPr>
              <a:t>Voor het mooiste resultaat is de verhouding 1024 x 768 pixels.  Dit zorgt ervoor dat de foto in de achtergrond scherp wordt, en niet vervormt.</a:t>
            </a:r>
            <a:endParaRPr lang="nl-NL" sz="900" dirty="0">
              <a:solidFill>
                <a:schemeClr val="tx1"/>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endParaRPr lang="en-GB"/>
          </a:p>
        </p:txBody>
      </p:sp>
      <p:sp>
        <p:nvSpPr>
          <p:cNvPr id="6" name="Footer Placeholder 5"/>
          <p:cNvSpPr>
            <a:spLocks noGrp="1"/>
          </p:cNvSpPr>
          <p:nvPr>
            <p:ph type="ftr" sz="quarter" idx="11"/>
          </p:nvPr>
        </p:nvSpPr>
        <p:spPr/>
        <p:txBody>
          <a:bodyPr/>
          <a:lstStyle>
            <a:lvl1pPr defTabSz="914400" eaLnBrk="0" hangingPunct="0">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fld id="{C062D761-6E86-44B2-BB22-CC409076E78D}"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9870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endParaRPr lang="en-GB"/>
          </a:p>
        </p:txBody>
      </p:sp>
      <p:sp>
        <p:nvSpPr>
          <p:cNvPr id="8" name="Footer Placeholder 7"/>
          <p:cNvSpPr>
            <a:spLocks noGrp="1"/>
          </p:cNvSpPr>
          <p:nvPr>
            <p:ph type="ftr" sz="quarter" idx="11"/>
          </p:nvPr>
        </p:nvSpPr>
        <p:spPr/>
        <p:txBody>
          <a:bodyPr/>
          <a:lstStyle>
            <a:lvl1pPr defTabSz="914400" eaLnBrk="0" hangingPunct="0">
              <a:defRPr/>
            </a:lvl1pPr>
          </a:lstStyle>
          <a:p>
            <a:pPr>
              <a:defRPr/>
            </a:pPr>
            <a:endParaRPr lang="en-GB"/>
          </a:p>
        </p:txBody>
      </p:sp>
      <p:sp>
        <p:nvSpPr>
          <p:cNvPr id="9" name="Slide Number Placeholder 8"/>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fld id="{89F5D2C8-7A37-41AE-AFE7-BEB7C29B827E}"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4057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42219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20938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64317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95777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9957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2974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55701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3211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66474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13044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00862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41078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180207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6628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6376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101817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850024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748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35834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306503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291950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05591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53175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34320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623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793775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53287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4932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6989819"/>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567101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428379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19022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516501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152326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6128575"/>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72583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59793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273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2455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8365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9720024"/>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25179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35092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6160859"/>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855079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19290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5631080"/>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9484365"/>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458344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3628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30645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57631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91584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10090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1"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52"/>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4"/>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2"/>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08789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18198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611"/>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4"/>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2"/>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99244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611"/>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4"/>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78"/>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04586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43024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90266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479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7598595"/>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7736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52"/>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1"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0446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21169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93666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58130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12"/>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80"/>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607" y="182568"/>
            <a:ext cx="1725613" cy="579439"/>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370753"/>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35260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611"/>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7"/>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12"/>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607" y="182568"/>
            <a:ext cx="1725613" cy="579439"/>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85839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611"/>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78"/>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607" y="182568"/>
            <a:ext cx="1725613" cy="579439"/>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119360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49925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367603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71733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8548756"/>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01261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80"/>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432407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42039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32737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73703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3"/>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20" y="2633692"/>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92"/>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56"/>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3"/>
            <a:ext cx="5486400" cy="317500"/>
          </a:xfrm>
          <a:prstGeom prst="rect">
            <a:avLst/>
          </a:prstGeom>
          <a:ln/>
        </p:spPr>
        <p:txBody>
          <a:bodyPr/>
          <a:lstStyle>
            <a:lvl1pPr>
              <a:defRPr/>
            </a:lvl1pPr>
          </a:lstStyle>
          <a:p>
            <a:pPr>
              <a:defRPr/>
            </a:pPr>
            <a:r>
              <a:rPr lang="en-US" smtClean="0">
                <a:solidFill>
                  <a:srgbClr val="000000"/>
                </a:solidFill>
              </a:rPr>
              <a:t>Relative prevalence of each HCV genotype by global burden of disease region. Size of pie charts is proportional to666666 the number of seroprevalent cases as estimated by Mohd Hanafiah et al [4]</a:t>
            </a:r>
            <a:endParaRPr lang="nl-NL">
              <a:solidFill>
                <a:srgbClr val="000000"/>
              </a:solidFill>
            </a:endParaRPr>
          </a:p>
        </p:txBody>
      </p:sp>
      <p:sp>
        <p:nvSpPr>
          <p:cNvPr id="7" name="Rectangle 11"/>
          <p:cNvSpPr>
            <a:spLocks noGrp="1" noChangeArrowheads="1"/>
          </p:cNvSpPr>
          <p:nvPr>
            <p:ph type="sldNum" sz="quarter" idx="12"/>
          </p:nvPr>
        </p:nvSpPr>
        <p:spPr>
          <a:xfrm>
            <a:off x="8251825" y="123827"/>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00663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12" name="Text Placeholder 3"/>
          <p:cNvSpPr>
            <a:spLocks noGrp="1"/>
          </p:cNvSpPr>
          <p:nvPr>
            <p:ph type="body" sz="quarter" idx="10"/>
          </p:nvPr>
        </p:nvSpPr>
        <p:spPr>
          <a:xfrm>
            <a:off x="250827" y="4456171"/>
            <a:ext cx="8209607" cy="1368152"/>
          </a:xfrm>
          <a:prstGeom prst="rect">
            <a:avLst/>
          </a:prstGeom>
        </p:spPr>
        <p:txBody>
          <a:bodyPr anchor="b">
            <a:normAutofit/>
          </a:bodyPr>
          <a:lstStyle>
            <a:lvl1pPr marL="0" indent="0">
              <a:buNone/>
              <a:defRPr sz="3600" b="1" baseline="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Text Placeholder 3"/>
          <p:cNvSpPr>
            <a:spLocks noGrp="1"/>
          </p:cNvSpPr>
          <p:nvPr>
            <p:ph type="body" sz="quarter" idx="11"/>
          </p:nvPr>
        </p:nvSpPr>
        <p:spPr>
          <a:xfrm>
            <a:off x="250827" y="5949285"/>
            <a:ext cx="8209607" cy="798571"/>
          </a:xfrm>
          <a:prstGeom prst="rect">
            <a:avLst/>
          </a:prstGeom>
        </p:spPr>
        <p:txBody>
          <a:bodyPr>
            <a:normAutofit/>
          </a:bodyPr>
          <a:lstStyle>
            <a:lvl1pPr marL="0" indent="0">
              <a:buNone/>
              <a:defRPr sz="2400" b="1" baseline="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6" name="C2FFFC58-EA46-4670-B7A5-2577CA8A9914" descr="image002"/>
          <p:cNvPicPr>
            <a:picLocks noChangeAspect="1" noChangeArrowheads="1"/>
          </p:cNvPicPr>
          <p:nvPr userDrawn="1"/>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306" t="13329" r="8507" b="10260"/>
          <a:stretch/>
        </p:blipFill>
        <p:spPr bwMode="auto">
          <a:xfrm>
            <a:off x="3171931" y="116632"/>
            <a:ext cx="5300831" cy="49054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0019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9"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248213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29599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140972"/>
            <a:ext cx="7772400" cy="1362075"/>
          </a:xfrm>
        </p:spPr>
        <p:txBody>
          <a:bodyPr anchor="b"/>
          <a:lstStyle>
            <a:lvl1pPr algn="ctr">
              <a:defRPr sz="4000" b="1" cap="none">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4581134"/>
            <a:ext cx="7772400"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38186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88533"/>
            <a:ext cx="4038600" cy="492019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388533"/>
            <a:ext cx="4038600" cy="492019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9"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00458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7"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63893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p:nvPr>
        </p:nvSpPr>
        <p:spPr>
          <a:xfrm>
            <a:off x="59270" y="6453341"/>
            <a:ext cx="5076825" cy="345395"/>
          </a:xfrm>
        </p:spPr>
        <p:txBody>
          <a:bodyPr anchor="b">
            <a:noAutofit/>
          </a:bodyPr>
          <a:lstStyle>
            <a:lvl1pPr marL="0" indent="0">
              <a:spcBef>
                <a:spcPts val="0"/>
              </a:spcBef>
              <a:buNone/>
              <a:defRPr sz="1000"/>
            </a:lvl1pPr>
          </a:lstStyle>
          <a:p>
            <a:pPr lvl="0"/>
            <a:endParaRPr lang="en-GB" dirty="0"/>
          </a:p>
        </p:txBody>
      </p:sp>
      <p:sp>
        <p:nvSpPr>
          <p:cNvPr id="6" name="Text Placeholder 7"/>
          <p:cNvSpPr>
            <a:spLocks noGrp="1"/>
          </p:cNvSpPr>
          <p:nvPr>
            <p:ph type="body" sz="quarter" idx="11"/>
          </p:nvPr>
        </p:nvSpPr>
        <p:spPr>
          <a:xfrm>
            <a:off x="4007906" y="6453341"/>
            <a:ext cx="5076825" cy="345395"/>
          </a:xfrm>
        </p:spPr>
        <p:txBody>
          <a:bodyPr anchor="b">
            <a:noAutofit/>
          </a:bodyPr>
          <a:lstStyle>
            <a:lvl1pPr marL="0" indent="0" algn="r">
              <a:spcBef>
                <a:spcPts val="0"/>
              </a:spcBef>
              <a:buNone/>
              <a:defRPr sz="1000"/>
            </a:lvl1pPr>
          </a:lstStyle>
          <a:p>
            <a:pPr lvl="0"/>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61735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a:t>Klik om de stijl te bewerken</a:t>
            </a:r>
          </a:p>
        </p:txBody>
      </p:sp>
      <p:sp>
        <p:nvSpPr>
          <p:cNvPr id="3" name="Tijdelijke aanduiding voor inhoud 2"/>
          <p:cNvSpPr>
            <a:spLocks noGrp="1"/>
          </p:cNvSpPr>
          <p:nvPr>
            <p:ph idx="1"/>
          </p:nvPr>
        </p:nvSpPr>
        <p:spPr/>
        <p:txBody>
          <a:bodyPr/>
          <a:lstStyle/>
          <a:p>
            <a:pPr lvl="0"/>
            <a:r>
              <a:rPr lang="nl-NL" noProof="1"/>
              <a:t>Klik om de modelstijlen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76492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Leeg">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r>
              <a:rPr lang="nl-NL">
                <a:solidFill>
                  <a:srgbClr val="808080"/>
                </a:solidFill>
              </a:rPr>
              <a:t>April 24, 2014</a:t>
            </a:r>
          </a:p>
        </p:txBody>
      </p:sp>
      <p:sp>
        <p:nvSpPr>
          <p:cNvPr id="3" name="Rectangle 10"/>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3B2E67C-5809-49BB-ACE7-5B252A908682}" type="slidenum">
              <a:rPr lang="nl-NL">
                <a:solidFill>
                  <a:srgbClr val="FFFFFF"/>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77707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69262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inhoud 2"/>
          <p:cNvSpPr>
            <a:spLocks noGrp="1"/>
          </p:cNvSpPr>
          <p:nvPr>
            <p:ph idx="1"/>
          </p:nvPr>
        </p:nvSpPr>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ext Placeholder 7"/>
          <p:cNvSpPr>
            <a:spLocks noGrp="1"/>
          </p:cNvSpPr>
          <p:nvPr>
            <p:ph type="body" sz="quarter" idx="10"/>
          </p:nvPr>
        </p:nvSpPr>
        <p:spPr>
          <a:xfrm>
            <a:off x="59270" y="6394072"/>
            <a:ext cx="5076825" cy="345395"/>
          </a:xfrm>
        </p:spPr>
        <p:txBody>
          <a:bodyPr anchor="b">
            <a:noAutofit/>
          </a:bodyPr>
          <a:lstStyle>
            <a:lvl1pPr marL="0" indent="0">
              <a:spcBef>
                <a:spcPts val="0"/>
              </a:spcBef>
              <a:buNone/>
              <a:defRPr sz="1100">
                <a:solidFill>
                  <a:schemeClr val="tx1"/>
                </a:solidFill>
              </a:defRPr>
            </a:lvl1pPr>
          </a:lstStyle>
          <a:p>
            <a:pPr lvl="0"/>
            <a:endParaRPr lang="en-GB" dirty="0"/>
          </a:p>
        </p:txBody>
      </p:sp>
      <p:sp>
        <p:nvSpPr>
          <p:cNvPr id="8" name="Text Placeholder 7"/>
          <p:cNvSpPr>
            <a:spLocks noGrp="1"/>
          </p:cNvSpPr>
          <p:nvPr>
            <p:ph type="body" sz="quarter" idx="11"/>
          </p:nvPr>
        </p:nvSpPr>
        <p:spPr>
          <a:xfrm>
            <a:off x="3030007" y="6394072"/>
            <a:ext cx="5076825" cy="345395"/>
          </a:xfrm>
        </p:spPr>
        <p:txBody>
          <a:bodyPr anchor="b">
            <a:noAutofit/>
          </a:bodyPr>
          <a:lstStyle>
            <a:lvl1pPr marL="0" indent="0" algn="r">
              <a:spcBef>
                <a:spcPts val="0"/>
              </a:spcBef>
              <a:buNone/>
              <a:defRPr sz="1100">
                <a:solidFill>
                  <a:schemeClr val="tx1"/>
                </a:solidFill>
              </a:defRPr>
            </a:lvl1pPr>
          </a:lstStyle>
          <a:p>
            <a:pPr lvl="0"/>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88472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701484" y="0"/>
            <a:ext cx="8442516" cy="685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a:t>Titel</a:t>
            </a:r>
          </a:p>
        </p:txBody>
      </p:sp>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grpSp>
      </p:gr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a:t>jaar / subtitel</a:t>
            </a:r>
          </a:p>
        </p:txBody>
      </p:sp>
      <p:sp>
        <p:nvSpPr>
          <p:cNvPr id="4" name="Tijdelijke aanduiding voor datum 3"/>
          <p:cNvSpPr>
            <a:spLocks noGrp="1"/>
          </p:cNvSpPr>
          <p:nvPr>
            <p:ph type="dt" sz="half" idx="10"/>
          </p:nvPr>
        </p:nvSpPr>
        <p:spPr>
          <a:xfrm>
            <a:off x="887100" y="6357013"/>
            <a:ext cx="2133600" cy="365125"/>
          </a:xfrm>
          <a:prstGeom prst="rect">
            <a:avLst/>
          </a:prstGeom>
        </p:spPr>
        <p:txBody>
          <a:bodyPr/>
          <a:lstStyle>
            <a:lvl1pPr>
              <a:defRPr sz="1750" b="1">
                <a:solidFill>
                  <a:schemeClr val="bg1"/>
                </a:solidFill>
              </a:defRPr>
            </a:lvl1pPr>
          </a:lstStyle>
          <a:p>
            <a:r>
              <a:rPr lang="nl-NL" noProof="1">
                <a:solidFill>
                  <a:prstClr val="white"/>
                </a:solidFill>
              </a:rPr>
              <a:t>May 13, 2014</a:t>
            </a:r>
          </a:p>
        </p:txBody>
      </p:sp>
      <p:sp>
        <p:nvSpPr>
          <p:cNvPr id="32" name="Afgeronde rechthoek 31"/>
          <p:cNvSpPr>
            <a:spLocks noSelect="1"/>
          </p:cNvSpPr>
          <p:nvPr userDrawn="1"/>
        </p:nvSpPr>
        <p:spPr>
          <a:xfrm>
            <a:off x="-1731443" y="98559"/>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prstClr val="black"/>
                </a:solidFill>
              </a:rPr>
              <a:t>Deze dia-indeling is zo gemaakt dat zelf een afbeelding kan worden geplaatst.</a:t>
            </a:r>
          </a:p>
          <a:p>
            <a:endParaRPr lang="nl-NL" sz="900" dirty="0">
              <a:solidFill>
                <a:prstClr val="black"/>
              </a:solidFill>
            </a:endParaRPr>
          </a:p>
          <a:p>
            <a:r>
              <a:rPr lang="nl-NL" sz="900" dirty="0">
                <a:solidFill>
                  <a:prstClr val="black"/>
                </a:solidFill>
              </a:rPr>
              <a:t>Klik met de rechtermuisknop in de achtergrond en kies Achtergrond opmaken.</a:t>
            </a:r>
          </a:p>
          <a:p>
            <a:r>
              <a:rPr lang="nl-NL" sz="900" dirty="0">
                <a:solidFill>
                  <a:prstClr val="black"/>
                </a:solidFill>
              </a:rPr>
              <a:t>Klik op Opvulling met figuur of </a:t>
            </a:r>
            <a:r>
              <a:rPr lang="nl-NL" sz="900" dirty="0" err="1">
                <a:solidFill>
                  <a:prstClr val="black"/>
                </a:solidFill>
              </a:rPr>
              <a:t>bitmappatroon</a:t>
            </a:r>
            <a:r>
              <a:rPr lang="nl-NL" sz="900" dirty="0">
                <a:solidFill>
                  <a:prstClr val="black"/>
                </a:solidFill>
              </a:rPr>
              <a:t> en dan op Bestand.</a:t>
            </a:r>
          </a:p>
          <a:p>
            <a:r>
              <a:rPr lang="nl-NL" sz="900" dirty="0">
                <a:solidFill>
                  <a:prstClr val="black"/>
                </a:solidFill>
              </a:rPr>
              <a:t>Kies de afbeelding en klik op Invoegen, daarna op Sluiten.</a:t>
            </a:r>
          </a:p>
          <a:p>
            <a:endParaRPr lang="nl-NL" sz="900" dirty="0">
              <a:solidFill>
                <a:prstClr val="black"/>
              </a:solidFill>
            </a:endParaRPr>
          </a:p>
          <a:p>
            <a:r>
              <a:rPr lang="nl-NL" sz="900" dirty="0">
                <a:solidFill>
                  <a:prstClr val="black"/>
                </a:solidFill>
              </a:rPr>
              <a:t>Klik niet op overal toepassen, omdat dan de achtergrond van alle dia’s wordt aangepast.</a:t>
            </a:r>
          </a:p>
          <a:p>
            <a:r>
              <a:rPr lang="nl-NL" sz="900" dirty="0">
                <a:solidFill>
                  <a:prstClr val="black"/>
                </a:solidFill>
              </a:rPr>
              <a:t>Met </a:t>
            </a:r>
            <a:r>
              <a:rPr lang="nl-NL" sz="900" dirty="0" err="1">
                <a:solidFill>
                  <a:prstClr val="black"/>
                </a:solidFill>
              </a:rPr>
              <a:t>Ctrl</a:t>
            </a:r>
            <a:r>
              <a:rPr lang="nl-NL" sz="900" dirty="0">
                <a:solidFill>
                  <a:prstClr val="black"/>
                </a:solidFill>
              </a:rPr>
              <a:t>+Z kan dit hersteld worden. </a:t>
            </a:r>
          </a:p>
          <a:p>
            <a:endParaRPr lang="nl-NL" sz="900" dirty="0">
              <a:solidFill>
                <a:prstClr val="black"/>
              </a:solidFill>
            </a:endParaRPr>
          </a:p>
          <a:p>
            <a:r>
              <a:rPr lang="nl-NL" sz="900" dirty="0">
                <a:solidFill>
                  <a:prstClr val="black"/>
                </a:solidFill>
              </a:rPr>
              <a:t>Voor het mooiste resultaat is de verhouding 1024 x 768 pixels.  Dit zorgt ervoor dat de foto in de achtergrond scherp wordt, en niet vervormt.</a:t>
            </a:r>
          </a:p>
        </p:txBody>
      </p:sp>
      <p:grpSp>
        <p:nvGrpSpPr>
          <p:cNvPr id="34" name="Group 4"/>
          <p:cNvGrpSpPr>
            <a:grpSpLocks noChangeAspect="1"/>
          </p:cNvGrpSpPr>
          <p:nvPr userDrawn="1"/>
        </p:nvGrpSpPr>
        <p:grpSpPr bwMode="auto">
          <a:xfrm>
            <a:off x="1017590"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11641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03989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9711950"/>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19308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18757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389625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4145140"/>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56866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4571256"/>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1971618"/>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3315965"/>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71708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150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7777972"/>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64016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4226310B-CD62-4476-A0F7-9F762B93C351}" type="datetime4">
              <a:rPr lang="nl-NL" noProof="1" smtClean="0">
                <a:solidFill>
                  <a:srgbClr val="FFFFFF"/>
                </a:solidFill>
              </a:rPr>
              <a:pPr/>
              <a:t>25. Juli 2018</a:t>
            </a:fld>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2249208"/>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0642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AE55C517-0BEC-46AF-A009-46288DC1401A}" type="datetime4">
              <a:rPr lang="nl-NL" noProof="1" smtClean="0">
                <a:solidFill>
                  <a:srgbClr val="FFFFFF"/>
                </a:solidFill>
              </a:rPr>
              <a:pPr/>
              <a:t>25. Juli 2018</a:t>
            </a:fld>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60090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1479074"/>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5828162"/>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98913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07614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2436320"/>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78888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114307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04534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9565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33209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77373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69CAAA15-D594-44CD-8C26-6B0FB82BFAF7}" type="datetimeFigureOut">
              <a:rPr lang="en-US">
                <a:solidFill>
                  <a:prstClr val="black">
                    <a:tint val="75000"/>
                  </a:prstClr>
                </a:solidFill>
              </a:rPr>
              <a:pPr/>
              <a:t>25.07.2018</a:t>
            </a:fld>
            <a:endParaRPr lang="en-US">
              <a:solidFill>
                <a:prstClr val="black">
                  <a:tint val="75000"/>
                </a:prstClr>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7056DD3-7516-462A-BA72-CEC0701DDA45}" type="slidenum">
              <a:rPr lang="en-US">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675916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4226310B-CD62-4476-A0F7-9F762B93C351}" type="datetime4">
              <a:rPr lang="nl-NL" noProof="1" smtClean="0">
                <a:solidFill>
                  <a:srgbClr val="FFFFFF"/>
                </a:solidFill>
              </a:rPr>
              <a:pPr/>
              <a:t>25. Juli 2018</a:t>
            </a:fld>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1698970"/>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49544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fld id="{AE55C517-0BEC-46AF-A009-46288DC1401A}" type="datetime4">
              <a:rPr lang="nl-NL" noProof="1" smtClean="0">
                <a:solidFill>
                  <a:srgbClr val="FFFFFF"/>
                </a:solidFill>
              </a:rPr>
              <a:pPr/>
              <a:t>25. Juli 2018</a:t>
            </a:fld>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23649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742089"/>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188353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110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62504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989105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2487755"/>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Deze dia-indeling is zo gemaakt dat zelf een afbeelding kan worden geplaatst.</a:t>
            </a:r>
          </a:p>
          <a:p>
            <a:endParaRPr lang="nl-NL" sz="900" dirty="0">
              <a:solidFill>
                <a:srgbClr val="000000"/>
              </a:solidFill>
            </a:endParaRPr>
          </a:p>
          <a:p>
            <a:r>
              <a:rPr lang="nl-NL" sz="900" dirty="0">
                <a:solidFill>
                  <a:srgbClr val="000000"/>
                </a:solidFill>
              </a:rPr>
              <a:t>Klik met de rechtermuisknop in de achtergrond en kies Achtergrond opmaken.</a:t>
            </a:r>
          </a:p>
          <a:p>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r>
              <a:rPr lang="nl-NL" sz="900" dirty="0">
                <a:solidFill>
                  <a:srgbClr val="000000"/>
                </a:solidFill>
              </a:rPr>
              <a:t>Kies de afbeelding en klik op Invoegen, daarna op Sluiten.</a:t>
            </a:r>
          </a:p>
          <a:p>
            <a:endParaRPr lang="nl-NL" sz="900" dirty="0">
              <a:solidFill>
                <a:srgbClr val="000000"/>
              </a:solidFill>
            </a:endParaRPr>
          </a:p>
          <a:p>
            <a:r>
              <a:rPr lang="nl-NL" sz="900" dirty="0">
                <a:solidFill>
                  <a:srgbClr val="000000"/>
                </a:solidFill>
              </a:rPr>
              <a:t>Klik niet op overal toepassen, omdat dan de achtergrond van alle dia’s wordt aangepast.</a:t>
            </a:r>
          </a:p>
          <a:p>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endParaRPr lang="nl-NL" sz="900" dirty="0">
              <a:solidFill>
                <a:srgbClr val="000000"/>
              </a:solidFill>
            </a:endParaRPr>
          </a:p>
          <a:p>
            <a:r>
              <a:rPr lang="nl-NL" sz="900" dirty="0">
                <a:solidFill>
                  <a:srgbClr val="000000"/>
                </a:solidFill>
              </a:rPr>
              <a:t>Voor het mooiste resultaat is de verhouding 1024 x 768 pixels.  Dit zorgt ervoor dat de foto in de achtergrond scherp wordt, en niet vervormt.</a:t>
            </a: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0987166"/>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60088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85120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90103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6659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101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6460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9946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47800" y="2633663"/>
            <a:ext cx="3484563"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03C1AE60-ECE3-4D49-A2ED-04ED914AB57A}"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6944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5084763" y="2633663"/>
            <a:ext cx="3484562" cy="1806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5084763" y="4592638"/>
            <a:ext cx="3484562" cy="1808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9"/>
          <p:cNvSpPr>
            <a:spLocks noGrp="1" noChangeArrowheads="1"/>
          </p:cNvSpPr>
          <p:nvPr>
            <p:ph type="dt" sz="half" idx="10"/>
          </p:nvPr>
        </p:nvSpPr>
        <p:spPr>
          <a:xfrm>
            <a:off x="381000" y="147638"/>
            <a:ext cx="1219200" cy="319087"/>
          </a:xfrm>
          <a:prstGeom prst="rect">
            <a:avLst/>
          </a:prstGeom>
        </p:spPr>
        <p:txBody>
          <a:bodyPr/>
          <a:lstStyle>
            <a:lvl1pPr>
              <a:defRPr/>
            </a:lvl1pPr>
          </a:lstStyle>
          <a:p>
            <a:pPr>
              <a:defRPr/>
            </a:pPr>
            <a:r>
              <a:rPr lang="nl-NL">
                <a:solidFill>
                  <a:srgbClr val="000000"/>
                </a:solidFill>
              </a:rPr>
              <a:t>December 2, 2011</a:t>
            </a:r>
          </a:p>
        </p:txBody>
      </p:sp>
      <p:sp>
        <p:nvSpPr>
          <p:cNvPr id="7" name="Rectangle 10"/>
          <p:cNvSpPr>
            <a:spLocks noGrp="1" noChangeArrowheads="1"/>
          </p:cNvSpPr>
          <p:nvPr>
            <p:ph type="ftr" sz="quarter" idx="11"/>
          </p:nvPr>
        </p:nvSpPr>
        <p:spPr>
          <a:xfrm>
            <a:off x="2590800" y="114300"/>
            <a:ext cx="5486400" cy="317500"/>
          </a:xfrm>
          <a:prstGeom prst="rect">
            <a:avLst/>
          </a:prstGeom>
        </p:spPr>
        <p:txBody>
          <a:bodyPr/>
          <a:lstStyle>
            <a:lvl1pPr>
              <a:defRPr/>
            </a:lvl1pPr>
          </a:lstStyle>
          <a:p>
            <a:pPr>
              <a:defRPr/>
            </a:pPr>
            <a:endParaRPr lang="nl-NL">
              <a:solidFill>
                <a:srgbClr val="000000"/>
              </a:solidFill>
            </a:endParaRPr>
          </a:p>
        </p:txBody>
      </p:sp>
      <p:sp>
        <p:nvSpPr>
          <p:cNvPr id="8" name="Rectangle 11"/>
          <p:cNvSpPr>
            <a:spLocks noGrp="1" noChangeArrowheads="1"/>
          </p:cNvSpPr>
          <p:nvPr>
            <p:ph type="sldNum" sz="quarter" idx="12"/>
          </p:nvPr>
        </p:nvSpPr>
        <p:spPr>
          <a:xfrm>
            <a:off x="8251825" y="123825"/>
            <a:ext cx="317500" cy="317500"/>
          </a:xfrm>
          <a:prstGeom prst="rect">
            <a:avLst/>
          </a:prstGeom>
        </p:spPr>
        <p:txBody>
          <a:bodyPr/>
          <a:lstStyle>
            <a:lvl1pPr>
              <a:defRPr/>
            </a:lvl1pPr>
          </a:lstStyle>
          <a:p>
            <a:pPr>
              <a:defRPr/>
            </a:pPr>
            <a:fld id="{129F0739-7A6C-478A-BCFF-027935D919F8}"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949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1" name="Groep 30"/>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5" name="Groep 8"/>
            <p:cNvGrpSpPr/>
            <p:nvPr userDrawn="1"/>
          </p:nvGrpSpPr>
          <p:grpSpPr>
            <a:xfrm>
              <a:off x="182563" y="163513"/>
              <a:ext cx="425450" cy="1447800"/>
              <a:chOff x="182563" y="163513"/>
              <a:chExt cx="425450" cy="1447800"/>
            </a:xfrm>
          </p:grpSpPr>
          <p:sp>
            <p:nvSpPr>
              <p:cNvPr id="11"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34" name="Group 4"/>
          <p:cNvGrpSpPr>
            <a:grpSpLocks noChangeAspect="1"/>
          </p:cNvGrpSpPr>
          <p:nvPr userDrawn="1"/>
        </p:nvGrpSpPr>
        <p:grpSpPr bwMode="auto">
          <a:xfrm>
            <a:off x="1017588" y="182563"/>
            <a:ext cx="1725613" cy="579438"/>
            <a:chOff x="641" y="115"/>
            <a:chExt cx="1087" cy="365"/>
          </a:xfrm>
        </p:grpSpPr>
        <p:sp>
          <p:nvSpPr>
            <p:cNvPr id="35"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5"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6"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267142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259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t>May 13, 2014</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8"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836000"/>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jaar / subtitel</a:t>
            </a:r>
            <a:endParaRPr lang="nl-NL" noProof="1"/>
          </a:p>
        </p:txBody>
      </p:sp>
      <p:sp>
        <p:nvSpPr>
          <p:cNvPr id="4" name="Tijdelijke aanduiding voor datum 3"/>
          <p:cNvSpPr>
            <a:spLocks noGrp="1"/>
          </p:cNvSpPr>
          <p:nvPr>
            <p:ph type="dt" sz="half" idx="10"/>
          </p:nvPr>
        </p:nvSpPr>
        <p:spPr>
          <a:xfrm>
            <a:off x="887100" y="6357009"/>
            <a:ext cx="2133600" cy="365125"/>
          </a:xfrm>
          <a:prstGeom prst="rect">
            <a:avLst/>
          </a:prstGeom>
        </p:spPr>
        <p:txBody>
          <a:bodyPr/>
          <a:lstStyle>
            <a:lvl1pPr>
              <a:defRPr sz="1750" b="1">
                <a:solidFill>
                  <a:schemeClr val="bg1"/>
                </a:solidFill>
              </a:defRPr>
            </a:lvl1pPr>
          </a:lstStyle>
          <a:p>
            <a:r>
              <a:rPr lang="nl-NL" noProof="1" smtClean="0">
                <a:solidFill>
                  <a:srgbClr val="FFFFFF"/>
                </a:solidFill>
              </a:rPr>
              <a:t>May 13, 2014</a:t>
            </a:r>
            <a:endParaRPr lang="nl-NL" noProof="1">
              <a:solidFill>
                <a:srgbClr val="FFFFFF"/>
              </a:solidFill>
            </a:endParaRPr>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9616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1704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368482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191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191278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79590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Deze dia-indeling is zo gemaakt dat zelf een afbeelding kan worden geplaatst.</a:t>
            </a:r>
          </a:p>
          <a:p>
            <a:endParaRPr lang="nl-NL" sz="900" dirty="0" smtClean="0">
              <a:solidFill>
                <a:srgbClr val="000000"/>
              </a:solidFill>
            </a:endParaRPr>
          </a:p>
          <a:p>
            <a:r>
              <a:rPr lang="nl-NL" sz="900" dirty="0" smtClean="0">
                <a:solidFill>
                  <a:srgbClr val="000000"/>
                </a:solidFill>
              </a:rPr>
              <a:t>Klik met de rechtermuisknop in de achtergrond en kies Achtergrond opmaken.</a:t>
            </a:r>
          </a:p>
          <a:p>
            <a:r>
              <a:rPr lang="nl-NL" sz="900" dirty="0" smtClean="0">
                <a:solidFill>
                  <a:srgbClr val="000000"/>
                </a:solidFill>
              </a:rPr>
              <a:t>Klik op Opvulling met figuur of </a:t>
            </a:r>
            <a:r>
              <a:rPr lang="nl-NL" sz="900" dirty="0" err="1" smtClean="0">
                <a:solidFill>
                  <a:srgbClr val="000000"/>
                </a:solidFill>
              </a:rPr>
              <a:t>bitmappatroon</a:t>
            </a:r>
            <a:r>
              <a:rPr lang="nl-NL" sz="900" dirty="0" smtClean="0">
                <a:solidFill>
                  <a:srgbClr val="000000"/>
                </a:solidFill>
              </a:rPr>
              <a:t> en dan op Bestand.</a:t>
            </a:r>
          </a:p>
          <a:p>
            <a:r>
              <a:rPr lang="nl-NL" sz="900" dirty="0" smtClean="0">
                <a:solidFill>
                  <a:srgbClr val="000000"/>
                </a:solidFill>
              </a:rPr>
              <a:t>Kies de afbeelding en klik op Invoegen, daarna op Sluiten.</a:t>
            </a:r>
          </a:p>
          <a:p>
            <a:endParaRPr lang="nl-NL" sz="900" dirty="0" smtClean="0">
              <a:solidFill>
                <a:srgbClr val="000000"/>
              </a:solidFill>
            </a:endParaRPr>
          </a:p>
          <a:p>
            <a:r>
              <a:rPr lang="nl-NL" sz="900" dirty="0" smtClean="0">
                <a:solidFill>
                  <a:srgbClr val="000000"/>
                </a:solidFill>
              </a:rPr>
              <a:t>Klik niet op overal toepassen, omdat dan de achtergrond van alle dia’s wordt aangepast.</a:t>
            </a:r>
          </a:p>
          <a:p>
            <a:r>
              <a:rPr lang="nl-NL" sz="900" dirty="0" smtClean="0">
                <a:solidFill>
                  <a:srgbClr val="000000"/>
                </a:solidFill>
              </a:rPr>
              <a:t>Met </a:t>
            </a:r>
            <a:r>
              <a:rPr lang="nl-NL" sz="900" dirty="0" err="1" smtClean="0">
                <a:solidFill>
                  <a:srgbClr val="000000"/>
                </a:solidFill>
              </a:rPr>
              <a:t>Ctrl</a:t>
            </a:r>
            <a:r>
              <a:rPr lang="nl-NL" sz="900" dirty="0" smtClean="0">
                <a:solidFill>
                  <a:srgbClr val="000000"/>
                </a:solidFill>
              </a:rPr>
              <a:t>+Z kan dit hersteld worden. </a:t>
            </a:r>
          </a:p>
          <a:p>
            <a:endParaRPr lang="nl-NL" sz="900" dirty="0" smtClean="0">
              <a:solidFill>
                <a:srgbClr val="000000"/>
              </a:solidFill>
            </a:endParaRPr>
          </a:p>
          <a:p>
            <a:r>
              <a:rPr lang="nl-NL" sz="900" dirty="0" smtClean="0">
                <a:solidFill>
                  <a:srgbClr val="000000"/>
                </a:solidFill>
              </a:rPr>
              <a:t>Voor het mooiste resultaat is de verhouding 1024 x 768 pixels.  Dit zorgt ervoor dat de foto in de achtergrond scherp wordt, en niet vervormt.</a:t>
            </a:r>
            <a:endParaRPr lang="nl-NL" sz="900" dirty="0">
              <a:solidFill>
                <a:srgbClr val="000000"/>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968699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6663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4889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792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auto">
          <a:xfrm>
            <a:off x="0" y="1588"/>
            <a:ext cx="9144000" cy="6854825"/>
            <a:chOff x="0" y="1"/>
            <a:chExt cx="5760" cy="4318"/>
          </a:xfrm>
        </p:grpSpPr>
        <p:sp>
          <p:nvSpPr>
            <p:cNvPr id="9" name="Rectangle 5"/>
            <p:cNvSpPr>
              <a:spLocks noSelect="1" noChangeArrowheads="1"/>
            </p:cNvSpPr>
            <p:nvPr/>
          </p:nvSpPr>
          <p:spPr bwMode="auto">
            <a:xfrm>
              <a:off x="4" y="1"/>
              <a:ext cx="5756" cy="4318"/>
            </a:xfrm>
            <a:prstGeom prst="rect">
              <a:avLst/>
            </a:prstGeom>
            <a:solidFill>
              <a:srgbClr val="FF0000"/>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0" name="Rectangle 6"/>
            <p:cNvSpPr>
              <a:spLocks noSelect="1" noChangeArrowheads="1"/>
            </p:cNvSpPr>
            <p:nvPr/>
          </p:nvSpPr>
          <p:spPr bwMode="auto">
            <a:xfrm>
              <a:off x="0" y="1"/>
              <a:ext cx="496" cy="43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1" name="Freeform 7"/>
            <p:cNvSpPr>
              <a:spLocks noSelect="1"/>
            </p:cNvSpPr>
            <p:nvPr/>
          </p:nvSpPr>
          <p:spPr bwMode="auto">
            <a:xfrm>
              <a:off x="115" y="747"/>
              <a:ext cx="268" cy="268"/>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2" name="Freeform 8"/>
            <p:cNvSpPr>
              <a:spLocks noSelect="1"/>
            </p:cNvSpPr>
            <p:nvPr/>
          </p:nvSpPr>
          <p:spPr bwMode="auto">
            <a:xfrm>
              <a:off x="115" y="103"/>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3" name="Freeform 9"/>
            <p:cNvSpPr>
              <a:spLocks noSelect="1"/>
            </p:cNvSpPr>
            <p:nvPr/>
          </p:nvSpPr>
          <p:spPr bwMode="auto">
            <a:xfrm>
              <a:off x="115" y="425"/>
              <a:ext cx="268" cy="268"/>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tel 1"/>
          <p:cNvSpPr>
            <a:spLocks noGrp="1"/>
          </p:cNvSpPr>
          <p:nvPr>
            <p:ph type="ctrTitle" hasCustomPrompt="1"/>
          </p:nvPr>
        </p:nvSpPr>
        <p:spPr>
          <a:xfrm>
            <a:off x="981045" y="1758949"/>
            <a:ext cx="7344000" cy="1039967"/>
          </a:xfrm>
        </p:spPr>
        <p:txBody>
          <a:bodyPr anchor="t" anchorCtr="0"/>
          <a:lstStyle>
            <a:lvl1pPr algn="l">
              <a:defRPr sz="5500">
                <a:solidFill>
                  <a:schemeClr val="bg1"/>
                </a:solidFill>
              </a:defRPr>
            </a:lvl1pPr>
          </a:lstStyle>
          <a:p>
            <a:r>
              <a:rPr lang="nl-NL" noProof="1" smtClean="0"/>
              <a:t>Titel</a:t>
            </a:r>
            <a:endParaRPr lang="nl-NL" noProof="1"/>
          </a:p>
        </p:txBody>
      </p:sp>
      <p:sp>
        <p:nvSpPr>
          <p:cNvPr id="3" name="Ondertitel 2"/>
          <p:cNvSpPr>
            <a:spLocks noGrp="1"/>
          </p:cNvSpPr>
          <p:nvPr>
            <p:ph type="subTitle" idx="1" hasCustomPrompt="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Subtitel</a:t>
            </a:r>
            <a:endParaRPr lang="nl-NL" noProof="1"/>
          </a:p>
        </p:txBody>
      </p:sp>
      <p:grpSp>
        <p:nvGrpSpPr>
          <p:cNvPr id="31" name="Group 4"/>
          <p:cNvGrpSpPr>
            <a:grpSpLocks noChangeAspect="1"/>
          </p:cNvGrpSpPr>
          <p:nvPr userDrawn="1"/>
        </p:nvGrpSpPr>
        <p:grpSpPr bwMode="auto">
          <a:xfrm>
            <a:off x="1017588" y="182563"/>
            <a:ext cx="1725613" cy="579438"/>
            <a:chOff x="641" y="115"/>
            <a:chExt cx="1087" cy="365"/>
          </a:xfrm>
        </p:grpSpPr>
        <p:sp>
          <p:nvSpPr>
            <p:cNvPr id="33" name="Freeform 5"/>
            <p:cNvSpPr>
              <a:spLocks noSelect="1" noEditPoints="1"/>
            </p:cNvSpPr>
            <p:nvPr/>
          </p:nvSpPr>
          <p:spPr bwMode="auto">
            <a:xfrm>
              <a:off x="641" y="333"/>
              <a:ext cx="147" cy="144"/>
            </a:xfrm>
            <a:custGeom>
              <a:avLst/>
              <a:gdLst/>
              <a:ahLst/>
              <a:cxnLst>
                <a:cxn ang="0">
                  <a:pos x="95" y="89"/>
                </a:cxn>
                <a:cxn ang="0">
                  <a:pos x="73" y="31"/>
                </a:cxn>
                <a:cxn ang="0">
                  <a:pos x="51" y="89"/>
                </a:cxn>
                <a:cxn ang="0">
                  <a:pos x="95" y="89"/>
                </a:cxn>
                <a:cxn ang="0">
                  <a:pos x="63" y="0"/>
                </a:cxn>
                <a:cxn ang="0">
                  <a:pos x="85" y="0"/>
                </a:cxn>
                <a:cxn ang="0">
                  <a:pos x="147" y="144"/>
                </a:cxn>
                <a:cxn ang="0">
                  <a:pos x="118" y="144"/>
                </a:cxn>
                <a:cxn ang="0">
                  <a:pos x="104" y="111"/>
                </a:cxn>
                <a:cxn ang="0">
                  <a:pos x="42" y="111"/>
                </a:cxn>
                <a:cxn ang="0">
                  <a:pos x="29" y="144"/>
                </a:cxn>
                <a:cxn ang="0">
                  <a:pos x="0" y="144"/>
                </a:cxn>
                <a:cxn ang="0">
                  <a:pos x="63" y="0"/>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6"/>
            <p:cNvSpPr>
              <a:spLocks noSelect="1"/>
            </p:cNvSpPr>
            <p:nvPr/>
          </p:nvSpPr>
          <p:spPr bwMode="auto">
            <a:xfrm>
              <a:off x="801" y="377"/>
              <a:ext cx="151" cy="100"/>
            </a:xfrm>
            <a:custGeom>
              <a:avLst/>
              <a:gdLst/>
              <a:ahLst/>
              <a:cxnLst>
                <a:cxn ang="0">
                  <a:pos x="0" y="18"/>
                </a:cxn>
                <a:cxn ang="0">
                  <a:pos x="165" y="18"/>
                </a:cxn>
                <a:cxn ang="0">
                  <a:pos x="165" y="126"/>
                </a:cxn>
                <a:cxn ang="0">
                  <a:pos x="167" y="126"/>
                </a:cxn>
                <a:cxn ang="0">
                  <a:pos x="380" y="0"/>
                </a:cxn>
                <a:cxn ang="0">
                  <a:pos x="597" y="129"/>
                </a:cxn>
                <a:cxn ang="0">
                  <a:pos x="825" y="0"/>
                </a:cxn>
                <a:cxn ang="0">
                  <a:pos x="1075" y="298"/>
                </a:cxn>
                <a:cxn ang="0">
                  <a:pos x="1075" y="712"/>
                </a:cxn>
                <a:cxn ang="0">
                  <a:pos x="902" y="712"/>
                </a:cxn>
                <a:cxn ang="0">
                  <a:pos x="902" y="318"/>
                </a:cxn>
                <a:cxn ang="0">
                  <a:pos x="773" y="157"/>
                </a:cxn>
                <a:cxn ang="0">
                  <a:pos x="624" y="336"/>
                </a:cxn>
                <a:cxn ang="0">
                  <a:pos x="624" y="712"/>
                </a:cxn>
                <a:cxn ang="0">
                  <a:pos x="451" y="712"/>
                </a:cxn>
                <a:cxn ang="0">
                  <a:pos x="451" y="298"/>
                </a:cxn>
                <a:cxn ang="0">
                  <a:pos x="332" y="157"/>
                </a:cxn>
                <a:cxn ang="0">
                  <a:pos x="173" y="333"/>
                </a:cxn>
                <a:cxn ang="0">
                  <a:pos x="173" y="712"/>
                </a:cxn>
                <a:cxn ang="0">
                  <a:pos x="0" y="712"/>
                </a:cxn>
                <a:cxn ang="0">
                  <a:pos x="0" y="18"/>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7"/>
            <p:cNvSpPr>
              <a:spLocks noSelect="1"/>
            </p:cNvSpPr>
            <p:nvPr/>
          </p:nvSpPr>
          <p:spPr bwMode="auto">
            <a:xfrm>
              <a:off x="970" y="377"/>
              <a:ext cx="80" cy="103"/>
            </a:xfrm>
            <a:custGeom>
              <a:avLst/>
              <a:gdLst/>
              <a:ahLst/>
              <a:cxnLst>
                <a:cxn ang="0">
                  <a:pos x="432" y="210"/>
                </a:cxn>
                <a:cxn ang="0">
                  <a:pos x="296" y="139"/>
                </a:cxn>
                <a:cxn ang="0">
                  <a:pos x="195" y="213"/>
                </a:cxn>
                <a:cxn ang="0">
                  <a:pos x="569" y="506"/>
                </a:cxn>
                <a:cxn ang="0">
                  <a:pos x="270" y="729"/>
                </a:cxn>
                <a:cxn ang="0">
                  <a:pos x="0" y="622"/>
                </a:cxn>
                <a:cxn ang="0">
                  <a:pos x="115" y="514"/>
                </a:cxn>
                <a:cxn ang="0">
                  <a:pos x="280" y="599"/>
                </a:cxn>
                <a:cxn ang="0">
                  <a:pos x="396" y="519"/>
                </a:cxn>
                <a:cxn ang="0">
                  <a:pos x="21" y="225"/>
                </a:cxn>
                <a:cxn ang="0">
                  <a:pos x="300" y="0"/>
                </a:cxn>
                <a:cxn ang="0">
                  <a:pos x="548" y="106"/>
                </a:cxn>
                <a:cxn ang="0">
                  <a:pos x="432" y="210"/>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 name="Freeform 8"/>
            <p:cNvSpPr>
              <a:spLocks noSelect="1"/>
            </p:cNvSpPr>
            <p:nvPr/>
          </p:nvSpPr>
          <p:spPr bwMode="auto">
            <a:xfrm>
              <a:off x="1058" y="351"/>
              <a:ext cx="71" cy="129"/>
            </a:xfrm>
            <a:custGeom>
              <a:avLst/>
              <a:gdLst/>
              <a:ahLst/>
              <a:cxnLst>
                <a:cxn ang="0">
                  <a:pos x="0" y="348"/>
                </a:cxn>
                <a:cxn ang="0">
                  <a:pos x="0" y="201"/>
                </a:cxn>
                <a:cxn ang="0">
                  <a:pos x="143" y="201"/>
                </a:cxn>
                <a:cxn ang="0">
                  <a:pos x="143" y="0"/>
                </a:cxn>
                <a:cxn ang="0">
                  <a:pos x="317" y="0"/>
                </a:cxn>
                <a:cxn ang="0">
                  <a:pos x="317" y="201"/>
                </a:cxn>
                <a:cxn ang="0">
                  <a:pos x="507" y="201"/>
                </a:cxn>
                <a:cxn ang="0">
                  <a:pos x="507" y="348"/>
                </a:cxn>
                <a:cxn ang="0">
                  <a:pos x="317" y="348"/>
                </a:cxn>
                <a:cxn ang="0">
                  <a:pos x="317" y="652"/>
                </a:cxn>
                <a:cxn ang="0">
                  <a:pos x="413" y="765"/>
                </a:cxn>
                <a:cxn ang="0">
                  <a:pos x="507" y="743"/>
                </a:cxn>
                <a:cxn ang="0">
                  <a:pos x="507" y="889"/>
                </a:cxn>
                <a:cxn ang="0">
                  <a:pos x="370" y="912"/>
                </a:cxn>
                <a:cxn ang="0">
                  <a:pos x="143" y="666"/>
                </a:cxn>
                <a:cxn ang="0">
                  <a:pos x="143" y="348"/>
                </a:cxn>
                <a:cxn ang="0">
                  <a:pos x="0" y="348"/>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 name="Freeform 9"/>
            <p:cNvSpPr>
              <a:spLocks noSelect="1" noEditPoints="1"/>
            </p:cNvSpPr>
            <p:nvPr/>
          </p:nvSpPr>
          <p:spPr bwMode="auto">
            <a:xfrm>
              <a:off x="1143" y="377"/>
              <a:ext cx="99" cy="103"/>
            </a:xfrm>
            <a:custGeom>
              <a:avLst/>
              <a:gdLst/>
              <a:ahLst/>
              <a:cxnLst>
                <a:cxn ang="0">
                  <a:pos x="529" y="295"/>
                </a:cxn>
                <a:cxn ang="0">
                  <a:pos x="352" y="131"/>
                </a:cxn>
                <a:cxn ang="0">
                  <a:pos x="173" y="295"/>
                </a:cxn>
                <a:cxn ang="0">
                  <a:pos x="529" y="295"/>
                </a:cxn>
                <a:cxn ang="0">
                  <a:pos x="173" y="426"/>
                </a:cxn>
                <a:cxn ang="0">
                  <a:pos x="360" y="590"/>
                </a:cxn>
                <a:cxn ang="0">
                  <a:pos x="546" y="496"/>
                </a:cxn>
                <a:cxn ang="0">
                  <a:pos x="671" y="590"/>
                </a:cxn>
                <a:cxn ang="0">
                  <a:pos x="377" y="729"/>
                </a:cxn>
                <a:cxn ang="0">
                  <a:pos x="0" y="365"/>
                </a:cxn>
                <a:cxn ang="0">
                  <a:pos x="377" y="0"/>
                </a:cxn>
                <a:cxn ang="0">
                  <a:pos x="702" y="378"/>
                </a:cxn>
                <a:cxn ang="0">
                  <a:pos x="702" y="426"/>
                </a:cxn>
                <a:cxn ang="0">
                  <a:pos x="173" y="426"/>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 name="Freeform 10"/>
            <p:cNvSpPr>
              <a:spLocks noSelect="1"/>
            </p:cNvSpPr>
            <p:nvPr/>
          </p:nvSpPr>
          <p:spPr bwMode="auto">
            <a:xfrm>
              <a:off x="1265" y="377"/>
              <a:ext cx="62" cy="100"/>
            </a:xfrm>
            <a:custGeom>
              <a:avLst/>
              <a:gdLst/>
              <a:ahLst/>
              <a:cxnLst>
                <a:cxn ang="0">
                  <a:pos x="0" y="18"/>
                </a:cxn>
                <a:cxn ang="0">
                  <a:pos x="174" y="18"/>
                </a:cxn>
                <a:cxn ang="0">
                  <a:pos x="174" y="128"/>
                </a:cxn>
                <a:cxn ang="0">
                  <a:pos x="177" y="128"/>
                </a:cxn>
                <a:cxn ang="0">
                  <a:pos x="382" y="0"/>
                </a:cxn>
                <a:cxn ang="0">
                  <a:pos x="444" y="11"/>
                </a:cxn>
                <a:cxn ang="0">
                  <a:pos x="444" y="178"/>
                </a:cxn>
                <a:cxn ang="0">
                  <a:pos x="360" y="165"/>
                </a:cxn>
                <a:cxn ang="0">
                  <a:pos x="174" y="340"/>
                </a:cxn>
                <a:cxn ang="0">
                  <a:pos x="174" y="712"/>
                </a:cxn>
                <a:cxn ang="0">
                  <a:pos x="0" y="712"/>
                </a:cxn>
                <a:cxn ang="0">
                  <a:pos x="0" y="18"/>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 name="Freeform 11"/>
            <p:cNvSpPr>
              <a:spLocks noSelect="1" noEditPoints="1"/>
            </p:cNvSpPr>
            <p:nvPr/>
          </p:nvSpPr>
          <p:spPr bwMode="auto">
            <a:xfrm>
              <a:off x="1336" y="323"/>
              <a:ext cx="105" cy="157"/>
            </a:xfrm>
            <a:custGeom>
              <a:avLst/>
              <a:gdLst/>
              <a:ahLst/>
              <a:cxnLst>
                <a:cxn ang="0">
                  <a:pos x="377" y="954"/>
                </a:cxn>
                <a:cxn ang="0">
                  <a:pos x="581" y="746"/>
                </a:cxn>
                <a:cxn ang="0">
                  <a:pos x="377" y="538"/>
                </a:cxn>
                <a:cxn ang="0">
                  <a:pos x="173" y="746"/>
                </a:cxn>
                <a:cxn ang="0">
                  <a:pos x="377" y="954"/>
                </a:cxn>
                <a:cxn ang="0">
                  <a:pos x="584" y="989"/>
                </a:cxn>
                <a:cxn ang="0">
                  <a:pos x="581" y="989"/>
                </a:cxn>
                <a:cxn ang="0">
                  <a:pos x="342" y="1110"/>
                </a:cxn>
                <a:cxn ang="0">
                  <a:pos x="0" y="746"/>
                </a:cxn>
                <a:cxn ang="0">
                  <a:pos x="335" y="381"/>
                </a:cxn>
                <a:cxn ang="0">
                  <a:pos x="571" y="487"/>
                </a:cxn>
                <a:cxn ang="0">
                  <a:pos x="575" y="487"/>
                </a:cxn>
                <a:cxn ang="0">
                  <a:pos x="575" y="0"/>
                </a:cxn>
                <a:cxn ang="0">
                  <a:pos x="749" y="0"/>
                </a:cxn>
                <a:cxn ang="0">
                  <a:pos x="749" y="1093"/>
                </a:cxn>
                <a:cxn ang="0">
                  <a:pos x="584" y="1093"/>
                </a:cxn>
                <a:cxn ang="0">
                  <a:pos x="584" y="989"/>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 name="Freeform 12"/>
            <p:cNvSpPr>
              <a:spLocks noSelect="1" noEditPoints="1"/>
            </p:cNvSpPr>
            <p:nvPr/>
          </p:nvSpPr>
          <p:spPr bwMode="auto">
            <a:xfrm>
              <a:off x="1462" y="377"/>
              <a:ext cx="90" cy="103"/>
            </a:xfrm>
            <a:custGeom>
              <a:avLst/>
              <a:gdLst/>
              <a:ahLst/>
              <a:cxnLst>
                <a:cxn ang="0">
                  <a:pos x="470" y="401"/>
                </a:cxn>
                <a:cxn ang="0">
                  <a:pos x="434" y="401"/>
                </a:cxn>
                <a:cxn ang="0">
                  <a:pos x="173" y="508"/>
                </a:cxn>
                <a:cxn ang="0">
                  <a:pos x="295" y="599"/>
                </a:cxn>
                <a:cxn ang="0">
                  <a:pos x="470" y="440"/>
                </a:cxn>
                <a:cxn ang="0">
                  <a:pos x="470" y="401"/>
                </a:cxn>
                <a:cxn ang="0">
                  <a:pos x="480" y="616"/>
                </a:cxn>
                <a:cxn ang="0">
                  <a:pos x="476" y="616"/>
                </a:cxn>
                <a:cxn ang="0">
                  <a:pos x="253" y="729"/>
                </a:cxn>
                <a:cxn ang="0">
                  <a:pos x="0" y="521"/>
                </a:cxn>
                <a:cxn ang="0">
                  <a:pos x="437" y="279"/>
                </a:cxn>
                <a:cxn ang="0">
                  <a:pos x="480" y="279"/>
                </a:cxn>
                <a:cxn ang="0">
                  <a:pos x="480" y="261"/>
                </a:cxn>
                <a:cxn ang="0">
                  <a:pos x="321" y="131"/>
                </a:cxn>
                <a:cxn ang="0">
                  <a:pos x="136" y="203"/>
                </a:cxn>
                <a:cxn ang="0">
                  <a:pos x="45" y="112"/>
                </a:cxn>
                <a:cxn ang="0">
                  <a:pos x="340" y="0"/>
                </a:cxn>
                <a:cxn ang="0">
                  <a:pos x="636" y="313"/>
                </a:cxn>
                <a:cxn ang="0">
                  <a:pos x="636" y="712"/>
                </a:cxn>
                <a:cxn ang="0">
                  <a:pos x="480" y="712"/>
                </a:cxn>
                <a:cxn ang="0">
                  <a:pos x="480" y="616"/>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 name="Freeform 13"/>
            <p:cNvSpPr>
              <a:spLocks noSelect="1"/>
            </p:cNvSpPr>
            <p:nvPr/>
          </p:nvSpPr>
          <p:spPr bwMode="auto">
            <a:xfrm>
              <a:off x="1577" y="377"/>
              <a:ext cx="151" cy="100"/>
            </a:xfrm>
            <a:custGeom>
              <a:avLst/>
              <a:gdLst/>
              <a:ahLst/>
              <a:cxnLst>
                <a:cxn ang="0">
                  <a:pos x="0" y="18"/>
                </a:cxn>
                <a:cxn ang="0">
                  <a:pos x="165" y="18"/>
                </a:cxn>
                <a:cxn ang="0">
                  <a:pos x="165" y="126"/>
                </a:cxn>
                <a:cxn ang="0">
                  <a:pos x="168" y="126"/>
                </a:cxn>
                <a:cxn ang="0">
                  <a:pos x="381" y="0"/>
                </a:cxn>
                <a:cxn ang="0">
                  <a:pos x="598" y="129"/>
                </a:cxn>
                <a:cxn ang="0">
                  <a:pos x="826" y="0"/>
                </a:cxn>
                <a:cxn ang="0">
                  <a:pos x="1076" y="298"/>
                </a:cxn>
                <a:cxn ang="0">
                  <a:pos x="1076" y="712"/>
                </a:cxn>
                <a:cxn ang="0">
                  <a:pos x="903" y="712"/>
                </a:cxn>
                <a:cxn ang="0">
                  <a:pos x="903" y="318"/>
                </a:cxn>
                <a:cxn ang="0">
                  <a:pos x="774" y="157"/>
                </a:cxn>
                <a:cxn ang="0">
                  <a:pos x="625" y="336"/>
                </a:cxn>
                <a:cxn ang="0">
                  <a:pos x="625" y="712"/>
                </a:cxn>
                <a:cxn ang="0">
                  <a:pos x="452" y="712"/>
                </a:cxn>
                <a:cxn ang="0">
                  <a:pos x="452" y="298"/>
                </a:cxn>
                <a:cxn ang="0">
                  <a:pos x="333" y="157"/>
                </a:cxn>
                <a:cxn ang="0">
                  <a:pos x="174" y="333"/>
                </a:cxn>
                <a:cxn ang="0">
                  <a:pos x="174" y="712"/>
                </a:cxn>
                <a:cxn ang="0">
                  <a:pos x="0" y="712"/>
                </a:cxn>
                <a:cxn ang="0">
                  <a:pos x="0" y="18"/>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 name="Freeform 14"/>
            <p:cNvSpPr>
              <a:spLocks noSelect="1"/>
            </p:cNvSpPr>
            <p:nvPr/>
          </p:nvSpPr>
          <p:spPr bwMode="auto">
            <a:xfrm>
              <a:off x="650" y="115"/>
              <a:ext cx="135" cy="152"/>
            </a:xfrm>
            <a:custGeom>
              <a:avLst/>
              <a:gdLst/>
              <a:ahLst/>
              <a:cxnLst>
                <a:cxn ang="0">
                  <a:pos x="964"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4" y="452"/>
                </a:cxn>
                <a:cxn ang="0">
                  <a:pos x="964" y="975"/>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 name="Freeform 15"/>
            <p:cNvSpPr>
              <a:spLocks noSelect="1" noEditPoints="1"/>
            </p:cNvSpPr>
            <p:nvPr/>
          </p:nvSpPr>
          <p:spPr bwMode="auto">
            <a:xfrm>
              <a:off x="972" y="119"/>
              <a:ext cx="130" cy="144"/>
            </a:xfrm>
            <a:custGeom>
              <a:avLst/>
              <a:gdLst/>
              <a:ahLst/>
              <a:cxnLst>
                <a:cxn ang="0">
                  <a:pos x="318" y="859"/>
                </a:cxn>
                <a:cxn ang="0">
                  <a:pos x="733" y="512"/>
                </a:cxn>
                <a:cxn ang="0">
                  <a:pos x="348" y="165"/>
                </a:cxn>
                <a:cxn ang="0">
                  <a:pos x="182" y="165"/>
                </a:cxn>
                <a:cxn ang="0">
                  <a:pos x="182" y="859"/>
                </a:cxn>
                <a:cxn ang="0">
                  <a:pos x="318" y="859"/>
                </a:cxn>
                <a:cxn ang="0">
                  <a:pos x="0" y="0"/>
                </a:cxn>
                <a:cxn ang="0">
                  <a:pos x="403" y="0"/>
                </a:cxn>
                <a:cxn ang="0">
                  <a:pos x="924" y="512"/>
                </a:cxn>
                <a:cxn ang="0">
                  <a:pos x="381" y="1024"/>
                </a:cxn>
                <a:cxn ang="0">
                  <a:pos x="0" y="1024"/>
                </a:cxn>
                <a:cxn ang="0">
                  <a:pos x="0" y="0"/>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 name="Freeform 16"/>
            <p:cNvSpPr>
              <a:spLocks noSelect="1"/>
            </p:cNvSpPr>
            <p:nvPr/>
          </p:nvSpPr>
          <p:spPr bwMode="auto">
            <a:xfrm>
              <a:off x="808" y="115"/>
              <a:ext cx="136" cy="152"/>
            </a:xfrm>
            <a:custGeom>
              <a:avLst/>
              <a:gdLst/>
              <a:ahLst/>
              <a:cxnLst>
                <a:cxn ang="0">
                  <a:pos x="965" y="975"/>
                </a:cxn>
                <a:cxn ang="0">
                  <a:pos x="541" y="1076"/>
                </a:cxn>
                <a:cxn ang="0">
                  <a:pos x="0" y="543"/>
                </a:cxn>
                <a:cxn ang="0">
                  <a:pos x="541" y="0"/>
                </a:cxn>
                <a:cxn ang="0">
                  <a:pos x="944" y="129"/>
                </a:cxn>
                <a:cxn ang="0">
                  <a:pos x="810" y="265"/>
                </a:cxn>
                <a:cxn ang="0">
                  <a:pos x="542" y="165"/>
                </a:cxn>
                <a:cxn ang="0">
                  <a:pos x="191" y="531"/>
                </a:cxn>
                <a:cxn ang="0">
                  <a:pos x="542" y="911"/>
                </a:cxn>
                <a:cxn ang="0">
                  <a:pos x="782" y="858"/>
                </a:cxn>
                <a:cxn ang="0">
                  <a:pos x="782" y="616"/>
                </a:cxn>
                <a:cxn ang="0">
                  <a:pos x="573" y="616"/>
                </a:cxn>
                <a:cxn ang="0">
                  <a:pos x="573" y="452"/>
                </a:cxn>
                <a:cxn ang="0">
                  <a:pos x="965" y="452"/>
                </a:cxn>
                <a:cxn ang="0">
                  <a:pos x="965" y="975"/>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823A379C-31D2-448F-9801-30DAEF969646}"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4802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47800" y="2633663"/>
            <a:ext cx="3484563"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a:ln/>
        </p:spPr>
        <p:txBody>
          <a:bodyPr/>
          <a:lstStyle>
            <a:lvl1pPr>
              <a:defRPr/>
            </a:lvl1pPr>
          </a:lstStyle>
          <a:p>
            <a:pPr>
              <a:defRPr/>
            </a:pPr>
            <a:r>
              <a:rPr lang="nl-NL" smtClean="0">
                <a:solidFill>
                  <a:srgbClr val="000000"/>
                </a:solidFill>
              </a:rPr>
              <a:t>May 13, 2014</a:t>
            </a:r>
            <a:endParaRPr lang="nl-NL">
              <a:solidFill>
                <a:srgbClr val="000000"/>
              </a:solidFill>
            </a:endParaRPr>
          </a:p>
        </p:txBody>
      </p:sp>
      <p:sp>
        <p:nvSpPr>
          <p:cNvPr id="6" name="Rectangle 10"/>
          <p:cNvSpPr>
            <a:spLocks noGrp="1" noChangeArrowheads="1"/>
          </p:cNvSpPr>
          <p:nvPr>
            <p:ph type="ftr" sz="quarter" idx="11"/>
          </p:nvPr>
        </p:nvSpPr>
        <p:spPr>
          <a:xfrm>
            <a:off x="2590800" y="114300"/>
            <a:ext cx="5486400" cy="317500"/>
          </a:xfrm>
          <a:prstGeom prst="rect">
            <a:avLst/>
          </a:prstGeom>
          <a:ln/>
        </p:spPr>
        <p:txBody>
          <a:bodyPr/>
          <a:lstStyle>
            <a:lvl1pPr>
              <a:defRPr/>
            </a:lvl1pPr>
          </a:lstStyle>
          <a:p>
            <a:pPr>
              <a:defRPr/>
            </a:pPr>
            <a:endParaRPr lang="nl-NL">
              <a:solidFill>
                <a:srgbClr val="000000"/>
              </a:solidFill>
            </a:endParaRPr>
          </a:p>
        </p:txBody>
      </p:sp>
      <p:sp>
        <p:nvSpPr>
          <p:cNvPr id="7" name="Rectangle 11"/>
          <p:cNvSpPr>
            <a:spLocks noGrp="1" noChangeArrowheads="1"/>
          </p:cNvSpPr>
          <p:nvPr>
            <p:ph type="sldNum" sz="quarter" idx="12"/>
          </p:nvPr>
        </p:nvSpPr>
        <p:spPr>
          <a:xfrm>
            <a:off x="8251825" y="123825"/>
            <a:ext cx="317500" cy="317500"/>
          </a:xfrm>
          <a:prstGeom prst="rect">
            <a:avLst/>
          </a:prstGeom>
          <a:ln/>
        </p:spPr>
        <p:txBody>
          <a:bodyPr/>
          <a:lstStyle>
            <a:lvl1pPr>
              <a:defRPr/>
            </a:lvl1pPr>
          </a:lstStyle>
          <a:p>
            <a:pPr>
              <a:defRPr/>
            </a:pPr>
            <a:fld id="{03C1AE60-ECE3-4D49-A2ED-04ED914AB57A}"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6703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5084763" y="2633663"/>
            <a:ext cx="3484562" cy="1806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5084763" y="4592638"/>
            <a:ext cx="3484562" cy="1808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9"/>
          <p:cNvSpPr>
            <a:spLocks noGrp="1" noChangeArrowheads="1"/>
          </p:cNvSpPr>
          <p:nvPr>
            <p:ph type="dt" sz="half" idx="10"/>
          </p:nvPr>
        </p:nvSpPr>
        <p:spPr>
          <a:xfrm>
            <a:off x="381000" y="147638"/>
            <a:ext cx="1219200" cy="319087"/>
          </a:xfrm>
          <a:prstGeom prst="rect">
            <a:avLst/>
          </a:prstGeom>
        </p:spPr>
        <p:txBody>
          <a:bodyPr/>
          <a:lstStyle>
            <a:lvl1pPr>
              <a:defRPr/>
            </a:lvl1pPr>
          </a:lstStyle>
          <a:p>
            <a:pPr>
              <a:defRPr/>
            </a:pPr>
            <a:r>
              <a:rPr lang="nl-NL">
                <a:solidFill>
                  <a:srgbClr val="000000"/>
                </a:solidFill>
              </a:rPr>
              <a:t>December 2, 2011</a:t>
            </a:r>
          </a:p>
        </p:txBody>
      </p:sp>
      <p:sp>
        <p:nvSpPr>
          <p:cNvPr id="7" name="Rectangle 10"/>
          <p:cNvSpPr>
            <a:spLocks noGrp="1" noChangeArrowheads="1"/>
          </p:cNvSpPr>
          <p:nvPr>
            <p:ph type="ftr" sz="quarter" idx="11"/>
          </p:nvPr>
        </p:nvSpPr>
        <p:spPr>
          <a:xfrm>
            <a:off x="2590800" y="114300"/>
            <a:ext cx="5486400" cy="317500"/>
          </a:xfrm>
          <a:prstGeom prst="rect">
            <a:avLst/>
          </a:prstGeom>
        </p:spPr>
        <p:txBody>
          <a:bodyPr/>
          <a:lstStyle>
            <a:lvl1pPr>
              <a:defRPr/>
            </a:lvl1pPr>
          </a:lstStyle>
          <a:p>
            <a:pPr>
              <a:defRPr/>
            </a:pPr>
            <a:endParaRPr lang="nl-NL">
              <a:solidFill>
                <a:srgbClr val="000000"/>
              </a:solidFill>
            </a:endParaRPr>
          </a:p>
        </p:txBody>
      </p:sp>
      <p:sp>
        <p:nvSpPr>
          <p:cNvPr id="8" name="Rectangle 11"/>
          <p:cNvSpPr>
            <a:spLocks noGrp="1" noChangeArrowheads="1"/>
          </p:cNvSpPr>
          <p:nvPr>
            <p:ph type="sldNum" sz="quarter" idx="12"/>
          </p:nvPr>
        </p:nvSpPr>
        <p:spPr>
          <a:xfrm>
            <a:off x="8251825" y="123825"/>
            <a:ext cx="317500" cy="317500"/>
          </a:xfrm>
          <a:prstGeom prst="rect">
            <a:avLst/>
          </a:prstGeom>
        </p:spPr>
        <p:txBody>
          <a:bodyPr/>
          <a:lstStyle>
            <a:lvl1pPr>
              <a:defRPr/>
            </a:lvl1pPr>
          </a:lstStyle>
          <a:p>
            <a:pPr>
              <a:defRPr/>
            </a:pPr>
            <a:fld id="{129F0739-7A6C-478A-BCFF-027935D919F8}" type="slidenum">
              <a:rPr lang="nl-NL">
                <a:solidFill>
                  <a:srgbClr val="000000"/>
                </a:solidFill>
              </a:rPr>
              <a:pPr>
                <a:defRPr/>
              </a:pPr>
              <a:t>‹Nr.›</a:t>
            </a:fld>
            <a:endParaRPr lang="nl-NL" sz="1400">
              <a:solidFill>
                <a:srgbClr val="000000"/>
              </a:solidFill>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7545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8626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5676511"/>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4048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6213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6468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4261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399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820800" y="2124000"/>
            <a:ext cx="3268800" cy="4248000"/>
          </a:xfrm>
        </p:spPr>
        <p:txBody>
          <a:bodyPr/>
          <a:lstStyle>
            <a:lvl1pPr marL="0" indent="0">
              <a:buNone/>
              <a:defRPr b="0" baseline="0"/>
            </a:lvl1pPr>
          </a:lstStyle>
          <a:p>
            <a:r>
              <a:rPr lang="nl-NL" dirty="0" smtClean="0"/>
              <a:t>Afbeelding formaat: 367 x 476 pixels.</a:t>
            </a:r>
            <a:endParaRPr lang="nl-NL"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0653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2821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1319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9456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1939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0211" b="18675"/>
          <a:stretch>
            <a:fillRect/>
          </a:stretch>
        </p:blipFill>
        <p:spPr bwMode="auto">
          <a:xfrm>
            <a:off x="3676650" y="0"/>
            <a:ext cx="5467350" cy="5576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7"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5"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4289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Breaker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3"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5074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457200" y="1447800"/>
            <a:ext cx="8231188"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4" name="Footer Placeholder 3"/>
          <p:cNvSpPr>
            <a:spLocks noGrp="1"/>
          </p:cNvSpPr>
          <p:nvPr>
            <p:ph type="ftr" sz="quarter" idx="12"/>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1059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3"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6601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ogo only">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582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66800" y="2124000"/>
            <a:ext cx="5720400" cy="3812400"/>
          </a:xfrm>
        </p:spPr>
        <p:txBody>
          <a:bodyPr/>
          <a:lstStyle>
            <a:lvl1pPr marL="0" indent="0">
              <a:buNone/>
              <a:defRPr b="0" baseline="0"/>
            </a:lvl1pPr>
          </a:lstStyle>
          <a:p>
            <a:r>
              <a:rPr lang="nl-NL" dirty="0" smtClean="0"/>
              <a:t>Afbeelding formaat: 641 x 427 pixels.</a:t>
            </a:r>
            <a:endParaRPr lang="nl-NL"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TextBox 7"/>
          <p:cNvSpPr txBox="1">
            <a:spLocks noChangeArrowheads="1"/>
          </p:cNvSpPr>
          <p:nvPr userDrawn="1"/>
        </p:nvSpPr>
        <p:spPr bwMode="auto">
          <a:xfrm>
            <a:off x="381000" y="6324600"/>
            <a:ext cx="457200" cy="246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0EC87169-CABF-4151-9136-2389451FE7CE}" type="slidenum">
              <a:rPr lang="en-US" sz="1000" smtClean="0">
                <a:solidFill>
                  <a:srgbClr val="7F7F7F"/>
                </a:solidFill>
              </a:rPr>
              <a:pPr defTabSz="457200" eaLnBrk="1" fontAlgn="base" hangingPunct="1">
                <a:spcBef>
                  <a:spcPct val="0"/>
                </a:spcBef>
                <a:spcAft>
                  <a:spcPct val="0"/>
                </a:spcAft>
                <a:defRPr/>
              </a:pPr>
              <a:t>‹Nr.›</a:t>
            </a:fld>
            <a:endParaRPr lang="en-US" sz="1000" smtClean="0">
              <a:solidFill>
                <a:srgbClr val="7F7F7F"/>
              </a:solidFill>
            </a:endParaRPr>
          </a:p>
        </p:txBody>
      </p:sp>
      <p:sp>
        <p:nvSpPr>
          <p:cNvPr id="3"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409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93129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786637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baseline="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809034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baseline="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8704584"/>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endParaRPr lang="en-GB"/>
          </a:p>
        </p:txBody>
      </p:sp>
      <p:sp>
        <p:nvSpPr>
          <p:cNvPr id="6" name="Footer Placeholder 5"/>
          <p:cNvSpPr>
            <a:spLocks noGrp="1"/>
          </p:cNvSpPr>
          <p:nvPr>
            <p:ph type="ftr" sz="quarter" idx="11"/>
          </p:nvPr>
        </p:nvSpPr>
        <p:spPr/>
        <p:txBody>
          <a:bodyPr/>
          <a:lstStyle>
            <a:lvl1pPr defTabSz="914400" eaLnBrk="0" hangingPunct="0">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lnSpc>
                <a:spcPct val="100000"/>
              </a:lnSpc>
              <a:defRPr sz="1800">
                <a:solidFill>
                  <a:srgbClr val="262626"/>
                </a:solidFill>
                <a:latin typeface="Arial" pitchFamily="34" charset="0"/>
                <a:ea typeface="ＭＳ Ｐゴシック" pitchFamily="34" charset="-128"/>
              </a:defRPr>
            </a:lvl1pPr>
          </a:lstStyle>
          <a:p>
            <a:pPr fontAlgn="base">
              <a:spcBef>
                <a:spcPct val="0"/>
              </a:spcBef>
              <a:spcAft>
                <a:spcPct val="0"/>
              </a:spcAft>
              <a:defRPr/>
            </a:pPr>
            <a:fld id="{7B563C32-F2AC-4426-955D-9480B376D880}"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64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met ruimte voor eigen foto">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6078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4387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4749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942110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hasCustomPrompt="1"/>
          </p:nvPr>
        </p:nvSpPr>
        <p:spPr>
          <a:xfrm>
            <a:off x="792000" y="0"/>
            <a:ext cx="4950000" cy="6858000"/>
          </a:xfrm>
        </p:spPr>
        <p:txBody>
          <a:bodyPr/>
          <a:lstStyle>
            <a:lvl1pPr marL="0" indent="0">
              <a:buNone/>
              <a:defRPr b="0" baseline="0"/>
            </a:lvl1pPr>
          </a:lstStyle>
          <a:p>
            <a:r>
              <a:rPr lang="nl-NL" dirty="0" smtClean="0"/>
              <a:t>Afbeelding formaat: 367 x 476 pixels.</a:t>
            </a:r>
            <a:endParaRPr lang="nl-NL"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3696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4041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1345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5086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1574667"/>
      </p:ext>
    </p:extLst>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1350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4960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16707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447800" y="2633663"/>
            <a:ext cx="3484563"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4763" y="2633663"/>
            <a:ext cx="3484562" cy="3767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9"/>
          <p:cNvSpPr>
            <a:spLocks noGrp="1" noChangeArrowheads="1"/>
          </p:cNvSpPr>
          <p:nvPr>
            <p:ph type="dt" sz="half" idx="10"/>
          </p:nvPr>
        </p:nvSpPr>
        <p:spPr>
          <a:xfrm>
            <a:off x="381000" y="147638"/>
            <a:ext cx="1219200" cy="319087"/>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6" name="Rectangle 10"/>
          <p:cNvSpPr>
            <a:spLocks noGrp="1" noChangeArrowheads="1"/>
          </p:cNvSpPr>
          <p:nvPr>
            <p:ph type="ftr" sz="quarter" idx="11"/>
          </p:nvPr>
        </p:nvSpPr>
        <p:spPr>
          <a:xfrm>
            <a:off x="2590800" y="114300"/>
            <a:ext cx="54864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7" name="Rectangle 11"/>
          <p:cNvSpPr>
            <a:spLocks noGrp="1" noChangeArrowheads="1"/>
          </p:cNvSpPr>
          <p:nvPr>
            <p:ph type="sldNum" sz="quarter" idx="12"/>
          </p:nvPr>
        </p:nvSpPr>
        <p:spPr>
          <a:xfrm>
            <a:off x="8251825" y="123825"/>
            <a:ext cx="3175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fld id="{50D5B8A7-DB30-4D72-819C-BD7BD55C7A20}" type="slidenum">
              <a:rPr lang="nl-NL"/>
              <a:pPr>
                <a:defRPr/>
              </a:pPr>
              <a:t>‹Nr.›</a:t>
            </a:fld>
            <a:endParaRPr lang="nl-NL" sz="1400">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0845659"/>
      </p:ext>
    </p:extLst>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1447800" y="1333500"/>
            <a:ext cx="7112000" cy="9525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1447800" y="2633663"/>
            <a:ext cx="3484563" cy="3767137"/>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5084763" y="2633663"/>
            <a:ext cx="3484562" cy="1806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5084763" y="4592638"/>
            <a:ext cx="3484562" cy="1808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9"/>
          <p:cNvSpPr>
            <a:spLocks noGrp="1" noChangeArrowheads="1"/>
          </p:cNvSpPr>
          <p:nvPr>
            <p:ph type="dt" sz="half" idx="10"/>
          </p:nvPr>
        </p:nvSpPr>
        <p:spPr>
          <a:xfrm>
            <a:off x="381000" y="147638"/>
            <a:ext cx="1219200" cy="319087"/>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7" name="Rectangle 10"/>
          <p:cNvSpPr>
            <a:spLocks noGrp="1" noChangeArrowheads="1"/>
          </p:cNvSpPr>
          <p:nvPr>
            <p:ph type="ftr" sz="quarter" idx="11"/>
          </p:nvPr>
        </p:nvSpPr>
        <p:spPr>
          <a:xfrm>
            <a:off x="2590800" y="114300"/>
            <a:ext cx="54864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endParaRPr lang="nl-NL"/>
          </a:p>
        </p:txBody>
      </p:sp>
      <p:sp>
        <p:nvSpPr>
          <p:cNvPr id="8" name="Rectangle 11"/>
          <p:cNvSpPr>
            <a:spLocks noGrp="1" noChangeArrowheads="1"/>
          </p:cNvSpPr>
          <p:nvPr>
            <p:ph type="sldNum" sz="quarter" idx="12"/>
          </p:nvPr>
        </p:nvSpPr>
        <p:spPr>
          <a:xfrm>
            <a:off x="8251825" y="123825"/>
            <a:ext cx="317500" cy="317500"/>
          </a:xfrm>
          <a:prstGeom prst="rect">
            <a:avLst/>
          </a:prstGeom>
        </p:spPr>
        <p:txBody>
          <a:bodyPr/>
          <a:lstStyle>
            <a:lvl1pPr eaLnBrk="1" fontAlgn="auto" hangingPunct="1">
              <a:lnSpc>
                <a:spcPct val="100000"/>
              </a:lnSpc>
              <a:spcBef>
                <a:spcPts val="0"/>
              </a:spcBef>
              <a:spcAft>
                <a:spcPts val="0"/>
              </a:spcAft>
              <a:defRPr sz="1800">
                <a:solidFill>
                  <a:srgbClr val="000000"/>
                </a:solidFill>
                <a:latin typeface="Corbel"/>
              </a:defRPr>
            </a:lvl1pPr>
          </a:lstStyle>
          <a:p>
            <a:pPr>
              <a:defRPr/>
            </a:pPr>
            <a:fld id="{58912A0E-4459-4BCE-88C9-8F5464A04333}" type="slidenum">
              <a:rPr lang="nl-NL"/>
              <a:pPr>
                <a:defRPr/>
              </a:pPr>
              <a:t>‹Nr.›</a:t>
            </a:fld>
            <a:endParaRPr lang="nl-NL" sz="1400">
              <a:latin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169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met ruimte voor eigen foto">
    <p:spTree>
      <p:nvGrpSpPr>
        <p:cNvPr id="1" name=""/>
        <p:cNvGrpSpPr/>
        <p:nvPr/>
      </p:nvGrpSpPr>
      <p:grpSpPr>
        <a:xfrm>
          <a:off x="0" y="0"/>
          <a:ext cx="0" cy="0"/>
          <a:chOff x="0" y="0"/>
          <a:chExt cx="0" cy="0"/>
        </a:xfrm>
      </p:grpSpPr>
      <p:grpSp>
        <p:nvGrpSpPr>
          <p:cNvPr id="4" name="Groep 20"/>
          <p:cNvGrpSpPr>
            <a:grpSpLocks/>
          </p:cNvGrpSpPr>
          <p:nvPr userDrawn="1"/>
        </p:nvGrpSpPr>
        <p:grpSpPr bwMode="auto">
          <a:xfrm>
            <a:off x="0" y="0"/>
            <a:ext cx="701675" cy="6858000"/>
            <a:chOff x="0" y="0"/>
            <a:chExt cx="701484" cy="6858000"/>
          </a:xfrm>
        </p:grpSpPr>
        <p:sp>
          <p:nvSpPr>
            <p:cNvPr id="5" name="Rechthoek 4"/>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6" name="Groep 8"/>
            <p:cNvGrpSpPr>
              <a:grpSpLocks/>
            </p:cNvGrpSpPr>
            <p:nvPr userDrawn="1"/>
          </p:nvGrpSpPr>
          <p:grpSpPr bwMode="auto">
            <a:xfrm>
              <a:off x="182563" y="163513"/>
              <a:ext cx="425450" cy="1447800"/>
              <a:chOff x="182563" y="163513"/>
              <a:chExt cx="425450" cy="1447800"/>
            </a:xfrm>
          </p:grpSpPr>
          <p:sp>
            <p:nvSpPr>
              <p:cNvPr id="7" name="Freeform 8"/>
              <p:cNvSpPr>
                <a:spLocks noSelect="1"/>
              </p:cNvSpPr>
              <p:nvPr/>
            </p:nvSpPr>
            <p:spPr bwMode="auto">
              <a:xfrm>
                <a:off x="182563" y="16351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9"/>
              <p:cNvSpPr>
                <a:spLocks noSelect="1"/>
              </p:cNvSpPr>
              <p:nvPr/>
            </p:nvSpPr>
            <p:spPr bwMode="auto">
              <a:xfrm>
                <a:off x="182563" y="674688"/>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7"/>
              <p:cNvSpPr>
                <a:spLocks noSelect="1"/>
              </p:cNvSpPr>
              <p:nvPr/>
            </p:nvSpPr>
            <p:spPr bwMode="auto">
              <a:xfrm>
                <a:off x="182563" y="1185863"/>
                <a:ext cx="425450" cy="425450"/>
              </a:xfrm>
              <a:custGeom>
                <a:avLst/>
                <a:gdLst>
                  <a:gd name="T0" fmla="*/ 0 w 268"/>
                  <a:gd name="T1" fmla="*/ 2147483647 h 268"/>
                  <a:gd name="T2" fmla="*/ 2147483647 w 268"/>
                  <a:gd name="T3" fmla="*/ 2147483647 h 268"/>
                  <a:gd name="T4" fmla="*/ 0 w 268"/>
                  <a:gd name="T5" fmla="*/ 2147483647 h 268"/>
                  <a:gd name="T6" fmla="*/ 2147483647 w 268"/>
                  <a:gd name="T7" fmla="*/ 0 h 268"/>
                  <a:gd name="T8" fmla="*/ 2147483647 w 268"/>
                  <a:gd name="T9" fmla="*/ 2147483647 h 268"/>
                  <a:gd name="T10" fmla="*/ 2147483647 w 268"/>
                  <a:gd name="T11" fmla="*/ 0 h 268"/>
                  <a:gd name="T12" fmla="*/ 2147483647 w 268"/>
                  <a:gd name="T13" fmla="*/ 2147483647 h 268"/>
                  <a:gd name="T14" fmla="*/ 2147483647 w 268"/>
                  <a:gd name="T15" fmla="*/ 2147483647 h 268"/>
                  <a:gd name="T16" fmla="*/ 2147483647 w 268"/>
                  <a:gd name="T17" fmla="*/ 2147483647 h 268"/>
                  <a:gd name="T18" fmla="*/ 2147483647 w 268"/>
                  <a:gd name="T19" fmla="*/ 2147483647 h 268"/>
                  <a:gd name="T20" fmla="*/ 2147483647 w 268"/>
                  <a:gd name="T21" fmla="*/ 2147483647 h 268"/>
                  <a:gd name="T22" fmla="*/ 2147483647 w 268"/>
                  <a:gd name="T23" fmla="*/ 2147483647 h 268"/>
                  <a:gd name="T24" fmla="*/ 0 w 268"/>
                  <a:gd name="T25" fmla="*/ 2147483647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sp>
        <p:nvSpPr>
          <p:cNvPr id="10" name="Afgeronde rechthoek 9"/>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11" name="Group 4"/>
          <p:cNvGrpSpPr>
            <a:grpSpLocks noChangeAspect="1"/>
          </p:cNvGrpSpPr>
          <p:nvPr userDrawn="1"/>
        </p:nvGrpSpPr>
        <p:grpSpPr bwMode="auto">
          <a:xfrm>
            <a:off x="1017588" y="182563"/>
            <a:ext cx="1725612" cy="579437"/>
            <a:chOff x="641" y="115"/>
            <a:chExt cx="1087" cy="365"/>
          </a:xfrm>
        </p:grpSpPr>
        <p:sp>
          <p:nvSpPr>
            <p:cNvPr id="12"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3"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4"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1747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ka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
        <p:nvSpPr>
          <p:cNvPr id="3" name="Tijdelijke aanduiding voor inhoud 2"/>
          <p:cNvSpPr>
            <a:spLocks noGrp="1"/>
          </p:cNvSpPr>
          <p:nvPr>
            <p:ph idx="1"/>
          </p:nvPr>
        </p:nvSpPr>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7145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eldia rood">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836000"/>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3603786"/>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
        <p:nvSpPr>
          <p:cNvPr id="23" name="Tijdelijke aanduiding voor datum 3"/>
          <p:cNvSpPr>
            <a:spLocks noGrp="1"/>
          </p:cNvSpPr>
          <p:nvPr>
            <p:ph type="dt" sz="half" idx="10"/>
          </p:nvPr>
        </p:nvSpPr>
        <p:spPr>
          <a:xfrm>
            <a:off x="887413" y="6356350"/>
            <a:ext cx="2133600" cy="365125"/>
          </a:xfrm>
          <a:prstGeom prst="rect">
            <a:avLst/>
          </a:prstGeom>
        </p:spPr>
        <p:txBody>
          <a:bodyPr/>
          <a:lstStyle>
            <a:lvl1pPr eaLnBrk="1" fontAlgn="auto" hangingPunct="1">
              <a:lnSpc>
                <a:spcPct val="100000"/>
              </a:lnSpc>
              <a:spcBef>
                <a:spcPts val="0"/>
              </a:spcBef>
              <a:spcAft>
                <a:spcPts val="0"/>
              </a:spcAft>
              <a:defRPr sz="1750" b="1" noProof="1">
                <a:solidFill>
                  <a:srgbClr val="FFFFFF"/>
                </a:solidFill>
                <a:latin typeface="Corbel"/>
              </a:defRPr>
            </a:lvl1pPr>
          </a:lstStyle>
          <a:p>
            <a:pPr>
              <a:defRPr/>
            </a:pP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6606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ussendia">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0" y="1588"/>
            <a:ext cx="9144000" cy="6854825"/>
            <a:chOff x="0" y="1"/>
            <a:chExt cx="5760" cy="4318"/>
          </a:xfrm>
        </p:grpSpPr>
        <p:sp>
          <p:nvSpPr>
            <p:cNvPr id="5" name="Rectangle 5"/>
            <p:cNvSpPr>
              <a:spLocks noSelect="1" noChangeArrowheads="1"/>
            </p:cNvSpPr>
            <p:nvPr/>
          </p:nvSpPr>
          <p:spPr bwMode="auto">
            <a:xfrm>
              <a:off x="4" y="1"/>
              <a:ext cx="5756" cy="4318"/>
            </a:xfrm>
            <a:prstGeom prst="rect">
              <a:avLst/>
            </a:pr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6" name="Rectangle 6"/>
            <p:cNvSpPr>
              <a:spLocks noSelect="1" noChangeArrowheads="1"/>
            </p:cNvSpPr>
            <p:nvPr/>
          </p:nvSpPr>
          <p:spPr bwMode="auto">
            <a:xfrm>
              <a:off x="0" y="1"/>
              <a:ext cx="496" cy="4318"/>
            </a:xfrm>
            <a:prstGeom prst="rect">
              <a:avLst/>
            </a:pr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800">
                  <a:solidFill>
                    <a:schemeClr val="tx2"/>
                  </a:solidFill>
                  <a:latin typeface="Arial" pitchFamily="34" charset="0"/>
                </a:defRPr>
              </a:lvl1pPr>
              <a:lvl2pPr marL="742950" indent="-285750">
                <a:defRPr sz="2800">
                  <a:solidFill>
                    <a:schemeClr val="tx2"/>
                  </a:solidFill>
                  <a:latin typeface="Arial" pitchFamily="34" charset="0"/>
                </a:defRPr>
              </a:lvl2pPr>
              <a:lvl3pPr marL="1143000" indent="-228600">
                <a:defRPr sz="2800">
                  <a:solidFill>
                    <a:schemeClr val="tx2"/>
                  </a:solidFill>
                  <a:latin typeface="Arial" pitchFamily="34" charset="0"/>
                </a:defRPr>
              </a:lvl3pPr>
              <a:lvl4pPr marL="1600200" indent="-228600">
                <a:defRPr sz="2800">
                  <a:solidFill>
                    <a:schemeClr val="tx2"/>
                  </a:solidFill>
                  <a:latin typeface="Arial" pitchFamily="34" charset="0"/>
                </a:defRPr>
              </a:lvl4pPr>
              <a:lvl5pPr marL="2057400" indent="-228600">
                <a:defRPr sz="2800">
                  <a:solidFill>
                    <a:schemeClr val="tx2"/>
                  </a:solidFill>
                  <a:latin typeface="Arial" pitchFamily="34" charset="0"/>
                </a:defRPr>
              </a:lvl5pPr>
              <a:lvl6pPr marL="2514600" indent="-228600" eaLnBrk="0" fontAlgn="base" hangingPunct="0">
                <a:lnSpc>
                  <a:spcPts val="3500"/>
                </a:lnSpc>
                <a:spcBef>
                  <a:spcPct val="0"/>
                </a:spcBef>
                <a:spcAft>
                  <a:spcPct val="0"/>
                </a:spcAft>
                <a:defRPr sz="2800">
                  <a:solidFill>
                    <a:schemeClr val="tx2"/>
                  </a:solidFill>
                  <a:latin typeface="Arial" pitchFamily="34" charset="0"/>
                </a:defRPr>
              </a:lvl6pPr>
              <a:lvl7pPr marL="2971800" indent="-228600" eaLnBrk="0" fontAlgn="base" hangingPunct="0">
                <a:lnSpc>
                  <a:spcPts val="3500"/>
                </a:lnSpc>
                <a:spcBef>
                  <a:spcPct val="0"/>
                </a:spcBef>
                <a:spcAft>
                  <a:spcPct val="0"/>
                </a:spcAft>
                <a:defRPr sz="2800">
                  <a:solidFill>
                    <a:schemeClr val="tx2"/>
                  </a:solidFill>
                  <a:latin typeface="Arial" pitchFamily="34" charset="0"/>
                </a:defRPr>
              </a:lvl7pPr>
              <a:lvl8pPr marL="3429000" indent="-228600" eaLnBrk="0" fontAlgn="base" hangingPunct="0">
                <a:lnSpc>
                  <a:spcPts val="3500"/>
                </a:lnSpc>
                <a:spcBef>
                  <a:spcPct val="0"/>
                </a:spcBef>
                <a:spcAft>
                  <a:spcPct val="0"/>
                </a:spcAft>
                <a:defRPr sz="2800">
                  <a:solidFill>
                    <a:schemeClr val="tx2"/>
                  </a:solidFill>
                  <a:latin typeface="Arial" pitchFamily="34" charset="0"/>
                </a:defRPr>
              </a:lvl8pPr>
              <a:lvl9pPr marL="3886200" indent="-228600" eaLnBrk="0" fontAlgn="base" hangingPunct="0">
                <a:lnSpc>
                  <a:spcPts val="3500"/>
                </a:lnSpc>
                <a:spcBef>
                  <a:spcPct val="0"/>
                </a:spcBef>
                <a:spcAft>
                  <a:spcPct val="0"/>
                </a:spcAft>
                <a:defRPr sz="2800">
                  <a:solidFill>
                    <a:schemeClr val="tx2"/>
                  </a:solidFill>
                  <a:latin typeface="Arial" pitchFamily="34" charset="0"/>
                </a:defRPr>
              </a:lvl9pPr>
            </a:lstStyle>
            <a:p>
              <a:pPr fontAlgn="base">
                <a:spcBef>
                  <a:spcPct val="0"/>
                </a:spcBef>
                <a:spcAft>
                  <a:spcPct val="0"/>
                </a:spcAft>
                <a:defRPr/>
              </a:pPr>
              <a:endParaRPr lang="nl-NL" altLang="nl-NL" sz="1800" smtClean="0">
                <a:solidFill>
                  <a:srgbClr val="000000"/>
                </a:solidFill>
                <a:latin typeface="Corbel" pitchFamily="34" charset="0"/>
              </a:endParaRPr>
            </a:p>
          </p:txBody>
        </p:sp>
        <p:sp>
          <p:nvSpPr>
            <p:cNvPr id="7" name="Freeform 7"/>
            <p:cNvSpPr>
              <a:spLocks noSelect="1"/>
            </p:cNvSpPr>
            <p:nvPr/>
          </p:nvSpPr>
          <p:spPr bwMode="auto">
            <a:xfrm>
              <a:off x="115" y="747"/>
              <a:ext cx="268" cy="268"/>
            </a:xfrm>
            <a:custGeom>
              <a:avLst/>
              <a:gdLst>
                <a:gd name="T0" fmla="*/ 0 w 268"/>
                <a:gd name="T1" fmla="*/ 214 h 268"/>
                <a:gd name="T2" fmla="*/ 81 w 268"/>
                <a:gd name="T3" fmla="*/ 134 h 268"/>
                <a:gd name="T4" fmla="*/ 0 w 268"/>
                <a:gd name="T5" fmla="*/ 54 h 268"/>
                <a:gd name="T6" fmla="*/ 54 w 268"/>
                <a:gd name="T7" fmla="*/ 0 h 268"/>
                <a:gd name="T8" fmla="*/ 134 w 268"/>
                <a:gd name="T9" fmla="*/ 80 h 268"/>
                <a:gd name="T10" fmla="*/ 214 w 268"/>
                <a:gd name="T11" fmla="*/ 0 h 268"/>
                <a:gd name="T12" fmla="*/ 268 w 268"/>
                <a:gd name="T13" fmla="*/ 54 h 268"/>
                <a:gd name="T14" fmla="*/ 188 w 268"/>
                <a:gd name="T15" fmla="*/ 134 h 268"/>
                <a:gd name="T16" fmla="*/ 268 w 268"/>
                <a:gd name="T17" fmla="*/ 214 h 268"/>
                <a:gd name="T18" fmla="*/ 214 w 268"/>
                <a:gd name="T19" fmla="*/ 268 h 268"/>
                <a:gd name="T20" fmla="*/ 134 w 268"/>
                <a:gd name="T21" fmla="*/ 187 h 268"/>
                <a:gd name="T22" fmla="*/ 54 w 268"/>
                <a:gd name="T23" fmla="*/ 268 h 268"/>
                <a:gd name="T24" fmla="*/ 0 w 268"/>
                <a:gd name="T25" fmla="*/ 214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8" name="Freeform 8"/>
            <p:cNvSpPr>
              <a:spLocks noSelect="1"/>
            </p:cNvSpPr>
            <p:nvPr/>
          </p:nvSpPr>
          <p:spPr bwMode="auto">
            <a:xfrm>
              <a:off x="115" y="103"/>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9" name="Freeform 9"/>
            <p:cNvSpPr>
              <a:spLocks noSelect="1"/>
            </p:cNvSpPr>
            <p:nvPr/>
          </p:nvSpPr>
          <p:spPr bwMode="auto">
            <a:xfrm>
              <a:off x="115" y="425"/>
              <a:ext cx="268" cy="268"/>
            </a:xfrm>
            <a:custGeom>
              <a:avLst/>
              <a:gdLst>
                <a:gd name="T0" fmla="*/ 0 w 268"/>
                <a:gd name="T1" fmla="*/ 215 h 268"/>
                <a:gd name="T2" fmla="*/ 81 w 268"/>
                <a:gd name="T3" fmla="*/ 134 h 268"/>
                <a:gd name="T4" fmla="*/ 0 w 268"/>
                <a:gd name="T5" fmla="*/ 54 h 268"/>
                <a:gd name="T6" fmla="*/ 54 w 268"/>
                <a:gd name="T7" fmla="*/ 0 h 268"/>
                <a:gd name="T8" fmla="*/ 134 w 268"/>
                <a:gd name="T9" fmla="*/ 81 h 268"/>
                <a:gd name="T10" fmla="*/ 214 w 268"/>
                <a:gd name="T11" fmla="*/ 0 h 268"/>
                <a:gd name="T12" fmla="*/ 268 w 268"/>
                <a:gd name="T13" fmla="*/ 54 h 268"/>
                <a:gd name="T14" fmla="*/ 188 w 268"/>
                <a:gd name="T15" fmla="*/ 134 h 268"/>
                <a:gd name="T16" fmla="*/ 268 w 268"/>
                <a:gd name="T17" fmla="*/ 215 h 268"/>
                <a:gd name="T18" fmla="*/ 214 w 268"/>
                <a:gd name="T19" fmla="*/ 268 h 268"/>
                <a:gd name="T20" fmla="*/ 134 w 268"/>
                <a:gd name="T21" fmla="*/ 188 h 268"/>
                <a:gd name="T22" fmla="*/ 54 w 268"/>
                <a:gd name="T23" fmla="*/ 268 h 268"/>
                <a:gd name="T24" fmla="*/ 0 w 268"/>
                <a:gd name="T25" fmla="*/ 215 h 2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solidFill>
              <a:srgbClr val="FF00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grpSp>
        <p:nvGrpSpPr>
          <p:cNvPr id="10" name="Group 4"/>
          <p:cNvGrpSpPr>
            <a:grpSpLocks noChangeAspect="1"/>
          </p:cNvGrpSpPr>
          <p:nvPr userDrawn="1"/>
        </p:nvGrpSpPr>
        <p:grpSpPr bwMode="auto">
          <a:xfrm>
            <a:off x="1017588" y="182563"/>
            <a:ext cx="1725612" cy="579437"/>
            <a:chOff x="641" y="115"/>
            <a:chExt cx="1087" cy="365"/>
          </a:xfrm>
        </p:grpSpPr>
        <p:sp>
          <p:nvSpPr>
            <p:cNvPr id="11" name="Freeform 5"/>
            <p:cNvSpPr>
              <a:spLocks noSelect="1" noEditPoints="1"/>
            </p:cNvSpPr>
            <p:nvPr/>
          </p:nvSpPr>
          <p:spPr bwMode="auto">
            <a:xfrm>
              <a:off x="641" y="333"/>
              <a:ext cx="147" cy="144"/>
            </a:xfrm>
            <a:custGeom>
              <a:avLst/>
              <a:gdLst>
                <a:gd name="T0" fmla="*/ 95 w 147"/>
                <a:gd name="T1" fmla="*/ 89 h 144"/>
                <a:gd name="T2" fmla="*/ 73 w 147"/>
                <a:gd name="T3" fmla="*/ 31 h 144"/>
                <a:gd name="T4" fmla="*/ 51 w 147"/>
                <a:gd name="T5" fmla="*/ 89 h 144"/>
                <a:gd name="T6" fmla="*/ 95 w 147"/>
                <a:gd name="T7" fmla="*/ 89 h 144"/>
                <a:gd name="T8" fmla="*/ 63 w 147"/>
                <a:gd name="T9" fmla="*/ 0 h 144"/>
                <a:gd name="T10" fmla="*/ 85 w 147"/>
                <a:gd name="T11" fmla="*/ 0 h 144"/>
                <a:gd name="T12" fmla="*/ 147 w 147"/>
                <a:gd name="T13" fmla="*/ 144 h 144"/>
                <a:gd name="T14" fmla="*/ 118 w 147"/>
                <a:gd name="T15" fmla="*/ 144 h 144"/>
                <a:gd name="T16" fmla="*/ 104 w 147"/>
                <a:gd name="T17" fmla="*/ 111 h 144"/>
                <a:gd name="T18" fmla="*/ 42 w 147"/>
                <a:gd name="T19" fmla="*/ 111 h 144"/>
                <a:gd name="T20" fmla="*/ 29 w 147"/>
                <a:gd name="T21" fmla="*/ 144 h 144"/>
                <a:gd name="T22" fmla="*/ 0 w 147"/>
                <a:gd name="T23" fmla="*/ 144 h 144"/>
                <a:gd name="T24" fmla="*/ 63 w 147"/>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 h="144">
                  <a:moveTo>
                    <a:pt x="95" y="89"/>
                  </a:moveTo>
                  <a:lnTo>
                    <a:pt x="73" y="31"/>
                  </a:lnTo>
                  <a:lnTo>
                    <a:pt x="51" y="89"/>
                  </a:lnTo>
                  <a:lnTo>
                    <a:pt x="95" y="89"/>
                  </a:lnTo>
                  <a:close/>
                  <a:moveTo>
                    <a:pt x="63" y="0"/>
                  </a:moveTo>
                  <a:lnTo>
                    <a:pt x="85" y="0"/>
                  </a:lnTo>
                  <a:lnTo>
                    <a:pt x="147" y="144"/>
                  </a:lnTo>
                  <a:lnTo>
                    <a:pt x="118" y="144"/>
                  </a:lnTo>
                  <a:lnTo>
                    <a:pt x="104" y="111"/>
                  </a:lnTo>
                  <a:lnTo>
                    <a:pt x="42" y="111"/>
                  </a:lnTo>
                  <a:lnTo>
                    <a:pt x="29" y="144"/>
                  </a:lnTo>
                  <a:lnTo>
                    <a:pt x="0" y="144"/>
                  </a:lnTo>
                  <a:lnTo>
                    <a:pt x="63" y="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2" name="Freeform 6"/>
            <p:cNvSpPr>
              <a:spLocks noSelect="1"/>
            </p:cNvSpPr>
            <p:nvPr/>
          </p:nvSpPr>
          <p:spPr bwMode="auto">
            <a:xfrm>
              <a:off x="801" y="377"/>
              <a:ext cx="151" cy="100"/>
            </a:xfrm>
            <a:custGeom>
              <a:avLst/>
              <a:gdLst>
                <a:gd name="T0" fmla="*/ 0 w 1075"/>
                <a:gd name="T1" fmla="*/ 0 h 712"/>
                <a:gd name="T2" fmla="*/ 0 w 1075"/>
                <a:gd name="T3" fmla="*/ 0 h 712"/>
                <a:gd name="T4" fmla="*/ 0 w 1075"/>
                <a:gd name="T5" fmla="*/ 0 h 712"/>
                <a:gd name="T6" fmla="*/ 0 w 1075"/>
                <a:gd name="T7" fmla="*/ 0 h 712"/>
                <a:gd name="T8" fmla="*/ 0 w 1075"/>
                <a:gd name="T9" fmla="*/ 0 h 712"/>
                <a:gd name="T10" fmla="*/ 0 w 1075"/>
                <a:gd name="T11" fmla="*/ 0 h 712"/>
                <a:gd name="T12" fmla="*/ 0 w 1075"/>
                <a:gd name="T13" fmla="*/ 0 h 712"/>
                <a:gd name="T14" fmla="*/ 0 w 1075"/>
                <a:gd name="T15" fmla="*/ 0 h 712"/>
                <a:gd name="T16" fmla="*/ 0 w 1075"/>
                <a:gd name="T17" fmla="*/ 0 h 712"/>
                <a:gd name="T18" fmla="*/ 0 w 1075"/>
                <a:gd name="T19" fmla="*/ 0 h 712"/>
                <a:gd name="T20" fmla="*/ 0 w 1075"/>
                <a:gd name="T21" fmla="*/ 0 h 712"/>
                <a:gd name="T22" fmla="*/ 0 w 1075"/>
                <a:gd name="T23" fmla="*/ 0 h 712"/>
                <a:gd name="T24" fmla="*/ 0 w 1075"/>
                <a:gd name="T25" fmla="*/ 0 h 712"/>
                <a:gd name="T26" fmla="*/ 0 w 1075"/>
                <a:gd name="T27" fmla="*/ 0 h 712"/>
                <a:gd name="T28" fmla="*/ 0 w 1075"/>
                <a:gd name="T29" fmla="*/ 0 h 712"/>
                <a:gd name="T30" fmla="*/ 0 w 1075"/>
                <a:gd name="T31" fmla="*/ 0 h 712"/>
                <a:gd name="T32" fmla="*/ 0 w 1075"/>
                <a:gd name="T33" fmla="*/ 0 h 712"/>
                <a:gd name="T34" fmla="*/ 0 w 1075"/>
                <a:gd name="T35" fmla="*/ 0 h 712"/>
                <a:gd name="T36" fmla="*/ 0 w 1075"/>
                <a:gd name="T37" fmla="*/ 0 h 712"/>
                <a:gd name="T38" fmla="*/ 0 w 1075"/>
                <a:gd name="T39" fmla="*/ 0 h 712"/>
                <a:gd name="T40" fmla="*/ 0 w 1075"/>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5" h="712">
                  <a:moveTo>
                    <a:pt x="0" y="18"/>
                  </a:moveTo>
                  <a:cubicBezTo>
                    <a:pt x="165" y="18"/>
                    <a:pt x="165" y="18"/>
                    <a:pt x="165" y="18"/>
                  </a:cubicBezTo>
                  <a:cubicBezTo>
                    <a:pt x="165" y="126"/>
                    <a:pt x="165" y="126"/>
                    <a:pt x="165" y="126"/>
                  </a:cubicBezTo>
                  <a:cubicBezTo>
                    <a:pt x="167" y="126"/>
                    <a:pt x="167" y="126"/>
                    <a:pt x="167" y="126"/>
                  </a:cubicBezTo>
                  <a:cubicBezTo>
                    <a:pt x="198" y="61"/>
                    <a:pt x="264" y="0"/>
                    <a:pt x="380" y="0"/>
                  </a:cubicBezTo>
                  <a:cubicBezTo>
                    <a:pt x="487" y="0"/>
                    <a:pt x="561" y="42"/>
                    <a:pt x="597" y="129"/>
                  </a:cubicBezTo>
                  <a:cubicBezTo>
                    <a:pt x="647" y="41"/>
                    <a:pt x="721" y="0"/>
                    <a:pt x="825" y="0"/>
                  </a:cubicBezTo>
                  <a:cubicBezTo>
                    <a:pt x="1010" y="0"/>
                    <a:pt x="1075" y="132"/>
                    <a:pt x="1075" y="298"/>
                  </a:cubicBezTo>
                  <a:cubicBezTo>
                    <a:pt x="1075" y="712"/>
                    <a:pt x="1075" y="712"/>
                    <a:pt x="1075" y="712"/>
                  </a:cubicBezTo>
                  <a:cubicBezTo>
                    <a:pt x="902" y="712"/>
                    <a:pt x="902" y="712"/>
                    <a:pt x="902" y="712"/>
                  </a:cubicBezTo>
                  <a:cubicBezTo>
                    <a:pt x="902" y="318"/>
                    <a:pt x="902" y="318"/>
                    <a:pt x="902" y="318"/>
                  </a:cubicBezTo>
                  <a:cubicBezTo>
                    <a:pt x="902" y="232"/>
                    <a:pt x="876" y="157"/>
                    <a:pt x="773" y="157"/>
                  </a:cubicBezTo>
                  <a:cubicBezTo>
                    <a:pt x="665" y="157"/>
                    <a:pt x="624" y="246"/>
                    <a:pt x="624" y="336"/>
                  </a:cubicBezTo>
                  <a:cubicBezTo>
                    <a:pt x="624" y="712"/>
                    <a:pt x="624" y="712"/>
                    <a:pt x="624" y="712"/>
                  </a:cubicBezTo>
                  <a:cubicBezTo>
                    <a:pt x="451" y="712"/>
                    <a:pt x="451" y="712"/>
                    <a:pt x="451" y="712"/>
                  </a:cubicBezTo>
                  <a:cubicBezTo>
                    <a:pt x="451" y="298"/>
                    <a:pt x="451" y="298"/>
                    <a:pt x="451" y="298"/>
                  </a:cubicBezTo>
                  <a:cubicBezTo>
                    <a:pt x="451" y="213"/>
                    <a:pt x="416" y="157"/>
                    <a:pt x="332" y="157"/>
                  </a:cubicBezTo>
                  <a:cubicBezTo>
                    <a:pt x="218" y="157"/>
                    <a:pt x="173" y="240"/>
                    <a:pt x="173" y="333"/>
                  </a:cubicBezTo>
                  <a:cubicBezTo>
                    <a:pt x="173" y="712"/>
                    <a:pt x="173" y="712"/>
                    <a:pt x="173"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3" name="Freeform 7"/>
            <p:cNvSpPr>
              <a:spLocks noSelect="1"/>
            </p:cNvSpPr>
            <p:nvPr/>
          </p:nvSpPr>
          <p:spPr bwMode="auto">
            <a:xfrm>
              <a:off x="970" y="377"/>
              <a:ext cx="80" cy="103"/>
            </a:xfrm>
            <a:custGeom>
              <a:avLst/>
              <a:gdLst>
                <a:gd name="T0" fmla="*/ 0 w 569"/>
                <a:gd name="T1" fmla="*/ 0 h 729"/>
                <a:gd name="T2" fmla="*/ 0 w 569"/>
                <a:gd name="T3" fmla="*/ 0 h 729"/>
                <a:gd name="T4" fmla="*/ 0 w 569"/>
                <a:gd name="T5" fmla="*/ 0 h 729"/>
                <a:gd name="T6" fmla="*/ 0 w 569"/>
                <a:gd name="T7" fmla="*/ 0 h 729"/>
                <a:gd name="T8" fmla="*/ 0 w 569"/>
                <a:gd name="T9" fmla="*/ 0 h 729"/>
                <a:gd name="T10" fmla="*/ 0 w 569"/>
                <a:gd name="T11" fmla="*/ 0 h 729"/>
                <a:gd name="T12" fmla="*/ 0 w 569"/>
                <a:gd name="T13" fmla="*/ 0 h 729"/>
                <a:gd name="T14" fmla="*/ 0 w 569"/>
                <a:gd name="T15" fmla="*/ 0 h 729"/>
                <a:gd name="T16" fmla="*/ 0 w 569"/>
                <a:gd name="T17" fmla="*/ 0 h 729"/>
                <a:gd name="T18" fmla="*/ 0 w 569"/>
                <a:gd name="T19" fmla="*/ 0 h 729"/>
                <a:gd name="T20" fmla="*/ 0 w 569"/>
                <a:gd name="T21" fmla="*/ 0 h 729"/>
                <a:gd name="T22" fmla="*/ 0 w 569"/>
                <a:gd name="T23" fmla="*/ 0 h 729"/>
                <a:gd name="T24" fmla="*/ 0 w 569"/>
                <a:gd name="T25" fmla="*/ 0 h 7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9" h="729">
                  <a:moveTo>
                    <a:pt x="432" y="210"/>
                  </a:moveTo>
                  <a:cubicBezTo>
                    <a:pt x="399" y="164"/>
                    <a:pt x="355" y="139"/>
                    <a:pt x="296" y="139"/>
                  </a:cubicBezTo>
                  <a:cubicBezTo>
                    <a:pt x="250" y="139"/>
                    <a:pt x="195" y="161"/>
                    <a:pt x="195" y="213"/>
                  </a:cubicBezTo>
                  <a:cubicBezTo>
                    <a:pt x="195" y="337"/>
                    <a:pt x="569" y="236"/>
                    <a:pt x="569" y="506"/>
                  </a:cubicBezTo>
                  <a:cubicBezTo>
                    <a:pt x="569" y="671"/>
                    <a:pt x="412" y="729"/>
                    <a:pt x="270" y="729"/>
                  </a:cubicBezTo>
                  <a:cubicBezTo>
                    <a:pt x="163" y="729"/>
                    <a:pt x="71" y="702"/>
                    <a:pt x="0" y="622"/>
                  </a:cubicBezTo>
                  <a:cubicBezTo>
                    <a:pt x="115" y="514"/>
                    <a:pt x="115" y="514"/>
                    <a:pt x="115" y="514"/>
                  </a:cubicBezTo>
                  <a:cubicBezTo>
                    <a:pt x="160" y="563"/>
                    <a:pt x="207" y="599"/>
                    <a:pt x="280" y="599"/>
                  </a:cubicBezTo>
                  <a:cubicBezTo>
                    <a:pt x="331" y="599"/>
                    <a:pt x="396" y="574"/>
                    <a:pt x="396" y="519"/>
                  </a:cubicBezTo>
                  <a:cubicBezTo>
                    <a:pt x="396" y="376"/>
                    <a:pt x="21" y="489"/>
                    <a:pt x="21" y="225"/>
                  </a:cubicBezTo>
                  <a:cubicBezTo>
                    <a:pt x="21" y="70"/>
                    <a:pt x="160" y="0"/>
                    <a:pt x="300" y="0"/>
                  </a:cubicBezTo>
                  <a:cubicBezTo>
                    <a:pt x="393" y="0"/>
                    <a:pt x="491" y="29"/>
                    <a:pt x="548" y="106"/>
                  </a:cubicBezTo>
                  <a:lnTo>
                    <a:pt x="432" y="210"/>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4" name="Freeform 8"/>
            <p:cNvSpPr>
              <a:spLocks noSelect="1"/>
            </p:cNvSpPr>
            <p:nvPr/>
          </p:nvSpPr>
          <p:spPr bwMode="auto">
            <a:xfrm>
              <a:off x="1058" y="351"/>
              <a:ext cx="71" cy="129"/>
            </a:xfrm>
            <a:custGeom>
              <a:avLst/>
              <a:gdLst>
                <a:gd name="T0" fmla="*/ 0 w 507"/>
                <a:gd name="T1" fmla="*/ 0 h 912"/>
                <a:gd name="T2" fmla="*/ 0 w 507"/>
                <a:gd name="T3" fmla="*/ 0 h 912"/>
                <a:gd name="T4" fmla="*/ 0 w 507"/>
                <a:gd name="T5" fmla="*/ 0 h 912"/>
                <a:gd name="T6" fmla="*/ 0 w 507"/>
                <a:gd name="T7" fmla="*/ 0 h 912"/>
                <a:gd name="T8" fmla="*/ 0 w 507"/>
                <a:gd name="T9" fmla="*/ 0 h 912"/>
                <a:gd name="T10" fmla="*/ 0 w 507"/>
                <a:gd name="T11" fmla="*/ 0 h 912"/>
                <a:gd name="T12" fmla="*/ 0 w 507"/>
                <a:gd name="T13" fmla="*/ 0 h 912"/>
                <a:gd name="T14" fmla="*/ 0 w 507"/>
                <a:gd name="T15" fmla="*/ 0 h 912"/>
                <a:gd name="T16" fmla="*/ 0 w 507"/>
                <a:gd name="T17" fmla="*/ 0 h 912"/>
                <a:gd name="T18" fmla="*/ 0 w 507"/>
                <a:gd name="T19" fmla="*/ 0 h 912"/>
                <a:gd name="T20" fmla="*/ 0 w 507"/>
                <a:gd name="T21" fmla="*/ 0 h 912"/>
                <a:gd name="T22" fmla="*/ 0 w 507"/>
                <a:gd name="T23" fmla="*/ 0 h 912"/>
                <a:gd name="T24" fmla="*/ 0 w 507"/>
                <a:gd name="T25" fmla="*/ 0 h 912"/>
                <a:gd name="T26" fmla="*/ 0 w 507"/>
                <a:gd name="T27" fmla="*/ 0 h 912"/>
                <a:gd name="T28" fmla="*/ 0 w 507"/>
                <a:gd name="T29" fmla="*/ 0 h 912"/>
                <a:gd name="T30" fmla="*/ 0 w 507"/>
                <a:gd name="T31" fmla="*/ 0 h 912"/>
                <a:gd name="T32" fmla="*/ 0 w 507"/>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7" h="912">
                  <a:moveTo>
                    <a:pt x="0" y="348"/>
                  </a:moveTo>
                  <a:cubicBezTo>
                    <a:pt x="0" y="201"/>
                    <a:pt x="0" y="201"/>
                    <a:pt x="0" y="201"/>
                  </a:cubicBezTo>
                  <a:cubicBezTo>
                    <a:pt x="143" y="201"/>
                    <a:pt x="143" y="201"/>
                    <a:pt x="143" y="201"/>
                  </a:cubicBezTo>
                  <a:cubicBezTo>
                    <a:pt x="143" y="0"/>
                    <a:pt x="143" y="0"/>
                    <a:pt x="143" y="0"/>
                  </a:cubicBezTo>
                  <a:cubicBezTo>
                    <a:pt x="317" y="0"/>
                    <a:pt x="317" y="0"/>
                    <a:pt x="317" y="0"/>
                  </a:cubicBezTo>
                  <a:cubicBezTo>
                    <a:pt x="317" y="201"/>
                    <a:pt x="317" y="201"/>
                    <a:pt x="317" y="201"/>
                  </a:cubicBezTo>
                  <a:cubicBezTo>
                    <a:pt x="507" y="201"/>
                    <a:pt x="507" y="201"/>
                    <a:pt x="507" y="201"/>
                  </a:cubicBezTo>
                  <a:cubicBezTo>
                    <a:pt x="507" y="348"/>
                    <a:pt x="507" y="348"/>
                    <a:pt x="507" y="348"/>
                  </a:cubicBezTo>
                  <a:cubicBezTo>
                    <a:pt x="317" y="348"/>
                    <a:pt x="317" y="348"/>
                    <a:pt x="317" y="348"/>
                  </a:cubicBezTo>
                  <a:cubicBezTo>
                    <a:pt x="317" y="652"/>
                    <a:pt x="317" y="652"/>
                    <a:pt x="317" y="652"/>
                  </a:cubicBezTo>
                  <a:cubicBezTo>
                    <a:pt x="317" y="721"/>
                    <a:pt x="337" y="765"/>
                    <a:pt x="413" y="765"/>
                  </a:cubicBezTo>
                  <a:cubicBezTo>
                    <a:pt x="444" y="765"/>
                    <a:pt x="486" y="759"/>
                    <a:pt x="507" y="743"/>
                  </a:cubicBezTo>
                  <a:cubicBezTo>
                    <a:pt x="507" y="889"/>
                    <a:pt x="507" y="889"/>
                    <a:pt x="507" y="889"/>
                  </a:cubicBezTo>
                  <a:cubicBezTo>
                    <a:pt x="471" y="906"/>
                    <a:pt x="411" y="912"/>
                    <a:pt x="370" y="912"/>
                  </a:cubicBezTo>
                  <a:cubicBezTo>
                    <a:pt x="186" y="912"/>
                    <a:pt x="143" y="830"/>
                    <a:pt x="143" y="666"/>
                  </a:cubicBezTo>
                  <a:cubicBezTo>
                    <a:pt x="143" y="348"/>
                    <a:pt x="143" y="348"/>
                    <a:pt x="143" y="348"/>
                  </a:cubicBezTo>
                  <a:lnTo>
                    <a:pt x="0" y="34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5" name="Freeform 9"/>
            <p:cNvSpPr>
              <a:spLocks noSelect="1" noEditPoints="1"/>
            </p:cNvSpPr>
            <p:nvPr/>
          </p:nvSpPr>
          <p:spPr bwMode="auto">
            <a:xfrm>
              <a:off x="1143" y="377"/>
              <a:ext cx="99" cy="103"/>
            </a:xfrm>
            <a:custGeom>
              <a:avLst/>
              <a:gdLst>
                <a:gd name="T0" fmla="*/ 0 w 702"/>
                <a:gd name="T1" fmla="*/ 0 h 729"/>
                <a:gd name="T2" fmla="*/ 0 w 702"/>
                <a:gd name="T3" fmla="*/ 0 h 729"/>
                <a:gd name="T4" fmla="*/ 0 w 702"/>
                <a:gd name="T5" fmla="*/ 0 h 729"/>
                <a:gd name="T6" fmla="*/ 0 w 702"/>
                <a:gd name="T7" fmla="*/ 0 h 729"/>
                <a:gd name="T8" fmla="*/ 0 w 702"/>
                <a:gd name="T9" fmla="*/ 0 h 729"/>
                <a:gd name="T10" fmla="*/ 0 w 702"/>
                <a:gd name="T11" fmla="*/ 0 h 729"/>
                <a:gd name="T12" fmla="*/ 0 w 702"/>
                <a:gd name="T13" fmla="*/ 0 h 729"/>
                <a:gd name="T14" fmla="*/ 0 w 702"/>
                <a:gd name="T15" fmla="*/ 0 h 729"/>
                <a:gd name="T16" fmla="*/ 0 w 702"/>
                <a:gd name="T17" fmla="*/ 0 h 729"/>
                <a:gd name="T18" fmla="*/ 0 w 702"/>
                <a:gd name="T19" fmla="*/ 0 h 729"/>
                <a:gd name="T20" fmla="*/ 0 w 702"/>
                <a:gd name="T21" fmla="*/ 0 h 729"/>
                <a:gd name="T22" fmla="*/ 0 w 702"/>
                <a:gd name="T23" fmla="*/ 0 h 729"/>
                <a:gd name="T24" fmla="*/ 0 w 702"/>
                <a:gd name="T25" fmla="*/ 0 h 729"/>
                <a:gd name="T26" fmla="*/ 0 w 702"/>
                <a:gd name="T27" fmla="*/ 0 h 7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2" h="729">
                  <a:moveTo>
                    <a:pt x="529" y="295"/>
                  </a:moveTo>
                  <a:cubicBezTo>
                    <a:pt x="527" y="194"/>
                    <a:pt x="461" y="131"/>
                    <a:pt x="352" y="131"/>
                  </a:cubicBezTo>
                  <a:cubicBezTo>
                    <a:pt x="250" y="131"/>
                    <a:pt x="186" y="196"/>
                    <a:pt x="173" y="295"/>
                  </a:cubicBezTo>
                  <a:lnTo>
                    <a:pt x="529" y="295"/>
                  </a:lnTo>
                  <a:close/>
                  <a:moveTo>
                    <a:pt x="173" y="426"/>
                  </a:moveTo>
                  <a:cubicBezTo>
                    <a:pt x="185" y="528"/>
                    <a:pt x="263" y="590"/>
                    <a:pt x="360" y="590"/>
                  </a:cubicBezTo>
                  <a:cubicBezTo>
                    <a:pt x="446" y="590"/>
                    <a:pt x="503" y="550"/>
                    <a:pt x="546" y="496"/>
                  </a:cubicBezTo>
                  <a:cubicBezTo>
                    <a:pt x="671" y="590"/>
                    <a:pt x="671" y="590"/>
                    <a:pt x="671" y="590"/>
                  </a:cubicBezTo>
                  <a:cubicBezTo>
                    <a:pt x="590" y="690"/>
                    <a:pt x="487" y="729"/>
                    <a:pt x="377" y="729"/>
                  </a:cubicBezTo>
                  <a:cubicBezTo>
                    <a:pt x="167" y="729"/>
                    <a:pt x="0" y="583"/>
                    <a:pt x="0" y="365"/>
                  </a:cubicBezTo>
                  <a:cubicBezTo>
                    <a:pt x="0" y="146"/>
                    <a:pt x="167" y="0"/>
                    <a:pt x="377" y="0"/>
                  </a:cubicBezTo>
                  <a:cubicBezTo>
                    <a:pt x="571" y="0"/>
                    <a:pt x="702" y="136"/>
                    <a:pt x="702" y="378"/>
                  </a:cubicBezTo>
                  <a:cubicBezTo>
                    <a:pt x="702" y="426"/>
                    <a:pt x="702" y="426"/>
                    <a:pt x="702" y="426"/>
                  </a:cubicBezTo>
                  <a:lnTo>
                    <a:pt x="173" y="42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6" name="Freeform 10"/>
            <p:cNvSpPr>
              <a:spLocks noSelect="1"/>
            </p:cNvSpPr>
            <p:nvPr/>
          </p:nvSpPr>
          <p:spPr bwMode="auto">
            <a:xfrm>
              <a:off x="1265" y="377"/>
              <a:ext cx="62" cy="100"/>
            </a:xfrm>
            <a:custGeom>
              <a:avLst/>
              <a:gdLst>
                <a:gd name="T0" fmla="*/ 0 w 444"/>
                <a:gd name="T1" fmla="*/ 0 h 712"/>
                <a:gd name="T2" fmla="*/ 0 w 444"/>
                <a:gd name="T3" fmla="*/ 0 h 712"/>
                <a:gd name="T4" fmla="*/ 0 w 444"/>
                <a:gd name="T5" fmla="*/ 0 h 712"/>
                <a:gd name="T6" fmla="*/ 0 w 444"/>
                <a:gd name="T7" fmla="*/ 0 h 712"/>
                <a:gd name="T8" fmla="*/ 0 w 444"/>
                <a:gd name="T9" fmla="*/ 0 h 712"/>
                <a:gd name="T10" fmla="*/ 0 w 444"/>
                <a:gd name="T11" fmla="*/ 0 h 712"/>
                <a:gd name="T12" fmla="*/ 0 w 444"/>
                <a:gd name="T13" fmla="*/ 0 h 712"/>
                <a:gd name="T14" fmla="*/ 0 w 444"/>
                <a:gd name="T15" fmla="*/ 0 h 712"/>
                <a:gd name="T16" fmla="*/ 0 w 444"/>
                <a:gd name="T17" fmla="*/ 0 h 712"/>
                <a:gd name="T18" fmla="*/ 0 w 444"/>
                <a:gd name="T19" fmla="*/ 0 h 712"/>
                <a:gd name="T20" fmla="*/ 0 w 444"/>
                <a:gd name="T21" fmla="*/ 0 h 712"/>
                <a:gd name="T22" fmla="*/ 0 w 444"/>
                <a:gd name="T23" fmla="*/ 0 h 7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 h="712">
                  <a:moveTo>
                    <a:pt x="0" y="18"/>
                  </a:moveTo>
                  <a:cubicBezTo>
                    <a:pt x="174" y="18"/>
                    <a:pt x="174" y="18"/>
                    <a:pt x="174" y="18"/>
                  </a:cubicBezTo>
                  <a:cubicBezTo>
                    <a:pt x="174" y="128"/>
                    <a:pt x="174" y="128"/>
                    <a:pt x="174" y="128"/>
                  </a:cubicBezTo>
                  <a:cubicBezTo>
                    <a:pt x="177" y="128"/>
                    <a:pt x="177" y="128"/>
                    <a:pt x="177" y="128"/>
                  </a:cubicBezTo>
                  <a:cubicBezTo>
                    <a:pt x="214" y="48"/>
                    <a:pt x="291" y="0"/>
                    <a:pt x="382" y="0"/>
                  </a:cubicBezTo>
                  <a:cubicBezTo>
                    <a:pt x="404" y="0"/>
                    <a:pt x="424" y="5"/>
                    <a:pt x="444" y="11"/>
                  </a:cubicBezTo>
                  <a:cubicBezTo>
                    <a:pt x="444" y="178"/>
                    <a:pt x="444" y="178"/>
                    <a:pt x="444" y="178"/>
                  </a:cubicBezTo>
                  <a:cubicBezTo>
                    <a:pt x="415" y="171"/>
                    <a:pt x="388" y="165"/>
                    <a:pt x="360" y="165"/>
                  </a:cubicBezTo>
                  <a:cubicBezTo>
                    <a:pt x="197" y="165"/>
                    <a:pt x="174" y="303"/>
                    <a:pt x="174" y="340"/>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7" name="Freeform 11"/>
            <p:cNvSpPr>
              <a:spLocks noSelect="1" noEditPoints="1"/>
            </p:cNvSpPr>
            <p:nvPr/>
          </p:nvSpPr>
          <p:spPr bwMode="auto">
            <a:xfrm>
              <a:off x="1336" y="323"/>
              <a:ext cx="105" cy="157"/>
            </a:xfrm>
            <a:custGeom>
              <a:avLst/>
              <a:gdLst>
                <a:gd name="T0" fmla="*/ 0 w 749"/>
                <a:gd name="T1" fmla="*/ 0 h 1110"/>
                <a:gd name="T2" fmla="*/ 0 w 749"/>
                <a:gd name="T3" fmla="*/ 0 h 1110"/>
                <a:gd name="T4" fmla="*/ 0 w 749"/>
                <a:gd name="T5" fmla="*/ 0 h 1110"/>
                <a:gd name="T6" fmla="*/ 0 w 749"/>
                <a:gd name="T7" fmla="*/ 0 h 1110"/>
                <a:gd name="T8" fmla="*/ 0 w 749"/>
                <a:gd name="T9" fmla="*/ 0 h 1110"/>
                <a:gd name="T10" fmla="*/ 0 w 749"/>
                <a:gd name="T11" fmla="*/ 0 h 1110"/>
                <a:gd name="T12" fmla="*/ 0 w 749"/>
                <a:gd name="T13" fmla="*/ 0 h 1110"/>
                <a:gd name="T14" fmla="*/ 0 w 749"/>
                <a:gd name="T15" fmla="*/ 0 h 1110"/>
                <a:gd name="T16" fmla="*/ 0 w 749"/>
                <a:gd name="T17" fmla="*/ 0 h 1110"/>
                <a:gd name="T18" fmla="*/ 0 w 749"/>
                <a:gd name="T19" fmla="*/ 0 h 1110"/>
                <a:gd name="T20" fmla="*/ 0 w 749"/>
                <a:gd name="T21" fmla="*/ 0 h 1110"/>
                <a:gd name="T22" fmla="*/ 0 w 749"/>
                <a:gd name="T23" fmla="*/ 0 h 1110"/>
                <a:gd name="T24" fmla="*/ 0 w 749"/>
                <a:gd name="T25" fmla="*/ 0 h 1110"/>
                <a:gd name="T26" fmla="*/ 0 w 749"/>
                <a:gd name="T27" fmla="*/ 0 h 1110"/>
                <a:gd name="T28" fmla="*/ 0 w 749"/>
                <a:gd name="T29" fmla="*/ 0 h 1110"/>
                <a:gd name="T30" fmla="*/ 0 w 749"/>
                <a:gd name="T31" fmla="*/ 0 h 1110"/>
                <a:gd name="T32" fmla="*/ 0 w 749"/>
                <a:gd name="T33" fmla="*/ 0 h 11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9" h="1110">
                  <a:moveTo>
                    <a:pt x="377" y="954"/>
                  </a:moveTo>
                  <a:cubicBezTo>
                    <a:pt x="504" y="954"/>
                    <a:pt x="581" y="854"/>
                    <a:pt x="581" y="746"/>
                  </a:cubicBezTo>
                  <a:cubicBezTo>
                    <a:pt x="581" y="637"/>
                    <a:pt x="504" y="538"/>
                    <a:pt x="377" y="538"/>
                  </a:cubicBezTo>
                  <a:cubicBezTo>
                    <a:pt x="250" y="538"/>
                    <a:pt x="173" y="637"/>
                    <a:pt x="173" y="746"/>
                  </a:cubicBezTo>
                  <a:cubicBezTo>
                    <a:pt x="173" y="854"/>
                    <a:pt x="250" y="954"/>
                    <a:pt x="377" y="954"/>
                  </a:cubicBezTo>
                  <a:close/>
                  <a:moveTo>
                    <a:pt x="584" y="989"/>
                  </a:moveTo>
                  <a:cubicBezTo>
                    <a:pt x="581" y="989"/>
                    <a:pt x="581" y="989"/>
                    <a:pt x="581" y="989"/>
                  </a:cubicBezTo>
                  <a:cubicBezTo>
                    <a:pt x="530" y="1073"/>
                    <a:pt x="439" y="1110"/>
                    <a:pt x="342" y="1110"/>
                  </a:cubicBezTo>
                  <a:cubicBezTo>
                    <a:pt x="128" y="1110"/>
                    <a:pt x="0" y="951"/>
                    <a:pt x="0" y="746"/>
                  </a:cubicBezTo>
                  <a:cubicBezTo>
                    <a:pt x="0" y="540"/>
                    <a:pt x="137" y="381"/>
                    <a:pt x="335" y="381"/>
                  </a:cubicBezTo>
                  <a:cubicBezTo>
                    <a:pt x="465" y="381"/>
                    <a:pt x="535" y="442"/>
                    <a:pt x="571" y="487"/>
                  </a:cubicBezTo>
                  <a:cubicBezTo>
                    <a:pt x="575" y="487"/>
                    <a:pt x="575" y="487"/>
                    <a:pt x="575" y="487"/>
                  </a:cubicBezTo>
                  <a:cubicBezTo>
                    <a:pt x="575" y="0"/>
                    <a:pt x="575" y="0"/>
                    <a:pt x="575" y="0"/>
                  </a:cubicBezTo>
                  <a:cubicBezTo>
                    <a:pt x="749" y="0"/>
                    <a:pt x="749" y="0"/>
                    <a:pt x="749" y="0"/>
                  </a:cubicBezTo>
                  <a:cubicBezTo>
                    <a:pt x="749" y="1093"/>
                    <a:pt x="749" y="1093"/>
                    <a:pt x="749" y="1093"/>
                  </a:cubicBezTo>
                  <a:cubicBezTo>
                    <a:pt x="584" y="1093"/>
                    <a:pt x="584" y="1093"/>
                    <a:pt x="584" y="1093"/>
                  </a:cubicBezTo>
                  <a:lnTo>
                    <a:pt x="584" y="989"/>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8" name="Freeform 12"/>
            <p:cNvSpPr>
              <a:spLocks noSelect="1" noEditPoints="1"/>
            </p:cNvSpPr>
            <p:nvPr/>
          </p:nvSpPr>
          <p:spPr bwMode="auto">
            <a:xfrm>
              <a:off x="1462" y="377"/>
              <a:ext cx="90" cy="103"/>
            </a:xfrm>
            <a:custGeom>
              <a:avLst/>
              <a:gdLst>
                <a:gd name="T0" fmla="*/ 0 w 636"/>
                <a:gd name="T1" fmla="*/ 0 h 729"/>
                <a:gd name="T2" fmla="*/ 0 w 636"/>
                <a:gd name="T3" fmla="*/ 0 h 729"/>
                <a:gd name="T4" fmla="*/ 0 w 636"/>
                <a:gd name="T5" fmla="*/ 0 h 729"/>
                <a:gd name="T6" fmla="*/ 0 w 636"/>
                <a:gd name="T7" fmla="*/ 0 h 729"/>
                <a:gd name="T8" fmla="*/ 0 w 636"/>
                <a:gd name="T9" fmla="*/ 0 h 729"/>
                <a:gd name="T10" fmla="*/ 0 w 636"/>
                <a:gd name="T11" fmla="*/ 0 h 729"/>
                <a:gd name="T12" fmla="*/ 0 w 636"/>
                <a:gd name="T13" fmla="*/ 0 h 729"/>
                <a:gd name="T14" fmla="*/ 0 w 636"/>
                <a:gd name="T15" fmla="*/ 0 h 729"/>
                <a:gd name="T16" fmla="*/ 0 w 636"/>
                <a:gd name="T17" fmla="*/ 0 h 729"/>
                <a:gd name="T18" fmla="*/ 0 w 636"/>
                <a:gd name="T19" fmla="*/ 0 h 729"/>
                <a:gd name="T20" fmla="*/ 0 w 636"/>
                <a:gd name="T21" fmla="*/ 0 h 729"/>
                <a:gd name="T22" fmla="*/ 0 w 636"/>
                <a:gd name="T23" fmla="*/ 0 h 729"/>
                <a:gd name="T24" fmla="*/ 0 w 636"/>
                <a:gd name="T25" fmla="*/ 0 h 729"/>
                <a:gd name="T26" fmla="*/ 0 w 636"/>
                <a:gd name="T27" fmla="*/ 0 h 729"/>
                <a:gd name="T28" fmla="*/ 0 w 636"/>
                <a:gd name="T29" fmla="*/ 0 h 729"/>
                <a:gd name="T30" fmla="*/ 0 w 636"/>
                <a:gd name="T31" fmla="*/ 0 h 729"/>
                <a:gd name="T32" fmla="*/ 0 w 636"/>
                <a:gd name="T33" fmla="*/ 0 h 729"/>
                <a:gd name="T34" fmla="*/ 0 w 636"/>
                <a:gd name="T35" fmla="*/ 0 h 729"/>
                <a:gd name="T36" fmla="*/ 0 w 636"/>
                <a:gd name="T37" fmla="*/ 0 h 729"/>
                <a:gd name="T38" fmla="*/ 0 w 636"/>
                <a:gd name="T39" fmla="*/ 0 h 729"/>
                <a:gd name="T40" fmla="*/ 0 w 636"/>
                <a:gd name="T41" fmla="*/ 0 h 7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6" h="729">
                  <a:moveTo>
                    <a:pt x="470" y="401"/>
                  </a:moveTo>
                  <a:cubicBezTo>
                    <a:pt x="434" y="401"/>
                    <a:pt x="434" y="401"/>
                    <a:pt x="434" y="401"/>
                  </a:cubicBezTo>
                  <a:cubicBezTo>
                    <a:pt x="338" y="401"/>
                    <a:pt x="173" y="408"/>
                    <a:pt x="173" y="508"/>
                  </a:cubicBezTo>
                  <a:cubicBezTo>
                    <a:pt x="173" y="572"/>
                    <a:pt x="238" y="599"/>
                    <a:pt x="295" y="599"/>
                  </a:cubicBezTo>
                  <a:cubicBezTo>
                    <a:pt x="413" y="599"/>
                    <a:pt x="470" y="537"/>
                    <a:pt x="470" y="440"/>
                  </a:cubicBezTo>
                  <a:lnTo>
                    <a:pt x="470" y="401"/>
                  </a:lnTo>
                  <a:close/>
                  <a:moveTo>
                    <a:pt x="480" y="616"/>
                  </a:moveTo>
                  <a:cubicBezTo>
                    <a:pt x="476" y="616"/>
                    <a:pt x="476" y="616"/>
                    <a:pt x="476" y="616"/>
                  </a:cubicBezTo>
                  <a:cubicBezTo>
                    <a:pt x="426" y="694"/>
                    <a:pt x="345" y="729"/>
                    <a:pt x="253" y="729"/>
                  </a:cubicBezTo>
                  <a:cubicBezTo>
                    <a:pt x="124" y="729"/>
                    <a:pt x="0" y="658"/>
                    <a:pt x="0" y="521"/>
                  </a:cubicBezTo>
                  <a:cubicBezTo>
                    <a:pt x="0" y="295"/>
                    <a:pt x="263" y="279"/>
                    <a:pt x="437" y="279"/>
                  </a:cubicBezTo>
                  <a:cubicBezTo>
                    <a:pt x="480" y="279"/>
                    <a:pt x="480" y="279"/>
                    <a:pt x="480" y="279"/>
                  </a:cubicBezTo>
                  <a:cubicBezTo>
                    <a:pt x="480" y="261"/>
                    <a:pt x="480" y="261"/>
                    <a:pt x="480" y="261"/>
                  </a:cubicBezTo>
                  <a:cubicBezTo>
                    <a:pt x="480" y="175"/>
                    <a:pt x="413" y="131"/>
                    <a:pt x="321" y="131"/>
                  </a:cubicBezTo>
                  <a:cubicBezTo>
                    <a:pt x="249" y="131"/>
                    <a:pt x="182" y="159"/>
                    <a:pt x="136" y="203"/>
                  </a:cubicBezTo>
                  <a:cubicBezTo>
                    <a:pt x="45" y="112"/>
                    <a:pt x="45" y="112"/>
                    <a:pt x="45" y="112"/>
                  </a:cubicBezTo>
                  <a:cubicBezTo>
                    <a:pt x="121" y="34"/>
                    <a:pt x="230" y="0"/>
                    <a:pt x="340" y="0"/>
                  </a:cubicBezTo>
                  <a:cubicBezTo>
                    <a:pt x="636" y="0"/>
                    <a:pt x="636" y="214"/>
                    <a:pt x="636" y="313"/>
                  </a:cubicBezTo>
                  <a:cubicBezTo>
                    <a:pt x="636" y="712"/>
                    <a:pt x="636" y="712"/>
                    <a:pt x="636" y="712"/>
                  </a:cubicBezTo>
                  <a:cubicBezTo>
                    <a:pt x="480" y="712"/>
                    <a:pt x="480" y="712"/>
                    <a:pt x="480" y="712"/>
                  </a:cubicBezTo>
                  <a:lnTo>
                    <a:pt x="480" y="616"/>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19" name="Freeform 13"/>
            <p:cNvSpPr>
              <a:spLocks noSelect="1"/>
            </p:cNvSpPr>
            <p:nvPr/>
          </p:nvSpPr>
          <p:spPr bwMode="auto">
            <a:xfrm>
              <a:off x="1577" y="377"/>
              <a:ext cx="151" cy="100"/>
            </a:xfrm>
            <a:custGeom>
              <a:avLst/>
              <a:gdLst>
                <a:gd name="T0" fmla="*/ 0 w 1076"/>
                <a:gd name="T1" fmla="*/ 0 h 712"/>
                <a:gd name="T2" fmla="*/ 0 w 1076"/>
                <a:gd name="T3" fmla="*/ 0 h 712"/>
                <a:gd name="T4" fmla="*/ 0 w 1076"/>
                <a:gd name="T5" fmla="*/ 0 h 712"/>
                <a:gd name="T6" fmla="*/ 0 w 1076"/>
                <a:gd name="T7" fmla="*/ 0 h 712"/>
                <a:gd name="T8" fmla="*/ 0 w 1076"/>
                <a:gd name="T9" fmla="*/ 0 h 712"/>
                <a:gd name="T10" fmla="*/ 0 w 1076"/>
                <a:gd name="T11" fmla="*/ 0 h 712"/>
                <a:gd name="T12" fmla="*/ 0 w 1076"/>
                <a:gd name="T13" fmla="*/ 0 h 712"/>
                <a:gd name="T14" fmla="*/ 0 w 1076"/>
                <a:gd name="T15" fmla="*/ 0 h 712"/>
                <a:gd name="T16" fmla="*/ 0 w 1076"/>
                <a:gd name="T17" fmla="*/ 0 h 712"/>
                <a:gd name="T18" fmla="*/ 0 w 1076"/>
                <a:gd name="T19" fmla="*/ 0 h 712"/>
                <a:gd name="T20" fmla="*/ 0 w 1076"/>
                <a:gd name="T21" fmla="*/ 0 h 712"/>
                <a:gd name="T22" fmla="*/ 0 w 1076"/>
                <a:gd name="T23" fmla="*/ 0 h 712"/>
                <a:gd name="T24" fmla="*/ 0 w 1076"/>
                <a:gd name="T25" fmla="*/ 0 h 712"/>
                <a:gd name="T26" fmla="*/ 0 w 1076"/>
                <a:gd name="T27" fmla="*/ 0 h 712"/>
                <a:gd name="T28" fmla="*/ 0 w 1076"/>
                <a:gd name="T29" fmla="*/ 0 h 712"/>
                <a:gd name="T30" fmla="*/ 0 w 1076"/>
                <a:gd name="T31" fmla="*/ 0 h 712"/>
                <a:gd name="T32" fmla="*/ 0 w 1076"/>
                <a:gd name="T33" fmla="*/ 0 h 712"/>
                <a:gd name="T34" fmla="*/ 0 w 1076"/>
                <a:gd name="T35" fmla="*/ 0 h 712"/>
                <a:gd name="T36" fmla="*/ 0 w 1076"/>
                <a:gd name="T37" fmla="*/ 0 h 712"/>
                <a:gd name="T38" fmla="*/ 0 w 1076"/>
                <a:gd name="T39" fmla="*/ 0 h 712"/>
                <a:gd name="T40" fmla="*/ 0 w 1076"/>
                <a:gd name="T41" fmla="*/ 0 h 7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76" h="712">
                  <a:moveTo>
                    <a:pt x="0" y="18"/>
                  </a:moveTo>
                  <a:cubicBezTo>
                    <a:pt x="165" y="18"/>
                    <a:pt x="165" y="18"/>
                    <a:pt x="165" y="18"/>
                  </a:cubicBezTo>
                  <a:cubicBezTo>
                    <a:pt x="165" y="126"/>
                    <a:pt x="165" y="126"/>
                    <a:pt x="165" y="126"/>
                  </a:cubicBezTo>
                  <a:cubicBezTo>
                    <a:pt x="168" y="126"/>
                    <a:pt x="168" y="126"/>
                    <a:pt x="168" y="126"/>
                  </a:cubicBezTo>
                  <a:cubicBezTo>
                    <a:pt x="199" y="61"/>
                    <a:pt x="265" y="0"/>
                    <a:pt x="381" y="0"/>
                  </a:cubicBezTo>
                  <a:cubicBezTo>
                    <a:pt x="488" y="0"/>
                    <a:pt x="561" y="42"/>
                    <a:pt x="598" y="129"/>
                  </a:cubicBezTo>
                  <a:cubicBezTo>
                    <a:pt x="648" y="41"/>
                    <a:pt x="722" y="0"/>
                    <a:pt x="826" y="0"/>
                  </a:cubicBezTo>
                  <a:cubicBezTo>
                    <a:pt x="1011" y="0"/>
                    <a:pt x="1076" y="132"/>
                    <a:pt x="1076" y="298"/>
                  </a:cubicBezTo>
                  <a:cubicBezTo>
                    <a:pt x="1076" y="712"/>
                    <a:pt x="1076" y="712"/>
                    <a:pt x="1076" y="712"/>
                  </a:cubicBezTo>
                  <a:cubicBezTo>
                    <a:pt x="903" y="712"/>
                    <a:pt x="903" y="712"/>
                    <a:pt x="903" y="712"/>
                  </a:cubicBezTo>
                  <a:cubicBezTo>
                    <a:pt x="903" y="318"/>
                    <a:pt x="903" y="318"/>
                    <a:pt x="903" y="318"/>
                  </a:cubicBezTo>
                  <a:cubicBezTo>
                    <a:pt x="903" y="232"/>
                    <a:pt x="877" y="157"/>
                    <a:pt x="774" y="157"/>
                  </a:cubicBezTo>
                  <a:cubicBezTo>
                    <a:pt x="666" y="157"/>
                    <a:pt x="625" y="246"/>
                    <a:pt x="625" y="336"/>
                  </a:cubicBezTo>
                  <a:cubicBezTo>
                    <a:pt x="625" y="712"/>
                    <a:pt x="625" y="712"/>
                    <a:pt x="625" y="712"/>
                  </a:cubicBezTo>
                  <a:cubicBezTo>
                    <a:pt x="452" y="712"/>
                    <a:pt x="452" y="712"/>
                    <a:pt x="452" y="712"/>
                  </a:cubicBezTo>
                  <a:cubicBezTo>
                    <a:pt x="452" y="298"/>
                    <a:pt x="452" y="298"/>
                    <a:pt x="452" y="298"/>
                  </a:cubicBezTo>
                  <a:cubicBezTo>
                    <a:pt x="452" y="213"/>
                    <a:pt x="417" y="157"/>
                    <a:pt x="333" y="157"/>
                  </a:cubicBezTo>
                  <a:cubicBezTo>
                    <a:pt x="219" y="157"/>
                    <a:pt x="174" y="240"/>
                    <a:pt x="174" y="333"/>
                  </a:cubicBezTo>
                  <a:cubicBezTo>
                    <a:pt x="174" y="712"/>
                    <a:pt x="174" y="712"/>
                    <a:pt x="174" y="712"/>
                  </a:cubicBezTo>
                  <a:cubicBezTo>
                    <a:pt x="0" y="712"/>
                    <a:pt x="0" y="712"/>
                    <a:pt x="0" y="712"/>
                  </a:cubicBezTo>
                  <a:lnTo>
                    <a:pt x="0" y="18"/>
                  </a:lnTo>
                  <a:close/>
                </a:path>
              </a:pathLst>
            </a:custGeom>
            <a:solidFill>
              <a:srgbClr val="FF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0" name="Freeform 14"/>
            <p:cNvSpPr>
              <a:spLocks noSelect="1"/>
            </p:cNvSpPr>
            <p:nvPr/>
          </p:nvSpPr>
          <p:spPr bwMode="auto">
            <a:xfrm>
              <a:off x="650" y="115"/>
              <a:ext cx="135" cy="152"/>
            </a:xfrm>
            <a:custGeom>
              <a:avLst/>
              <a:gdLst>
                <a:gd name="T0" fmla="*/ 0 w 964"/>
                <a:gd name="T1" fmla="*/ 0 h 1076"/>
                <a:gd name="T2" fmla="*/ 0 w 964"/>
                <a:gd name="T3" fmla="*/ 0 h 1076"/>
                <a:gd name="T4" fmla="*/ 0 w 964"/>
                <a:gd name="T5" fmla="*/ 0 h 1076"/>
                <a:gd name="T6" fmla="*/ 0 w 964"/>
                <a:gd name="T7" fmla="*/ 0 h 1076"/>
                <a:gd name="T8" fmla="*/ 0 w 964"/>
                <a:gd name="T9" fmla="*/ 0 h 1076"/>
                <a:gd name="T10" fmla="*/ 0 w 964"/>
                <a:gd name="T11" fmla="*/ 0 h 1076"/>
                <a:gd name="T12" fmla="*/ 0 w 964"/>
                <a:gd name="T13" fmla="*/ 0 h 1076"/>
                <a:gd name="T14" fmla="*/ 0 w 964"/>
                <a:gd name="T15" fmla="*/ 0 h 1076"/>
                <a:gd name="T16" fmla="*/ 0 w 964"/>
                <a:gd name="T17" fmla="*/ 0 h 1076"/>
                <a:gd name="T18" fmla="*/ 0 w 964"/>
                <a:gd name="T19" fmla="*/ 0 h 1076"/>
                <a:gd name="T20" fmla="*/ 0 w 964"/>
                <a:gd name="T21" fmla="*/ 0 h 1076"/>
                <a:gd name="T22" fmla="*/ 0 w 964"/>
                <a:gd name="T23" fmla="*/ 0 h 1076"/>
                <a:gd name="T24" fmla="*/ 0 w 964"/>
                <a:gd name="T25" fmla="*/ 0 h 1076"/>
                <a:gd name="T26" fmla="*/ 0 w 964"/>
                <a:gd name="T27" fmla="*/ 0 h 1076"/>
                <a:gd name="T28" fmla="*/ 0 w 964"/>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4" h="1076">
                  <a:moveTo>
                    <a:pt x="964" y="975"/>
                  </a:moveTo>
                  <a:cubicBezTo>
                    <a:pt x="840" y="1042"/>
                    <a:pt x="698" y="1076"/>
                    <a:pt x="541" y="1076"/>
                  </a:cubicBezTo>
                  <a:cubicBezTo>
                    <a:pt x="225" y="1076"/>
                    <a:pt x="0" y="862"/>
                    <a:pt x="0" y="543"/>
                  </a:cubicBezTo>
                  <a:cubicBezTo>
                    <a:pt x="0" y="214"/>
                    <a:pt x="225"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4" y="452"/>
                    <a:pt x="964" y="452"/>
                    <a:pt x="964" y="452"/>
                  </a:cubicBezTo>
                  <a:lnTo>
                    <a:pt x="964"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1" name="Freeform 15"/>
            <p:cNvSpPr>
              <a:spLocks noSelect="1" noEditPoints="1"/>
            </p:cNvSpPr>
            <p:nvPr/>
          </p:nvSpPr>
          <p:spPr bwMode="auto">
            <a:xfrm>
              <a:off x="972" y="119"/>
              <a:ext cx="130" cy="144"/>
            </a:xfrm>
            <a:custGeom>
              <a:avLst/>
              <a:gdLst>
                <a:gd name="T0" fmla="*/ 0 w 924"/>
                <a:gd name="T1" fmla="*/ 0 h 1024"/>
                <a:gd name="T2" fmla="*/ 0 w 924"/>
                <a:gd name="T3" fmla="*/ 0 h 1024"/>
                <a:gd name="T4" fmla="*/ 0 w 924"/>
                <a:gd name="T5" fmla="*/ 0 h 1024"/>
                <a:gd name="T6" fmla="*/ 0 w 924"/>
                <a:gd name="T7" fmla="*/ 0 h 1024"/>
                <a:gd name="T8" fmla="*/ 0 w 924"/>
                <a:gd name="T9" fmla="*/ 0 h 1024"/>
                <a:gd name="T10" fmla="*/ 0 w 924"/>
                <a:gd name="T11" fmla="*/ 0 h 1024"/>
                <a:gd name="T12" fmla="*/ 0 w 924"/>
                <a:gd name="T13" fmla="*/ 0 h 1024"/>
                <a:gd name="T14" fmla="*/ 0 w 924"/>
                <a:gd name="T15" fmla="*/ 0 h 1024"/>
                <a:gd name="T16" fmla="*/ 0 w 924"/>
                <a:gd name="T17" fmla="*/ 0 h 1024"/>
                <a:gd name="T18" fmla="*/ 0 w 924"/>
                <a:gd name="T19" fmla="*/ 0 h 1024"/>
                <a:gd name="T20" fmla="*/ 0 w 924"/>
                <a:gd name="T21" fmla="*/ 0 h 1024"/>
                <a:gd name="T22" fmla="*/ 0 w 924"/>
                <a:gd name="T23" fmla="*/ 0 h 10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4" h="1024">
                  <a:moveTo>
                    <a:pt x="318" y="859"/>
                  </a:moveTo>
                  <a:cubicBezTo>
                    <a:pt x="546" y="859"/>
                    <a:pt x="733" y="761"/>
                    <a:pt x="733" y="512"/>
                  </a:cubicBezTo>
                  <a:cubicBezTo>
                    <a:pt x="733" y="264"/>
                    <a:pt x="571" y="165"/>
                    <a:pt x="348" y="165"/>
                  </a:cubicBezTo>
                  <a:cubicBezTo>
                    <a:pt x="182" y="165"/>
                    <a:pt x="182" y="165"/>
                    <a:pt x="182" y="165"/>
                  </a:cubicBezTo>
                  <a:cubicBezTo>
                    <a:pt x="182" y="859"/>
                    <a:pt x="182" y="859"/>
                    <a:pt x="182" y="859"/>
                  </a:cubicBezTo>
                  <a:lnTo>
                    <a:pt x="318" y="859"/>
                  </a:lnTo>
                  <a:close/>
                  <a:moveTo>
                    <a:pt x="0" y="0"/>
                  </a:moveTo>
                  <a:cubicBezTo>
                    <a:pt x="403" y="0"/>
                    <a:pt x="403" y="0"/>
                    <a:pt x="403" y="0"/>
                  </a:cubicBezTo>
                  <a:cubicBezTo>
                    <a:pt x="672" y="0"/>
                    <a:pt x="924" y="165"/>
                    <a:pt x="924" y="512"/>
                  </a:cubicBezTo>
                  <a:cubicBezTo>
                    <a:pt x="924" y="862"/>
                    <a:pt x="627" y="1024"/>
                    <a:pt x="381" y="1024"/>
                  </a:cubicBezTo>
                  <a:cubicBezTo>
                    <a:pt x="0" y="1024"/>
                    <a:pt x="0" y="1024"/>
                    <a:pt x="0" y="1024"/>
                  </a:cubicBezTo>
                  <a:lnTo>
                    <a:pt x="0" y="0"/>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sp>
          <p:nvSpPr>
            <p:cNvPr id="22" name="Freeform 16"/>
            <p:cNvSpPr>
              <a:spLocks noSelect="1"/>
            </p:cNvSpPr>
            <p:nvPr/>
          </p:nvSpPr>
          <p:spPr bwMode="auto">
            <a:xfrm>
              <a:off x="808" y="115"/>
              <a:ext cx="136" cy="152"/>
            </a:xfrm>
            <a:custGeom>
              <a:avLst/>
              <a:gdLst>
                <a:gd name="T0" fmla="*/ 0 w 965"/>
                <a:gd name="T1" fmla="*/ 0 h 1076"/>
                <a:gd name="T2" fmla="*/ 0 w 965"/>
                <a:gd name="T3" fmla="*/ 0 h 1076"/>
                <a:gd name="T4" fmla="*/ 0 w 965"/>
                <a:gd name="T5" fmla="*/ 0 h 1076"/>
                <a:gd name="T6" fmla="*/ 0 w 965"/>
                <a:gd name="T7" fmla="*/ 0 h 1076"/>
                <a:gd name="T8" fmla="*/ 0 w 965"/>
                <a:gd name="T9" fmla="*/ 0 h 1076"/>
                <a:gd name="T10" fmla="*/ 0 w 965"/>
                <a:gd name="T11" fmla="*/ 0 h 1076"/>
                <a:gd name="T12" fmla="*/ 0 w 965"/>
                <a:gd name="T13" fmla="*/ 0 h 1076"/>
                <a:gd name="T14" fmla="*/ 0 w 965"/>
                <a:gd name="T15" fmla="*/ 0 h 1076"/>
                <a:gd name="T16" fmla="*/ 0 w 965"/>
                <a:gd name="T17" fmla="*/ 0 h 1076"/>
                <a:gd name="T18" fmla="*/ 0 w 965"/>
                <a:gd name="T19" fmla="*/ 0 h 1076"/>
                <a:gd name="T20" fmla="*/ 0 w 965"/>
                <a:gd name="T21" fmla="*/ 0 h 1076"/>
                <a:gd name="T22" fmla="*/ 0 w 965"/>
                <a:gd name="T23" fmla="*/ 0 h 1076"/>
                <a:gd name="T24" fmla="*/ 0 w 965"/>
                <a:gd name="T25" fmla="*/ 0 h 1076"/>
                <a:gd name="T26" fmla="*/ 0 w 965"/>
                <a:gd name="T27" fmla="*/ 0 h 1076"/>
                <a:gd name="T28" fmla="*/ 0 w 965"/>
                <a:gd name="T29" fmla="*/ 0 h 1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65" h="1076">
                  <a:moveTo>
                    <a:pt x="965" y="975"/>
                  </a:moveTo>
                  <a:cubicBezTo>
                    <a:pt x="840" y="1042"/>
                    <a:pt x="699" y="1076"/>
                    <a:pt x="541" y="1076"/>
                  </a:cubicBezTo>
                  <a:cubicBezTo>
                    <a:pt x="226" y="1076"/>
                    <a:pt x="0" y="862"/>
                    <a:pt x="0" y="543"/>
                  </a:cubicBezTo>
                  <a:cubicBezTo>
                    <a:pt x="0" y="214"/>
                    <a:pt x="226" y="0"/>
                    <a:pt x="541" y="0"/>
                  </a:cubicBezTo>
                  <a:cubicBezTo>
                    <a:pt x="697" y="0"/>
                    <a:pt x="837" y="34"/>
                    <a:pt x="944" y="129"/>
                  </a:cubicBezTo>
                  <a:cubicBezTo>
                    <a:pt x="810" y="265"/>
                    <a:pt x="810" y="265"/>
                    <a:pt x="810" y="265"/>
                  </a:cubicBezTo>
                  <a:cubicBezTo>
                    <a:pt x="745" y="201"/>
                    <a:pt x="645" y="165"/>
                    <a:pt x="542" y="165"/>
                  </a:cubicBezTo>
                  <a:cubicBezTo>
                    <a:pt x="331" y="165"/>
                    <a:pt x="191" y="327"/>
                    <a:pt x="191" y="531"/>
                  </a:cubicBezTo>
                  <a:cubicBezTo>
                    <a:pt x="191" y="749"/>
                    <a:pt x="331" y="911"/>
                    <a:pt x="542" y="911"/>
                  </a:cubicBezTo>
                  <a:cubicBezTo>
                    <a:pt x="635" y="911"/>
                    <a:pt x="719" y="894"/>
                    <a:pt x="782" y="858"/>
                  </a:cubicBezTo>
                  <a:cubicBezTo>
                    <a:pt x="782" y="616"/>
                    <a:pt x="782" y="616"/>
                    <a:pt x="782" y="616"/>
                  </a:cubicBezTo>
                  <a:cubicBezTo>
                    <a:pt x="573" y="616"/>
                    <a:pt x="573" y="616"/>
                    <a:pt x="573" y="616"/>
                  </a:cubicBezTo>
                  <a:cubicBezTo>
                    <a:pt x="573" y="452"/>
                    <a:pt x="573" y="452"/>
                    <a:pt x="573" y="452"/>
                  </a:cubicBezTo>
                  <a:cubicBezTo>
                    <a:pt x="965" y="452"/>
                    <a:pt x="965" y="452"/>
                    <a:pt x="965" y="452"/>
                  </a:cubicBezTo>
                  <a:lnTo>
                    <a:pt x="965" y="975"/>
                  </a:lnTo>
                  <a:close/>
                </a:path>
              </a:pathLst>
            </a:custGeom>
            <a:solidFill>
              <a:srgbClr val="222221"/>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a:lstStyle/>
            <a:p>
              <a:pPr eaLnBrk="0" fontAlgn="base" hangingPunct="0">
                <a:lnSpc>
                  <a:spcPts val="3500"/>
                </a:lnSpc>
                <a:spcBef>
                  <a:spcPct val="0"/>
                </a:spcBef>
                <a:spcAft>
                  <a:spcPct val="0"/>
                </a:spcAft>
              </a:pPr>
              <a:endParaRPr lang="nl-NL" sz="2800" smtClean="0">
                <a:solidFill>
                  <a:srgbClr val="000000"/>
                </a:solidFill>
                <a:latin typeface="Arial" charset="0"/>
              </a:endParaRPr>
            </a:p>
          </p:txBody>
        </p:sp>
      </p:grpSp>
      <p:sp>
        <p:nvSpPr>
          <p:cNvPr id="2" name="Titel 1"/>
          <p:cNvSpPr>
            <a:spLocks noGrp="1"/>
          </p:cNvSpPr>
          <p:nvPr>
            <p:ph type="ctrTitle"/>
          </p:nvPr>
        </p:nvSpPr>
        <p:spPr>
          <a:xfrm>
            <a:off x="981045" y="1758949"/>
            <a:ext cx="7344000" cy="1039967"/>
          </a:xfrm>
        </p:spPr>
        <p:txBody>
          <a:bodyPr/>
          <a:lstStyle>
            <a:lvl1pPr algn="l">
              <a:defRPr sz="5500">
                <a:solidFill>
                  <a:schemeClr val="bg1"/>
                </a:solidFill>
              </a:defRPr>
            </a:lvl1pPr>
          </a:lstStyle>
          <a:p>
            <a:r>
              <a:rPr lang="nl-NL" noProof="1" smtClean="0"/>
              <a:t>Klik om de stijl te bewerken</a:t>
            </a:r>
            <a:endParaRPr lang="nl-NL" noProof="1"/>
          </a:p>
        </p:txBody>
      </p:sp>
      <p:sp>
        <p:nvSpPr>
          <p:cNvPr id="3" name="Ondertitel 2"/>
          <p:cNvSpPr>
            <a:spLocks noGrp="1"/>
          </p:cNvSpPr>
          <p:nvPr>
            <p:ph type="subTitle" idx="1"/>
          </p:nvPr>
        </p:nvSpPr>
        <p:spPr>
          <a:xfrm>
            <a:off x="981045" y="2752261"/>
            <a:ext cx="7344000" cy="1752600"/>
          </a:xfrm>
        </p:spPr>
        <p:txBody>
          <a:bodyPr/>
          <a:lstStyle>
            <a:lvl1pPr marL="0" indent="0" algn="l">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1" smtClean="0"/>
              <a:t>Klik om de ondertitelstijl van het model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6573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klein)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337934" y="2053441"/>
            <a:ext cx="4428000"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820800" y="2124000"/>
            <a:ext cx="3268800" cy="424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9692280"/>
      </p:ext>
    </p:extLst>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breed)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89901" y="2053441"/>
            <a:ext cx="2052000" cy="4176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66800" y="2124000"/>
            <a:ext cx="5720400" cy="38124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1377249"/>
      </p:ext>
    </p:extLst>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Foto (hoog) links, tekst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40767" y="2053441"/>
            <a:ext cx="2753742" cy="46080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6" name="Tijdelijke aanduiding voor afbeelding 5"/>
          <p:cNvSpPr>
            <a:spLocks noGrp="1"/>
          </p:cNvSpPr>
          <p:nvPr>
            <p:ph type="pic" sz="quarter" idx="10"/>
          </p:nvPr>
        </p:nvSpPr>
        <p:spPr>
          <a:xfrm>
            <a:off x="792000" y="0"/>
            <a:ext cx="4950000" cy="6858000"/>
          </a:xfrm>
        </p:spPr>
        <p:txBody>
          <a:bodyPr/>
          <a:lstStyle>
            <a:lvl1pPr marL="0" indent="0">
              <a:buNone/>
              <a:defRPr b="0" baseline="0"/>
            </a:lvl1pPr>
          </a:lstStyle>
          <a:p>
            <a:pPr lvl="0"/>
            <a:r>
              <a:rPr lang="nl-NL" noProof="0" smtClean="0"/>
              <a:t>Klik op het pictogram als u een afbeelding wilt toevoegen</a:t>
            </a:r>
            <a:endParaRPr lang="nl-NL"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4153077"/>
      </p:ext>
    </p:extLst>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p:cNvSpPr>
          <p:nvPr>
            <p:ph sz="quarter" idx="13"/>
          </p:nvPr>
        </p:nvSpPr>
        <p:spPr>
          <a:xfrm>
            <a:off x="4705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11" name="Tijdelijke aanduiding voor inhoud 10"/>
          <p:cNvSpPr>
            <a:spLocks noGrp="1"/>
          </p:cNvSpPr>
          <p:nvPr>
            <p:ph sz="quarter" idx="14"/>
          </p:nvPr>
        </p:nvSpPr>
        <p:spPr>
          <a:xfrm>
            <a:off x="781971" y="3366000"/>
            <a:ext cx="3672000" cy="2786400"/>
          </a:xfrm>
        </p:spPr>
        <p:txBody>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endParaRPr lang="nl-NL" noProof="1"/>
          </a:p>
        </p:txBody>
      </p:sp>
      <p:sp>
        <p:nvSpPr>
          <p:cNvPr id="8" name="Titel 7"/>
          <p:cNvSpPr>
            <a:spLocks noGrp="1"/>
          </p:cNvSpPr>
          <p:nvPr>
            <p:ph type="title"/>
          </p:nvPr>
        </p:nvSpPr>
        <p:spPr>
          <a:xfrm>
            <a:off x="781971" y="1998333"/>
            <a:ext cx="7596000" cy="1143000"/>
          </a:xfrm>
        </p:spPr>
        <p:txBody>
          <a:bodyPr/>
          <a:lstStyle/>
          <a:p>
            <a:r>
              <a:rPr lang="nl-NL" smtClean="0"/>
              <a:t>Klik om de stijl te bewerken</a:t>
            </a: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351648"/>
      </p:ext>
    </p:extLst>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Afgeronde rechthoek 1"/>
          <p:cNvSpPr>
            <a:spLocks noSelect="1"/>
          </p:cNvSpPr>
          <p:nvPr userDrawn="1"/>
        </p:nvSpPr>
        <p:spPr>
          <a:xfrm>
            <a:off x="-1731963" y="98425"/>
            <a:ext cx="1609725" cy="43211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Deze dia-indeling is zo gemaakt dat zelf een afbeelding kan worden geplaatst.</a:t>
            </a:r>
          </a:p>
          <a:p>
            <a:pPr>
              <a:defRPr/>
            </a:pPr>
            <a:endParaRPr lang="nl-NL" sz="900" dirty="0">
              <a:solidFill>
                <a:srgbClr val="000000"/>
              </a:solidFill>
            </a:endParaRPr>
          </a:p>
          <a:p>
            <a:pPr>
              <a:defRPr/>
            </a:pPr>
            <a:r>
              <a:rPr lang="nl-NL" sz="900" dirty="0">
                <a:solidFill>
                  <a:srgbClr val="000000"/>
                </a:solidFill>
              </a:rPr>
              <a:t>Klik met de rechtermuisknop in de achtergrond en kies Achtergrond opmaken.</a:t>
            </a:r>
          </a:p>
          <a:p>
            <a:pPr>
              <a:defRPr/>
            </a:pPr>
            <a:r>
              <a:rPr lang="nl-NL" sz="900" dirty="0">
                <a:solidFill>
                  <a:srgbClr val="000000"/>
                </a:solidFill>
              </a:rPr>
              <a:t>Klik op Opvulling met figuur of </a:t>
            </a:r>
            <a:r>
              <a:rPr lang="nl-NL" sz="900" dirty="0" err="1">
                <a:solidFill>
                  <a:srgbClr val="000000"/>
                </a:solidFill>
              </a:rPr>
              <a:t>bitmappatroon</a:t>
            </a:r>
            <a:r>
              <a:rPr lang="nl-NL" sz="900" dirty="0">
                <a:solidFill>
                  <a:srgbClr val="000000"/>
                </a:solidFill>
              </a:rPr>
              <a:t> en dan op Bestand.</a:t>
            </a:r>
          </a:p>
          <a:p>
            <a:pPr>
              <a:defRPr/>
            </a:pPr>
            <a:r>
              <a:rPr lang="nl-NL" sz="900" dirty="0">
                <a:solidFill>
                  <a:srgbClr val="000000"/>
                </a:solidFill>
              </a:rPr>
              <a:t>Kies de afbeelding en klik op Invoegen, daarna op Sluiten.</a:t>
            </a:r>
          </a:p>
          <a:p>
            <a:pPr>
              <a:defRPr/>
            </a:pPr>
            <a:endParaRPr lang="nl-NL" sz="900" dirty="0">
              <a:solidFill>
                <a:srgbClr val="000000"/>
              </a:solidFill>
            </a:endParaRPr>
          </a:p>
          <a:p>
            <a:pPr>
              <a:defRPr/>
            </a:pPr>
            <a:r>
              <a:rPr lang="nl-NL" sz="900" dirty="0">
                <a:solidFill>
                  <a:srgbClr val="000000"/>
                </a:solidFill>
              </a:rPr>
              <a:t>Klik niet op overal toepassen, omdat dan de achtergrond van alle dia’s wordt aangepast.</a:t>
            </a:r>
          </a:p>
          <a:p>
            <a:pPr>
              <a:defRPr/>
            </a:pPr>
            <a:r>
              <a:rPr lang="nl-NL" sz="900" dirty="0">
                <a:solidFill>
                  <a:srgbClr val="000000"/>
                </a:solidFill>
              </a:rPr>
              <a:t>Met </a:t>
            </a:r>
            <a:r>
              <a:rPr lang="nl-NL" sz="900" dirty="0" err="1">
                <a:solidFill>
                  <a:srgbClr val="000000"/>
                </a:solidFill>
              </a:rPr>
              <a:t>Ctrl</a:t>
            </a:r>
            <a:r>
              <a:rPr lang="nl-NL" sz="900" dirty="0">
                <a:solidFill>
                  <a:srgbClr val="000000"/>
                </a:solidFill>
              </a:rPr>
              <a:t>+Z kan dit hersteld worden. </a:t>
            </a:r>
          </a:p>
          <a:p>
            <a:pPr>
              <a:defRPr/>
            </a:pPr>
            <a:endParaRPr lang="nl-NL" sz="900" dirty="0">
              <a:solidFill>
                <a:srgbClr val="000000"/>
              </a:solidFill>
            </a:endParaRPr>
          </a:p>
          <a:p>
            <a:pPr>
              <a:defRPr/>
            </a:pPr>
            <a:r>
              <a:rPr lang="nl-NL" sz="900" dirty="0">
                <a:solidFill>
                  <a:srgbClr val="000000"/>
                </a:solidFill>
              </a:rPr>
              <a:t>Voor het mooiste resultaat is de verhouding 1024 x 768 pixels.  Dit zorgt ervoor dat de foto in de achtergrond scherp wordt, en niet vervormt.</a:t>
            </a:r>
          </a:p>
        </p:txBody>
      </p:sp>
      <p:grpSp>
        <p:nvGrpSpPr>
          <p:cNvPr id="3" name="Groep 35"/>
          <p:cNvGrpSpPr>
            <a:grpSpLocks/>
          </p:cNvGrpSpPr>
          <p:nvPr userDrawn="1"/>
        </p:nvGrpSpPr>
        <p:grpSpPr bwMode="auto">
          <a:xfrm>
            <a:off x="0" y="0"/>
            <a:ext cx="701675" cy="6858000"/>
            <a:chOff x="0" y="0"/>
            <a:chExt cx="701484" cy="6858000"/>
          </a:xfrm>
        </p:grpSpPr>
        <p:sp>
          <p:nvSpPr>
            <p:cNvPr id="4" name="Rechthoek 3"/>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srgbClr val="FFFFFF"/>
                </a:solidFill>
              </a:endParaRPr>
            </a:p>
          </p:txBody>
        </p:sp>
        <p:grpSp>
          <p:nvGrpSpPr>
            <p:cNvPr id="5" name="Groep 30"/>
            <p:cNvGrpSpPr/>
            <p:nvPr userDrawn="1"/>
          </p:nvGrpSpPr>
          <p:grpSpPr>
            <a:xfrm>
              <a:off x="182563" y="163513"/>
              <a:ext cx="425450" cy="1447800"/>
              <a:chOff x="182563" y="163513"/>
              <a:chExt cx="425450" cy="1447800"/>
            </a:xfrm>
            <a:solidFill>
              <a:srgbClr val="FF0000"/>
            </a:solidFill>
          </p:grpSpPr>
          <p:sp>
            <p:nvSpPr>
              <p:cNvPr id="6"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7"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8"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6824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1" smtClean="0"/>
              <a:t>Klik om de stijl te bewerken</a:t>
            </a:r>
            <a:endParaRPr lang="nl-NL" noProof="1"/>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167256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Fot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Afgeronde rechthoek 31"/>
          <p:cNvSpPr>
            <a:spLocks noSelect="1"/>
          </p:cNvSpPr>
          <p:nvPr userDrawn="1"/>
        </p:nvSpPr>
        <p:spPr>
          <a:xfrm>
            <a:off x="-1731443" y="98556"/>
            <a:ext cx="1609522" cy="4320575"/>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smtClean="0">
                <a:solidFill>
                  <a:schemeClr val="tx1"/>
                </a:solidFill>
              </a:rPr>
              <a:t>Deze dia-indeling</a:t>
            </a:r>
            <a:r>
              <a:rPr lang="nl-NL" sz="900" baseline="0" dirty="0" smtClean="0">
                <a:solidFill>
                  <a:schemeClr val="tx1"/>
                </a:solidFill>
              </a:rPr>
              <a:t> is zo gemaakt dat zelf een afbeelding kan worden geplaatst.</a:t>
            </a:r>
          </a:p>
          <a:p>
            <a:pPr algn="l"/>
            <a:endParaRPr lang="nl-NL" sz="900" baseline="0" dirty="0" smtClean="0">
              <a:solidFill>
                <a:schemeClr val="tx1"/>
              </a:solidFill>
            </a:endParaRPr>
          </a:p>
          <a:p>
            <a:pPr algn="l"/>
            <a:r>
              <a:rPr lang="nl-NL" sz="900" baseline="0" dirty="0" smtClean="0">
                <a:solidFill>
                  <a:schemeClr val="tx1"/>
                </a:solidFill>
              </a:rPr>
              <a:t>Klik met de rechtermuisknop in de achtergrond en kies Achtergrond opmaken.</a:t>
            </a:r>
          </a:p>
          <a:p>
            <a:pPr algn="l"/>
            <a:r>
              <a:rPr lang="nl-NL" sz="900" baseline="0" dirty="0" smtClean="0">
                <a:solidFill>
                  <a:schemeClr val="tx1"/>
                </a:solidFill>
              </a:rPr>
              <a:t>Klik op Opvulling met figuur of </a:t>
            </a:r>
            <a:r>
              <a:rPr lang="nl-NL" sz="900" baseline="0" dirty="0" err="1" smtClean="0">
                <a:solidFill>
                  <a:schemeClr val="tx1"/>
                </a:solidFill>
              </a:rPr>
              <a:t>bitmappatroon</a:t>
            </a:r>
            <a:r>
              <a:rPr lang="nl-NL" sz="900" baseline="0" dirty="0" smtClean="0">
                <a:solidFill>
                  <a:schemeClr val="tx1"/>
                </a:solidFill>
              </a:rPr>
              <a:t> en dan op Bestand.</a:t>
            </a:r>
          </a:p>
          <a:p>
            <a:pPr algn="l"/>
            <a:r>
              <a:rPr lang="nl-NL" sz="900" baseline="0" dirty="0" smtClean="0">
                <a:solidFill>
                  <a:schemeClr val="tx1"/>
                </a:solidFill>
              </a:rPr>
              <a:t>Kies de afbeelding en klik op Invoegen, daarna op Sluiten.</a:t>
            </a:r>
          </a:p>
          <a:p>
            <a:pPr algn="l"/>
            <a:endParaRPr lang="nl-NL" sz="900" baseline="0" dirty="0" smtClean="0">
              <a:solidFill>
                <a:schemeClr val="tx1"/>
              </a:solidFill>
            </a:endParaRPr>
          </a:p>
          <a:p>
            <a:pPr algn="l"/>
            <a:r>
              <a:rPr lang="nl-NL" sz="900" baseline="0" dirty="0" smtClean="0">
                <a:solidFill>
                  <a:schemeClr val="tx1"/>
                </a:solidFill>
              </a:rPr>
              <a:t>Klik niet op overal toepassen, omdat dan de achtergrond van alle dia’s wordt aangepast.</a:t>
            </a:r>
          </a:p>
          <a:p>
            <a:pPr algn="l"/>
            <a:r>
              <a:rPr lang="nl-NL" sz="900" baseline="0" dirty="0" smtClean="0">
                <a:solidFill>
                  <a:schemeClr val="tx1"/>
                </a:solidFill>
              </a:rPr>
              <a:t>Met </a:t>
            </a:r>
            <a:r>
              <a:rPr lang="nl-NL" sz="900" baseline="0" dirty="0" err="1" smtClean="0">
                <a:solidFill>
                  <a:schemeClr val="tx1"/>
                </a:solidFill>
              </a:rPr>
              <a:t>Ctrl</a:t>
            </a:r>
            <a:r>
              <a:rPr lang="nl-NL" sz="900" baseline="0" dirty="0" smtClean="0">
                <a:solidFill>
                  <a:schemeClr val="tx1"/>
                </a:solidFill>
              </a:rPr>
              <a:t>+Z kan dit hersteld worden. </a:t>
            </a:r>
          </a:p>
          <a:p>
            <a:pPr algn="l"/>
            <a:endParaRPr lang="nl-NL" sz="900" baseline="0" dirty="0" smtClean="0">
              <a:solidFill>
                <a:schemeClr val="tx1"/>
              </a:solidFill>
            </a:endParaRPr>
          </a:p>
          <a:p>
            <a:pPr algn="l"/>
            <a:r>
              <a:rPr lang="nl-NL" sz="900" baseline="0" dirty="0" smtClean="0">
                <a:solidFill>
                  <a:schemeClr val="tx1"/>
                </a:solidFill>
              </a:rPr>
              <a:t>Voor het mooiste resultaat is de verhouding 1024 x 768 pixels.  Dit zorgt ervoor dat de foto in de achtergrond scherp wordt, en niet vervormt.</a:t>
            </a:r>
            <a:endParaRPr lang="nl-NL" sz="900" dirty="0">
              <a:solidFill>
                <a:schemeClr val="tx1"/>
              </a:solidFill>
            </a:endParaRPr>
          </a:p>
        </p:txBody>
      </p:sp>
      <p:grpSp>
        <p:nvGrpSpPr>
          <p:cNvPr id="2" name="Groep 35"/>
          <p:cNvGrpSpPr/>
          <p:nvPr userDrawn="1"/>
        </p:nvGrpSpPr>
        <p:grpSpPr>
          <a:xfrm>
            <a:off x="0" y="0"/>
            <a:ext cx="701484" cy="6858000"/>
            <a:chOff x="0" y="0"/>
            <a:chExt cx="701484" cy="6858000"/>
          </a:xfrm>
        </p:grpSpPr>
        <p:sp>
          <p:nvSpPr>
            <p:cNvPr id="30" name="Rechthoek 29"/>
            <p:cNvSpPr>
              <a:spLocks noSelect="1"/>
            </p:cNvSpPr>
            <p:nvPr userDrawn="1"/>
          </p:nvSpPr>
          <p:spPr>
            <a:xfrm>
              <a:off x="0" y="0"/>
              <a:ext cx="7014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ep 30"/>
            <p:cNvGrpSpPr/>
            <p:nvPr userDrawn="1"/>
          </p:nvGrpSpPr>
          <p:grpSpPr>
            <a:xfrm>
              <a:off x="182563" y="163513"/>
              <a:ext cx="425450" cy="1447800"/>
              <a:chOff x="182563" y="163513"/>
              <a:chExt cx="425450" cy="1447800"/>
            </a:xfrm>
            <a:solidFill>
              <a:srgbClr val="FF0000"/>
            </a:solidFill>
          </p:grpSpPr>
          <p:sp>
            <p:nvSpPr>
              <p:cNvPr id="3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gr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met log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4604277"/>
      </p:ext>
    </p:extLst>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6005553"/>
      </p:ext>
    </p:extLst>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0211" b="18675"/>
          <a:stretch>
            <a:fillRect/>
          </a:stretch>
        </p:blipFill>
        <p:spPr bwMode="auto">
          <a:xfrm>
            <a:off x="3676650" y="0"/>
            <a:ext cx="5467350" cy="55768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7"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5"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6648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Breaker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522370"/>
          </a:xfrm>
        </p:spPr>
        <p:txBody>
          <a:bodyPr>
            <a:normAutofit/>
          </a:bodyPr>
          <a:lstStyle>
            <a:lvl1pPr algn="l">
              <a:lnSpc>
                <a:spcPct val="80000"/>
              </a:lnSpc>
              <a:defRPr sz="4000" b="1" cap="none"/>
            </a:lvl1pPr>
          </a:lstStyle>
          <a:p>
            <a:r>
              <a:rPr lang="en-GB" smtClean="0"/>
              <a:t>Click to edit Master title style</a:t>
            </a:r>
            <a:endParaRPr lang="en-US" dirty="0"/>
          </a:p>
        </p:txBody>
      </p:sp>
      <p:sp>
        <p:nvSpPr>
          <p:cNvPr id="3" name="Text Placeholder 2"/>
          <p:cNvSpPr>
            <a:spLocks noGrp="1"/>
          </p:cNvSpPr>
          <p:nvPr>
            <p:ph type="body" idx="1"/>
          </p:nvPr>
        </p:nvSpPr>
        <p:spPr>
          <a:xfrm>
            <a:off x="457200" y="3757613"/>
            <a:ext cx="8229600" cy="1500187"/>
          </a:xfrm>
        </p:spPr>
        <p:txBody>
          <a:bodyPr/>
          <a:lstStyle>
            <a:lvl1pPr marL="0" indent="0">
              <a:buNone/>
              <a:defRPr sz="2000">
                <a:solidFill>
                  <a:srgbClr val="63B1E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3055921"/>
      </p:ext>
    </p:extLst>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457200" y="1447800"/>
            <a:ext cx="8231188" cy="4038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4" name="Footer Placeholder 3"/>
          <p:cNvSpPr>
            <a:spLocks noGrp="1"/>
          </p:cNvSpPr>
          <p:nvPr>
            <p:ph type="ftr" sz="quarter" idx="12"/>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9024097"/>
      </p:ext>
    </p:extLst>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1846"/>
            <a:ext cx="8229600" cy="858754"/>
          </a:xfrm>
        </p:spPr>
        <p:txBody>
          <a:bodyPr/>
          <a:lstStyle/>
          <a:p>
            <a:r>
              <a:rPr lang="en-GB" smtClean="0"/>
              <a:t>Click to edit Master title style</a:t>
            </a:r>
            <a:endParaRPr lang="en-US" dirty="0"/>
          </a:p>
        </p:txBody>
      </p:sp>
      <p:sp>
        <p:nvSpPr>
          <p:cNvPr id="3"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2175317"/>
      </p:ext>
    </p:extLst>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ogo only">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48196940"/>
      </p:ext>
    </p:extLst>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TextBox 7"/>
          <p:cNvSpPr txBox="1">
            <a:spLocks noChangeArrowheads="1"/>
          </p:cNvSpPr>
          <p:nvPr userDrawn="1"/>
        </p:nvSpPr>
        <p:spPr bwMode="auto">
          <a:xfrm>
            <a:off x="381000" y="6324600"/>
            <a:ext cx="457200" cy="246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FE6D3FF3-8CFB-487F-8A08-4C104043F469}" type="slidenum">
              <a:rPr lang="en-US" sz="1000" smtClean="0">
                <a:solidFill>
                  <a:srgbClr val="7F7F7F"/>
                </a:solidFill>
              </a:rPr>
              <a:pPr defTabSz="457200" eaLnBrk="1" fontAlgn="base" hangingPunct="1">
                <a:spcBef>
                  <a:spcPct val="0"/>
                </a:spcBef>
                <a:spcAft>
                  <a:spcPct val="0"/>
                </a:spcAft>
                <a:defRPr/>
              </a:pPr>
              <a:t>‹Nr.›</a:t>
            </a:fld>
            <a:endParaRPr lang="en-US" sz="1000" smtClean="0">
              <a:solidFill>
                <a:srgbClr val="7F7F7F"/>
              </a:solidFill>
            </a:endParaRPr>
          </a:p>
        </p:txBody>
      </p:sp>
      <p:sp>
        <p:nvSpPr>
          <p:cNvPr id="3" name="Footer Placeholder 1"/>
          <p:cNvSpPr>
            <a:spLocks noGrp="1"/>
          </p:cNvSpPr>
          <p:nvPr>
            <p:ph type="ftr" sz="quarter" idx="10"/>
          </p:nvPr>
        </p:nvSpPr>
        <p:spPr/>
        <p:txBody>
          <a:bodyPr/>
          <a:lstStyle>
            <a:lvl1pPr defTabSz="914400" eaLnBrk="0" hangingPunct="0">
              <a:defRPr/>
            </a:lvl1pPr>
          </a:lstStyle>
          <a:p>
            <a:pPr>
              <a:defRPr/>
            </a:pP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3152483"/>
      </p:ext>
    </p:extLst>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6750069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7"/>
          <p:cNvSpPr>
            <a:spLocks noGrp="1"/>
          </p:cNvSpPr>
          <p:nvPr>
            <p:ph type="body" sz="quarter" idx="10"/>
          </p:nvPr>
        </p:nvSpPr>
        <p:spPr>
          <a:xfrm>
            <a:off x="468313" y="6453188"/>
            <a:ext cx="3816350" cy="288925"/>
          </a:xfrm>
        </p:spPr>
        <p:txBody>
          <a:bodyPr anchor="b">
            <a:noAutofit/>
          </a:bodyPr>
          <a:lstStyle>
            <a:lvl1pPr marL="0" indent="0">
              <a:buNone/>
              <a:defRPr sz="1100"/>
            </a:lvl1pPr>
          </a:lstStyle>
          <a:p>
            <a:pPr lvl="0"/>
            <a:r>
              <a:rPr lang="en-US" dirty="0" smtClean="0"/>
              <a:t>Click to edit Master text styles</a:t>
            </a:r>
          </a:p>
        </p:txBody>
      </p:sp>
      <p:sp>
        <p:nvSpPr>
          <p:cNvPr id="9" name="Text Placeholder 7"/>
          <p:cNvSpPr>
            <a:spLocks noGrp="1"/>
          </p:cNvSpPr>
          <p:nvPr>
            <p:ph type="body" sz="quarter" idx="11"/>
          </p:nvPr>
        </p:nvSpPr>
        <p:spPr>
          <a:xfrm>
            <a:off x="4869359" y="6453188"/>
            <a:ext cx="3816350" cy="288925"/>
          </a:xfrm>
        </p:spPr>
        <p:txBody>
          <a:bodyPr anchor="b">
            <a:noAutofit/>
          </a:bodyPr>
          <a:lstStyle>
            <a:lvl1pPr marL="0" indent="0" algn="r">
              <a:buNone/>
              <a:defRPr sz="1100"/>
            </a:lvl1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709605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slideLayout" Target="../slideLayouts/slideLayout125.xml"/><Relationship Id="rId13" Type="http://schemas.openxmlformats.org/officeDocument/2006/relationships/slideLayout" Target="../slideLayouts/slideLayout126.xml"/><Relationship Id="rId14" Type="http://schemas.openxmlformats.org/officeDocument/2006/relationships/theme" Target="../theme/theme10.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7.jpeg"/></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slideLayout" Target="../slideLayouts/slideLayout138.xml"/><Relationship Id="rId13" Type="http://schemas.openxmlformats.org/officeDocument/2006/relationships/slideLayout" Target="../slideLayouts/slideLayout139.xml"/><Relationship Id="rId14" Type="http://schemas.openxmlformats.org/officeDocument/2006/relationships/theme" Target="../theme/theme12.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slideLayout" Target="../slideLayouts/slideLayout152.xml"/><Relationship Id="rId14" Type="http://schemas.openxmlformats.org/officeDocument/2006/relationships/theme" Target="../theme/theme13.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slideLayout" Target="../slideLayouts/slideLayout164.xml"/><Relationship Id="rId13" Type="http://schemas.openxmlformats.org/officeDocument/2006/relationships/theme" Target="../theme/theme14.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slideLayout" Target="../slideLayouts/slideLayout176.xml"/><Relationship Id="rId13" Type="http://schemas.openxmlformats.org/officeDocument/2006/relationships/slideLayout" Target="../slideLayouts/slideLayout177.xml"/><Relationship Id="rId14" Type="http://schemas.openxmlformats.org/officeDocument/2006/relationships/theme" Target="../theme/theme15.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6.xml"/><Relationship Id="rId13" Type="http://schemas.openxmlformats.org/officeDocument/2006/relationships/image" Target="../media/image8.jpeg"/><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slideLayout" Target="../slideLayouts/slideLayout200.xml"/><Relationship Id="rId13" Type="http://schemas.openxmlformats.org/officeDocument/2006/relationships/theme" Target="../theme/theme17.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slideLayout" Target="../slideLayouts/slideLayout213.xml"/><Relationship Id="rId14" Type="http://schemas.openxmlformats.org/officeDocument/2006/relationships/slideLayout" Target="../slideLayouts/slideLayout214.xml"/><Relationship Id="rId15" Type="http://schemas.openxmlformats.org/officeDocument/2006/relationships/theme" Target="../theme/theme18.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slideLayout" Target="../slideLayouts/slideLayout227.xml"/><Relationship Id="rId14" Type="http://schemas.openxmlformats.org/officeDocument/2006/relationships/theme" Target="../theme/theme19.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theme" Target="../theme/theme2.xml"/><Relationship Id="rId17" Type="http://schemas.openxmlformats.org/officeDocument/2006/relationships/image" Target="../media/image1.png"/><Relationship Id="rId18"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theme" Target="../theme/theme3.xml"/><Relationship Id="rId17" Type="http://schemas.openxmlformats.org/officeDocument/2006/relationships/image" Target="../media/image1.png"/><Relationship Id="rId18" Type="http://schemas.openxmlformats.org/officeDocument/2006/relationships/image" Target="../media/image2.pn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5.xml"/><Relationship Id="rId13" Type="http://schemas.openxmlformats.org/officeDocument/2006/relationships/image" Target="../media/image5.pn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theme" Target="../theme/theme6.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theme" Target="../theme/theme7.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11" Type="http://schemas.openxmlformats.org/officeDocument/2006/relationships/theme" Target="../theme/theme8.xml"/><Relationship Id="rId12" Type="http://schemas.openxmlformats.org/officeDocument/2006/relationships/image" Target="../media/image5.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theme" Target="../theme/theme9.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l"/>
              <a:r>
                <a:rPr lang="nl-NL" sz="900" dirty="0" smtClean="0">
                  <a:solidFill>
                    <a:schemeClr val="tx1"/>
                  </a:solidFill>
                </a:rPr>
                <a:t>Klik op het pijltje naast Nieuwe dia om een nieuwe dia aan te maken. Kies een van de indelingen.</a:t>
              </a:r>
            </a:p>
            <a:p>
              <a:pPr algn="l"/>
              <a:endParaRPr lang="nl-NL" sz="900" dirty="0" smtClean="0">
                <a:solidFill>
                  <a:schemeClr val="tx1"/>
                </a:solidFill>
              </a:endParaRPr>
            </a:p>
            <a:p>
              <a:pPr algn="l"/>
              <a:r>
                <a:rPr lang="nl-NL" sz="900" dirty="0" smtClean="0">
                  <a:solidFill>
                    <a:schemeClr val="tx1"/>
                  </a:solidFill>
                </a:rPr>
                <a:t>Klik op Indeling als de dia opnieuw moet worden aangepast aan de huidige indeling, of om een andere indeling toe te passen.</a:t>
              </a:r>
            </a:p>
            <a:p>
              <a:pPr algn="l"/>
              <a:endParaRPr lang="nl-NL" sz="900" dirty="0" smtClean="0">
                <a:solidFill>
                  <a:schemeClr val="tx1"/>
                </a:solidFill>
              </a:endParaRPr>
            </a:p>
            <a:p>
              <a:pPr algn="l"/>
              <a:r>
                <a:rPr lang="nl-NL" sz="900" dirty="0" smtClean="0">
                  <a:solidFill>
                    <a:schemeClr val="tx1"/>
                  </a:solidFill>
                </a:rPr>
                <a:t>De tekstvakken van de dia’s hebben allen 9 niveaus.</a:t>
              </a:r>
            </a:p>
            <a:p>
              <a:pPr algn="l"/>
              <a:r>
                <a:rPr lang="nl-NL" sz="900" dirty="0" smtClean="0">
                  <a:solidFill>
                    <a:schemeClr val="tx1"/>
                  </a:solidFill>
                </a:rPr>
                <a:t>Eerste, tweede en derde niveau hebben</a:t>
              </a:r>
              <a:r>
                <a:rPr lang="nl-NL" sz="900" baseline="0" dirty="0" smtClean="0">
                  <a:solidFill>
                    <a:schemeClr val="tx1"/>
                  </a:solidFill>
                </a:rPr>
                <a:t> een opsomming. Het vierde niveau is </a:t>
              </a:r>
              <a:r>
                <a:rPr lang="nl-NL" sz="900" baseline="0" dirty="0" err="1" smtClean="0">
                  <a:solidFill>
                    <a:schemeClr val="tx1"/>
                  </a:solidFill>
                </a:rPr>
                <a:t>bold</a:t>
              </a:r>
              <a:r>
                <a:rPr lang="nl-NL" sz="900" baseline="0" dirty="0" smtClean="0">
                  <a:solidFill>
                    <a:schemeClr val="tx1"/>
                  </a:solidFill>
                </a:rPr>
                <a:t> en geschikt voor een kopje.</a:t>
              </a:r>
            </a:p>
            <a:p>
              <a:pPr algn="l"/>
              <a:r>
                <a:rPr lang="nl-NL" sz="900" baseline="0" dirty="0" smtClean="0">
                  <a:solidFill>
                    <a:schemeClr val="tx1"/>
                  </a:solidFill>
                </a:rPr>
                <a:t>Het vijfde niveau is voor de basistekst. Zowel niveau  vier als vijf lijnen automatisch uit aan de linkerkantlijn.</a:t>
              </a:r>
            </a:p>
            <a:p>
              <a:pPr algn="l"/>
              <a:r>
                <a:rPr lang="nl-NL" sz="900" baseline="0" dirty="0" smtClean="0">
                  <a:solidFill>
                    <a:schemeClr val="tx1"/>
                  </a:solidFill>
                </a:rPr>
                <a:t>Het zesde, zevende en achtste niveau lijnen uit onder resp. eerste, tweede en derde opsomming.</a:t>
              </a:r>
            </a:p>
            <a:p>
              <a:pPr algn="l"/>
              <a:r>
                <a:rPr lang="nl-NL" sz="900" baseline="0" dirty="0" smtClean="0">
                  <a:solidFill>
                    <a:schemeClr val="tx1"/>
                  </a:solidFill>
                </a:rPr>
                <a:t>Het negende niveau is een kleiner lettertype dat uitlijnt aan de linkermarge. Deze is geschikt voor bijvoorbeeld een bijschrift.</a:t>
              </a:r>
            </a:p>
            <a:p>
              <a:pPr algn="l"/>
              <a:endParaRPr lang="nl-NL" sz="900" baseline="0" dirty="0" smtClean="0">
                <a:solidFill>
                  <a:schemeClr val="tx1"/>
                </a:solidFill>
              </a:endParaRPr>
            </a:p>
            <a:p>
              <a:pPr algn="l"/>
              <a:r>
                <a:rPr lang="nl-NL" sz="900" b="1" baseline="0" dirty="0" smtClean="0">
                  <a:solidFill>
                    <a:schemeClr val="tx1"/>
                  </a:solidFill>
                </a:rPr>
                <a:t>Let op:</a:t>
              </a:r>
              <a:r>
                <a:rPr lang="nl-NL" sz="900" b="0" baseline="0" dirty="0" smtClean="0">
                  <a:solidFill>
                    <a:schemeClr val="tx1"/>
                  </a:solidFill>
                </a:rPr>
                <a:t>  Let op: wissel van stijl met de knoppen              voor lijstniveau verhogen of verlagen, of in MS Office met verkorte toetscombinatie Alt+Shift+← of Alt+Shift+→</a:t>
              </a:r>
            </a:p>
            <a:p>
              <a:pPr algn="l"/>
              <a:endParaRPr lang="nl-NL" sz="900" b="0" baseline="0" dirty="0" smtClean="0">
                <a:solidFill>
                  <a:schemeClr val="tx1"/>
                </a:solidFill>
              </a:endParaRPr>
            </a:p>
            <a:p>
              <a:pPr algn="l"/>
              <a:endParaRPr lang="nl-NL" sz="900" b="0" baseline="0" dirty="0" smtClean="0">
                <a:solidFill>
                  <a:schemeClr val="tx1"/>
                </a:solidFill>
              </a:endParaRPr>
            </a:p>
            <a:p>
              <a:pPr algn="l"/>
              <a:r>
                <a:rPr lang="nl-NL" sz="900" b="0" baseline="0" dirty="0" smtClean="0">
                  <a:solidFill>
                    <a:schemeClr val="tx1"/>
                  </a:solidFill>
                </a:rPr>
                <a:t>Gebruik dus niet de standaard opsomming- knoppen van MS Office om de stijl te veranderen!</a:t>
              </a:r>
              <a:endParaRPr lang="nl-NL" sz="900" b="1" dirty="0">
                <a:solidFill>
                  <a:schemeClr val="tx1"/>
                </a:solidFill>
              </a:endParaRPr>
            </a:p>
          </p:txBody>
        </p:sp>
        <p:pic>
          <p:nvPicPr>
            <p:cNvPr id="17" name="Afbeelding 16" descr="knoppen inspringen.png"/>
            <p:cNvPicPr>
              <a:picLocks noChangeAspect="1"/>
            </p:cNvPicPr>
            <p:nvPr userDrawn="1"/>
          </p:nvPicPr>
          <p:blipFill>
            <a:blip r:embed="rId14"/>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5"/>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cSld>
  <p:clrMap bg1="lt1" tx1="dk1" bg2="lt2" tx2="dk2" accent1="accent1" accent2="accent2" accent3="accent3" accent4="accent4" accent5="accent5" accent6="accent6" hlink="hlink" folHlink="folHlink"/>
  <p:sldLayoutIdLst>
    <p:sldLayoutId id="2147483727" r:id="rId1"/>
    <p:sldLayoutId id="2147483719" r:id="rId2"/>
    <p:sldLayoutId id="2147483718" r:id="rId3"/>
    <p:sldLayoutId id="2147483728" r:id="rId4"/>
    <p:sldLayoutId id="2147483725" r:id="rId5"/>
    <p:sldLayoutId id="2147483730" r:id="rId6"/>
    <p:sldLayoutId id="2147483732" r:id="rId7"/>
    <p:sldLayoutId id="2147483720" r:id="rId8"/>
    <p:sldLayoutId id="2147483735" r:id="rId9"/>
    <p:sldLayoutId id="2147483722" r:id="rId10"/>
    <p:sldLayoutId id="2147483723" r:id="rId11"/>
    <p:sldLayoutId id="2147483736" r:id="rId12"/>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716912"/>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6629400"/>
            <a:ext cx="9144000" cy="2286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ea typeface="ＭＳ Ｐゴシック" pitchFamily="34" charset="-128"/>
              </a:defRPr>
            </a:lvl1pPr>
            <a:lvl2pPr marL="37931725" indent="-37474525"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marL="457200" eaLnBrk="0" fontAlgn="base" hangingPunct="0">
              <a:spcBef>
                <a:spcPct val="0"/>
              </a:spcBef>
              <a:spcAft>
                <a:spcPct val="0"/>
              </a:spcAft>
              <a:defRPr sz="2400">
                <a:solidFill>
                  <a:schemeClr val="tx1"/>
                </a:solidFill>
                <a:latin typeface="Arial" charset="0"/>
                <a:ea typeface="ＭＳ Ｐゴシック" pitchFamily="34" charset="-128"/>
              </a:defRPr>
            </a:lvl6pPr>
            <a:lvl7pPr marL="914400" eaLnBrk="0" fontAlgn="base" hangingPunct="0">
              <a:spcBef>
                <a:spcPct val="0"/>
              </a:spcBef>
              <a:spcAft>
                <a:spcPct val="0"/>
              </a:spcAft>
              <a:defRPr sz="2400">
                <a:solidFill>
                  <a:schemeClr val="tx1"/>
                </a:solidFill>
                <a:latin typeface="Arial" charset="0"/>
                <a:ea typeface="ＭＳ Ｐゴシック" pitchFamily="34" charset="-128"/>
              </a:defRPr>
            </a:lvl7pPr>
            <a:lvl8pPr marL="1371600" eaLnBrk="0" fontAlgn="base" hangingPunct="0">
              <a:spcBef>
                <a:spcPct val="0"/>
              </a:spcBef>
              <a:spcAft>
                <a:spcPct val="0"/>
              </a:spcAft>
              <a:defRPr sz="2400">
                <a:solidFill>
                  <a:schemeClr val="tx1"/>
                </a:solidFill>
                <a:latin typeface="Arial" charset="0"/>
                <a:ea typeface="ＭＳ Ｐゴシック" pitchFamily="34" charset="-128"/>
              </a:defRPr>
            </a:lvl8pPr>
            <a:lvl9pPr marL="18288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fontAlgn="base" hangingPunct="1">
              <a:spcBef>
                <a:spcPct val="0"/>
              </a:spcBef>
              <a:spcAft>
                <a:spcPct val="0"/>
              </a:spcAft>
              <a:defRPr/>
            </a:pPr>
            <a:endParaRPr lang="en-US" altLang="nl-NL" sz="1800" smtClean="0">
              <a:solidFill>
                <a:srgbClr val="FFFFFF"/>
              </a:solidFill>
            </a:endParaRPr>
          </a:p>
        </p:txBody>
      </p:sp>
      <p:pic>
        <p:nvPicPr>
          <p:cNvPr id="1027" name="Picture 12" descr="logo.jp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4488" y="5926138"/>
            <a:ext cx="527050" cy="6397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14" name="Straight Connector 13"/>
          <p:cNvCxnSpPr/>
          <p:nvPr/>
        </p:nvCxnSpPr>
        <p:spPr>
          <a:xfrm>
            <a:off x="1143000" y="1143000"/>
            <a:ext cx="7391400" cy="1588"/>
          </a:xfrm>
          <a:prstGeom prst="line">
            <a:avLst/>
          </a:prstGeom>
          <a:ln>
            <a:solidFill>
              <a:srgbClr val="ED1C00"/>
            </a:solidFill>
          </a:ln>
          <a:effectLst/>
        </p:spPr>
        <p:style>
          <a:lnRef idx="2">
            <a:schemeClr val="accent1"/>
          </a:lnRef>
          <a:fillRef idx="0">
            <a:schemeClr val="accent1"/>
          </a:fillRef>
          <a:effectRef idx="1">
            <a:schemeClr val="accent1"/>
          </a:effectRef>
          <a:fontRef idx="minor">
            <a:schemeClr val="tx1"/>
          </a:fontRef>
        </p:style>
      </p:cxnSp>
      <p:sp>
        <p:nvSpPr>
          <p:cNvPr id="1029" name="Rectangle 2"/>
          <p:cNvSpPr>
            <a:spLocks noGrp="1" noChangeArrowheads="1"/>
          </p:cNvSpPr>
          <p:nvPr>
            <p:ph type="title"/>
          </p:nvPr>
        </p:nvSpPr>
        <p:spPr bwMode="auto">
          <a:xfrm>
            <a:off x="1143000" y="274638"/>
            <a:ext cx="7391400" cy="79216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l-NL" altLang="nl-NL" smtClean="0"/>
              <a:t>Klik om het opmaakprofiel te bewerken</a:t>
            </a:r>
          </a:p>
        </p:txBody>
      </p:sp>
      <p:sp>
        <p:nvSpPr>
          <p:cNvPr id="1030" name="Rectangle 3"/>
          <p:cNvSpPr>
            <a:spLocks noGrp="1" noChangeArrowheads="1"/>
          </p:cNvSpPr>
          <p:nvPr>
            <p:ph type="body" idx="1"/>
          </p:nvPr>
        </p:nvSpPr>
        <p:spPr bwMode="auto">
          <a:xfrm>
            <a:off x="1143000" y="1371600"/>
            <a:ext cx="7391400" cy="4876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smtClean="0"/>
              <a:t>Klik om de opmaakprofielen van de modeltekst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p>
        </p:txBody>
      </p:sp>
      <p:sp>
        <p:nvSpPr>
          <p:cNvPr id="13" name="Rectangle 4"/>
          <p:cNvSpPr>
            <a:spLocks noGrp="1" noChangeArrowheads="1"/>
          </p:cNvSpPr>
          <p:nvPr>
            <p:ph type="dt" sz="half" idx="2"/>
          </p:nvPr>
        </p:nvSpPr>
        <p:spPr>
          <a:xfrm>
            <a:off x="1143000" y="6400800"/>
            <a:ext cx="2133600" cy="304800"/>
          </a:xfrm>
          <a:prstGeom prst="rect">
            <a:avLst/>
          </a:prstGeom>
        </p:spPr>
        <p:txBody>
          <a:bodyPr vert="horz" wrap="square" lIns="0" tIns="0" rIns="0" bIns="0" numCol="1" anchor="t" anchorCtr="0" compatLnSpc="1">
            <a:prstTxWarp prst="textNoShape">
              <a:avLst/>
            </a:prstTxWarp>
          </a:bodyPr>
          <a:lstStyle>
            <a:lvl1pPr>
              <a:defRPr sz="1000">
                <a:solidFill>
                  <a:srgbClr val="003074"/>
                </a:solidFill>
                <a:latin typeface="+mn-lt"/>
              </a:defRPr>
            </a:lvl1pPr>
          </a:lstStyle>
          <a:p>
            <a:pPr fontAlgn="base">
              <a:spcBef>
                <a:spcPct val="0"/>
              </a:spcBef>
              <a:spcAft>
                <a:spcPct val="0"/>
              </a:spcAft>
              <a:defRPr/>
            </a:pPr>
            <a:fld id="{2055E01E-4B0B-4408-BF08-A5D2479107EE}" type="datetime1">
              <a:rPr lang="nl-NL" altLang="nl-NL"/>
              <a:pPr fontAlgn="base">
                <a:spcBef>
                  <a:spcPct val="0"/>
                </a:spcBef>
                <a:spcAft>
                  <a:spcPct val="0"/>
                </a:spcAft>
                <a:defRPr/>
              </a:pPr>
              <a:t>25.07.2018</a:t>
            </a:fld>
            <a:endParaRPr lang="nl-NL" altLang="nl-NL"/>
          </a:p>
        </p:txBody>
      </p:sp>
      <p:sp>
        <p:nvSpPr>
          <p:cNvPr id="15" name="Rectangle 5"/>
          <p:cNvSpPr>
            <a:spLocks noGrp="1" noChangeArrowheads="1"/>
          </p:cNvSpPr>
          <p:nvPr>
            <p:ph type="ftr" sz="quarter" idx="3"/>
          </p:nvPr>
        </p:nvSpPr>
        <p:spPr>
          <a:xfrm>
            <a:off x="3581400" y="6400800"/>
            <a:ext cx="2895600" cy="304800"/>
          </a:xfrm>
          <a:prstGeom prst="rect">
            <a:avLst/>
          </a:prstGeom>
        </p:spPr>
        <p:txBody>
          <a:bodyPr vert="horz" wrap="square" lIns="0" tIns="0" rIns="0" bIns="0" numCol="1" anchor="t" anchorCtr="0" compatLnSpc="1">
            <a:prstTxWarp prst="textNoShape">
              <a:avLst/>
            </a:prstTxWarp>
          </a:bodyPr>
          <a:lstStyle>
            <a:lvl1pPr>
              <a:defRPr sz="1000">
                <a:solidFill>
                  <a:srgbClr val="003074"/>
                </a:solidFill>
                <a:latin typeface="+mn-lt"/>
              </a:defRPr>
            </a:lvl1pPr>
          </a:lstStyle>
          <a:p>
            <a:pPr fontAlgn="base">
              <a:spcBef>
                <a:spcPct val="0"/>
              </a:spcBef>
              <a:spcAft>
                <a:spcPct val="0"/>
              </a:spcAft>
              <a:defRPr/>
            </a:pPr>
            <a:endParaRPr lang="nl-NL" altLang="nl-NL"/>
          </a:p>
        </p:txBody>
      </p:sp>
      <p:sp>
        <p:nvSpPr>
          <p:cNvPr id="16" name="Rectangle 6"/>
          <p:cNvSpPr>
            <a:spLocks noGrp="1" noChangeArrowheads="1"/>
          </p:cNvSpPr>
          <p:nvPr>
            <p:ph type="sldNum" sz="quarter" idx="4"/>
          </p:nvPr>
        </p:nvSpPr>
        <p:spPr>
          <a:xfrm>
            <a:off x="8077200" y="6400800"/>
            <a:ext cx="457200" cy="304800"/>
          </a:xfrm>
          <a:prstGeom prst="rect">
            <a:avLst/>
          </a:prstGeom>
        </p:spPr>
        <p:txBody>
          <a:bodyPr vert="horz" wrap="square" lIns="0" tIns="0" rIns="0" bIns="0" numCol="1" anchor="t" anchorCtr="0" compatLnSpc="1">
            <a:prstTxWarp prst="textNoShape">
              <a:avLst/>
            </a:prstTxWarp>
          </a:bodyPr>
          <a:lstStyle>
            <a:lvl1pPr algn="r">
              <a:defRPr sz="1000">
                <a:solidFill>
                  <a:srgbClr val="003074"/>
                </a:solidFill>
                <a:latin typeface="+mn-lt"/>
              </a:defRPr>
            </a:lvl1pPr>
          </a:lstStyle>
          <a:p>
            <a:pPr fontAlgn="base">
              <a:spcBef>
                <a:spcPct val="0"/>
              </a:spcBef>
              <a:spcAft>
                <a:spcPct val="0"/>
              </a:spcAft>
              <a:defRPr/>
            </a:pPr>
            <a:fld id="{89BD45AD-64FB-4FCE-8F18-68D78DD99E31}" type="slidenum">
              <a:rPr lang="nl-NL" altLang="nl-NL"/>
              <a:pPr fontAlgn="base">
                <a:spcBef>
                  <a:spcPct val="0"/>
                </a:spcBef>
                <a:spcAft>
                  <a:spcPct val="0"/>
                </a:spcAft>
                <a:defRPr/>
              </a:pPr>
              <a:t>‹Nr.›</a:t>
            </a:fld>
            <a:endParaRPr lang="nl-NL" alt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363945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p:txStyles>
    <p:titleStyle>
      <a:lvl1pPr algn="l" rtl="0" eaLnBrk="0" fontAlgn="base" hangingPunct="0">
        <a:spcBef>
          <a:spcPct val="0"/>
        </a:spcBef>
        <a:spcAft>
          <a:spcPct val="0"/>
        </a:spcAft>
        <a:defRPr sz="2400" b="1">
          <a:solidFill>
            <a:srgbClr val="003074"/>
          </a:solidFill>
          <a:latin typeface="+mj-lt"/>
          <a:ea typeface="+mj-ea"/>
          <a:cs typeface="+mj-cs"/>
        </a:defRPr>
      </a:lvl1pPr>
      <a:lvl2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rgbClr val="003074"/>
          </a:solidFill>
          <a:latin typeface="Verdana" pitchFamily="34" charset="0"/>
          <a:ea typeface="ＭＳ Ｐゴシック" pitchFamily="34" charset="-128"/>
        </a:defRPr>
      </a:lvl5pPr>
      <a:lvl6pPr marL="4572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6pPr>
      <a:lvl7pPr marL="9144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7pPr>
      <a:lvl8pPr marL="13716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8pPr>
      <a:lvl9pPr marL="1828800" algn="l" rtl="0" eaLnBrk="1" fontAlgn="base" hangingPunct="1">
        <a:spcBef>
          <a:spcPct val="0"/>
        </a:spcBef>
        <a:spcAft>
          <a:spcPct val="0"/>
        </a:spcAft>
        <a:defRPr sz="2400" b="1">
          <a:solidFill>
            <a:srgbClr val="003074"/>
          </a:solidFill>
          <a:latin typeface="Verdana"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a:solidFill>
            <a:srgbClr val="003074"/>
          </a:solidFill>
          <a:latin typeface="+mn-lt"/>
          <a:ea typeface="+mn-ea"/>
          <a:cs typeface="+mn-cs"/>
        </a:defRPr>
      </a:lvl1pPr>
      <a:lvl2pPr marL="742950" indent="-285750" algn="l" rtl="0" eaLnBrk="0" fontAlgn="base" hangingPunct="0">
        <a:spcBef>
          <a:spcPct val="20000"/>
        </a:spcBef>
        <a:spcAft>
          <a:spcPct val="0"/>
        </a:spcAft>
        <a:buChar char="–"/>
        <a:defRPr>
          <a:solidFill>
            <a:srgbClr val="003074"/>
          </a:solidFill>
          <a:latin typeface="+mn-lt"/>
          <a:ea typeface="+mn-ea"/>
        </a:defRPr>
      </a:lvl2pPr>
      <a:lvl3pPr marL="1143000" indent="-228600" algn="l" rtl="0" eaLnBrk="0" fontAlgn="base" hangingPunct="0">
        <a:spcBef>
          <a:spcPct val="20000"/>
        </a:spcBef>
        <a:spcAft>
          <a:spcPct val="0"/>
        </a:spcAft>
        <a:buChar char="•"/>
        <a:defRPr>
          <a:solidFill>
            <a:srgbClr val="003074"/>
          </a:solidFill>
          <a:latin typeface="+mn-lt"/>
          <a:ea typeface="+mn-ea"/>
        </a:defRPr>
      </a:lvl3pPr>
      <a:lvl4pPr marL="1600200" indent="-228600" algn="l" rtl="0" eaLnBrk="0" fontAlgn="base" hangingPunct="0">
        <a:spcBef>
          <a:spcPct val="20000"/>
        </a:spcBef>
        <a:spcAft>
          <a:spcPct val="0"/>
        </a:spcAft>
        <a:buChar char="–"/>
        <a:defRPr>
          <a:solidFill>
            <a:srgbClr val="003074"/>
          </a:solidFill>
          <a:latin typeface="+mn-lt"/>
          <a:ea typeface="+mn-ea"/>
        </a:defRPr>
      </a:lvl4pPr>
      <a:lvl5pPr marL="2057400" indent="-228600" algn="l" rtl="0" eaLnBrk="0" fontAlgn="base" hangingPunct="0">
        <a:spcBef>
          <a:spcPct val="20000"/>
        </a:spcBef>
        <a:spcAft>
          <a:spcPct val="0"/>
        </a:spcAft>
        <a:buChar char="»"/>
        <a:defRPr>
          <a:solidFill>
            <a:srgbClr val="003074"/>
          </a:solidFill>
          <a:latin typeface="+mn-lt"/>
          <a:ea typeface="+mn-ea"/>
        </a:defRPr>
      </a:lvl5pPr>
      <a:lvl6pPr marL="2514600" indent="-228600" algn="l" rtl="0" eaLnBrk="1" fontAlgn="base" hangingPunct="1">
        <a:spcBef>
          <a:spcPct val="20000"/>
        </a:spcBef>
        <a:spcAft>
          <a:spcPct val="0"/>
        </a:spcAft>
        <a:buChar char="»"/>
        <a:defRPr>
          <a:solidFill>
            <a:srgbClr val="003074"/>
          </a:solidFill>
          <a:latin typeface="+mn-lt"/>
          <a:ea typeface="+mn-ea"/>
        </a:defRPr>
      </a:lvl6pPr>
      <a:lvl7pPr marL="2971800" indent="-228600" algn="l" rtl="0" eaLnBrk="1" fontAlgn="base" hangingPunct="1">
        <a:spcBef>
          <a:spcPct val="20000"/>
        </a:spcBef>
        <a:spcAft>
          <a:spcPct val="0"/>
        </a:spcAft>
        <a:buChar char="»"/>
        <a:defRPr>
          <a:solidFill>
            <a:srgbClr val="003074"/>
          </a:solidFill>
          <a:latin typeface="+mn-lt"/>
          <a:ea typeface="+mn-ea"/>
        </a:defRPr>
      </a:lvl7pPr>
      <a:lvl8pPr marL="3429000" indent="-228600" algn="l" rtl="0" eaLnBrk="1" fontAlgn="base" hangingPunct="1">
        <a:spcBef>
          <a:spcPct val="20000"/>
        </a:spcBef>
        <a:spcAft>
          <a:spcPct val="0"/>
        </a:spcAft>
        <a:buChar char="»"/>
        <a:defRPr>
          <a:solidFill>
            <a:srgbClr val="003074"/>
          </a:solidFill>
          <a:latin typeface="+mn-lt"/>
          <a:ea typeface="+mn-ea"/>
        </a:defRPr>
      </a:lvl8pPr>
      <a:lvl9pPr marL="3886200" indent="-228600" algn="l" rtl="0" eaLnBrk="1" fontAlgn="base" hangingPunct="1">
        <a:spcBef>
          <a:spcPct val="20000"/>
        </a:spcBef>
        <a:spcAft>
          <a:spcPct val="0"/>
        </a:spcAft>
        <a:buChar char="»"/>
        <a:defRPr>
          <a:solidFill>
            <a:srgbClr val="003074"/>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810304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5546722"/>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2051"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9"/>
            <a:ext cx="7596188" cy="2787651"/>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53" name="Groep 19"/>
          <p:cNvGrpSpPr>
            <a:grpSpLocks/>
          </p:cNvGrpSpPr>
          <p:nvPr/>
        </p:nvGrpSpPr>
        <p:grpSpPr bwMode="auto">
          <a:xfrm>
            <a:off x="9251992"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2055" name="Afbeelding 16" descr="knoppen inspringen.png"/>
            <p:cNvPicPr>
              <a:picLocks noChangeAspect="1"/>
            </p:cNvPicPr>
            <p:nvPr userDrawn="1"/>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056" name="Groep 18"/>
            <p:cNvGrpSpPr>
              <a:grpSpLocks/>
            </p:cNvGrpSpPr>
            <p:nvPr userDrawn="1"/>
          </p:nvGrpSpPr>
          <p:grpSpPr bwMode="auto">
            <a:xfrm>
              <a:off x="9632100" y="6521279"/>
              <a:ext cx="752580" cy="285790"/>
              <a:chOff x="9670200" y="6559379"/>
              <a:chExt cx="752580" cy="285790"/>
            </a:xfrm>
          </p:grpSpPr>
          <p:pic>
            <p:nvPicPr>
              <p:cNvPr id="2057" name="Afbeelding 17" descr="knoppen ms office niet gebruiken.png"/>
              <p:cNvPicPr>
                <a:picLocks noChangeAspect="1"/>
              </p:cNvPicPr>
              <p:nvPr userDrawn="1"/>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737131"/>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91"/>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7"/>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5334854"/>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900" b="75083"/>
          <a:stretch/>
        </p:blipFill>
        <p:spPr>
          <a:xfrm>
            <a:off x="0" y="0"/>
            <a:ext cx="9144000" cy="1304192"/>
          </a:xfrm>
          <a:prstGeom prst="rect">
            <a:avLst/>
          </a:prstGeom>
        </p:spPr>
      </p:pic>
      <p:sp>
        <p:nvSpPr>
          <p:cNvPr id="1027" name="Title Placeholder 1"/>
          <p:cNvSpPr>
            <a:spLocks noGrp="1"/>
          </p:cNvSpPr>
          <p:nvPr>
            <p:ph type="title"/>
          </p:nvPr>
        </p:nvSpPr>
        <p:spPr bwMode="auto">
          <a:xfrm>
            <a:off x="457200" y="44450"/>
            <a:ext cx="8229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8" name="Text Placeholder 2"/>
          <p:cNvSpPr>
            <a:spLocks noGrp="1"/>
          </p:cNvSpPr>
          <p:nvPr>
            <p:ph type="body" idx="1"/>
          </p:nvPr>
        </p:nvSpPr>
        <p:spPr bwMode="auto">
          <a:xfrm>
            <a:off x="457200" y="1387717"/>
            <a:ext cx="8229600" cy="492100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4261381"/>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xStyles>
    <p:titleStyle>
      <a:lvl1pPr algn="l" rtl="0" eaLnBrk="0" fontAlgn="base" hangingPunct="0">
        <a:spcBef>
          <a:spcPct val="0"/>
        </a:spcBef>
        <a:spcAft>
          <a:spcPct val="0"/>
        </a:spcAft>
        <a:defRPr sz="2800" b="1" kern="1200">
          <a:solidFill>
            <a:schemeClr val="bg1"/>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fontAlgn="base">
        <a:spcBef>
          <a:spcPct val="0"/>
        </a:spcBef>
        <a:spcAft>
          <a:spcPct val="0"/>
        </a:spcAft>
        <a:defRPr sz="2800" b="1">
          <a:solidFill>
            <a:schemeClr val="tx2"/>
          </a:solidFill>
          <a:latin typeface="Arial" charset="0"/>
        </a:defRPr>
      </a:lvl6pPr>
      <a:lvl7pPr marL="914400" algn="l" rtl="0" fontAlgn="base">
        <a:spcBef>
          <a:spcPct val="0"/>
        </a:spcBef>
        <a:spcAft>
          <a:spcPct val="0"/>
        </a:spcAft>
        <a:defRPr sz="2800" b="1">
          <a:solidFill>
            <a:schemeClr val="tx2"/>
          </a:solidFill>
          <a:latin typeface="Arial" charset="0"/>
        </a:defRPr>
      </a:lvl7pPr>
      <a:lvl8pPr marL="1371600" algn="l" rtl="0" fontAlgn="base">
        <a:spcBef>
          <a:spcPct val="0"/>
        </a:spcBef>
        <a:spcAft>
          <a:spcPct val="0"/>
        </a:spcAft>
        <a:defRPr sz="2800" b="1">
          <a:solidFill>
            <a:schemeClr val="tx2"/>
          </a:solidFill>
          <a:latin typeface="Arial" charset="0"/>
        </a:defRPr>
      </a:lvl8pPr>
      <a:lvl9pPr marL="1828800" algn="l" rtl="0" fontAlgn="base">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4"/>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5"/>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5396750"/>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Lst>
  <p:hf sldNum="0" hdr="0" ft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Klik op het pijltje naast Nieuwe dia om een nieuwe dia aan te maken. Kies een van de indelingen.</a:t>
              </a:r>
            </a:p>
            <a:p>
              <a:endParaRPr lang="nl-NL" sz="900" dirty="0">
                <a:solidFill>
                  <a:srgbClr val="000000"/>
                </a:solidFill>
              </a:endParaRPr>
            </a:p>
            <a:p>
              <a:r>
                <a:rPr lang="nl-NL" sz="900" dirty="0">
                  <a:solidFill>
                    <a:srgbClr val="000000"/>
                  </a:solidFill>
                </a:rPr>
                <a:t>Klik op Indeling als de dia opnieuw moet worden aangepast aan de huidige indeling, of om een andere indeling toe te passen.</a:t>
              </a:r>
            </a:p>
            <a:p>
              <a:endParaRPr lang="nl-NL" sz="900" dirty="0">
                <a:solidFill>
                  <a:srgbClr val="000000"/>
                </a:solidFill>
              </a:endParaRPr>
            </a:p>
            <a:p>
              <a:r>
                <a:rPr lang="nl-NL" sz="900" dirty="0">
                  <a:solidFill>
                    <a:srgbClr val="000000"/>
                  </a:solidFill>
                </a:rPr>
                <a:t>De tekstvakken van de dia’s hebben allen 9 niveaus.</a:t>
              </a:r>
            </a:p>
            <a:p>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r>
                <a:rPr lang="nl-NL" sz="900" dirty="0">
                  <a:solidFill>
                    <a:srgbClr val="000000"/>
                  </a:solidFill>
                </a:rPr>
                <a:t>Het vijfde niveau is voor de basistekst. Zowel niveau  vier als vijf lijnen automatisch uit aan de linkerkantlijn.</a:t>
              </a:r>
            </a:p>
            <a:p>
              <a:r>
                <a:rPr lang="nl-NL" sz="900" dirty="0">
                  <a:solidFill>
                    <a:srgbClr val="000000"/>
                  </a:solidFill>
                </a:rPr>
                <a:t>Het zesde, zevende en achtste niveau lijnen uit onder resp. eerste, tweede en derde opsomming.</a:t>
              </a:r>
            </a:p>
            <a:p>
              <a:r>
                <a:rPr lang="nl-NL" sz="900" dirty="0">
                  <a:solidFill>
                    <a:srgbClr val="000000"/>
                  </a:solidFill>
                </a:rPr>
                <a:t>Het negende niveau is een kleiner lettertype dat uitlijnt aan de linkermarge. Deze is geschikt voor bijvoorbeeld een bijschrift.</a:t>
              </a:r>
            </a:p>
            <a:p>
              <a:endParaRPr lang="nl-NL" sz="900" dirty="0">
                <a:solidFill>
                  <a:srgbClr val="000000"/>
                </a:solidFill>
              </a:endParaRPr>
            </a:p>
            <a:p>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endParaRPr lang="nl-NL" sz="900" dirty="0">
                <a:solidFill>
                  <a:srgbClr val="000000"/>
                </a:solidFill>
              </a:endParaRPr>
            </a:p>
            <a:p>
              <a:endParaRPr lang="nl-NL" sz="900" dirty="0">
                <a:solidFill>
                  <a:srgbClr val="000000"/>
                </a:solidFill>
              </a:endParaRPr>
            </a:p>
            <a:p>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6"/>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7"/>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595666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a:solidFill>
                    <a:srgbClr val="000000"/>
                  </a:solidFill>
                </a:rPr>
                <a:t>Klik op het pijltje naast Nieuwe dia om een nieuwe dia aan te maken. Kies een van de indelingen.</a:t>
              </a:r>
            </a:p>
            <a:p>
              <a:endParaRPr lang="nl-NL" sz="900" dirty="0">
                <a:solidFill>
                  <a:srgbClr val="000000"/>
                </a:solidFill>
              </a:endParaRPr>
            </a:p>
            <a:p>
              <a:r>
                <a:rPr lang="nl-NL" sz="900" dirty="0">
                  <a:solidFill>
                    <a:srgbClr val="000000"/>
                  </a:solidFill>
                </a:rPr>
                <a:t>Klik op Indeling als de dia opnieuw moet worden aangepast aan de huidige indeling, of om een andere indeling toe te passen.</a:t>
              </a:r>
            </a:p>
            <a:p>
              <a:endParaRPr lang="nl-NL" sz="900" dirty="0">
                <a:solidFill>
                  <a:srgbClr val="000000"/>
                </a:solidFill>
              </a:endParaRPr>
            </a:p>
            <a:p>
              <a:r>
                <a:rPr lang="nl-NL" sz="900" dirty="0">
                  <a:solidFill>
                    <a:srgbClr val="000000"/>
                  </a:solidFill>
                </a:rPr>
                <a:t>De tekstvakken van de dia’s hebben allen 9 niveaus.</a:t>
              </a:r>
            </a:p>
            <a:p>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r>
                <a:rPr lang="nl-NL" sz="900" dirty="0">
                  <a:solidFill>
                    <a:srgbClr val="000000"/>
                  </a:solidFill>
                </a:rPr>
                <a:t>Het vijfde niveau is voor de basistekst. Zowel niveau  vier als vijf lijnen automatisch uit aan de linkerkantlijn.</a:t>
              </a:r>
            </a:p>
            <a:p>
              <a:r>
                <a:rPr lang="nl-NL" sz="900" dirty="0">
                  <a:solidFill>
                    <a:srgbClr val="000000"/>
                  </a:solidFill>
                </a:rPr>
                <a:t>Het zesde, zevende en achtste niveau lijnen uit onder resp. eerste, tweede en derde opsomming.</a:t>
              </a:r>
            </a:p>
            <a:p>
              <a:r>
                <a:rPr lang="nl-NL" sz="900" dirty="0">
                  <a:solidFill>
                    <a:srgbClr val="000000"/>
                  </a:solidFill>
                </a:rPr>
                <a:t>Het negende niveau is een kleiner lettertype dat uitlijnt aan de linkermarge. Deze is geschikt voor bijvoorbeeld een bijschrift.</a:t>
              </a:r>
            </a:p>
            <a:p>
              <a:endParaRPr lang="nl-NL" sz="900" dirty="0">
                <a:solidFill>
                  <a:srgbClr val="000000"/>
                </a:solidFill>
              </a:endParaRPr>
            </a:p>
            <a:p>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endParaRPr lang="nl-NL" sz="900" dirty="0">
                <a:solidFill>
                  <a:srgbClr val="000000"/>
                </a:solidFill>
              </a:endParaRPr>
            </a:p>
            <a:p>
              <a:endParaRPr lang="nl-NL" sz="900" dirty="0">
                <a:solidFill>
                  <a:srgbClr val="000000"/>
                </a:solidFill>
              </a:endParaRPr>
            </a:p>
            <a:p>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5"/>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6"/>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768910"/>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 id="2147484293" r:id="rId13"/>
  </p:sldLayoutIdLst>
  <p:hf hdr="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7"/>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8"/>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14595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hd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
        <p:nvSpPr>
          <p:cNvPr id="2" name="Tijdelijke aanduiding voor titel 1"/>
          <p:cNvSpPr>
            <a:spLocks noGrp="1"/>
          </p:cNvSpPr>
          <p:nvPr>
            <p:ph type="title"/>
          </p:nvPr>
        </p:nvSpPr>
        <p:spPr>
          <a:xfrm>
            <a:off x="781971" y="1998333"/>
            <a:ext cx="7596000" cy="1143000"/>
          </a:xfrm>
          <a:prstGeom prst="rect">
            <a:avLst/>
          </a:prstGeom>
        </p:spPr>
        <p:txBody>
          <a:bodyPr vert="horz" lIns="0" tIns="0" rIns="0" bIns="0" rtlCol="0" anchor="t">
            <a:noAutofit/>
          </a:bodyPr>
          <a:lstStyle/>
          <a:p>
            <a:r>
              <a:rPr lang="nl-NL" noProof="1" smtClean="0"/>
              <a:t>Klik om de stijl te bewerken</a:t>
            </a:r>
            <a:endParaRPr lang="nl-NL" noProof="1"/>
          </a:p>
        </p:txBody>
      </p:sp>
      <p:sp>
        <p:nvSpPr>
          <p:cNvPr id="3" name="Tijdelijke aanduiding voor tekst 2"/>
          <p:cNvSpPr>
            <a:spLocks noGrp="1"/>
          </p:cNvSpPr>
          <p:nvPr>
            <p:ph type="body" idx="1"/>
          </p:nvPr>
        </p:nvSpPr>
        <p:spPr>
          <a:xfrm>
            <a:off x="781563" y="3367563"/>
            <a:ext cx="7596000" cy="2787175"/>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 name="Groep 19"/>
          <p:cNvGrpSpPr/>
          <p:nvPr/>
        </p:nvGrpSpPr>
        <p:grpSpPr>
          <a:xfrm>
            <a:off x="9252624" y="-47626"/>
            <a:ext cx="1609522" cy="6948000"/>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nl-NL" sz="900" dirty="0" smtClean="0">
                  <a:solidFill>
                    <a:srgbClr val="000000"/>
                  </a:solidFill>
                </a:rPr>
                <a:t>Klik op het pijltje naast Nieuwe dia om een nieuwe dia aan te maken. Kies een van de indelingen.</a:t>
              </a:r>
            </a:p>
            <a:p>
              <a:endParaRPr lang="nl-NL" sz="900" dirty="0" smtClean="0">
                <a:solidFill>
                  <a:srgbClr val="000000"/>
                </a:solidFill>
              </a:endParaRPr>
            </a:p>
            <a:p>
              <a:r>
                <a:rPr lang="nl-NL" sz="900" dirty="0" smtClean="0">
                  <a:solidFill>
                    <a:srgbClr val="000000"/>
                  </a:solidFill>
                </a:rPr>
                <a:t>Klik op Indeling als de dia opnieuw moet worden aangepast aan de huidige indeling, of om een andere indeling toe te passen.</a:t>
              </a:r>
            </a:p>
            <a:p>
              <a:endParaRPr lang="nl-NL" sz="900" dirty="0" smtClean="0">
                <a:solidFill>
                  <a:srgbClr val="000000"/>
                </a:solidFill>
              </a:endParaRPr>
            </a:p>
            <a:p>
              <a:r>
                <a:rPr lang="nl-NL" sz="900" dirty="0" smtClean="0">
                  <a:solidFill>
                    <a:srgbClr val="000000"/>
                  </a:solidFill>
                </a:rPr>
                <a:t>De tekstvakken van de dia’s hebben allen 9 niveaus.</a:t>
              </a:r>
            </a:p>
            <a:p>
              <a:r>
                <a:rPr lang="nl-NL" sz="900" dirty="0" smtClean="0">
                  <a:solidFill>
                    <a:srgbClr val="000000"/>
                  </a:solidFill>
                </a:rPr>
                <a:t>Eerste, tweede en derde niveau hebben een opsomming. Het vierde niveau is </a:t>
              </a:r>
              <a:r>
                <a:rPr lang="nl-NL" sz="900" dirty="0" err="1" smtClean="0">
                  <a:solidFill>
                    <a:srgbClr val="000000"/>
                  </a:solidFill>
                </a:rPr>
                <a:t>bold</a:t>
              </a:r>
              <a:r>
                <a:rPr lang="nl-NL" sz="900" dirty="0" smtClean="0">
                  <a:solidFill>
                    <a:srgbClr val="000000"/>
                  </a:solidFill>
                </a:rPr>
                <a:t> en geschikt voor een kopje.</a:t>
              </a:r>
            </a:p>
            <a:p>
              <a:r>
                <a:rPr lang="nl-NL" sz="900" dirty="0" smtClean="0">
                  <a:solidFill>
                    <a:srgbClr val="000000"/>
                  </a:solidFill>
                </a:rPr>
                <a:t>Het vijfde niveau is voor de basistekst. Zowel niveau  vier als vijf lijnen automatisch uit aan de linkerkantlijn.</a:t>
              </a:r>
            </a:p>
            <a:p>
              <a:r>
                <a:rPr lang="nl-NL" sz="900" dirty="0" smtClean="0">
                  <a:solidFill>
                    <a:srgbClr val="000000"/>
                  </a:solidFill>
                </a:rPr>
                <a:t>Het zesde, zevende en achtste niveau lijnen uit onder resp. eerste, tweede en derde opsomming.</a:t>
              </a:r>
            </a:p>
            <a:p>
              <a:r>
                <a:rPr lang="nl-NL" sz="900" dirty="0" smtClean="0">
                  <a:solidFill>
                    <a:srgbClr val="000000"/>
                  </a:solidFill>
                </a:rPr>
                <a:t>Het negende niveau is een kleiner lettertype dat uitlijnt aan de linkermarge. Deze is geschikt voor bijvoorbeeld een bijschrift.</a:t>
              </a:r>
            </a:p>
            <a:p>
              <a:endParaRPr lang="nl-NL" sz="900" dirty="0" smtClean="0">
                <a:solidFill>
                  <a:srgbClr val="000000"/>
                </a:solidFill>
              </a:endParaRPr>
            </a:p>
            <a:p>
              <a:r>
                <a:rPr lang="nl-NL" sz="900" b="1" dirty="0" smtClean="0">
                  <a:solidFill>
                    <a:srgbClr val="000000"/>
                  </a:solidFill>
                </a:rPr>
                <a:t>Let op:</a:t>
              </a:r>
              <a:r>
                <a:rPr lang="nl-NL" sz="900" dirty="0" smtClean="0">
                  <a:solidFill>
                    <a:srgbClr val="000000"/>
                  </a:solidFill>
                </a:rPr>
                <a:t>  Let op: wissel van stijl met de knoppen              voor lijstniveau verhogen of verlagen, of in MS Office met verkorte toetscombinatie Alt+Shift+← of Alt+Shift+→</a:t>
              </a:r>
            </a:p>
            <a:p>
              <a:endParaRPr lang="nl-NL" sz="900" dirty="0" smtClean="0">
                <a:solidFill>
                  <a:srgbClr val="000000"/>
                </a:solidFill>
              </a:endParaRPr>
            </a:p>
            <a:p>
              <a:endParaRPr lang="nl-NL" sz="900" dirty="0" smtClean="0">
                <a:solidFill>
                  <a:srgbClr val="000000"/>
                </a:solidFill>
              </a:endParaRPr>
            </a:p>
            <a:p>
              <a:r>
                <a:rPr lang="nl-NL" sz="900" dirty="0" smtClean="0">
                  <a:solidFill>
                    <a:srgbClr val="000000"/>
                  </a:solidFill>
                </a:rPr>
                <a:t>Gebruik dus niet de standaard opsomming- knoppen van MS Office om de stijl te veranderen!</a:t>
              </a:r>
              <a:endParaRPr lang="nl-NL" sz="900" b="1" dirty="0">
                <a:solidFill>
                  <a:srgbClr val="000000"/>
                </a:solidFill>
              </a:endParaRPr>
            </a:p>
          </p:txBody>
        </p:sp>
        <p:pic>
          <p:nvPicPr>
            <p:cNvPr id="17" name="Afbeelding 16" descr="knoppen inspringen.png"/>
            <p:cNvPicPr>
              <a:picLocks noChangeAspect="1"/>
            </p:cNvPicPr>
            <p:nvPr userDrawn="1"/>
          </p:nvPicPr>
          <p:blipFill>
            <a:blip r:embed="rId17"/>
            <a:stretch>
              <a:fillRect/>
            </a:stretch>
          </p:blipFill>
          <p:spPr>
            <a:xfrm>
              <a:off x="9664584" y="5669775"/>
              <a:ext cx="419100" cy="228600"/>
            </a:xfrm>
            <a:prstGeom prst="rect">
              <a:avLst/>
            </a:prstGeom>
          </p:spPr>
        </p:pic>
        <p:grpSp>
          <p:nvGrpSpPr>
            <p:cNvPr id="19" name="Groep 18"/>
            <p:cNvGrpSpPr/>
            <p:nvPr userDrawn="1"/>
          </p:nvGrpSpPr>
          <p:grpSpPr>
            <a:xfrm>
              <a:off x="9632100" y="6521279"/>
              <a:ext cx="752580" cy="285790"/>
              <a:chOff x="9670200" y="6559379"/>
              <a:chExt cx="752580" cy="285790"/>
            </a:xfrm>
          </p:grpSpPr>
          <p:pic>
            <p:nvPicPr>
              <p:cNvPr id="18" name="Afbeelding 17" descr="knoppen ms office niet gebruiken.png"/>
              <p:cNvPicPr>
                <a:picLocks noChangeAspect="1"/>
              </p:cNvPicPr>
              <p:nvPr userDrawn="1"/>
            </p:nvPicPr>
            <p:blipFill>
              <a:blip r:embed="rId18"/>
              <a:stretch>
                <a:fillRect/>
              </a:stretch>
            </p:blipFill>
            <p:spPr>
              <a:xfrm>
                <a:off x="9670200" y="6559379"/>
                <a:ext cx="752580" cy="285790"/>
              </a:xfrm>
              <a:prstGeom prst="rect">
                <a:avLst/>
              </a:prstGeom>
            </p:spPr>
          </p:pic>
          <p:cxnSp>
            <p:nvCxnSpPr>
              <p:cNvPr id="22" name="Rechte verbindingslijn 21"/>
              <p:cNvCxnSpPr/>
              <p:nvPr userDrawn="1"/>
            </p:nvCxnSpPr>
            <p:spPr>
              <a:xfrm flipH="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2684" y="6565608"/>
                <a:ext cx="677709" cy="27956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11635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hf hdr="0" dt="0"/>
  <p:txStyles>
    <p:titleStyle>
      <a:lvl1pPr algn="l" defTabSz="914400" rtl="0" eaLnBrk="1" latinLnBrk="0" hangingPunct="1">
        <a:spcBef>
          <a:spcPct val="0"/>
        </a:spcBef>
        <a:buNone/>
        <a:defRPr sz="3500" b="1" kern="1200">
          <a:solidFill>
            <a:schemeClr val="accent1"/>
          </a:solidFill>
          <a:latin typeface="+mj-lt"/>
          <a:ea typeface="+mj-ea"/>
          <a:cs typeface="+mj-cs"/>
        </a:defRPr>
      </a:lvl1pPr>
    </p:titleStyle>
    <p:body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3075"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3077"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3079" name="Afbeelding 16" descr="knoppen inspringen.png"/>
            <p:cNvPicPr>
              <a:picLocks noChangeAspect="1"/>
            </p:cNvPicPr>
            <p:nvPr userDrawn="1"/>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3080" name="Groep 18"/>
            <p:cNvGrpSpPr>
              <a:grpSpLocks/>
            </p:cNvGrpSpPr>
            <p:nvPr userDrawn="1"/>
          </p:nvGrpSpPr>
          <p:grpSpPr bwMode="auto">
            <a:xfrm>
              <a:off x="9632100" y="6521279"/>
              <a:ext cx="752580" cy="285790"/>
              <a:chOff x="9670200" y="6559379"/>
              <a:chExt cx="752580" cy="285790"/>
            </a:xfrm>
          </p:grpSpPr>
          <p:pic>
            <p:nvPicPr>
              <p:cNvPr id="3081" name="Afbeelding 17" descr="knoppen ms office niet gebruiken.png"/>
              <p:cNvPicPr>
                <a:picLocks noChangeAspect="1"/>
              </p:cNvPicPr>
              <p:nvPr userDrawn="1"/>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028995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119063"/>
            <a:ext cx="8229600" cy="8588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317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nl-NL" smtClean="0"/>
              <a:t>Click to Edit the Master Title Style</a:t>
            </a:r>
          </a:p>
        </p:txBody>
      </p:sp>
      <p:sp>
        <p:nvSpPr>
          <p:cNvPr id="21507" name="Text Placeholder 2"/>
          <p:cNvSpPr>
            <a:spLocks noGrp="1"/>
          </p:cNvSpPr>
          <p:nvPr>
            <p:ph type="body" idx="1"/>
          </p:nvPr>
        </p:nvSpPr>
        <p:spPr bwMode="auto">
          <a:xfrm>
            <a:off x="457200" y="1500188"/>
            <a:ext cx="8229600" cy="41386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p>
        </p:txBody>
      </p:sp>
      <p:sp>
        <p:nvSpPr>
          <p:cNvPr id="4" name="Footer Placeholder 3"/>
          <p:cNvSpPr>
            <a:spLocks noGrp="1"/>
          </p:cNvSpPr>
          <p:nvPr>
            <p:ph type="ftr" sz="quarter" idx="3"/>
          </p:nvPr>
        </p:nvSpPr>
        <p:spPr>
          <a:xfrm>
            <a:off x="914400" y="5986463"/>
            <a:ext cx="5557838" cy="547687"/>
          </a:xfrm>
          <a:prstGeom prst="rect">
            <a:avLst/>
          </a:prstGeom>
        </p:spPr>
        <p:txBody>
          <a:bodyPr vert="horz" lIns="0" tIns="0" rIns="0" bIns="0" rtlCol="0" anchor="b"/>
          <a:lstStyle>
            <a:lvl1pPr algn="l" defTabSz="457200" eaLnBrk="1" fontAlgn="auto" hangingPunct="1">
              <a:lnSpc>
                <a:spcPct val="50000"/>
              </a:lnSpc>
              <a:spcBef>
                <a:spcPts val="0"/>
              </a:spcBef>
              <a:spcAft>
                <a:spcPts val="0"/>
              </a:spcAft>
              <a:defRPr sz="1200">
                <a:solidFill>
                  <a:srgbClr val="666666"/>
                </a:solidFill>
                <a:latin typeface="+mn-lt"/>
                <a:ea typeface="+mn-ea"/>
                <a:cs typeface="+mn-cs"/>
              </a:defRPr>
            </a:lvl1pPr>
          </a:lstStyle>
          <a:p>
            <a:pPr>
              <a:defRPr/>
            </a:pPr>
            <a:endParaRPr lang="en-US"/>
          </a:p>
        </p:txBody>
      </p:sp>
      <p:pic>
        <p:nvPicPr>
          <p:cNvPr id="21509" name="Picture 6"/>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21525" y="6076950"/>
            <a:ext cx="156527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Footer Placeholder 3"/>
          <p:cNvSpPr txBox="1">
            <a:spLocks/>
          </p:cNvSpPr>
          <p:nvPr/>
        </p:nvSpPr>
        <p:spPr>
          <a:xfrm>
            <a:off x="457200" y="5986463"/>
            <a:ext cx="1219200" cy="547687"/>
          </a:xfrm>
          <a:prstGeom prst="rect">
            <a:avLst/>
          </a:prstGeom>
        </p:spPr>
        <p:txBody>
          <a:bodyPr lIns="0" tIns="0" rIns="0" bIns="0" anchor="b"/>
          <a:lstStyle>
            <a:defPPr>
              <a:defRPr lang="en-US"/>
            </a:defPPr>
            <a:lvl1pPr marL="0" algn="l" defTabSz="457200" rtl="0" eaLnBrk="1" latinLnBrk="0" hangingPunct="1">
              <a:lnSpc>
                <a:spcPct val="50000"/>
              </a:lnSpc>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srgbClr val="262626">
                  <a:tint val="75000"/>
                </a:srgbClr>
              </a:solidFill>
            </a:endParaRPr>
          </a:p>
        </p:txBody>
      </p:sp>
      <p:sp>
        <p:nvSpPr>
          <p:cNvPr id="10247" name="TextBox 9"/>
          <p:cNvSpPr txBox="1">
            <a:spLocks noChangeArrowheads="1"/>
          </p:cNvSpPr>
          <p:nvPr/>
        </p:nvSpPr>
        <p:spPr bwMode="auto">
          <a:xfrm>
            <a:off x="381000" y="6324600"/>
            <a:ext cx="457200" cy="246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EBE81E07-C948-4640-B143-9982C48C0A6E}" type="slidenum">
              <a:rPr lang="en-US" sz="1000" smtClean="0">
                <a:solidFill>
                  <a:srgbClr val="333333"/>
                </a:solidFill>
              </a:rPr>
              <a:pPr defTabSz="457200" eaLnBrk="1" fontAlgn="base" hangingPunct="1">
                <a:spcBef>
                  <a:spcPct val="0"/>
                </a:spcBef>
                <a:spcAft>
                  <a:spcPct val="0"/>
                </a:spcAft>
                <a:defRPr/>
              </a:pPr>
              <a:t>‹Nr.›</a:t>
            </a:fld>
            <a:endParaRPr lang="en-US" sz="1000" smtClean="0">
              <a:solidFill>
                <a:srgbClr val="333333"/>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297623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1" r:id="rId11"/>
  </p:sldLayoutIdLst>
  <p:timing>
    <p:tnLst>
      <p:par>
        <p:cTn id="1" dur="indefinite" restart="never" nodeType="tmRoot"/>
      </p:par>
    </p:tnLst>
  </p:timing>
  <p:hf sldNum="0" hdr="0" ftr="0" dt="0"/>
  <p:txStyles>
    <p:titleStyle>
      <a:lvl1pPr algn="l" defTabSz="457200" rtl="0" eaLnBrk="0" fontAlgn="base" hangingPunct="0">
        <a:lnSpc>
          <a:spcPts val="2800"/>
        </a:lnSpc>
        <a:spcBef>
          <a:spcPct val="0"/>
        </a:spcBef>
        <a:spcAft>
          <a:spcPct val="0"/>
        </a:spcAft>
        <a:defRPr sz="2800" kern="1200">
          <a:solidFill>
            <a:srgbClr val="63B1E5"/>
          </a:solidFill>
          <a:latin typeface="+mj-lt"/>
          <a:ea typeface="ＭＳ Ｐゴシック" charset="0"/>
          <a:cs typeface="ＭＳ Ｐゴシック" charset="0"/>
        </a:defRPr>
      </a:lvl1pPr>
      <a:lvl2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2pPr>
      <a:lvl3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3pPr>
      <a:lvl4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4pPr>
      <a:lvl5pPr algn="l" defTabSz="457200" rtl="0" eaLnBrk="0" fontAlgn="base" hangingPunct="0">
        <a:lnSpc>
          <a:spcPts val="2800"/>
        </a:lnSpc>
        <a:spcBef>
          <a:spcPct val="0"/>
        </a:spcBef>
        <a:spcAft>
          <a:spcPct val="0"/>
        </a:spcAft>
        <a:defRPr sz="2800">
          <a:solidFill>
            <a:srgbClr val="63B1E5"/>
          </a:solidFill>
          <a:latin typeface="Arial" charset="0"/>
          <a:ea typeface="ＭＳ Ｐゴシック" charset="0"/>
          <a:cs typeface="ＭＳ Ｐゴシック" charset="0"/>
        </a:defRPr>
      </a:lvl5pPr>
      <a:lvl6pPr marL="4572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6pPr>
      <a:lvl7pPr marL="9144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7pPr>
      <a:lvl8pPr marL="13716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8pPr>
      <a:lvl9pPr marL="18288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9pPr>
    </p:titleStyle>
    <p:bodyStyle>
      <a:lvl1pPr marL="342900" indent="-342900" algn="l" defTabSz="457200" rtl="0" eaLnBrk="0" fontAlgn="base" hangingPunct="0">
        <a:lnSpc>
          <a:spcPct val="90000"/>
        </a:lnSpc>
        <a:spcBef>
          <a:spcPts val="600"/>
        </a:spcBef>
        <a:spcAft>
          <a:spcPts val="800"/>
        </a:spcAft>
        <a:buFont typeface="Arial" charset="0"/>
        <a:buChar char="•"/>
        <a:defRPr sz="2000" kern="1200">
          <a:solidFill>
            <a:srgbClr val="000000"/>
          </a:solidFill>
          <a:latin typeface="+mn-lt"/>
          <a:ea typeface="ＭＳ Ｐゴシック" charset="0"/>
          <a:cs typeface="ＭＳ Ｐゴシック" charset="0"/>
        </a:defRPr>
      </a:lvl1pPr>
      <a:lvl2pPr marL="742950" indent="-285750" algn="l" defTabSz="457200" rtl="0" eaLnBrk="0" fontAlgn="base" hangingPunct="0">
        <a:lnSpc>
          <a:spcPct val="90000"/>
        </a:lnSpc>
        <a:spcBef>
          <a:spcPct val="0"/>
        </a:spcBef>
        <a:spcAft>
          <a:spcPts val="600"/>
        </a:spcAft>
        <a:buFont typeface="Arial" charset="0"/>
        <a:buChar char="•"/>
        <a:defRPr sz="2000" kern="1200">
          <a:solidFill>
            <a:srgbClr val="262626"/>
          </a:solidFill>
          <a:latin typeface="+mn-lt"/>
          <a:ea typeface="ＭＳ Ｐゴシック" charset="0"/>
          <a:cs typeface="+mn-cs"/>
        </a:defRPr>
      </a:lvl2pPr>
      <a:lvl3pPr marL="1143000" indent="-228600" algn="l" defTabSz="457200" rtl="0" eaLnBrk="0" fontAlgn="base" hangingPunct="0">
        <a:lnSpc>
          <a:spcPct val="90000"/>
        </a:lnSpc>
        <a:spcBef>
          <a:spcPct val="20000"/>
        </a:spcBef>
        <a:spcAft>
          <a:spcPts val="800"/>
        </a:spcAft>
        <a:buFont typeface="Arial" charset="0"/>
        <a:buChar char="•"/>
        <a:defRPr kern="1200">
          <a:solidFill>
            <a:srgbClr val="333333"/>
          </a:solidFill>
          <a:latin typeface="+mn-lt"/>
          <a:ea typeface="ＭＳ Ｐゴシック" charset="0"/>
          <a:cs typeface="+mn-cs"/>
        </a:defRPr>
      </a:lvl3pPr>
      <a:lvl4pPr marL="1600200" indent="-228600" algn="l" defTabSz="457200" rtl="0" eaLnBrk="0" fontAlgn="base" hangingPunct="0">
        <a:lnSpc>
          <a:spcPct val="90000"/>
        </a:lnSpc>
        <a:spcBef>
          <a:spcPct val="20000"/>
        </a:spcBef>
        <a:spcAft>
          <a:spcPts val="800"/>
        </a:spcAft>
        <a:buFont typeface="Arial" charset="0"/>
        <a:buChar char="•"/>
        <a:defRPr sz="1600" kern="1200">
          <a:solidFill>
            <a:srgbClr val="404040"/>
          </a:solidFill>
          <a:latin typeface="+mn-lt"/>
          <a:ea typeface="ＭＳ Ｐゴシック" charset="0"/>
          <a:cs typeface="+mn-cs"/>
        </a:defRPr>
      </a:lvl4pPr>
      <a:lvl5pPr marL="2057400" indent="-228600" algn="l" defTabSz="457200" rtl="0" eaLnBrk="0" fontAlgn="base" hangingPunct="0">
        <a:lnSpc>
          <a:spcPct val="90000"/>
        </a:lnSpc>
        <a:spcBef>
          <a:spcPct val="20000"/>
        </a:spcBef>
        <a:spcAft>
          <a:spcPts val="800"/>
        </a:spcAft>
        <a:buFont typeface="Arial" charset="0"/>
        <a:buChar char="•"/>
        <a:defRPr sz="1400" kern="1200">
          <a:solidFill>
            <a:srgbClr val="4C4C4C"/>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23555"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3557"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23559" name="Afbeelding 16" descr="knoppen inspringen.png"/>
            <p:cNvPicPr>
              <a:picLocks noChangeAspect="1"/>
            </p:cNvPicPr>
            <p:nvPr userDrawn="1"/>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3560" name="Groep 18"/>
            <p:cNvGrpSpPr>
              <a:grpSpLocks/>
            </p:cNvGrpSpPr>
            <p:nvPr userDrawn="1"/>
          </p:nvGrpSpPr>
          <p:grpSpPr bwMode="auto">
            <a:xfrm>
              <a:off x="9632100" y="6521279"/>
              <a:ext cx="752580" cy="285790"/>
              <a:chOff x="9670200" y="6559379"/>
              <a:chExt cx="752580" cy="285790"/>
            </a:xfrm>
          </p:grpSpPr>
          <p:pic>
            <p:nvPicPr>
              <p:cNvPr id="23561" name="Afbeelding 17" descr="knoppen ms office niet gebruiken.png"/>
              <p:cNvPicPr>
                <a:picLocks noChangeAspect="1"/>
              </p:cNvPicPr>
              <p:nvPr userDrawn="1"/>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126865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7" r:id="rId13"/>
    <p:sldLayoutId id="2147483828" r:id="rId14"/>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2051"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2053"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2055" name="Afbeelding 16" descr="knoppen inspringen.png"/>
            <p:cNvPicPr>
              <a:picLocks noChangeAspect="1"/>
            </p:cNvPicPr>
            <p:nvPr userDrawn="1"/>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2056" name="Groep 18"/>
            <p:cNvGrpSpPr>
              <a:grpSpLocks/>
            </p:cNvGrpSpPr>
            <p:nvPr userDrawn="1"/>
          </p:nvGrpSpPr>
          <p:grpSpPr bwMode="auto">
            <a:xfrm>
              <a:off x="9632100" y="6521279"/>
              <a:ext cx="752580" cy="285790"/>
              <a:chOff x="9670200" y="6559379"/>
              <a:chExt cx="752580" cy="285790"/>
            </a:xfrm>
          </p:grpSpPr>
          <p:pic>
            <p:nvPicPr>
              <p:cNvPr id="2057" name="Afbeelding 17" descr="knoppen ms office niet gebruiken.png"/>
              <p:cNvPicPr>
                <a:picLocks noChangeAspect="1"/>
              </p:cNvPicPr>
              <p:nvPr userDrawn="1"/>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276934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119063"/>
            <a:ext cx="8229600" cy="85883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317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nl-NL" smtClean="0"/>
              <a:t>Click to Edit the Master Title Style</a:t>
            </a:r>
          </a:p>
        </p:txBody>
      </p:sp>
      <p:sp>
        <p:nvSpPr>
          <p:cNvPr id="19459" name="Text Placeholder 2"/>
          <p:cNvSpPr>
            <a:spLocks noGrp="1"/>
          </p:cNvSpPr>
          <p:nvPr>
            <p:ph type="body" idx="1"/>
          </p:nvPr>
        </p:nvSpPr>
        <p:spPr bwMode="auto">
          <a:xfrm>
            <a:off x="457200" y="1500188"/>
            <a:ext cx="8229600" cy="413861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p>
        </p:txBody>
      </p:sp>
      <p:sp>
        <p:nvSpPr>
          <p:cNvPr id="4" name="Footer Placeholder 3"/>
          <p:cNvSpPr>
            <a:spLocks noGrp="1"/>
          </p:cNvSpPr>
          <p:nvPr>
            <p:ph type="ftr" sz="quarter" idx="3"/>
          </p:nvPr>
        </p:nvSpPr>
        <p:spPr>
          <a:xfrm>
            <a:off x="914400" y="5986463"/>
            <a:ext cx="5557838" cy="547687"/>
          </a:xfrm>
          <a:prstGeom prst="rect">
            <a:avLst/>
          </a:prstGeom>
        </p:spPr>
        <p:txBody>
          <a:bodyPr vert="horz" lIns="0" tIns="0" rIns="0" bIns="0" rtlCol="0" anchor="b"/>
          <a:lstStyle>
            <a:lvl1pPr algn="l" defTabSz="457200" eaLnBrk="1" fontAlgn="auto" hangingPunct="1">
              <a:lnSpc>
                <a:spcPct val="50000"/>
              </a:lnSpc>
              <a:spcBef>
                <a:spcPts val="0"/>
              </a:spcBef>
              <a:spcAft>
                <a:spcPts val="0"/>
              </a:spcAft>
              <a:defRPr sz="1200">
                <a:solidFill>
                  <a:srgbClr val="666666"/>
                </a:solidFill>
                <a:latin typeface="+mn-lt"/>
                <a:ea typeface="+mn-ea"/>
                <a:cs typeface="+mn-cs"/>
              </a:defRPr>
            </a:lvl1pPr>
          </a:lstStyle>
          <a:p>
            <a:pPr>
              <a:defRPr/>
            </a:pPr>
            <a:endParaRPr lang="en-US"/>
          </a:p>
        </p:txBody>
      </p:sp>
      <p:pic>
        <p:nvPicPr>
          <p:cNvPr id="19461" name="Picture 6"/>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21525" y="6076950"/>
            <a:ext cx="1565275"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6" name="Footer Placeholder 3"/>
          <p:cNvSpPr txBox="1">
            <a:spLocks/>
          </p:cNvSpPr>
          <p:nvPr/>
        </p:nvSpPr>
        <p:spPr>
          <a:xfrm>
            <a:off x="457200" y="5986463"/>
            <a:ext cx="1219200" cy="547687"/>
          </a:xfrm>
          <a:prstGeom prst="rect">
            <a:avLst/>
          </a:prstGeom>
        </p:spPr>
        <p:txBody>
          <a:bodyPr lIns="0" tIns="0" rIns="0" bIns="0" anchor="b"/>
          <a:lstStyle>
            <a:defPPr>
              <a:defRPr lang="en-US"/>
            </a:defPPr>
            <a:lvl1pPr marL="0" algn="l" defTabSz="457200" rtl="0" eaLnBrk="1" latinLnBrk="0" hangingPunct="1">
              <a:lnSpc>
                <a:spcPct val="50000"/>
              </a:lnSpc>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srgbClr val="262626">
                  <a:tint val="75000"/>
                </a:srgbClr>
              </a:solidFill>
            </a:endParaRPr>
          </a:p>
        </p:txBody>
      </p:sp>
      <p:sp>
        <p:nvSpPr>
          <p:cNvPr id="10247" name="TextBox 9"/>
          <p:cNvSpPr txBox="1">
            <a:spLocks noChangeArrowheads="1"/>
          </p:cNvSpPr>
          <p:nvPr/>
        </p:nvSpPr>
        <p:spPr bwMode="auto">
          <a:xfrm>
            <a:off x="381000" y="6324600"/>
            <a:ext cx="457200" cy="2460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fld id="{81D37248-7090-4825-9C08-8DCBA2BA9ABF}" type="slidenum">
              <a:rPr lang="en-US" sz="1000" smtClean="0">
                <a:solidFill>
                  <a:srgbClr val="333333"/>
                </a:solidFill>
              </a:rPr>
              <a:pPr defTabSz="457200" eaLnBrk="1" fontAlgn="base" hangingPunct="1">
                <a:spcBef>
                  <a:spcPct val="0"/>
                </a:spcBef>
                <a:spcAft>
                  <a:spcPct val="0"/>
                </a:spcAft>
                <a:defRPr/>
              </a:pPr>
              <a:t>‹Nr.›</a:t>
            </a:fld>
            <a:endParaRPr lang="en-US" sz="1000" smtClean="0">
              <a:solidFill>
                <a:srgbClr val="333333"/>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312968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6" r:id="rId9"/>
    <p:sldLayoutId id="2147483927" r:id="rId10"/>
  </p:sldLayoutIdLst>
  <p:timing>
    <p:tnLst>
      <p:par>
        <p:cTn id="1" dur="indefinite" restart="never" nodeType="tmRoot"/>
      </p:par>
    </p:tnLst>
  </p:timing>
  <p:hf sldNum="0" hdr="0" ftr="0" dt="0"/>
  <p:txStyles>
    <p:titleStyle>
      <a:lvl1pPr algn="l" defTabSz="457200" rtl="0" eaLnBrk="0" fontAlgn="base" hangingPunct="0">
        <a:lnSpc>
          <a:spcPts val="2800"/>
        </a:lnSpc>
        <a:spcBef>
          <a:spcPct val="0"/>
        </a:spcBef>
        <a:spcAft>
          <a:spcPct val="0"/>
        </a:spcAft>
        <a:defRPr sz="2800" kern="1200">
          <a:solidFill>
            <a:srgbClr val="63B1E5"/>
          </a:solidFill>
          <a:latin typeface="+mj-lt"/>
          <a:ea typeface="MS PGothic" pitchFamily="34" charset="-128"/>
          <a:cs typeface="ＭＳ Ｐゴシック" charset="0"/>
        </a:defRPr>
      </a:lvl1pPr>
      <a:lvl2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2pPr>
      <a:lvl3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3pPr>
      <a:lvl4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4pPr>
      <a:lvl5pPr algn="l" defTabSz="457200" rtl="0" eaLnBrk="0" fontAlgn="base" hangingPunct="0">
        <a:lnSpc>
          <a:spcPts val="2800"/>
        </a:lnSpc>
        <a:spcBef>
          <a:spcPct val="0"/>
        </a:spcBef>
        <a:spcAft>
          <a:spcPct val="0"/>
        </a:spcAft>
        <a:defRPr sz="2800">
          <a:solidFill>
            <a:srgbClr val="63B1E5"/>
          </a:solidFill>
          <a:latin typeface="Arial" charset="0"/>
          <a:ea typeface="MS PGothic" pitchFamily="34" charset="-128"/>
          <a:cs typeface="ＭＳ Ｐゴシック" charset="0"/>
        </a:defRPr>
      </a:lvl5pPr>
      <a:lvl6pPr marL="4572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6pPr>
      <a:lvl7pPr marL="9144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7pPr>
      <a:lvl8pPr marL="13716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8pPr>
      <a:lvl9pPr marL="1828800" algn="l" defTabSz="457200" rtl="0" fontAlgn="base">
        <a:lnSpc>
          <a:spcPts val="2800"/>
        </a:lnSpc>
        <a:spcBef>
          <a:spcPct val="0"/>
        </a:spcBef>
        <a:spcAft>
          <a:spcPct val="0"/>
        </a:spcAft>
        <a:defRPr sz="2800">
          <a:solidFill>
            <a:srgbClr val="63B1E5"/>
          </a:solidFill>
          <a:latin typeface="Arial" charset="0"/>
          <a:ea typeface="ＭＳ Ｐゴシック" charset="0"/>
          <a:cs typeface="ＭＳ Ｐゴシック" charset="0"/>
        </a:defRPr>
      </a:lvl9pPr>
    </p:titleStyle>
    <p:bodyStyle>
      <a:lvl1pPr marL="342900" indent="-342900" algn="l" defTabSz="457200" rtl="0" eaLnBrk="0" fontAlgn="base" hangingPunct="0">
        <a:lnSpc>
          <a:spcPct val="90000"/>
        </a:lnSpc>
        <a:spcBef>
          <a:spcPts val="600"/>
        </a:spcBef>
        <a:spcAft>
          <a:spcPts val="800"/>
        </a:spcAft>
        <a:buFont typeface="Arial" charset="0"/>
        <a:buChar char="•"/>
        <a:defRPr sz="2000" kern="1200">
          <a:solidFill>
            <a:srgbClr val="000000"/>
          </a:solidFill>
          <a:latin typeface="+mn-lt"/>
          <a:ea typeface="MS PGothic" pitchFamily="34" charset="-128"/>
          <a:cs typeface="ＭＳ Ｐゴシック" charset="0"/>
        </a:defRPr>
      </a:lvl1pPr>
      <a:lvl2pPr marL="742950" indent="-285750" algn="l" defTabSz="457200" rtl="0" eaLnBrk="0" fontAlgn="base" hangingPunct="0">
        <a:lnSpc>
          <a:spcPct val="90000"/>
        </a:lnSpc>
        <a:spcBef>
          <a:spcPct val="0"/>
        </a:spcBef>
        <a:spcAft>
          <a:spcPts val="600"/>
        </a:spcAft>
        <a:buFont typeface="Arial" charset="0"/>
        <a:buChar char="•"/>
        <a:defRPr sz="2000" kern="1200">
          <a:solidFill>
            <a:srgbClr val="262626"/>
          </a:solidFill>
          <a:latin typeface="+mn-lt"/>
          <a:ea typeface="MS PGothic" pitchFamily="34" charset="-128"/>
          <a:cs typeface="+mn-cs"/>
        </a:defRPr>
      </a:lvl2pPr>
      <a:lvl3pPr marL="1143000" indent="-228600" algn="l" defTabSz="457200" rtl="0" eaLnBrk="0" fontAlgn="base" hangingPunct="0">
        <a:lnSpc>
          <a:spcPct val="90000"/>
        </a:lnSpc>
        <a:spcBef>
          <a:spcPct val="20000"/>
        </a:spcBef>
        <a:spcAft>
          <a:spcPts val="800"/>
        </a:spcAft>
        <a:buFont typeface="Arial" charset="0"/>
        <a:buChar char="•"/>
        <a:defRPr kern="1200">
          <a:solidFill>
            <a:srgbClr val="333333"/>
          </a:solidFill>
          <a:latin typeface="+mn-lt"/>
          <a:ea typeface="MS PGothic" pitchFamily="34" charset="-128"/>
          <a:cs typeface="+mn-cs"/>
        </a:defRPr>
      </a:lvl3pPr>
      <a:lvl4pPr marL="1600200" indent="-228600" algn="l" defTabSz="457200" rtl="0" eaLnBrk="0" fontAlgn="base" hangingPunct="0">
        <a:lnSpc>
          <a:spcPct val="90000"/>
        </a:lnSpc>
        <a:spcBef>
          <a:spcPct val="20000"/>
        </a:spcBef>
        <a:spcAft>
          <a:spcPts val="800"/>
        </a:spcAft>
        <a:buFont typeface="Arial" charset="0"/>
        <a:buChar char="•"/>
        <a:defRPr sz="1600" kern="1200">
          <a:solidFill>
            <a:srgbClr val="404040"/>
          </a:solidFill>
          <a:latin typeface="+mn-lt"/>
          <a:ea typeface="MS PGothic" pitchFamily="34" charset="-128"/>
          <a:cs typeface="+mn-cs"/>
        </a:defRPr>
      </a:lvl4pPr>
      <a:lvl5pPr marL="2057400" indent="-228600" algn="l" defTabSz="457200" rtl="0" eaLnBrk="0" fontAlgn="base" hangingPunct="0">
        <a:lnSpc>
          <a:spcPct val="90000"/>
        </a:lnSpc>
        <a:spcBef>
          <a:spcPct val="20000"/>
        </a:spcBef>
        <a:spcAft>
          <a:spcPts val="800"/>
        </a:spcAft>
        <a:buFont typeface="Arial" charset="0"/>
        <a:buChar char="•"/>
        <a:defRPr sz="1400" kern="1200">
          <a:solidFill>
            <a:srgbClr val="4C4C4C"/>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bwMode="gray">
      <p:bgRef idx="1001">
        <a:schemeClr val="bg1"/>
      </p:bgRef>
    </p:bg>
    <p:spTree>
      <p:nvGrpSpPr>
        <p:cNvPr id="1" name=""/>
        <p:cNvGrpSpPr/>
        <p:nvPr/>
      </p:nvGrpSpPr>
      <p:grpSpPr>
        <a:xfrm>
          <a:off x="0" y="0"/>
          <a:ext cx="0" cy="0"/>
          <a:chOff x="0" y="0"/>
          <a:chExt cx="0" cy="0"/>
        </a:xfrm>
      </p:grpSpPr>
      <p:grpSp>
        <p:nvGrpSpPr>
          <p:cNvPr id="12" name="Groep 11"/>
          <p:cNvGrpSpPr/>
          <p:nvPr/>
        </p:nvGrpSpPr>
        <p:grpSpPr>
          <a:xfrm>
            <a:off x="182563" y="163513"/>
            <a:ext cx="425450" cy="1447800"/>
            <a:chOff x="182563" y="163513"/>
            <a:chExt cx="425450" cy="1447800"/>
          </a:xfrm>
          <a:solidFill>
            <a:srgbClr val="FF0000"/>
          </a:solidFill>
        </p:grpSpPr>
        <p:sp>
          <p:nvSpPr>
            <p:cNvPr id="13" name="Freeform 7"/>
            <p:cNvSpPr>
              <a:spLocks noSelect="1"/>
            </p:cNvSpPr>
            <p:nvPr/>
          </p:nvSpPr>
          <p:spPr bwMode="auto">
            <a:xfrm>
              <a:off x="182563" y="1185863"/>
              <a:ext cx="425450" cy="425450"/>
            </a:xfrm>
            <a:custGeom>
              <a:avLst/>
              <a:gdLst/>
              <a:ahLst/>
              <a:cxnLst>
                <a:cxn ang="0">
                  <a:pos x="0" y="214"/>
                </a:cxn>
                <a:cxn ang="0">
                  <a:pos x="81" y="134"/>
                </a:cxn>
                <a:cxn ang="0">
                  <a:pos x="0" y="54"/>
                </a:cxn>
                <a:cxn ang="0">
                  <a:pos x="54" y="0"/>
                </a:cxn>
                <a:cxn ang="0">
                  <a:pos x="134" y="80"/>
                </a:cxn>
                <a:cxn ang="0">
                  <a:pos x="214" y="0"/>
                </a:cxn>
                <a:cxn ang="0">
                  <a:pos x="268" y="54"/>
                </a:cxn>
                <a:cxn ang="0">
                  <a:pos x="188" y="134"/>
                </a:cxn>
                <a:cxn ang="0">
                  <a:pos x="268" y="214"/>
                </a:cxn>
                <a:cxn ang="0">
                  <a:pos x="214" y="268"/>
                </a:cxn>
                <a:cxn ang="0">
                  <a:pos x="134" y="187"/>
                </a:cxn>
                <a:cxn ang="0">
                  <a:pos x="54" y="268"/>
                </a:cxn>
                <a:cxn ang="0">
                  <a:pos x="0" y="214"/>
                </a:cxn>
              </a:cxnLst>
              <a:rect l="0" t="0" r="r" b="b"/>
              <a:pathLst>
                <a:path w="268" h="268">
                  <a:moveTo>
                    <a:pt x="0" y="214"/>
                  </a:moveTo>
                  <a:lnTo>
                    <a:pt x="81" y="134"/>
                  </a:lnTo>
                  <a:lnTo>
                    <a:pt x="0" y="54"/>
                  </a:lnTo>
                  <a:lnTo>
                    <a:pt x="54" y="0"/>
                  </a:lnTo>
                  <a:lnTo>
                    <a:pt x="134" y="80"/>
                  </a:lnTo>
                  <a:lnTo>
                    <a:pt x="214" y="0"/>
                  </a:lnTo>
                  <a:lnTo>
                    <a:pt x="268" y="54"/>
                  </a:lnTo>
                  <a:lnTo>
                    <a:pt x="188" y="134"/>
                  </a:lnTo>
                  <a:lnTo>
                    <a:pt x="268" y="214"/>
                  </a:lnTo>
                  <a:lnTo>
                    <a:pt x="214" y="268"/>
                  </a:lnTo>
                  <a:lnTo>
                    <a:pt x="134" y="187"/>
                  </a:lnTo>
                  <a:lnTo>
                    <a:pt x="54" y="268"/>
                  </a:lnTo>
                  <a:lnTo>
                    <a:pt x="0" y="214"/>
                  </a:lnTo>
                  <a:close/>
                </a:path>
              </a:pathLst>
            </a:custGeom>
            <a:grpFill/>
            <a:ln w="9525">
              <a:noFill/>
              <a:round/>
              <a:headEnd/>
              <a:tailEnd/>
            </a:ln>
          </p:spPr>
          <p:txBody>
            <a:bodyPr/>
            <a:lstStyle/>
            <a:p>
              <a:pPr>
                <a:defRPr/>
              </a:pPr>
              <a:endParaRPr lang="nl-NL">
                <a:solidFill>
                  <a:srgbClr val="000000"/>
                </a:solidFill>
              </a:endParaRPr>
            </a:p>
          </p:txBody>
        </p:sp>
        <p:sp>
          <p:nvSpPr>
            <p:cNvPr id="14" name="Freeform 8"/>
            <p:cNvSpPr>
              <a:spLocks noSelect="1"/>
            </p:cNvSpPr>
            <p:nvPr/>
          </p:nvSpPr>
          <p:spPr bwMode="auto">
            <a:xfrm>
              <a:off x="182563" y="163513"/>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sp>
          <p:nvSpPr>
            <p:cNvPr id="15" name="Freeform 9"/>
            <p:cNvSpPr>
              <a:spLocks noSelect="1"/>
            </p:cNvSpPr>
            <p:nvPr/>
          </p:nvSpPr>
          <p:spPr bwMode="auto">
            <a:xfrm>
              <a:off x="182563" y="674688"/>
              <a:ext cx="425450" cy="425450"/>
            </a:xfrm>
            <a:custGeom>
              <a:avLst/>
              <a:gdLst/>
              <a:ahLst/>
              <a:cxnLst>
                <a:cxn ang="0">
                  <a:pos x="0" y="215"/>
                </a:cxn>
                <a:cxn ang="0">
                  <a:pos x="81" y="134"/>
                </a:cxn>
                <a:cxn ang="0">
                  <a:pos x="0" y="54"/>
                </a:cxn>
                <a:cxn ang="0">
                  <a:pos x="54" y="0"/>
                </a:cxn>
                <a:cxn ang="0">
                  <a:pos x="134" y="81"/>
                </a:cxn>
                <a:cxn ang="0">
                  <a:pos x="214" y="0"/>
                </a:cxn>
                <a:cxn ang="0">
                  <a:pos x="268" y="54"/>
                </a:cxn>
                <a:cxn ang="0">
                  <a:pos x="188" y="134"/>
                </a:cxn>
                <a:cxn ang="0">
                  <a:pos x="268" y="215"/>
                </a:cxn>
                <a:cxn ang="0">
                  <a:pos x="214" y="268"/>
                </a:cxn>
                <a:cxn ang="0">
                  <a:pos x="134" y="188"/>
                </a:cxn>
                <a:cxn ang="0">
                  <a:pos x="54" y="268"/>
                </a:cxn>
                <a:cxn ang="0">
                  <a:pos x="0" y="215"/>
                </a:cxn>
              </a:cxnLst>
              <a:rect l="0" t="0" r="r" b="b"/>
              <a:pathLst>
                <a:path w="268" h="268">
                  <a:moveTo>
                    <a:pt x="0" y="215"/>
                  </a:moveTo>
                  <a:lnTo>
                    <a:pt x="81" y="134"/>
                  </a:lnTo>
                  <a:lnTo>
                    <a:pt x="0" y="54"/>
                  </a:lnTo>
                  <a:lnTo>
                    <a:pt x="54" y="0"/>
                  </a:lnTo>
                  <a:lnTo>
                    <a:pt x="134" y="81"/>
                  </a:lnTo>
                  <a:lnTo>
                    <a:pt x="214" y="0"/>
                  </a:lnTo>
                  <a:lnTo>
                    <a:pt x="268" y="54"/>
                  </a:lnTo>
                  <a:lnTo>
                    <a:pt x="188" y="134"/>
                  </a:lnTo>
                  <a:lnTo>
                    <a:pt x="268" y="215"/>
                  </a:lnTo>
                  <a:lnTo>
                    <a:pt x="214" y="268"/>
                  </a:lnTo>
                  <a:lnTo>
                    <a:pt x="134" y="188"/>
                  </a:lnTo>
                  <a:lnTo>
                    <a:pt x="54" y="268"/>
                  </a:lnTo>
                  <a:lnTo>
                    <a:pt x="0" y="215"/>
                  </a:lnTo>
                  <a:close/>
                </a:path>
              </a:pathLst>
            </a:custGeom>
            <a:grpFill/>
            <a:ln w="9525">
              <a:noFill/>
              <a:round/>
              <a:headEnd/>
              <a:tailEnd/>
            </a:ln>
          </p:spPr>
          <p:txBody>
            <a:bodyPr/>
            <a:lstStyle/>
            <a:p>
              <a:pPr>
                <a:defRPr/>
              </a:pPr>
              <a:endParaRPr lang="nl-NL">
                <a:solidFill>
                  <a:srgbClr val="000000"/>
                </a:solidFill>
              </a:endParaRPr>
            </a:p>
          </p:txBody>
        </p:sp>
      </p:grpSp>
      <p:sp>
        <p:nvSpPr>
          <p:cNvPr id="35843" name="Tijdelijke aanduiding voor titel 1"/>
          <p:cNvSpPr>
            <a:spLocks noGrp="1"/>
          </p:cNvSpPr>
          <p:nvPr>
            <p:ph type="title"/>
          </p:nvPr>
        </p:nvSpPr>
        <p:spPr bwMode="auto">
          <a:xfrm>
            <a:off x="782638" y="1998663"/>
            <a:ext cx="75946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noProof="1" smtClean="0"/>
              <a:t>Klik om de stijl te bewerken</a:t>
            </a:r>
          </a:p>
        </p:txBody>
      </p:sp>
      <p:sp>
        <p:nvSpPr>
          <p:cNvPr id="3" name="Tijdelijke aanduiding voor tekst 2"/>
          <p:cNvSpPr>
            <a:spLocks noGrp="1"/>
          </p:cNvSpPr>
          <p:nvPr>
            <p:ph type="body" idx="1"/>
          </p:nvPr>
        </p:nvSpPr>
        <p:spPr>
          <a:xfrm>
            <a:off x="781050" y="3367088"/>
            <a:ext cx="7596188" cy="2787650"/>
          </a:xfrm>
          <a:prstGeom prst="rect">
            <a:avLst/>
          </a:prstGeom>
        </p:spPr>
        <p:txBody>
          <a:bodyPr vert="horz" lIns="0" tIns="0" rIns="0" bIns="0" rtlCol="0">
            <a:noAutofit/>
          </a:bodyPr>
          <a:lstStyle/>
          <a:p>
            <a:pPr lvl="0"/>
            <a:r>
              <a:rPr lang="nl-NL" noProof="1" smtClean="0"/>
              <a:t>Klik om de modelstijlen te bewerken</a:t>
            </a:r>
          </a:p>
          <a:p>
            <a:pPr lvl="1"/>
            <a:r>
              <a:rPr lang="nl-NL" noProof="1" smtClean="0"/>
              <a:t>Tweede niveau</a:t>
            </a:r>
          </a:p>
          <a:p>
            <a:pPr lvl="2"/>
            <a:r>
              <a:rPr lang="nl-NL" noProof="1" smtClean="0"/>
              <a:t>Derde niveau</a:t>
            </a:r>
          </a:p>
          <a:p>
            <a:pPr lvl="3"/>
            <a:r>
              <a:rPr lang="nl-NL" noProof="1" smtClean="0"/>
              <a:t>Vierde niveau</a:t>
            </a:r>
          </a:p>
          <a:p>
            <a:pPr lvl="4"/>
            <a:r>
              <a:rPr lang="nl-NL" noProof="1" smtClean="0"/>
              <a:t>Vijfde niveau</a:t>
            </a:r>
          </a:p>
          <a:p>
            <a:pPr lvl="5"/>
            <a:r>
              <a:rPr lang="nl-NL" noProof="1" smtClean="0"/>
              <a:t>Zesde niveau</a:t>
            </a:r>
          </a:p>
          <a:p>
            <a:pPr lvl="6"/>
            <a:r>
              <a:rPr lang="nl-NL" noProof="1" smtClean="0"/>
              <a:t>Zevende niveau</a:t>
            </a:r>
          </a:p>
          <a:p>
            <a:pPr lvl="7"/>
            <a:r>
              <a:rPr lang="nl-NL" noProof="1" smtClean="0"/>
              <a:t>Achtste niveau</a:t>
            </a:r>
          </a:p>
          <a:p>
            <a:pPr lvl="8"/>
            <a:r>
              <a:rPr lang="nl-NL" noProof="1" smtClean="0"/>
              <a:t>Negende niveau</a:t>
            </a:r>
            <a:endParaRPr lang="nl-NL" noProof="1"/>
          </a:p>
        </p:txBody>
      </p:sp>
      <p:grpSp>
        <p:nvGrpSpPr>
          <p:cNvPr id="35845" name="Groep 19"/>
          <p:cNvGrpSpPr>
            <a:grpSpLocks/>
          </p:cNvGrpSpPr>
          <p:nvPr/>
        </p:nvGrpSpPr>
        <p:grpSpPr bwMode="auto">
          <a:xfrm>
            <a:off x="9251950" y="-47625"/>
            <a:ext cx="1609725" cy="6948488"/>
            <a:chOff x="9252624" y="-47626"/>
            <a:chExt cx="1609522" cy="6948000"/>
          </a:xfrm>
        </p:grpSpPr>
        <p:sp>
          <p:nvSpPr>
            <p:cNvPr id="16" name="Afgeronde rechthoek 15"/>
            <p:cNvSpPr>
              <a:spLocks noSelect="1"/>
            </p:cNvSpPr>
            <p:nvPr userDrawn="1"/>
          </p:nvSpPr>
          <p:spPr>
            <a:xfrm>
              <a:off x="9252624" y="-47626"/>
              <a:ext cx="1609522" cy="6948000"/>
            </a:xfrm>
            <a:prstGeom prst="roundRect">
              <a:avLst>
                <a:gd name="adj" fmla="val 97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900" dirty="0">
                  <a:solidFill>
                    <a:srgbClr val="000000"/>
                  </a:solidFill>
                </a:rPr>
                <a:t>Klik op het pijltje naast Nieuwe dia om een nieuwe dia aan te maken. Kies een van de indelingen.</a:t>
              </a:r>
            </a:p>
            <a:p>
              <a:pPr>
                <a:defRPr/>
              </a:pPr>
              <a:endParaRPr lang="nl-NL" sz="900" dirty="0">
                <a:solidFill>
                  <a:srgbClr val="000000"/>
                </a:solidFill>
              </a:endParaRPr>
            </a:p>
            <a:p>
              <a:pPr>
                <a:defRPr/>
              </a:pPr>
              <a:r>
                <a:rPr lang="nl-NL" sz="900" dirty="0">
                  <a:solidFill>
                    <a:srgbClr val="000000"/>
                  </a:solidFill>
                </a:rPr>
                <a:t>Klik op Indeling als de dia opnieuw moet worden aangepast aan de huidige indeling, of om een andere indeling toe te passen.</a:t>
              </a:r>
            </a:p>
            <a:p>
              <a:pPr>
                <a:defRPr/>
              </a:pPr>
              <a:endParaRPr lang="nl-NL" sz="900" dirty="0">
                <a:solidFill>
                  <a:srgbClr val="000000"/>
                </a:solidFill>
              </a:endParaRPr>
            </a:p>
            <a:p>
              <a:pPr>
                <a:defRPr/>
              </a:pPr>
              <a:r>
                <a:rPr lang="nl-NL" sz="900" dirty="0">
                  <a:solidFill>
                    <a:srgbClr val="000000"/>
                  </a:solidFill>
                </a:rPr>
                <a:t>De tekstvakken van de dia’s hebben allen 9 niveaus.</a:t>
              </a:r>
            </a:p>
            <a:p>
              <a:pPr>
                <a:defRPr/>
              </a:pPr>
              <a:r>
                <a:rPr lang="nl-NL" sz="900" dirty="0">
                  <a:solidFill>
                    <a:srgbClr val="000000"/>
                  </a:solidFill>
                </a:rPr>
                <a:t>Eerste, tweede en derde niveau hebben een opsomming. Het vierde niveau is </a:t>
              </a:r>
              <a:r>
                <a:rPr lang="nl-NL" sz="900" dirty="0" err="1">
                  <a:solidFill>
                    <a:srgbClr val="000000"/>
                  </a:solidFill>
                </a:rPr>
                <a:t>bold</a:t>
              </a:r>
              <a:r>
                <a:rPr lang="nl-NL" sz="900" dirty="0">
                  <a:solidFill>
                    <a:srgbClr val="000000"/>
                  </a:solidFill>
                </a:rPr>
                <a:t> en geschikt voor een kopje.</a:t>
              </a:r>
            </a:p>
            <a:p>
              <a:pPr>
                <a:defRPr/>
              </a:pPr>
              <a:r>
                <a:rPr lang="nl-NL" sz="900" dirty="0">
                  <a:solidFill>
                    <a:srgbClr val="000000"/>
                  </a:solidFill>
                </a:rPr>
                <a:t>Het vijfde niveau is voor de basistekst. Zowel niveau  vier als vijf lijnen automatisch uit aan de linkerkantlijn.</a:t>
              </a:r>
            </a:p>
            <a:p>
              <a:pPr>
                <a:defRPr/>
              </a:pPr>
              <a:r>
                <a:rPr lang="nl-NL" sz="900" dirty="0">
                  <a:solidFill>
                    <a:srgbClr val="000000"/>
                  </a:solidFill>
                </a:rPr>
                <a:t>Het zesde, zevende en achtste niveau lijnen uit onder resp. eerste, tweede en derde opsomming.</a:t>
              </a:r>
            </a:p>
            <a:p>
              <a:pPr>
                <a:defRPr/>
              </a:pPr>
              <a:r>
                <a:rPr lang="nl-NL" sz="900" dirty="0">
                  <a:solidFill>
                    <a:srgbClr val="000000"/>
                  </a:solidFill>
                </a:rPr>
                <a:t>Het negende niveau is een kleiner lettertype dat uitlijnt aan de linkermarge. Deze is geschikt voor bijvoorbeeld een bijschrift.</a:t>
              </a:r>
            </a:p>
            <a:p>
              <a:pPr>
                <a:defRPr/>
              </a:pPr>
              <a:endParaRPr lang="nl-NL" sz="900" dirty="0">
                <a:solidFill>
                  <a:srgbClr val="000000"/>
                </a:solidFill>
              </a:endParaRPr>
            </a:p>
            <a:p>
              <a:pPr>
                <a:defRPr/>
              </a:pPr>
              <a:r>
                <a:rPr lang="nl-NL" sz="900" b="1" dirty="0">
                  <a:solidFill>
                    <a:srgbClr val="000000"/>
                  </a:solidFill>
                </a:rPr>
                <a:t>Let op:</a:t>
              </a:r>
              <a:r>
                <a:rPr lang="nl-NL" sz="900" dirty="0">
                  <a:solidFill>
                    <a:srgbClr val="000000"/>
                  </a:solidFill>
                </a:rPr>
                <a:t>  Let op: wissel van stijl met de knoppen              voor lijstniveau verhogen of verlagen, of in MS Office met verkorte toetscombinatie Alt+Shift+← of Alt+Shift+→</a:t>
              </a:r>
            </a:p>
            <a:p>
              <a:pPr>
                <a:defRPr/>
              </a:pPr>
              <a:endParaRPr lang="nl-NL" sz="900" dirty="0">
                <a:solidFill>
                  <a:srgbClr val="000000"/>
                </a:solidFill>
              </a:endParaRPr>
            </a:p>
            <a:p>
              <a:pPr>
                <a:defRPr/>
              </a:pPr>
              <a:endParaRPr lang="nl-NL" sz="900" dirty="0">
                <a:solidFill>
                  <a:srgbClr val="000000"/>
                </a:solidFill>
              </a:endParaRPr>
            </a:p>
            <a:p>
              <a:pPr>
                <a:defRPr/>
              </a:pPr>
              <a:r>
                <a:rPr lang="nl-NL" sz="900" dirty="0">
                  <a:solidFill>
                    <a:srgbClr val="000000"/>
                  </a:solidFill>
                </a:rPr>
                <a:t>Gebruik dus niet de standaard opsomming- knoppen van MS Office om de stijl te veranderen!</a:t>
              </a:r>
              <a:endParaRPr lang="nl-NL" sz="900" b="1" dirty="0">
                <a:solidFill>
                  <a:srgbClr val="000000"/>
                </a:solidFill>
              </a:endParaRPr>
            </a:p>
          </p:txBody>
        </p:sp>
        <p:pic>
          <p:nvPicPr>
            <p:cNvPr id="35847" name="Afbeelding 16" descr="knoppen inspringen.png"/>
            <p:cNvPicPr>
              <a:picLocks noChangeAspect="1"/>
            </p:cNvPicPr>
            <p:nvPr userDrawn="1"/>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64584" y="5669775"/>
              <a:ext cx="419100" cy="22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35848" name="Groep 18"/>
            <p:cNvGrpSpPr>
              <a:grpSpLocks/>
            </p:cNvGrpSpPr>
            <p:nvPr userDrawn="1"/>
          </p:nvGrpSpPr>
          <p:grpSpPr bwMode="auto">
            <a:xfrm>
              <a:off x="9632100" y="6521279"/>
              <a:ext cx="752580" cy="285790"/>
              <a:chOff x="9670200" y="6559379"/>
              <a:chExt cx="752580" cy="285790"/>
            </a:xfrm>
          </p:grpSpPr>
          <p:pic>
            <p:nvPicPr>
              <p:cNvPr id="35849" name="Afbeelding 17" descr="knoppen ms office niet gebruiken.png"/>
              <p:cNvPicPr>
                <a:picLocks noChangeAspect="1"/>
              </p:cNvPicPr>
              <p:nvPr userDrawn="1"/>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70200" y="6559379"/>
                <a:ext cx="752580" cy="28579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22" name="Rechte verbindingslijn 21"/>
              <p:cNvCxnSpPr/>
              <p:nvPr userDrawn="1"/>
            </p:nvCxnSpPr>
            <p:spPr>
              <a:xfrm flipH="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flipH="1" flipV="1">
                <a:off x="9701835" y="6565438"/>
                <a:ext cx="677776" cy="279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977567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hf sldNum="0" hdr="0" ftr="0" dt="0"/>
  <p:txStyles>
    <p:titleStyle>
      <a:lvl1pPr algn="l" rtl="0" eaLnBrk="0" fontAlgn="base" hangingPunct="0">
        <a:spcBef>
          <a:spcPct val="0"/>
        </a:spcBef>
        <a:spcAft>
          <a:spcPct val="0"/>
        </a:spcAft>
        <a:defRPr sz="3500" b="1" kern="1200">
          <a:solidFill>
            <a:schemeClr val="accent1"/>
          </a:solidFill>
          <a:latin typeface="+mj-lt"/>
          <a:ea typeface="+mj-ea"/>
          <a:cs typeface="+mj-cs"/>
        </a:defRPr>
      </a:lvl1pPr>
      <a:lvl2pPr algn="l" rtl="0" eaLnBrk="0" fontAlgn="base" hangingPunct="0">
        <a:spcBef>
          <a:spcPct val="0"/>
        </a:spcBef>
        <a:spcAft>
          <a:spcPct val="0"/>
        </a:spcAft>
        <a:defRPr sz="3500" b="1">
          <a:solidFill>
            <a:schemeClr val="accent1"/>
          </a:solidFill>
          <a:latin typeface="Corbel" pitchFamily="34" charset="0"/>
        </a:defRPr>
      </a:lvl2pPr>
      <a:lvl3pPr algn="l" rtl="0" eaLnBrk="0" fontAlgn="base" hangingPunct="0">
        <a:spcBef>
          <a:spcPct val="0"/>
        </a:spcBef>
        <a:spcAft>
          <a:spcPct val="0"/>
        </a:spcAft>
        <a:defRPr sz="3500" b="1">
          <a:solidFill>
            <a:schemeClr val="accent1"/>
          </a:solidFill>
          <a:latin typeface="Corbel" pitchFamily="34" charset="0"/>
        </a:defRPr>
      </a:lvl3pPr>
      <a:lvl4pPr algn="l" rtl="0" eaLnBrk="0" fontAlgn="base" hangingPunct="0">
        <a:spcBef>
          <a:spcPct val="0"/>
        </a:spcBef>
        <a:spcAft>
          <a:spcPct val="0"/>
        </a:spcAft>
        <a:defRPr sz="3500" b="1">
          <a:solidFill>
            <a:schemeClr val="accent1"/>
          </a:solidFill>
          <a:latin typeface="Corbel" pitchFamily="34" charset="0"/>
        </a:defRPr>
      </a:lvl4pPr>
      <a:lvl5pPr algn="l" rtl="0" eaLnBrk="0" fontAlgn="base" hangingPunct="0">
        <a:spcBef>
          <a:spcPct val="0"/>
        </a:spcBef>
        <a:spcAft>
          <a:spcPct val="0"/>
        </a:spcAft>
        <a:defRPr sz="3500" b="1">
          <a:solidFill>
            <a:schemeClr val="accent1"/>
          </a:solidFill>
          <a:latin typeface="Corbel" pitchFamily="34" charset="0"/>
        </a:defRPr>
      </a:lvl5pPr>
      <a:lvl6pPr marL="457200" algn="l" rtl="0" fontAlgn="base">
        <a:spcBef>
          <a:spcPct val="0"/>
        </a:spcBef>
        <a:spcAft>
          <a:spcPct val="0"/>
        </a:spcAft>
        <a:defRPr sz="3500" b="1">
          <a:solidFill>
            <a:schemeClr val="accent1"/>
          </a:solidFill>
          <a:latin typeface="Corbel" pitchFamily="34" charset="0"/>
        </a:defRPr>
      </a:lvl6pPr>
      <a:lvl7pPr marL="914400" algn="l" rtl="0" fontAlgn="base">
        <a:spcBef>
          <a:spcPct val="0"/>
        </a:spcBef>
        <a:spcAft>
          <a:spcPct val="0"/>
        </a:spcAft>
        <a:defRPr sz="3500" b="1">
          <a:solidFill>
            <a:schemeClr val="accent1"/>
          </a:solidFill>
          <a:latin typeface="Corbel" pitchFamily="34" charset="0"/>
        </a:defRPr>
      </a:lvl7pPr>
      <a:lvl8pPr marL="1371600" algn="l" rtl="0" fontAlgn="base">
        <a:spcBef>
          <a:spcPct val="0"/>
        </a:spcBef>
        <a:spcAft>
          <a:spcPct val="0"/>
        </a:spcAft>
        <a:defRPr sz="3500" b="1">
          <a:solidFill>
            <a:schemeClr val="accent1"/>
          </a:solidFill>
          <a:latin typeface="Corbel" pitchFamily="34" charset="0"/>
        </a:defRPr>
      </a:lvl8pPr>
      <a:lvl9pPr marL="1828800" algn="l" rtl="0" fontAlgn="base">
        <a:spcBef>
          <a:spcPct val="0"/>
        </a:spcBef>
        <a:spcAft>
          <a:spcPct val="0"/>
        </a:spcAft>
        <a:defRPr sz="3500" b="1">
          <a:solidFill>
            <a:schemeClr val="accent1"/>
          </a:solidFill>
          <a:latin typeface="Corbel" pitchFamily="34" charset="0"/>
        </a:defRPr>
      </a:lvl9pPr>
    </p:titleStyle>
    <p:bodyStyle>
      <a:lvl1pPr marL="215900" indent="-215900" algn="l" rtl="0" eaLnBrk="0" fontAlgn="base" hangingPunct="0">
        <a:spcBef>
          <a:spcPct val="0"/>
        </a:spcBef>
        <a:spcAft>
          <a:spcPct val="0"/>
        </a:spcAft>
        <a:buClr>
          <a:schemeClr val="accent1"/>
        </a:buClr>
        <a:buSzPct val="65000"/>
        <a:buFont typeface="Wingdings" pitchFamily="2" charset="2"/>
        <a:buChar char=""/>
        <a:defRPr sz="2200" kern="1200">
          <a:solidFill>
            <a:schemeClr val="tx1"/>
          </a:solidFill>
          <a:latin typeface="+mn-lt"/>
          <a:ea typeface="+mn-ea"/>
          <a:cs typeface="+mn-cs"/>
        </a:defRPr>
      </a:lvl1pPr>
      <a:lvl2pPr marL="431800" indent="-215900" algn="l" rtl="0" eaLnBrk="0" fontAlgn="base" hangingPunct="0">
        <a:spcBef>
          <a:spcPct val="0"/>
        </a:spcBef>
        <a:spcAft>
          <a:spcPct val="0"/>
        </a:spcAft>
        <a:buFont typeface="Corbel" pitchFamily="34" charset="0"/>
        <a:buChar char="–"/>
        <a:defRPr sz="2200" kern="1200">
          <a:solidFill>
            <a:schemeClr val="tx1"/>
          </a:solidFill>
          <a:latin typeface="+mn-lt"/>
          <a:ea typeface="+mn-ea"/>
          <a:cs typeface="+mn-cs"/>
        </a:defRPr>
      </a:lvl2pPr>
      <a:lvl3pPr marL="647700" indent="-215900" algn="l" rtl="0" eaLnBrk="0" fontAlgn="base" hangingPunct="0">
        <a:spcBef>
          <a:spcPct val="0"/>
        </a:spcBef>
        <a:spcAft>
          <a:spcPct val="0"/>
        </a:spcAft>
        <a:buSzPct val="100000"/>
        <a:buFont typeface="Corbel" pitchFamily="34" charset="0"/>
        <a:buChar char="-"/>
        <a:defRPr kern="1200">
          <a:solidFill>
            <a:schemeClr val="tx1"/>
          </a:solidFill>
          <a:latin typeface="+mn-lt"/>
          <a:ea typeface="+mn-ea"/>
          <a:cs typeface="+mn-cs"/>
        </a:defRPr>
      </a:lvl3pPr>
      <a:lvl4pPr marL="1600200" indent="-228600" algn="l" rtl="0" eaLnBrk="0" fontAlgn="base" hangingPunct="0">
        <a:spcBef>
          <a:spcPct val="0"/>
        </a:spcBef>
        <a:spcAft>
          <a:spcPct val="0"/>
        </a:spcAft>
        <a:buFont typeface="Corbel" pitchFamily="34" charset="0"/>
        <a:defRPr sz="2200" b="1" kern="1200">
          <a:solidFill>
            <a:schemeClr val="tx1"/>
          </a:solidFill>
          <a:latin typeface="+mn-lt"/>
          <a:ea typeface="+mn-ea"/>
          <a:cs typeface="+mn-cs"/>
        </a:defRPr>
      </a:lvl4pPr>
      <a:lvl5pPr marL="2057400" indent="-228600" algn="l" rtl="0" eaLnBrk="0" fontAlgn="base" hangingPunct="0">
        <a:spcBef>
          <a:spcPct val="0"/>
        </a:spcBef>
        <a:spcAft>
          <a:spcPct val="0"/>
        </a:spcAft>
        <a:buFont typeface="Corbel" pitchFamily="34" charset="0"/>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0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jpeg"/><Relationship Id="rId5" Type="http://schemas.openxmlformats.org/officeDocument/2006/relationships/image" Target="../media/image14.tiff"/><Relationship Id="rId1" Type="http://schemas.openxmlformats.org/officeDocument/2006/relationships/slideLayout" Target="../slideLayouts/slideLayout2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1" Type="http://schemas.openxmlformats.org/officeDocument/2006/relationships/slideLayout" Target="../slideLayouts/slideLayout21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27584" y="2060848"/>
            <a:ext cx="8316416" cy="3744416"/>
          </a:xfrm>
        </p:spPr>
        <p:txBody>
          <a:bodyPr/>
          <a:lstStyle/>
          <a:p>
            <a:r>
              <a:rPr lang="en-US" sz="3200" dirty="0"/>
              <a:t>High incidence of </a:t>
            </a:r>
            <a:r>
              <a:rPr lang="en-US" sz="3200" dirty="0" smtClean="0"/>
              <a:t>HCV (re-</a:t>
            </a:r>
            <a:r>
              <a:rPr lang="en-US" sz="3200" dirty="0"/>
              <a:t>)infections among </a:t>
            </a:r>
            <a:r>
              <a:rPr lang="en-US" sz="3200" dirty="0" err="1"/>
              <a:t>PrEP</a:t>
            </a:r>
            <a:r>
              <a:rPr lang="en-US" sz="3200" dirty="0"/>
              <a:t> users in the Netherlands: implications for prevention, monitoring and treatment</a:t>
            </a:r>
            <a:r>
              <a:rPr lang="nl-NL" sz="3200" dirty="0"/>
              <a:t/>
            </a:r>
            <a:br>
              <a:rPr lang="nl-NL" sz="3200" dirty="0"/>
            </a:br>
            <a:r>
              <a:rPr lang="nl-NL" sz="4000" dirty="0" smtClean="0"/>
              <a:t/>
            </a:r>
            <a:br>
              <a:rPr lang="nl-NL" sz="4000" dirty="0" smtClean="0"/>
            </a:br>
            <a:r>
              <a:rPr lang="nl-NL" dirty="0"/>
              <a:t/>
            </a:r>
            <a:br>
              <a:rPr lang="nl-NL" dirty="0"/>
            </a:br>
            <a:endParaRPr lang="nl-NL" dirty="0"/>
          </a:p>
        </p:txBody>
      </p:sp>
      <p:sp>
        <p:nvSpPr>
          <p:cNvPr id="3" name="Ondertitel 2"/>
          <p:cNvSpPr>
            <a:spLocks noGrp="1"/>
          </p:cNvSpPr>
          <p:nvPr>
            <p:ph type="subTitle" idx="1"/>
          </p:nvPr>
        </p:nvSpPr>
        <p:spPr>
          <a:xfrm>
            <a:off x="971600" y="3933056"/>
            <a:ext cx="7848872" cy="2664296"/>
          </a:xfrm>
        </p:spPr>
        <p:txBody>
          <a:bodyPr/>
          <a:lstStyle/>
          <a:p>
            <a:endParaRPr lang="nl-NL" dirty="0"/>
          </a:p>
          <a:p>
            <a:r>
              <a:rPr lang="nl-NL" sz="2800" b="1" dirty="0" smtClean="0"/>
              <a:t>Elske Hoornenborg, MD</a:t>
            </a:r>
          </a:p>
          <a:p>
            <a:r>
              <a:rPr lang="nl-NL" sz="2800" b="1" dirty="0" smtClean="0"/>
              <a:t>GGD Amsterdam</a:t>
            </a:r>
          </a:p>
          <a:p>
            <a:endParaRPr lang="nl-NL" sz="2800" b="1" dirty="0" smtClean="0">
              <a:solidFill>
                <a:schemeClr val="tx1"/>
              </a:solidFill>
            </a:endParaRPr>
          </a:p>
          <a:p>
            <a:r>
              <a:rPr lang="nl-NL" sz="2800" b="1" dirty="0" smtClean="0"/>
              <a:t>AIDS 2018, Amsterdam, the Netherlands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48964218"/>
              </p:ext>
            </p:extLst>
          </p:nvPr>
        </p:nvGraphicFramePr>
        <p:xfrm>
          <a:off x="899592" y="1988840"/>
          <a:ext cx="7833742" cy="3962400"/>
        </p:xfrm>
        <a:graphic>
          <a:graphicData uri="http://schemas.openxmlformats.org/drawingml/2006/table">
            <a:tbl>
              <a:tblPr firstRow="1" firstCol="1" bandRow="1">
                <a:tableStyleId>{2D5ABB26-0587-4C30-8999-92F81FD0307C}</a:tableStyleId>
              </a:tblPr>
              <a:tblGrid>
                <a:gridCol w="504056"/>
                <a:gridCol w="7329686"/>
              </a:tblGrid>
              <a:tr h="793377">
                <a:tc>
                  <a:txBody>
                    <a:bodyPr/>
                    <a:lstStyle/>
                    <a:p>
                      <a:pPr>
                        <a:spcAft>
                          <a:spcPts val="0"/>
                        </a:spcAft>
                      </a:pP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nl-NL" sz="1900" dirty="0">
                          <a:effectLst/>
                        </a:rPr>
                        <a:t> </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7123">
                <a:tc>
                  <a:txBody>
                    <a:bodyPr/>
                    <a:lstStyle/>
                    <a:p>
                      <a:pPr>
                        <a:spcAft>
                          <a:spcPts val="0"/>
                        </a:spcAft>
                      </a:pP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spcAft>
                          <a:spcPts val="0"/>
                        </a:spcAft>
                      </a:pPr>
                      <a:r>
                        <a:rPr lang="nl-NL" sz="1900" dirty="0" err="1" smtClean="0">
                          <a:effectLst/>
                          <a:latin typeface="+mn-lt"/>
                          <a:ea typeface="+mn-ea"/>
                          <a:cs typeface="+mn-cs"/>
                        </a:rPr>
                        <a:t>Gilead</a:t>
                      </a:r>
                      <a:r>
                        <a:rPr lang="nl-NL" sz="1900" baseline="0" dirty="0" smtClean="0">
                          <a:effectLst/>
                          <a:latin typeface="+mn-lt"/>
                          <a:ea typeface="+mn-ea"/>
                          <a:cs typeface="+mn-cs"/>
                        </a:rPr>
                        <a:t> Sciences</a:t>
                      </a:r>
                      <a:endParaRPr lang="nl-NL" sz="1000" dirty="0">
                        <a:effectLst/>
                        <a:latin typeface="Calibri"/>
                        <a:ea typeface="Calibri"/>
                        <a:cs typeface="Times New Roman"/>
                      </a:endParaRPr>
                    </a:p>
                  </a:txBody>
                  <a:tcPr marL="60563" marR="605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51900">
                <a:tc>
                  <a:txBody>
                    <a:bodyPr/>
                    <a:lstStyle/>
                    <a:p>
                      <a:pPr marL="342900" lvl="0" indent="-342900">
                        <a:spcAft>
                          <a:spcPts val="0"/>
                        </a:spcAft>
                        <a:buFont typeface="Symbol"/>
                        <a:buChar char=""/>
                      </a:pPr>
                      <a:endParaRPr lang="nl-NL" sz="1000" baseline="0" dirty="0" smtClean="0">
                        <a:effectLst/>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900" noProof="0" dirty="0" smtClean="0">
                          <a:effectLst/>
                          <a:sym typeface="Symbol"/>
                        </a:rPr>
                        <a:t>Unrestricted research grant </a:t>
                      </a:r>
                      <a:r>
                        <a:rPr lang="en-GB" sz="1900" baseline="0" noProof="0" dirty="0" smtClean="0">
                          <a:effectLst/>
                          <a:sym typeface="Symbol"/>
                        </a:rPr>
                        <a:t>paid to institute </a:t>
                      </a:r>
                    </a:p>
                    <a:p>
                      <a:pPr>
                        <a:spcAft>
                          <a:spcPts val="0"/>
                        </a:spcAft>
                      </a:pPr>
                      <a:r>
                        <a:rPr lang="en-GB" sz="1900" baseline="0" noProof="0" dirty="0" smtClean="0">
                          <a:effectLst/>
                          <a:sym typeface="Symbol"/>
                        </a:rPr>
                        <a:t>Study medication for </a:t>
                      </a:r>
                      <a:r>
                        <a:rPr lang="en-GB" sz="1900" baseline="0" noProof="0" dirty="0" err="1" smtClean="0">
                          <a:effectLst/>
                          <a:sym typeface="Symbol"/>
                        </a:rPr>
                        <a:t>PrEP</a:t>
                      </a:r>
                      <a:r>
                        <a:rPr lang="en-GB" sz="1900" baseline="0" noProof="0" dirty="0" smtClean="0">
                          <a:effectLst/>
                          <a:sym typeface="Symbol"/>
                        </a:rPr>
                        <a:t> demonstration project (</a:t>
                      </a:r>
                      <a:r>
                        <a:rPr lang="en-GB" sz="1900" baseline="0" noProof="0" dirty="0" err="1" smtClean="0">
                          <a:effectLst/>
                          <a:sym typeface="Symbol"/>
                        </a:rPr>
                        <a:t>AMPrEP</a:t>
                      </a:r>
                      <a:r>
                        <a:rPr lang="en-GB" sz="1900" baseline="0" noProof="0" dirty="0" smtClean="0">
                          <a:effectLst/>
                          <a:sym typeface="Symbol"/>
                        </a:rPr>
                        <a:t> in H-TEAM)</a:t>
                      </a:r>
                      <a:endParaRPr lang="en-GB" sz="1000" noProof="0" dirty="0" smtClean="0">
                        <a:effectLst/>
                      </a:endParaRPr>
                    </a:p>
                    <a:p>
                      <a:pPr>
                        <a:spcAft>
                          <a:spcPts val="0"/>
                        </a:spcAft>
                      </a:pPr>
                      <a:endParaRPr lang="nl-NL" sz="1000" dirty="0">
                        <a:effectLst/>
                      </a:endParaRPr>
                    </a:p>
                  </a:txBody>
                  <a:tcPr marL="60563" marR="605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itel 6"/>
          <p:cNvSpPr>
            <a:spLocks noGrp="1"/>
          </p:cNvSpPr>
          <p:nvPr>
            <p:ph type="title"/>
          </p:nvPr>
        </p:nvSpPr>
        <p:spPr>
          <a:xfrm>
            <a:off x="899592" y="260648"/>
            <a:ext cx="7596000" cy="1143000"/>
          </a:xfrm>
        </p:spPr>
        <p:txBody>
          <a:bodyPr rtlCol="0">
            <a:normAutofit/>
          </a:bodyPr>
          <a:lstStyle/>
          <a:p>
            <a:pPr eaLnBrk="1" fontAlgn="auto" hangingPunct="1">
              <a:spcAft>
                <a:spcPts val="0"/>
              </a:spcAft>
              <a:defRPr/>
            </a:pPr>
            <a:r>
              <a:rPr lang="nl-NL" sz="2400" dirty="0" err="1" smtClean="0">
                <a:solidFill>
                  <a:srgbClr val="000000"/>
                </a:solidFill>
                <a:ea typeface="+mn-ea"/>
                <a:cs typeface="+mn-cs"/>
              </a:rPr>
              <a:t>Disclosure</a:t>
            </a:r>
            <a:r>
              <a:rPr lang="nl-NL" sz="2400" dirty="0" err="1">
                <a:solidFill>
                  <a:srgbClr val="000000"/>
                </a:solidFill>
                <a:ea typeface="+mn-ea"/>
                <a:cs typeface="+mn-cs"/>
              </a:rPr>
              <a:t>s</a:t>
            </a:r>
            <a:endParaRPr lang="nl-NL" sz="24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1293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U:\IZ\Onderzoek\_Gebruikers\EHoornenborg\H-team\HTEAM_logo_staand_POS (2).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88224" y="-27384"/>
            <a:ext cx="2376264" cy="214868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el 1"/>
          <p:cNvSpPr>
            <a:spLocks noGrp="1"/>
          </p:cNvSpPr>
          <p:nvPr>
            <p:ph type="title"/>
          </p:nvPr>
        </p:nvSpPr>
        <p:spPr>
          <a:xfrm>
            <a:off x="1368488" y="475456"/>
            <a:ext cx="7596000" cy="1143000"/>
          </a:xfrm>
        </p:spPr>
        <p:txBody>
          <a:bodyPr/>
          <a:lstStyle/>
          <a:p>
            <a:r>
              <a:rPr lang="nl-NL" dirty="0" err="1" smtClean="0"/>
              <a:t>Methods</a:t>
            </a:r>
            <a:endParaRPr lang="nl-NL"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72605" y="2121296"/>
            <a:ext cx="3571395" cy="182479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2" name="Tijdelijke aanduiding voor inhoud 7"/>
          <p:cNvSpPr txBox="1">
            <a:spLocks/>
          </p:cNvSpPr>
          <p:nvPr/>
        </p:nvSpPr>
        <p:spPr>
          <a:xfrm>
            <a:off x="755576" y="1988840"/>
            <a:ext cx="7020780" cy="4752528"/>
          </a:xfrm>
          <a:prstGeom prst="rect">
            <a:avLst/>
          </a:prstGeom>
        </p:spPr>
        <p:txBody>
          <a:bodyPr vert="horz" lIns="0" tIns="0" rIns="0" bIns="0" rtlCol="0">
            <a:norm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marL="0" indent="0">
              <a:buNone/>
            </a:pPr>
            <a:r>
              <a:rPr lang="nl-NL" b="1" dirty="0" smtClean="0"/>
              <a:t>AMPrEP</a:t>
            </a:r>
            <a:r>
              <a:rPr lang="nl-NL" dirty="0" smtClean="0"/>
              <a:t>:</a:t>
            </a:r>
          </a:p>
          <a:p>
            <a:r>
              <a:rPr lang="nl-NL" dirty="0" smtClean="0"/>
              <a:t>A PrEP </a:t>
            </a:r>
            <a:r>
              <a:rPr lang="nl-NL" dirty="0" err="1" smtClean="0"/>
              <a:t>demonstration</a:t>
            </a:r>
            <a:r>
              <a:rPr lang="nl-NL" dirty="0" smtClean="0"/>
              <a:t> project</a:t>
            </a:r>
          </a:p>
          <a:p>
            <a:r>
              <a:rPr lang="nl-NL" dirty="0" smtClean="0"/>
              <a:t>376 MSM </a:t>
            </a:r>
            <a:r>
              <a:rPr lang="nl-NL" dirty="0" err="1" smtClean="0"/>
              <a:t>and</a:t>
            </a:r>
            <a:r>
              <a:rPr lang="nl-NL" dirty="0" smtClean="0"/>
              <a:t> transgender </a:t>
            </a:r>
            <a:r>
              <a:rPr lang="nl-NL" dirty="0" err="1" smtClean="0"/>
              <a:t>people</a:t>
            </a:r>
            <a:endParaRPr lang="nl-NL" dirty="0" smtClean="0"/>
          </a:p>
          <a:p>
            <a:r>
              <a:rPr lang="nl-NL" dirty="0" err="1"/>
              <a:t>Choice</a:t>
            </a:r>
            <a:r>
              <a:rPr lang="nl-NL" dirty="0"/>
              <a:t> of </a:t>
            </a:r>
            <a:r>
              <a:rPr lang="nl-NL" dirty="0" err="1"/>
              <a:t>daily</a:t>
            </a:r>
            <a:r>
              <a:rPr lang="nl-NL" dirty="0"/>
              <a:t> or event-</a:t>
            </a:r>
            <a:r>
              <a:rPr lang="nl-NL" dirty="0" err="1"/>
              <a:t>driven</a:t>
            </a:r>
            <a:r>
              <a:rPr lang="nl-NL" dirty="0"/>
              <a:t> PrEP</a:t>
            </a:r>
          </a:p>
          <a:p>
            <a:r>
              <a:rPr lang="nl-NL" dirty="0" smtClean="0"/>
              <a:t>August 2015 – December 2020</a:t>
            </a:r>
          </a:p>
          <a:p>
            <a:pPr marL="0" indent="0">
              <a:buNone/>
            </a:pPr>
            <a:endParaRPr lang="en-US" dirty="0"/>
          </a:p>
          <a:p>
            <a:pPr marL="0" indent="0">
              <a:buNone/>
            </a:pPr>
            <a:r>
              <a:rPr lang="en-US" b="1" dirty="0" smtClean="0"/>
              <a:t>Hepatitis C Virus (HCV) testing:</a:t>
            </a:r>
          </a:p>
          <a:p>
            <a:r>
              <a:rPr lang="en-US" dirty="0" smtClean="0"/>
              <a:t>HCV antibodies and/or HCV RNA</a:t>
            </a:r>
          </a:p>
          <a:p>
            <a:r>
              <a:rPr lang="en-US" dirty="0" smtClean="0"/>
              <a:t>Baseline* (prevalence 4.8%) and every 6 months</a:t>
            </a:r>
          </a:p>
          <a:p>
            <a:pPr marL="0" indent="0">
              <a:buNone/>
            </a:pPr>
            <a:endParaRPr lang="nl-NL" dirty="0" smtClean="0"/>
          </a:p>
          <a:p>
            <a:pPr marL="0" indent="0">
              <a:buNone/>
            </a:pPr>
            <a:r>
              <a:rPr lang="en-US" b="1" dirty="0"/>
              <a:t>Study </a:t>
            </a:r>
            <a:r>
              <a:rPr lang="en-US" b="1" dirty="0" smtClean="0"/>
              <a:t>Outcomes for this analysis (2015 </a:t>
            </a:r>
            <a:r>
              <a:rPr lang="en-US" b="1" dirty="0"/>
              <a:t>through </a:t>
            </a:r>
            <a:r>
              <a:rPr lang="en-US" b="1" dirty="0" smtClean="0"/>
              <a:t>2017):</a:t>
            </a:r>
            <a:endParaRPr lang="en-US" dirty="0"/>
          </a:p>
          <a:p>
            <a:r>
              <a:rPr lang="en-US" dirty="0"/>
              <a:t>Incidence </a:t>
            </a:r>
            <a:r>
              <a:rPr lang="en-US" dirty="0" smtClean="0"/>
              <a:t>rates </a:t>
            </a:r>
            <a:r>
              <a:rPr lang="en-US" dirty="0"/>
              <a:t>of HCV primary and </a:t>
            </a:r>
            <a:r>
              <a:rPr lang="en-US" dirty="0" smtClean="0"/>
              <a:t>re-infections</a:t>
            </a:r>
            <a:endParaRPr lang="en-US" dirty="0"/>
          </a:p>
          <a:p>
            <a:r>
              <a:rPr lang="en-US" dirty="0" smtClean="0"/>
              <a:t>HCV </a:t>
            </a:r>
            <a:r>
              <a:rPr lang="en-US" dirty="0"/>
              <a:t>genotype distribution and phylogenetic clustering</a:t>
            </a:r>
          </a:p>
          <a:p>
            <a:pPr marL="0" indent="0">
              <a:buFont typeface="Wingdings" pitchFamily="2" charset="2"/>
              <a:buNone/>
            </a:pPr>
            <a:endParaRPr lang="nl-NL" dirty="0"/>
          </a:p>
        </p:txBody>
      </p:sp>
      <p:sp>
        <p:nvSpPr>
          <p:cNvPr id="3" name="Tekstvak 2"/>
          <p:cNvSpPr txBox="1"/>
          <p:nvPr/>
        </p:nvSpPr>
        <p:spPr>
          <a:xfrm>
            <a:off x="5918142" y="6512570"/>
            <a:ext cx="3046346" cy="276999"/>
          </a:xfrm>
          <a:prstGeom prst="rect">
            <a:avLst/>
          </a:prstGeom>
          <a:noFill/>
        </p:spPr>
        <p:txBody>
          <a:bodyPr wrap="square" lIns="0" tIns="0" rIns="0" bIns="0" rtlCol="0">
            <a:spAutoFit/>
          </a:bodyPr>
          <a:lstStyle/>
          <a:p>
            <a:r>
              <a:rPr lang="nl-NL" dirty="0" smtClean="0"/>
              <a:t>*Hoornenborg et al, AIDS 2017</a:t>
            </a:r>
            <a:endParaRPr lang="nl-NL"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01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el 1"/>
          <p:cNvSpPr txBox="1">
            <a:spLocks/>
          </p:cNvSpPr>
          <p:nvPr/>
        </p:nvSpPr>
        <p:spPr>
          <a:xfrm>
            <a:off x="971600" y="235392"/>
            <a:ext cx="7596000" cy="1143000"/>
          </a:xfrm>
          <a:prstGeom prst="rect">
            <a:avLst/>
          </a:prstGeom>
        </p:spPr>
        <p:txBody>
          <a:bodyPr/>
          <a:lstStyle>
            <a:lvl1pPr algn="l" defTabSz="914400" rtl="0" eaLnBrk="1" latinLnBrk="0" hangingPunct="1">
              <a:spcBef>
                <a:spcPct val="0"/>
              </a:spcBef>
              <a:buNone/>
              <a:defRPr sz="3500" b="1" kern="1200">
                <a:solidFill>
                  <a:schemeClr val="accent1"/>
                </a:solidFill>
                <a:latin typeface="+mj-lt"/>
                <a:ea typeface="+mj-ea"/>
                <a:cs typeface="+mj-cs"/>
              </a:defRPr>
            </a:lvl1pPr>
          </a:lstStyle>
          <a:p>
            <a:r>
              <a:rPr lang="nl-NL" dirty="0" err="1" smtClean="0"/>
              <a:t>Results</a:t>
            </a:r>
            <a:endParaRPr lang="nl-NL" dirty="0" smtClean="0"/>
          </a:p>
        </p:txBody>
      </p:sp>
      <p:sp>
        <p:nvSpPr>
          <p:cNvPr id="3" name="Tekstvak 2"/>
          <p:cNvSpPr txBox="1"/>
          <p:nvPr/>
        </p:nvSpPr>
        <p:spPr>
          <a:xfrm>
            <a:off x="5724128" y="806892"/>
            <a:ext cx="1728192" cy="553998"/>
          </a:xfrm>
          <a:prstGeom prst="rect">
            <a:avLst/>
          </a:prstGeom>
          <a:noFill/>
        </p:spPr>
        <p:txBody>
          <a:bodyPr wrap="square" lIns="0" tIns="0" rIns="0" bIns="0" rtlCol="0">
            <a:spAutoFit/>
          </a:bodyPr>
          <a:lstStyle/>
          <a:p>
            <a:r>
              <a:rPr lang="nl-NL" dirty="0" smtClean="0"/>
              <a:t> </a:t>
            </a:r>
            <a:endParaRPr lang="nl-NL" dirty="0"/>
          </a:p>
          <a:p>
            <a:endParaRPr lang="nl-NL" dirty="0"/>
          </a:p>
        </p:txBody>
      </p:sp>
      <p:sp>
        <p:nvSpPr>
          <p:cNvPr id="8" name="Tijdelijke aanduiding voor inhoud 7"/>
          <p:cNvSpPr txBox="1">
            <a:spLocks/>
          </p:cNvSpPr>
          <p:nvPr/>
        </p:nvSpPr>
        <p:spPr>
          <a:xfrm>
            <a:off x="251520" y="1196752"/>
            <a:ext cx="8712968" cy="1080120"/>
          </a:xfrm>
          <a:prstGeom prst="rect">
            <a:avLst/>
          </a:prstGeom>
        </p:spPr>
        <p:txBody>
          <a:bodyPr vert="horz" lIns="0" tIns="0" rIns="0" bIns="0" rtlCol="0">
            <a:normAutofit/>
          </a:bodyPr>
          <a:lstStyle>
            <a:lvl1pPr marL="216000" indent="-216000" algn="l" defTabSz="914400" rtl="0" eaLnBrk="1" latinLnBrk="0" hangingPunct="1">
              <a:spcBef>
                <a:spcPts val="0"/>
              </a:spcBef>
              <a:buClr>
                <a:schemeClr val="accent1"/>
              </a:buClr>
              <a:buSzPct val="65000"/>
              <a:buFont typeface="Wingdings" pitchFamily="2" charset="2"/>
              <a:buChar char=""/>
              <a:defRPr sz="2200" b="0" kern="1200">
                <a:solidFill>
                  <a:schemeClr val="tx1"/>
                </a:solidFill>
                <a:latin typeface="+mn-lt"/>
                <a:ea typeface="+mn-ea"/>
                <a:cs typeface="+mn-cs"/>
              </a:defRPr>
            </a:lvl1pPr>
            <a:lvl2pPr marL="432000" indent="-216000" algn="l" defTabSz="914400" rtl="0" eaLnBrk="1" latinLnBrk="0" hangingPunct="1">
              <a:spcBef>
                <a:spcPts val="0"/>
              </a:spcBef>
              <a:buFont typeface="Corbel" pitchFamily="34" charset="0"/>
              <a:buChar char="–"/>
              <a:defRPr sz="2200" kern="1200">
                <a:solidFill>
                  <a:schemeClr val="tx1"/>
                </a:solidFill>
                <a:latin typeface="+mn-lt"/>
                <a:ea typeface="+mn-ea"/>
                <a:cs typeface="+mn-cs"/>
              </a:defRPr>
            </a:lvl2pPr>
            <a:lvl3pPr marL="648000" indent="-216000" algn="l" defTabSz="914400" rtl="0" eaLnBrk="1" latinLnBrk="0" hangingPunct="1">
              <a:spcBef>
                <a:spcPts val="0"/>
              </a:spcBef>
              <a:buClrTx/>
              <a:buSzPct val="100000"/>
              <a:buFont typeface="Corbel" pitchFamily="34" charset="0"/>
              <a:buChar char="-"/>
              <a:defRPr sz="1800" kern="1200">
                <a:solidFill>
                  <a:schemeClr val="tx1"/>
                </a:solidFill>
                <a:latin typeface="+mn-lt"/>
                <a:ea typeface="+mn-ea"/>
                <a:cs typeface="+mn-cs"/>
              </a:defRPr>
            </a:lvl3pPr>
            <a:lvl4pPr marL="0" indent="0" algn="l" defTabSz="914400" rtl="0" eaLnBrk="1" latinLnBrk="0" hangingPunct="1">
              <a:spcBef>
                <a:spcPts val="0"/>
              </a:spcBef>
              <a:buFont typeface="Corbel" pitchFamily="34" charset="0"/>
              <a:buNone/>
              <a:defRPr sz="2200" b="1" kern="1200">
                <a:solidFill>
                  <a:schemeClr val="tx1"/>
                </a:solidFill>
                <a:latin typeface="+mn-lt"/>
                <a:ea typeface="+mn-ea"/>
                <a:cs typeface="+mn-cs"/>
              </a:defRPr>
            </a:lvl4pPr>
            <a:lvl5pPr marL="0" indent="0" algn="l" defTabSz="914400" rtl="0" eaLnBrk="1" latinLnBrk="0" hangingPunct="1">
              <a:spcBef>
                <a:spcPts val="0"/>
              </a:spcBef>
              <a:buFont typeface="Corbel" pitchFamily="34" charset="0"/>
              <a:buNone/>
              <a:defRPr sz="2200" kern="1200">
                <a:solidFill>
                  <a:schemeClr val="tx1"/>
                </a:solidFill>
                <a:latin typeface="+mn-lt"/>
                <a:ea typeface="+mn-ea"/>
                <a:cs typeface="+mn-cs"/>
              </a:defRPr>
            </a:lvl5pPr>
            <a:lvl6pPr marL="216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6pPr>
            <a:lvl7pPr marL="432000" indent="0" algn="l" defTabSz="914400" rtl="0" eaLnBrk="1" latinLnBrk="0" hangingPunct="1">
              <a:spcBef>
                <a:spcPts val="0"/>
              </a:spcBef>
              <a:buFont typeface="Arial" pitchFamily="34" charset="0"/>
              <a:buNone/>
              <a:defRPr sz="2200" kern="1200">
                <a:solidFill>
                  <a:schemeClr val="tx1"/>
                </a:solidFill>
                <a:latin typeface="+mn-lt"/>
                <a:ea typeface="+mn-ea"/>
                <a:cs typeface="+mn-cs"/>
              </a:defRPr>
            </a:lvl7pPr>
            <a:lvl8pPr marL="648000" indent="0" algn="l" defTabSz="914400" rtl="0" eaLnBrk="1" latinLnBrk="0" hangingPunct="1">
              <a:spcBef>
                <a:spcPts val="0"/>
              </a:spcBef>
              <a:buFont typeface="Arial" pitchFamily="34" charset="0"/>
              <a:buNone/>
              <a:defRPr sz="1800" kern="1200">
                <a:solidFill>
                  <a:schemeClr val="tx1"/>
                </a:solidFill>
                <a:latin typeface="+mn-lt"/>
                <a:ea typeface="+mn-ea"/>
                <a:cs typeface="+mn-cs"/>
              </a:defRPr>
            </a:lvl8pPr>
            <a:lvl9pPr marL="0" indent="0" algn="l" defTabSz="914400" rtl="0" eaLnBrk="1" latinLnBrk="0" hangingPunct="1">
              <a:spcBef>
                <a:spcPts val="0"/>
              </a:spcBef>
              <a:buFont typeface="Arial" pitchFamily="34" charset="0"/>
              <a:buNone/>
              <a:defRPr sz="1400" kern="1200">
                <a:solidFill>
                  <a:schemeClr val="tx1"/>
                </a:solidFill>
                <a:latin typeface="+mn-lt"/>
                <a:ea typeface="+mn-ea"/>
                <a:cs typeface="+mn-cs"/>
              </a:defRPr>
            </a:lvl9pPr>
          </a:lstStyle>
          <a:p>
            <a:pPr marL="0" indent="0">
              <a:buNone/>
            </a:pPr>
            <a:r>
              <a:rPr lang="nl-NL" dirty="0" smtClean="0"/>
              <a:t>Overall </a:t>
            </a:r>
            <a:r>
              <a:rPr lang="nl-NL" dirty="0" err="1" smtClean="0"/>
              <a:t>incidence</a:t>
            </a:r>
            <a:r>
              <a:rPr lang="nl-NL" dirty="0" smtClean="0"/>
              <a:t> </a:t>
            </a:r>
            <a:r>
              <a:rPr lang="nl-NL" dirty="0" err="1" smtClean="0"/>
              <a:t>rate</a:t>
            </a:r>
            <a:r>
              <a:rPr lang="nl-NL" dirty="0" smtClean="0"/>
              <a:t> of HCV:   	           1.9/100 </a:t>
            </a:r>
            <a:r>
              <a:rPr lang="nl-NL" dirty="0" err="1" smtClean="0"/>
              <a:t>py</a:t>
            </a:r>
            <a:r>
              <a:rPr lang="nl-NL" dirty="0" smtClean="0"/>
              <a:t> </a:t>
            </a:r>
            <a:r>
              <a:rPr lang="nl-NL" dirty="0"/>
              <a:t>(95%CI </a:t>
            </a:r>
            <a:r>
              <a:rPr lang="nl-NL" dirty="0" smtClean="0"/>
              <a:t>1.1-3.4)         (n=12) </a:t>
            </a:r>
          </a:p>
          <a:p>
            <a:pPr>
              <a:buFont typeface="Arial" panose="020B0604020202020204" pitchFamily="34" charset="0"/>
              <a:buChar char="•"/>
            </a:pPr>
            <a:r>
              <a:rPr lang="nl-NL" dirty="0" err="1" smtClean="0"/>
              <a:t>Incidence</a:t>
            </a:r>
            <a:r>
              <a:rPr lang="nl-NL" dirty="0" smtClean="0"/>
              <a:t> of </a:t>
            </a:r>
            <a:r>
              <a:rPr lang="nl-NL" dirty="0" err="1" smtClean="0"/>
              <a:t>primary</a:t>
            </a:r>
            <a:r>
              <a:rPr lang="nl-NL" dirty="0" smtClean="0"/>
              <a:t> </a:t>
            </a:r>
            <a:r>
              <a:rPr lang="nl-NL" dirty="0" err="1" smtClean="0"/>
              <a:t>infection</a:t>
            </a:r>
            <a:r>
              <a:rPr lang="nl-NL" dirty="0" smtClean="0"/>
              <a:t>:          1.0/100 </a:t>
            </a:r>
            <a:r>
              <a:rPr lang="nl-NL" dirty="0" err="1" smtClean="0"/>
              <a:t>py</a:t>
            </a:r>
            <a:r>
              <a:rPr lang="nl-NL" dirty="0" smtClean="0"/>
              <a:t> (95%CI 0.5-2.2)         (n=6)</a:t>
            </a:r>
          </a:p>
          <a:p>
            <a:pPr>
              <a:buFont typeface="Arial" panose="020B0604020202020204" pitchFamily="34" charset="0"/>
              <a:buChar char="•"/>
            </a:pPr>
            <a:r>
              <a:rPr lang="nl-NL" dirty="0" err="1" smtClean="0"/>
              <a:t>Incidence</a:t>
            </a:r>
            <a:r>
              <a:rPr lang="nl-NL" dirty="0" smtClean="0"/>
              <a:t> of re-</a:t>
            </a:r>
            <a:r>
              <a:rPr lang="nl-NL" dirty="0" err="1" smtClean="0"/>
              <a:t>infection</a:t>
            </a:r>
            <a:r>
              <a:rPr lang="nl-NL" dirty="0" smtClean="0"/>
              <a:t>:                   </a:t>
            </a:r>
            <a:r>
              <a:rPr lang="nl-NL" b="1" dirty="0" smtClean="0"/>
              <a:t>25.5/100 </a:t>
            </a:r>
            <a:r>
              <a:rPr lang="nl-NL" b="1" dirty="0" err="1" smtClean="0"/>
              <a:t>py</a:t>
            </a:r>
            <a:r>
              <a:rPr lang="nl-NL" b="1" dirty="0" smtClean="0"/>
              <a:t> (95%CI 11.5-56.8)</a:t>
            </a:r>
            <a:r>
              <a:rPr lang="nl-NL" dirty="0" smtClean="0"/>
              <a:t>  (n=6)</a:t>
            </a:r>
          </a:p>
          <a:p>
            <a:pPr marL="0" indent="0">
              <a:buNone/>
            </a:pPr>
            <a:endParaRPr lang="nl-NL" dirty="0"/>
          </a:p>
          <a:p>
            <a:pPr marL="0" indent="0">
              <a:buNone/>
            </a:pPr>
            <a:endParaRPr lang="nl-NL" dirty="0"/>
          </a:p>
          <a:p>
            <a:pPr marL="0" indent="0">
              <a:buNone/>
            </a:pPr>
            <a:endParaRPr lang="nl-NL"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504" y="2924944"/>
            <a:ext cx="4316483" cy="388843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 name="Picture 6" descr="C:\Users\ehoornenborg\AppData\Local\Microsoft\Windows\Temporary Internet Files\Content.Outlook\SKRUSZSJ\20180613-OverallHCV-31dec17_legend.jpg"/>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2140" t="9159" r="6372" b="80465"/>
          <a:stretch/>
        </p:blipFill>
        <p:spPr bwMode="auto">
          <a:xfrm>
            <a:off x="683568" y="3265477"/>
            <a:ext cx="970845" cy="45155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75605" y="2933716"/>
            <a:ext cx="4288883" cy="386356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 name="Rechthoek 10"/>
          <p:cNvSpPr/>
          <p:nvPr/>
        </p:nvSpPr>
        <p:spPr>
          <a:xfrm>
            <a:off x="4586698" y="2490493"/>
            <a:ext cx="633374" cy="4248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2411760" y="3717032"/>
            <a:ext cx="2012227" cy="288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p:cNvSpPr/>
          <p:nvPr/>
        </p:nvSpPr>
        <p:spPr>
          <a:xfrm>
            <a:off x="1331640" y="3900685"/>
            <a:ext cx="792088" cy="2408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p:cNvSpPr/>
          <p:nvPr/>
        </p:nvSpPr>
        <p:spPr>
          <a:xfrm>
            <a:off x="7168285" y="3491254"/>
            <a:ext cx="1796203" cy="2746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p:nvSpPr>
        <p:spPr>
          <a:xfrm>
            <a:off x="5940152" y="3265477"/>
            <a:ext cx="940101" cy="2971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586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6882" name="Rectangle 2"/>
          <p:cNvSpPr>
            <a:spLocks noGrp="1" noChangeArrowheads="1"/>
          </p:cNvSpPr>
          <p:nvPr>
            <p:ph type="title" idx="4294967295"/>
          </p:nvPr>
        </p:nvSpPr>
        <p:spPr>
          <a:xfrm>
            <a:off x="-2057" y="59408"/>
            <a:ext cx="9144795" cy="849312"/>
          </a:xfrm>
          <a:solidFill>
            <a:schemeClr val="bg1"/>
          </a:solidFill>
        </p:spPr>
        <p:txBody>
          <a:bodyPr lIns="91440" tIns="45720" rIns="91440" bIns="45720"/>
          <a:lstStyle/>
          <a:p>
            <a:pPr algn="ctr"/>
            <a:r>
              <a:rPr lang="en-US" altLang="nl-NL" sz="2400" b="1" dirty="0" err="1" smtClean="0">
                <a:latin typeface="Corbel" pitchFamily="34" charset="0"/>
              </a:rPr>
              <a:t>Genoype</a:t>
            </a:r>
            <a:r>
              <a:rPr lang="en-US" altLang="nl-NL" sz="2400" b="1" dirty="0" smtClean="0">
                <a:latin typeface="Corbel" pitchFamily="34" charset="0"/>
              </a:rPr>
              <a:t> 1a HCV infections identified at baseline (n=11) and during follow-up (n=9) among  AMPrEP participants, the Netherlands</a:t>
            </a:r>
          </a:p>
        </p:txBody>
      </p:sp>
      <p:pic>
        <p:nvPicPr>
          <p:cNvPr id="4098" name="Picture 2" descr="C:\Users\mprins\AppData\Local\Microsoft\Windows\Temporary Internet Files\Content.Outlook\AUXVXK2S\BoomMLFragment2 (2).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75216" y="1124744"/>
            <a:ext cx="6481160" cy="559392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4651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a:xfrm>
            <a:off x="971600" y="1916832"/>
            <a:ext cx="7596000" cy="1143000"/>
          </a:xfrm>
        </p:spPr>
        <p:txBody>
          <a:bodyPr/>
          <a:lstStyle/>
          <a:p>
            <a:r>
              <a:rPr lang="nl-NL" dirty="0" err="1"/>
              <a:t>D</a:t>
            </a:r>
            <a:r>
              <a:rPr lang="nl-NL" dirty="0" err="1" smtClean="0"/>
              <a:t>iscussion</a:t>
            </a:r>
            <a:r>
              <a:rPr lang="nl-NL" dirty="0" smtClean="0"/>
              <a:t>/</a:t>
            </a:r>
            <a:r>
              <a:rPr lang="nl-NL" dirty="0" err="1" smtClean="0"/>
              <a:t>conclusion</a:t>
            </a:r>
            <a:endParaRPr lang="nl-NL" dirty="0"/>
          </a:p>
        </p:txBody>
      </p:sp>
      <p:sp>
        <p:nvSpPr>
          <p:cNvPr id="3" name="Tijdelijke aanduiding voor inhoud 2"/>
          <p:cNvSpPr>
            <a:spLocks noGrp="1"/>
          </p:cNvSpPr>
          <p:nvPr>
            <p:ph idx="1"/>
          </p:nvPr>
        </p:nvSpPr>
        <p:spPr>
          <a:xfrm>
            <a:off x="899592" y="3284984"/>
            <a:ext cx="7920880" cy="2376263"/>
          </a:xfrm>
        </p:spPr>
        <p:txBody>
          <a:bodyPr/>
          <a:lstStyle/>
          <a:p>
            <a:r>
              <a:rPr lang="nl-NL" dirty="0" smtClean="0"/>
              <a:t>MSM on PrEP at risk </a:t>
            </a:r>
            <a:r>
              <a:rPr lang="nl-NL" dirty="0" err="1" smtClean="0"/>
              <a:t>for</a:t>
            </a:r>
            <a:r>
              <a:rPr lang="nl-NL" dirty="0" smtClean="0"/>
              <a:t> HCV </a:t>
            </a:r>
            <a:r>
              <a:rPr lang="nl-NL" dirty="0" err="1" smtClean="0"/>
              <a:t>infection</a:t>
            </a:r>
            <a:r>
              <a:rPr lang="nl-NL" dirty="0" smtClean="0"/>
              <a:t>: IR 1.9/100 </a:t>
            </a:r>
            <a:r>
              <a:rPr lang="nl-NL" dirty="0" err="1" smtClean="0"/>
              <a:t>py</a:t>
            </a:r>
            <a:endParaRPr lang="nl-NL" dirty="0" smtClean="0"/>
          </a:p>
          <a:p>
            <a:r>
              <a:rPr lang="nl-NL" dirty="0" smtClean="0"/>
              <a:t>High HCV re-</a:t>
            </a:r>
            <a:r>
              <a:rPr lang="nl-NL" dirty="0" err="1" smtClean="0"/>
              <a:t>infection</a:t>
            </a:r>
            <a:r>
              <a:rPr lang="nl-NL" dirty="0" smtClean="0"/>
              <a:t>: IR 25/100 </a:t>
            </a:r>
            <a:r>
              <a:rPr lang="nl-NL" dirty="0" err="1" smtClean="0"/>
              <a:t>py</a:t>
            </a:r>
            <a:endParaRPr lang="nl-NL" dirty="0" smtClean="0"/>
          </a:p>
          <a:p>
            <a:r>
              <a:rPr lang="nl-NL" dirty="0" smtClean="0"/>
              <a:t>HCV </a:t>
            </a:r>
            <a:r>
              <a:rPr lang="nl-NL" dirty="0" err="1"/>
              <a:t>i</a:t>
            </a:r>
            <a:r>
              <a:rPr lang="nl-NL" dirty="0" err="1" smtClean="0"/>
              <a:t>ncidence</a:t>
            </a:r>
            <a:r>
              <a:rPr lang="nl-NL" dirty="0" smtClean="0"/>
              <a:t> </a:t>
            </a:r>
            <a:r>
              <a:rPr lang="nl-NL" dirty="0" err="1" smtClean="0"/>
              <a:t>rates</a:t>
            </a:r>
            <a:r>
              <a:rPr lang="nl-NL" dirty="0" smtClean="0"/>
              <a:t> </a:t>
            </a:r>
            <a:r>
              <a:rPr lang="nl-NL" dirty="0" err="1" smtClean="0"/>
              <a:t>comparable</a:t>
            </a:r>
            <a:r>
              <a:rPr lang="nl-NL" dirty="0"/>
              <a:t> </a:t>
            </a:r>
            <a:r>
              <a:rPr lang="nl-NL" dirty="0" err="1" smtClean="0"/>
              <a:t>to</a:t>
            </a:r>
            <a:r>
              <a:rPr lang="nl-NL" dirty="0" smtClean="0"/>
              <a:t> </a:t>
            </a:r>
            <a:r>
              <a:rPr lang="nl-NL" dirty="0" err="1" smtClean="0"/>
              <a:t>those</a:t>
            </a:r>
            <a:r>
              <a:rPr lang="nl-NL" dirty="0" smtClean="0"/>
              <a:t> in HIV </a:t>
            </a:r>
            <a:r>
              <a:rPr lang="nl-NL" dirty="0" err="1" smtClean="0"/>
              <a:t>positive</a:t>
            </a:r>
            <a:r>
              <a:rPr lang="nl-NL" dirty="0" smtClean="0"/>
              <a:t> MSM</a:t>
            </a:r>
          </a:p>
          <a:p>
            <a:r>
              <a:rPr lang="nl-NL" dirty="0" smtClean="0"/>
              <a:t>High </a:t>
            </a:r>
            <a:r>
              <a:rPr lang="nl-NL" dirty="0" err="1" smtClean="0"/>
              <a:t>degree</a:t>
            </a:r>
            <a:r>
              <a:rPr lang="nl-NL" dirty="0" smtClean="0"/>
              <a:t> of </a:t>
            </a:r>
            <a:r>
              <a:rPr lang="nl-NL" dirty="0" err="1" smtClean="0"/>
              <a:t>phylogenetic</a:t>
            </a:r>
            <a:r>
              <a:rPr lang="nl-NL" dirty="0" smtClean="0"/>
              <a:t> clustering </a:t>
            </a:r>
            <a:r>
              <a:rPr lang="nl-NL" dirty="0" err="1" smtClean="0"/>
              <a:t>between</a:t>
            </a:r>
            <a:r>
              <a:rPr lang="nl-NL" dirty="0" smtClean="0"/>
              <a:t> HIV </a:t>
            </a:r>
            <a:r>
              <a:rPr lang="nl-NL" dirty="0" err="1" smtClean="0"/>
              <a:t>positive</a:t>
            </a:r>
            <a:r>
              <a:rPr lang="nl-NL" dirty="0" smtClean="0"/>
              <a:t> </a:t>
            </a:r>
            <a:r>
              <a:rPr lang="nl-NL" dirty="0" err="1" smtClean="0"/>
              <a:t>and</a:t>
            </a:r>
            <a:r>
              <a:rPr lang="nl-NL" dirty="0" smtClean="0"/>
              <a:t> HIV </a:t>
            </a:r>
            <a:r>
              <a:rPr lang="nl-NL" dirty="0" err="1" smtClean="0"/>
              <a:t>negative</a:t>
            </a:r>
            <a:r>
              <a:rPr lang="nl-NL" dirty="0" smtClean="0"/>
              <a:t> MSM on PrEP </a:t>
            </a:r>
            <a:r>
              <a:rPr lang="nl-NL" dirty="0" err="1" smtClean="0"/>
              <a:t>suggests</a:t>
            </a:r>
            <a:r>
              <a:rPr lang="nl-NL" dirty="0" smtClean="0"/>
              <a:t> shared transmission </a:t>
            </a:r>
            <a:r>
              <a:rPr lang="nl-NL" dirty="0" err="1" smtClean="0"/>
              <a:t>networks</a:t>
            </a:r>
            <a:r>
              <a:rPr lang="nl-NL" dirty="0" smtClean="0"/>
              <a:t> </a:t>
            </a:r>
          </a:p>
          <a:p>
            <a:endParaRPr lang="nl-NL" dirty="0"/>
          </a:p>
          <a:p>
            <a:pPr marL="216000" lvl="1">
              <a:buClr>
                <a:schemeClr val="accent1"/>
              </a:buClr>
              <a:buSzPct val="65000"/>
              <a:buFont typeface="Wingdings" pitchFamily="2" charset="2"/>
              <a:buChar char=""/>
            </a:pPr>
            <a:r>
              <a:rPr lang="nl-NL" dirty="0"/>
              <a:t>Routine </a:t>
            </a:r>
            <a:r>
              <a:rPr lang="nl-NL" dirty="0" smtClean="0"/>
              <a:t>HCV </a:t>
            </a:r>
            <a:r>
              <a:rPr lang="nl-NL" dirty="0" err="1" smtClean="0"/>
              <a:t>testing</a:t>
            </a:r>
            <a:r>
              <a:rPr lang="nl-NL" dirty="0"/>
              <a:t>, prompt treatment </a:t>
            </a:r>
            <a:r>
              <a:rPr lang="nl-NL" dirty="0" err="1"/>
              <a:t>and</a:t>
            </a:r>
            <a:r>
              <a:rPr lang="nl-NL" dirty="0"/>
              <a:t> </a:t>
            </a:r>
            <a:r>
              <a:rPr lang="nl-NL" dirty="0" err="1"/>
              <a:t>interventions</a:t>
            </a:r>
            <a:r>
              <a:rPr lang="nl-NL" dirty="0"/>
              <a:t> </a:t>
            </a:r>
            <a:r>
              <a:rPr lang="nl-NL" dirty="0" err="1" smtClean="0"/>
              <a:t>if</a:t>
            </a:r>
            <a:r>
              <a:rPr lang="nl-NL" dirty="0" smtClean="0"/>
              <a:t> </a:t>
            </a:r>
            <a:r>
              <a:rPr lang="nl-NL" dirty="0" err="1" smtClean="0"/>
              <a:t>needed</a:t>
            </a:r>
            <a:r>
              <a:rPr lang="nl-NL" dirty="0" smtClean="0"/>
              <a:t> </a:t>
            </a:r>
            <a:r>
              <a:rPr lang="nl-NL" dirty="0" err="1" smtClean="0"/>
              <a:t>for</a:t>
            </a:r>
            <a:r>
              <a:rPr lang="nl-NL" dirty="0" smtClean="0"/>
              <a:t> MSM </a:t>
            </a:r>
            <a:r>
              <a:rPr lang="nl-NL" dirty="0" err="1" smtClean="0"/>
              <a:t>starting</a:t>
            </a:r>
            <a:r>
              <a:rPr lang="nl-NL" dirty="0" smtClean="0"/>
              <a:t> </a:t>
            </a:r>
            <a:r>
              <a:rPr lang="nl-NL" dirty="0" err="1" smtClean="0"/>
              <a:t>with</a:t>
            </a:r>
            <a:r>
              <a:rPr lang="nl-NL" dirty="0" smtClean="0"/>
              <a:t> </a:t>
            </a:r>
            <a:r>
              <a:rPr lang="nl-NL" dirty="0" err="1" smtClean="0"/>
              <a:t>and</a:t>
            </a:r>
            <a:r>
              <a:rPr lang="nl-NL" dirty="0" smtClean="0"/>
              <a:t> </a:t>
            </a:r>
            <a:r>
              <a:rPr lang="nl-NL" dirty="0" err="1" smtClean="0"/>
              <a:t>using</a:t>
            </a:r>
            <a:r>
              <a:rPr lang="nl-NL" dirty="0" smtClean="0"/>
              <a:t> PrEP</a:t>
            </a:r>
            <a:endParaRPr lang="nl-NL" dirty="0"/>
          </a:p>
          <a:p>
            <a:endParaRPr lang="nl-NL" dirty="0"/>
          </a:p>
        </p:txBody>
      </p:sp>
      <p:pic>
        <p:nvPicPr>
          <p:cNvPr id="4" name="Picture 2" descr="U:\IZ\Onderzoek\_Gebruikers\EHoornenborg\H-team\HTEAM_logo_staand_POS (2).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88224" y="-27384"/>
            <a:ext cx="2376264" cy="214868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2820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61063" y="332656"/>
            <a:ext cx="7387199" cy="553998"/>
          </a:xfrm>
        </p:spPr>
        <p:txBody>
          <a:bodyPr vert="horz" wrap="square" lIns="0" tIns="0" rIns="0" bIns="0" anchor="t" anchorCtr="0">
            <a:spAutoFit/>
          </a:bodyPr>
          <a:lstStyle/>
          <a:p>
            <a:r>
              <a:rPr lang="en-US" sz="3600" b="1" dirty="0" smtClean="0">
                <a:latin typeface="Roboto" charset="0"/>
                <a:ea typeface="Roboto" charset="0"/>
                <a:cs typeface="Roboto" charset="0"/>
              </a:rPr>
              <a:t>Acknowledgements</a:t>
            </a:r>
            <a:endParaRPr lang="en-US" sz="3600" b="1" dirty="0">
              <a:latin typeface="Roboto" charset="0"/>
              <a:ea typeface="Roboto" charset="0"/>
              <a:cs typeface="Roboto" charset="0"/>
            </a:endParaRPr>
          </a:p>
        </p:txBody>
      </p:sp>
      <p:sp>
        <p:nvSpPr>
          <p:cNvPr id="3" name="Subtitle 2"/>
          <p:cNvSpPr>
            <a:spLocks noGrp="1"/>
          </p:cNvSpPr>
          <p:nvPr>
            <p:ph idx="1"/>
          </p:nvPr>
        </p:nvSpPr>
        <p:spPr>
          <a:xfrm>
            <a:off x="107504" y="2501354"/>
            <a:ext cx="3312368" cy="2769989"/>
          </a:xfrm>
          <a:solidFill>
            <a:schemeClr val="bg1"/>
          </a:solidFill>
        </p:spPr>
        <p:txBody>
          <a:bodyPr wrap="square" lIns="0" tIns="0" rIns="0" bIns="0">
            <a:spAutoFit/>
          </a:bodyPr>
          <a:lstStyle/>
          <a:p>
            <a:pPr marL="0" indent="0">
              <a:buNone/>
            </a:pPr>
            <a:r>
              <a:rPr lang="en-US" sz="2000" dirty="0" err="1" smtClean="0">
                <a:solidFill>
                  <a:srgbClr val="FF0000"/>
                </a:solidFill>
                <a:latin typeface="Roboto" charset="0"/>
                <a:ea typeface="Roboto" charset="0"/>
                <a:cs typeface="Roboto" charset="0"/>
              </a:rPr>
              <a:t>AMPrEP</a:t>
            </a:r>
            <a:r>
              <a:rPr lang="en-US" sz="2000" dirty="0" smtClean="0">
                <a:solidFill>
                  <a:srgbClr val="FF0000"/>
                </a:solidFill>
                <a:latin typeface="Roboto" charset="0"/>
                <a:ea typeface="Roboto" charset="0"/>
                <a:cs typeface="Roboto" charset="0"/>
              </a:rPr>
              <a:t> team</a:t>
            </a:r>
          </a:p>
          <a:p>
            <a:pPr marL="0" indent="0">
              <a:buNone/>
            </a:pPr>
            <a:r>
              <a:rPr lang="en-US" sz="1400" b="1" dirty="0" smtClean="0">
                <a:latin typeface="Roboto" charset="0"/>
                <a:ea typeface="Roboto" charset="0"/>
                <a:cs typeface="Roboto" charset="0"/>
              </a:rPr>
              <a:t>Maria </a:t>
            </a:r>
            <a:r>
              <a:rPr lang="en-US" sz="1400" b="1" dirty="0">
                <a:latin typeface="Roboto" charset="0"/>
                <a:ea typeface="Roboto" charset="0"/>
                <a:cs typeface="Roboto" charset="0"/>
              </a:rPr>
              <a:t>Prins </a:t>
            </a:r>
            <a:r>
              <a:rPr lang="en-US" sz="1400" dirty="0">
                <a:latin typeface="Roboto" charset="0"/>
                <a:ea typeface="Roboto" charset="0"/>
                <a:cs typeface="Roboto" charset="0"/>
              </a:rPr>
              <a:t>and </a:t>
            </a:r>
            <a:r>
              <a:rPr lang="en-US" sz="1400" b="1" dirty="0">
                <a:latin typeface="Roboto" charset="0"/>
                <a:ea typeface="Roboto" charset="0"/>
                <a:cs typeface="Roboto" charset="0"/>
              </a:rPr>
              <a:t>Henry de Vries </a:t>
            </a:r>
            <a:r>
              <a:rPr lang="en-US" sz="1400" dirty="0">
                <a:latin typeface="Roboto" charset="0"/>
                <a:ea typeface="Roboto" charset="0"/>
                <a:cs typeface="Roboto" charset="0"/>
              </a:rPr>
              <a:t>(</a:t>
            </a:r>
            <a:r>
              <a:rPr lang="en-US" sz="1400" dirty="0" smtClean="0">
                <a:latin typeface="Roboto" charset="0"/>
                <a:ea typeface="Roboto" charset="0"/>
                <a:cs typeface="Roboto" charset="0"/>
              </a:rPr>
              <a:t>PI</a:t>
            </a:r>
            <a:r>
              <a:rPr lang="en-US" sz="1600" dirty="0" smtClean="0">
                <a:latin typeface="Roboto" charset="0"/>
                <a:ea typeface="Roboto" charset="0"/>
                <a:cs typeface="Roboto" charset="0"/>
              </a:rPr>
              <a:t>)</a:t>
            </a:r>
          </a:p>
          <a:p>
            <a:pPr marL="0" indent="0" algn="just">
              <a:buNone/>
            </a:pPr>
            <a:r>
              <a:rPr lang="en-US" sz="1200" b="1" dirty="0" smtClean="0">
                <a:latin typeface="Roboto" charset="0"/>
                <a:ea typeface="Roboto" charset="0"/>
                <a:cs typeface="Roboto" charset="0"/>
              </a:rPr>
              <a:t>Roel Achterbergh</a:t>
            </a:r>
            <a:r>
              <a:rPr lang="en-US" sz="1200" dirty="0" smtClean="0">
                <a:latin typeface="Roboto" charset="0"/>
                <a:ea typeface="Roboto" charset="0"/>
                <a:cs typeface="Roboto" charset="0"/>
              </a:rPr>
              <a:t>, Kees de Jong, Ilya Peters,</a:t>
            </a:r>
          </a:p>
          <a:p>
            <a:pPr marL="0" indent="0" algn="just">
              <a:buNone/>
            </a:pPr>
            <a:r>
              <a:rPr lang="en-US" sz="1200" dirty="0" smtClean="0">
                <a:latin typeface="Roboto" charset="0"/>
                <a:ea typeface="Roboto" charset="0"/>
                <a:cs typeface="Roboto" charset="0"/>
              </a:rPr>
              <a:t>Princella </a:t>
            </a:r>
            <a:r>
              <a:rPr lang="en-US" sz="1200" dirty="0" err="1" smtClean="0">
                <a:latin typeface="Roboto" charset="0"/>
                <a:ea typeface="Roboto" charset="0"/>
                <a:cs typeface="Roboto" charset="0"/>
              </a:rPr>
              <a:t>Felippe</a:t>
            </a:r>
            <a:r>
              <a:rPr lang="en-US" sz="1200" dirty="0" smtClean="0">
                <a:latin typeface="Roboto" charset="0"/>
                <a:ea typeface="Roboto" charset="0"/>
                <a:cs typeface="Roboto" charset="0"/>
              </a:rPr>
              <a:t>, Myra van Leeuwen,</a:t>
            </a:r>
          </a:p>
          <a:p>
            <a:pPr marL="0" indent="0" algn="just">
              <a:buNone/>
            </a:pPr>
            <a:r>
              <a:rPr lang="en-US" sz="1200" b="1" dirty="0" smtClean="0">
                <a:solidFill>
                  <a:srgbClr val="000000"/>
                </a:solidFill>
                <a:latin typeface="Roboto" charset="0"/>
                <a:ea typeface="Roboto" charset="0"/>
                <a:cs typeface="Roboto" charset="0"/>
              </a:rPr>
              <a:t>Maarten Schim van der Loeff</a:t>
            </a:r>
            <a:r>
              <a:rPr lang="en-US" sz="1200" dirty="0" smtClean="0">
                <a:solidFill>
                  <a:srgbClr val="000000"/>
                </a:solidFill>
                <a:latin typeface="Roboto" charset="0"/>
                <a:ea typeface="Roboto" charset="0"/>
                <a:cs typeface="Roboto" charset="0"/>
              </a:rPr>
              <a:t>, Udi Davidovich </a:t>
            </a:r>
          </a:p>
          <a:p>
            <a:pPr marL="0" indent="0" algn="just">
              <a:buNone/>
            </a:pPr>
            <a:r>
              <a:rPr lang="en-US" sz="1200" b="1" dirty="0" smtClean="0">
                <a:solidFill>
                  <a:srgbClr val="000000"/>
                </a:solidFill>
                <a:latin typeface="Roboto" charset="0"/>
                <a:ea typeface="Roboto" charset="0"/>
                <a:cs typeface="Roboto" charset="0"/>
              </a:rPr>
              <a:t>Liza Coyer</a:t>
            </a:r>
            <a:r>
              <a:rPr lang="en-US" sz="1200" dirty="0" smtClean="0">
                <a:solidFill>
                  <a:srgbClr val="000000"/>
                </a:solidFill>
                <a:latin typeface="Roboto" charset="0"/>
                <a:ea typeface="Roboto" charset="0"/>
                <a:cs typeface="Roboto" charset="0"/>
              </a:rPr>
              <a:t>, Yvonne van Duijnhoven</a:t>
            </a:r>
          </a:p>
          <a:p>
            <a:pPr marL="0" indent="0" algn="just">
              <a:buNone/>
            </a:pPr>
            <a:r>
              <a:rPr lang="en-US" sz="1200" dirty="0" smtClean="0">
                <a:solidFill>
                  <a:srgbClr val="000000"/>
                </a:solidFill>
                <a:latin typeface="Roboto" charset="0"/>
                <a:ea typeface="Roboto" charset="0"/>
                <a:cs typeface="Roboto" charset="0"/>
              </a:rPr>
              <a:t>Arjan Hogewoning, Gerard Sonder,</a:t>
            </a:r>
          </a:p>
          <a:p>
            <a:pPr marL="0" indent="0" algn="just">
              <a:buNone/>
            </a:pPr>
            <a:r>
              <a:rPr lang="en-US" sz="1200" dirty="0" smtClean="0">
                <a:latin typeface="Roboto" charset="0"/>
                <a:ea typeface="Roboto" charset="0"/>
                <a:cs typeface="Roboto" charset="0"/>
              </a:rPr>
              <a:t>Lia Peters, Titia Heijman, Adriaan Tempert</a:t>
            </a:r>
            <a:endParaRPr lang="en-US" sz="1200" dirty="0">
              <a:latin typeface="Roboto" charset="0"/>
              <a:ea typeface="Roboto" charset="0"/>
              <a:cs typeface="Roboto" charset="0"/>
            </a:endParaRPr>
          </a:p>
          <a:p>
            <a:pPr marL="0" indent="0" algn="just">
              <a:buNone/>
            </a:pPr>
            <a:r>
              <a:rPr lang="en-US" sz="1200" dirty="0" smtClean="0">
                <a:latin typeface="Roboto" charset="0"/>
                <a:ea typeface="Roboto" charset="0"/>
                <a:cs typeface="Roboto" charset="0"/>
              </a:rPr>
              <a:t>Kim </a:t>
            </a:r>
            <a:r>
              <a:rPr lang="en-US" sz="1200" dirty="0">
                <a:latin typeface="Roboto" charset="0"/>
                <a:ea typeface="Roboto" charset="0"/>
                <a:cs typeface="Roboto" charset="0"/>
              </a:rPr>
              <a:t>Visser </a:t>
            </a:r>
            <a:r>
              <a:rPr lang="en-US" sz="1200" dirty="0" smtClean="0">
                <a:latin typeface="Roboto" charset="0"/>
                <a:ea typeface="Roboto" charset="0"/>
                <a:cs typeface="Roboto" charset="0"/>
              </a:rPr>
              <a:t>and Roelien Prins, Marjo Broeren</a:t>
            </a:r>
            <a:endParaRPr lang="en-US" sz="1200" dirty="0">
              <a:latin typeface="Roboto" charset="0"/>
              <a:ea typeface="Roboto" charset="0"/>
              <a:cs typeface="Roboto" charset="0"/>
            </a:endParaRPr>
          </a:p>
          <a:p>
            <a:pPr marL="0" indent="0">
              <a:buNone/>
            </a:pPr>
            <a:endParaRPr lang="en-US" sz="1200" dirty="0" smtClean="0">
              <a:latin typeface="Roboto" charset="0"/>
              <a:ea typeface="Roboto" charset="0"/>
              <a:cs typeface="Roboto" charset="0"/>
            </a:endParaRPr>
          </a:p>
          <a:p>
            <a:pPr marL="0" indent="0">
              <a:buNone/>
            </a:pPr>
            <a:r>
              <a:rPr lang="en-US" sz="1200" dirty="0" smtClean="0">
                <a:latin typeface="Roboto" charset="0"/>
                <a:ea typeface="Roboto" charset="0"/>
                <a:cs typeface="Roboto" charset="0"/>
              </a:rPr>
              <a:t>GGD R&amp;D</a:t>
            </a:r>
          </a:p>
          <a:p>
            <a:pPr marL="0" indent="0">
              <a:buNone/>
            </a:pPr>
            <a:r>
              <a:rPr lang="en-US" sz="1200" dirty="0" err="1" smtClean="0">
                <a:latin typeface="Roboto" charset="0"/>
                <a:ea typeface="Roboto" charset="0"/>
                <a:cs typeface="Roboto" charset="0"/>
              </a:rPr>
              <a:t>ZonMW</a:t>
            </a:r>
            <a:r>
              <a:rPr lang="en-US" sz="1200" dirty="0" smtClean="0">
                <a:latin typeface="Roboto" charset="0"/>
                <a:ea typeface="Roboto" charset="0"/>
                <a:cs typeface="Roboto" charset="0"/>
              </a:rPr>
              <a:t> grant nr 522002003</a:t>
            </a:r>
          </a:p>
          <a:p>
            <a:pPr marL="0" indent="0">
              <a:buNone/>
            </a:pPr>
            <a:r>
              <a:rPr lang="en-US" sz="1200" dirty="0" smtClean="0">
                <a:latin typeface="Roboto" charset="0"/>
                <a:ea typeface="Roboto" charset="0"/>
                <a:cs typeface="Roboto" charset="0"/>
              </a:rPr>
              <a:t>AIDS </a:t>
            </a:r>
            <a:r>
              <a:rPr lang="en-US" sz="1200" dirty="0" err="1" smtClean="0">
                <a:latin typeface="Roboto" charset="0"/>
                <a:ea typeface="Roboto" charset="0"/>
                <a:cs typeface="Roboto" charset="0"/>
              </a:rPr>
              <a:t>fonds</a:t>
            </a:r>
            <a:r>
              <a:rPr lang="en-US" sz="1200" dirty="0" smtClean="0">
                <a:latin typeface="Roboto" charset="0"/>
                <a:ea typeface="Roboto" charset="0"/>
                <a:cs typeface="Roboto" charset="0"/>
              </a:rPr>
              <a:t>, grant nr 2013169</a:t>
            </a:r>
          </a:p>
          <a:p>
            <a:pPr marL="0" indent="0">
              <a:buNone/>
            </a:pPr>
            <a:endParaRPr lang="en-US" sz="1200" dirty="0" smtClean="0">
              <a:solidFill>
                <a:srgbClr val="FF0000"/>
              </a:solidFill>
              <a:latin typeface="Roboto" charset="0"/>
              <a:ea typeface="Roboto" charset="0"/>
              <a:cs typeface="Roboto" charset="0"/>
            </a:endParaRPr>
          </a:p>
        </p:txBody>
      </p:sp>
      <p:sp>
        <p:nvSpPr>
          <p:cNvPr id="4" name="TextBox 3"/>
          <p:cNvSpPr txBox="1"/>
          <p:nvPr/>
        </p:nvSpPr>
        <p:spPr>
          <a:xfrm>
            <a:off x="1761064" y="0"/>
            <a:ext cx="6841069" cy="524933"/>
          </a:xfrm>
          <a:prstGeom prst="rect">
            <a:avLst/>
          </a:prstGeom>
          <a:noFill/>
        </p:spPr>
        <p:txBody>
          <a:bodyPr wrap="square" lIns="0" tIns="0" rIns="216000" bIns="0" rtlCol="0" anchor="ctr" anchorCtr="0">
            <a:noAutofit/>
          </a:bodyPr>
          <a:lstStyle/>
          <a:p>
            <a:pPr algn="r" defTabSz="457200"/>
            <a:endParaRPr lang="en-US" sz="1200" dirty="0">
              <a:solidFill>
                <a:prstClr val="white"/>
              </a:solidFill>
              <a:latin typeface="Roboto Light" charset="0"/>
              <a:ea typeface="Roboto Light" charset="0"/>
              <a:cs typeface="Roboto Light" charset="0"/>
            </a:endParaRPr>
          </a:p>
        </p:txBody>
      </p:sp>
      <p:sp>
        <p:nvSpPr>
          <p:cNvPr id="5" name="TextBox 4"/>
          <p:cNvSpPr txBox="1"/>
          <p:nvPr/>
        </p:nvSpPr>
        <p:spPr>
          <a:xfrm>
            <a:off x="8602132" y="-1"/>
            <a:ext cx="541867" cy="524933"/>
          </a:xfrm>
          <a:prstGeom prst="rect">
            <a:avLst/>
          </a:prstGeom>
          <a:noFill/>
        </p:spPr>
        <p:txBody>
          <a:bodyPr wrap="square" lIns="0" tIns="0" rIns="0" bIns="0" rtlCol="0" anchor="ctr" anchorCtr="0">
            <a:normAutofit/>
          </a:bodyPr>
          <a:lstStyle/>
          <a:p>
            <a:pPr algn="ctr" defTabSz="457200"/>
            <a:r>
              <a:rPr lang="en-US" sz="1000" b="1" dirty="0" smtClean="0">
                <a:solidFill>
                  <a:prstClr val="white"/>
                </a:solidFill>
                <a:latin typeface="Roboto" charset="0"/>
                <a:ea typeface="Roboto" charset="0"/>
                <a:cs typeface="Roboto" charset="0"/>
              </a:rPr>
              <a:t>4/6</a:t>
            </a:r>
            <a:endParaRPr lang="en-US" sz="1000" b="1" dirty="0">
              <a:solidFill>
                <a:prstClr val="white"/>
              </a:solidFill>
              <a:latin typeface="Roboto" charset="0"/>
              <a:ea typeface="Roboto" charset="0"/>
              <a:cs typeface="Roboto" charset="0"/>
            </a:endParaRPr>
          </a:p>
        </p:txBody>
      </p:sp>
      <p:pic>
        <p:nvPicPr>
          <p:cNvPr id="1026" name="Picture 2" descr="C:\Users\ehoornenborg\AppData\Local\Microsoft\Windows\Temporary Internet Files\Content.Outlook\NYAN0LCN\IMG_0558.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59362" y="3704947"/>
            <a:ext cx="3612775" cy="270958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Subtitle 2"/>
          <p:cNvSpPr txBox="1">
            <a:spLocks/>
          </p:cNvSpPr>
          <p:nvPr/>
        </p:nvSpPr>
        <p:spPr>
          <a:xfrm>
            <a:off x="5590117" y="2798790"/>
            <a:ext cx="3807883" cy="773545"/>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400" dirty="0" smtClean="0">
              <a:solidFill>
                <a:srgbClr val="FF0000"/>
              </a:solidFill>
              <a:latin typeface="Roboto" charset="0"/>
              <a:ea typeface="Roboto" charset="0"/>
              <a:cs typeface="Roboto" charset="0"/>
            </a:endParaRPr>
          </a:p>
          <a:p>
            <a:pPr marL="0" indent="0">
              <a:buFont typeface="Arial" panose="020B0604020202020204" pitchFamily="34" charset="0"/>
              <a:buNone/>
            </a:pPr>
            <a:endParaRPr lang="en-US" sz="3200" dirty="0">
              <a:solidFill>
                <a:srgbClr val="FF0000"/>
              </a:solidFill>
              <a:latin typeface="Roboto" charset="0"/>
              <a:ea typeface="Roboto" charset="0"/>
              <a:cs typeface="Roboto" charset="0"/>
            </a:endParaRPr>
          </a:p>
        </p:txBody>
      </p:sp>
      <p:sp>
        <p:nvSpPr>
          <p:cNvPr id="6" name="TextBox 5"/>
          <p:cNvSpPr txBox="1"/>
          <p:nvPr/>
        </p:nvSpPr>
        <p:spPr>
          <a:xfrm>
            <a:off x="814107" y="1337488"/>
            <a:ext cx="5776757" cy="1107996"/>
          </a:xfrm>
          <a:prstGeom prst="rect">
            <a:avLst/>
          </a:prstGeom>
          <a:noFill/>
        </p:spPr>
        <p:txBody>
          <a:bodyPr wrap="square" rtlCol="0">
            <a:spAutoFit/>
          </a:bodyPr>
          <a:lstStyle/>
          <a:p>
            <a:pPr defTabSz="457200"/>
            <a:r>
              <a:rPr lang="en-US" sz="2400" dirty="0" smtClean="0">
                <a:solidFill>
                  <a:srgbClr val="000000"/>
                </a:solidFill>
                <a:latin typeface="Roboto"/>
                <a:ea typeface="Roboto"/>
              </a:rPr>
              <a:t>Dept. of Infectious Diseases</a:t>
            </a:r>
          </a:p>
          <a:p>
            <a:pPr defTabSz="457200"/>
            <a:r>
              <a:rPr lang="en-US" sz="2400" dirty="0" smtClean="0">
                <a:solidFill>
                  <a:srgbClr val="FF0000"/>
                </a:solidFill>
                <a:latin typeface="Roboto"/>
                <a:ea typeface="Roboto"/>
              </a:rPr>
              <a:t>GGD Amsterdam</a:t>
            </a:r>
            <a:endParaRPr lang="en-US" sz="2400" dirty="0">
              <a:solidFill>
                <a:srgbClr val="FF0000"/>
              </a:solidFill>
              <a:latin typeface="Roboto"/>
              <a:ea typeface="Roboto"/>
            </a:endParaRPr>
          </a:p>
          <a:p>
            <a:pPr defTabSz="457200"/>
            <a:endParaRPr lang="en-US" dirty="0">
              <a:solidFill>
                <a:prstClr val="black"/>
              </a:solidFill>
            </a:endParaRPr>
          </a:p>
        </p:txBody>
      </p:sp>
      <p:sp>
        <p:nvSpPr>
          <p:cNvPr id="8" name="TextBox 7"/>
          <p:cNvSpPr txBox="1"/>
          <p:nvPr/>
        </p:nvSpPr>
        <p:spPr>
          <a:xfrm>
            <a:off x="7264400" y="3933056"/>
            <a:ext cx="1879600" cy="1723549"/>
          </a:xfrm>
          <a:prstGeom prst="rect">
            <a:avLst/>
          </a:prstGeom>
          <a:noFill/>
        </p:spPr>
        <p:txBody>
          <a:bodyPr wrap="square" rtlCol="0">
            <a:spAutoFit/>
          </a:bodyPr>
          <a:lstStyle/>
          <a:p>
            <a:pPr defTabSz="457200"/>
            <a:r>
              <a:rPr lang="en-US" sz="2000" dirty="0" err="1">
                <a:solidFill>
                  <a:prstClr val="black"/>
                </a:solidFill>
                <a:latin typeface="Roboto" charset="0"/>
                <a:ea typeface="Roboto" charset="0"/>
                <a:cs typeface="Roboto" charset="0"/>
              </a:rPr>
              <a:t>Sanquin</a:t>
            </a:r>
            <a:endParaRPr lang="en-US" sz="2000" dirty="0">
              <a:solidFill>
                <a:prstClr val="black"/>
              </a:solidFill>
              <a:latin typeface="Roboto" charset="0"/>
              <a:ea typeface="Roboto" charset="0"/>
              <a:cs typeface="Roboto" charset="0"/>
            </a:endParaRPr>
          </a:p>
          <a:p>
            <a:pPr defTabSz="457200"/>
            <a:r>
              <a:rPr lang="en-US" sz="1400" b="1" dirty="0" smtClean="0">
                <a:solidFill>
                  <a:prstClr val="black"/>
                </a:solidFill>
                <a:latin typeface="Roboto" charset="0"/>
                <a:ea typeface="Roboto" charset="0"/>
                <a:cs typeface="Roboto" charset="0"/>
              </a:rPr>
              <a:t>Thijs van de </a:t>
            </a:r>
            <a:r>
              <a:rPr lang="en-US" sz="1400" b="1" dirty="0" err="1" smtClean="0">
                <a:solidFill>
                  <a:prstClr val="black"/>
                </a:solidFill>
                <a:latin typeface="Roboto" charset="0"/>
                <a:ea typeface="Roboto" charset="0"/>
                <a:cs typeface="Roboto" charset="0"/>
              </a:rPr>
              <a:t>Laar</a:t>
            </a:r>
            <a:endParaRPr lang="en-US" sz="1400" b="1" dirty="0" smtClean="0">
              <a:solidFill>
                <a:prstClr val="black"/>
              </a:solidFill>
              <a:latin typeface="Roboto" charset="0"/>
              <a:ea typeface="Roboto" charset="0"/>
              <a:cs typeface="Roboto" charset="0"/>
            </a:endParaRPr>
          </a:p>
          <a:p>
            <a:pPr defTabSz="457200"/>
            <a:endParaRPr lang="en-US" sz="1400" dirty="0" smtClean="0">
              <a:solidFill>
                <a:prstClr val="black"/>
              </a:solidFill>
              <a:latin typeface="Roboto" charset="0"/>
              <a:ea typeface="Roboto" charset="0"/>
              <a:cs typeface="Roboto" charset="0"/>
            </a:endParaRPr>
          </a:p>
          <a:p>
            <a:pPr defTabSz="457200"/>
            <a:r>
              <a:rPr lang="en-US" sz="2000" dirty="0" smtClean="0">
                <a:solidFill>
                  <a:prstClr val="black"/>
                </a:solidFill>
                <a:latin typeface="Roboto" charset="0"/>
                <a:ea typeface="Roboto" charset="0"/>
                <a:cs typeface="Roboto" charset="0"/>
              </a:rPr>
              <a:t>RIVM</a:t>
            </a:r>
          </a:p>
          <a:p>
            <a:pPr defTabSz="457200"/>
            <a:r>
              <a:rPr lang="en-US" sz="1200" dirty="0" err="1" smtClean="0">
                <a:solidFill>
                  <a:prstClr val="black"/>
                </a:solidFill>
                <a:latin typeface="Roboto" charset="0"/>
                <a:ea typeface="Roboto" charset="0"/>
                <a:cs typeface="Roboto" charset="0"/>
              </a:rPr>
              <a:t>Ardine</a:t>
            </a:r>
            <a:r>
              <a:rPr lang="en-US" sz="1200" dirty="0" smtClean="0">
                <a:solidFill>
                  <a:prstClr val="black"/>
                </a:solidFill>
                <a:latin typeface="Roboto" charset="0"/>
                <a:ea typeface="Roboto" charset="0"/>
                <a:cs typeface="Roboto" charset="0"/>
              </a:rPr>
              <a:t> de Wit</a:t>
            </a:r>
          </a:p>
          <a:p>
            <a:pPr defTabSz="457200"/>
            <a:r>
              <a:rPr lang="en-US" sz="1200" dirty="0" smtClean="0">
                <a:solidFill>
                  <a:prstClr val="black"/>
                </a:solidFill>
                <a:latin typeface="Roboto" charset="0"/>
                <a:ea typeface="Roboto" charset="0"/>
                <a:cs typeface="Roboto" charset="0"/>
              </a:rPr>
              <a:t>Maria </a:t>
            </a:r>
            <a:r>
              <a:rPr lang="en-US" sz="1200" dirty="0" err="1" smtClean="0">
                <a:solidFill>
                  <a:prstClr val="black"/>
                </a:solidFill>
                <a:latin typeface="Roboto" charset="0"/>
                <a:ea typeface="Roboto" charset="0"/>
                <a:cs typeface="Roboto" charset="0"/>
              </a:rPr>
              <a:t>Xiridou</a:t>
            </a:r>
            <a:endParaRPr lang="en-US" sz="1200" dirty="0" smtClean="0">
              <a:solidFill>
                <a:prstClr val="black"/>
              </a:solidFill>
              <a:latin typeface="Roboto" charset="0"/>
              <a:ea typeface="Roboto" charset="0"/>
              <a:cs typeface="Roboto" charset="0"/>
            </a:endParaRPr>
          </a:p>
          <a:p>
            <a:pPr defTabSz="457200"/>
            <a:r>
              <a:rPr lang="en-US" sz="1200" dirty="0" err="1" smtClean="0">
                <a:solidFill>
                  <a:prstClr val="black"/>
                </a:solidFill>
                <a:latin typeface="Roboto" charset="0"/>
                <a:ea typeface="Roboto" charset="0"/>
                <a:cs typeface="Roboto" charset="0"/>
              </a:rPr>
              <a:t>Silke</a:t>
            </a:r>
            <a:r>
              <a:rPr lang="en-US" sz="1200" dirty="0" smtClean="0">
                <a:solidFill>
                  <a:prstClr val="black"/>
                </a:solidFill>
                <a:latin typeface="Roboto" charset="0"/>
                <a:ea typeface="Roboto" charset="0"/>
                <a:cs typeface="Roboto" charset="0"/>
              </a:rPr>
              <a:t> David</a:t>
            </a:r>
            <a:endParaRPr lang="en-US" sz="1200" dirty="0">
              <a:solidFill>
                <a:prstClr val="black"/>
              </a:solidFill>
              <a:latin typeface="Roboto" charset="0"/>
              <a:ea typeface="Roboto" charset="0"/>
              <a:cs typeface="Roboto" charset="0"/>
            </a:endParaRPr>
          </a:p>
        </p:txBody>
      </p:sp>
      <p:sp>
        <p:nvSpPr>
          <p:cNvPr id="9" name="TextBox 8"/>
          <p:cNvSpPr txBox="1"/>
          <p:nvPr/>
        </p:nvSpPr>
        <p:spPr>
          <a:xfrm>
            <a:off x="7264399" y="1737599"/>
            <a:ext cx="1608666" cy="1908215"/>
          </a:xfrm>
          <a:prstGeom prst="rect">
            <a:avLst/>
          </a:prstGeom>
          <a:noFill/>
        </p:spPr>
        <p:txBody>
          <a:bodyPr wrap="square" rtlCol="0">
            <a:spAutoFit/>
          </a:bodyPr>
          <a:lstStyle/>
          <a:p>
            <a:pPr defTabSz="457200"/>
            <a:r>
              <a:rPr lang="en-US" sz="2000" dirty="0" smtClean="0">
                <a:solidFill>
                  <a:srgbClr val="000000"/>
                </a:solidFill>
                <a:latin typeface="Roboto"/>
                <a:ea typeface="Roboto"/>
              </a:rPr>
              <a:t>Laboratory</a:t>
            </a:r>
            <a:endParaRPr lang="en-US" sz="2000" dirty="0">
              <a:solidFill>
                <a:srgbClr val="000000"/>
              </a:solidFill>
              <a:latin typeface="Roboto"/>
              <a:ea typeface="Roboto"/>
            </a:endParaRPr>
          </a:p>
          <a:p>
            <a:pPr defTabSz="457200"/>
            <a:r>
              <a:rPr lang="en-US" sz="1400" dirty="0" smtClean="0">
                <a:solidFill>
                  <a:prstClr val="black"/>
                </a:solidFill>
                <a:latin typeface="Roboto" charset="0"/>
                <a:ea typeface="Roboto" charset="0"/>
                <a:cs typeface="Roboto" charset="0"/>
              </a:rPr>
              <a:t>Paul </a:t>
            </a:r>
            <a:r>
              <a:rPr lang="en-US" sz="1400" dirty="0">
                <a:solidFill>
                  <a:prstClr val="black"/>
                </a:solidFill>
                <a:latin typeface="Roboto" charset="0"/>
                <a:ea typeface="Roboto" charset="0"/>
                <a:cs typeface="Roboto" charset="0"/>
              </a:rPr>
              <a:t>Oostvogel</a:t>
            </a:r>
          </a:p>
          <a:p>
            <a:pPr defTabSz="457200"/>
            <a:r>
              <a:rPr lang="en-US" sz="1200" b="1" dirty="0">
                <a:solidFill>
                  <a:prstClr val="black"/>
                </a:solidFill>
                <a:latin typeface="Roboto" charset="0"/>
                <a:ea typeface="Roboto" charset="0"/>
                <a:cs typeface="Roboto" charset="0"/>
              </a:rPr>
              <a:t>Sylvia </a:t>
            </a:r>
            <a:r>
              <a:rPr lang="en-US" sz="1200" b="1" dirty="0" err="1">
                <a:solidFill>
                  <a:prstClr val="black"/>
                </a:solidFill>
                <a:latin typeface="Roboto" charset="0"/>
                <a:ea typeface="Roboto" charset="0"/>
                <a:cs typeface="Roboto" charset="0"/>
              </a:rPr>
              <a:t>Bruisten</a:t>
            </a:r>
            <a:endParaRPr lang="en-US" sz="1200" b="1" dirty="0">
              <a:solidFill>
                <a:prstClr val="black"/>
              </a:solidFill>
              <a:latin typeface="Roboto" charset="0"/>
              <a:ea typeface="Roboto" charset="0"/>
              <a:cs typeface="Roboto" charset="0"/>
            </a:endParaRPr>
          </a:p>
          <a:p>
            <a:pPr defTabSz="457200"/>
            <a:r>
              <a:rPr lang="en-US" sz="1200" dirty="0" err="1">
                <a:solidFill>
                  <a:prstClr val="black"/>
                </a:solidFill>
                <a:latin typeface="Roboto" charset="0"/>
                <a:ea typeface="Roboto" charset="0"/>
                <a:cs typeface="Roboto" charset="0"/>
              </a:rPr>
              <a:t>Ineke</a:t>
            </a:r>
            <a:r>
              <a:rPr lang="en-US" sz="1200" dirty="0">
                <a:solidFill>
                  <a:prstClr val="black"/>
                </a:solidFill>
                <a:latin typeface="Roboto" charset="0"/>
                <a:ea typeface="Roboto" charset="0"/>
                <a:cs typeface="Roboto" charset="0"/>
              </a:rPr>
              <a:t> </a:t>
            </a:r>
            <a:r>
              <a:rPr lang="en-US" sz="1200" dirty="0" err="1">
                <a:solidFill>
                  <a:prstClr val="black"/>
                </a:solidFill>
                <a:latin typeface="Roboto" charset="0"/>
                <a:ea typeface="Roboto" charset="0"/>
                <a:cs typeface="Roboto" charset="0"/>
              </a:rPr>
              <a:t>Linde</a:t>
            </a:r>
            <a:endParaRPr lang="en-US" sz="1200" dirty="0">
              <a:solidFill>
                <a:prstClr val="black"/>
              </a:solidFill>
              <a:latin typeface="Roboto" charset="0"/>
              <a:ea typeface="Roboto" charset="0"/>
              <a:cs typeface="Roboto" charset="0"/>
            </a:endParaRPr>
          </a:p>
          <a:p>
            <a:pPr defTabSz="457200"/>
            <a:r>
              <a:rPr lang="en-US" sz="1200" dirty="0">
                <a:solidFill>
                  <a:prstClr val="black"/>
                </a:solidFill>
                <a:latin typeface="Roboto" charset="0"/>
                <a:ea typeface="Roboto" charset="0"/>
                <a:cs typeface="Roboto" charset="0"/>
              </a:rPr>
              <a:t>Karin Adams</a:t>
            </a:r>
          </a:p>
          <a:p>
            <a:pPr defTabSz="457200"/>
            <a:r>
              <a:rPr lang="en-US" sz="1200" dirty="0" err="1">
                <a:solidFill>
                  <a:prstClr val="black"/>
                </a:solidFill>
                <a:latin typeface="Roboto" charset="0"/>
                <a:ea typeface="Roboto" charset="0"/>
                <a:cs typeface="Roboto" charset="0"/>
              </a:rPr>
              <a:t>Dewi</a:t>
            </a:r>
            <a:r>
              <a:rPr lang="en-US" sz="1200" dirty="0">
                <a:solidFill>
                  <a:prstClr val="black"/>
                </a:solidFill>
                <a:latin typeface="Roboto" charset="0"/>
                <a:ea typeface="Roboto" charset="0"/>
                <a:cs typeface="Roboto" charset="0"/>
              </a:rPr>
              <a:t> </a:t>
            </a:r>
            <a:r>
              <a:rPr lang="en-US" sz="1200" dirty="0" err="1">
                <a:solidFill>
                  <a:prstClr val="black"/>
                </a:solidFill>
                <a:latin typeface="Roboto" charset="0"/>
                <a:ea typeface="Roboto" charset="0"/>
                <a:cs typeface="Roboto" charset="0"/>
              </a:rPr>
              <a:t>Usmany</a:t>
            </a:r>
            <a:endParaRPr lang="en-US" sz="1200" dirty="0">
              <a:solidFill>
                <a:prstClr val="black"/>
              </a:solidFill>
              <a:latin typeface="Roboto" charset="0"/>
              <a:ea typeface="Roboto" charset="0"/>
              <a:cs typeface="Roboto" charset="0"/>
            </a:endParaRPr>
          </a:p>
          <a:p>
            <a:pPr defTabSz="457200"/>
            <a:r>
              <a:rPr lang="en-US" sz="1200" dirty="0">
                <a:solidFill>
                  <a:prstClr val="black"/>
                </a:solidFill>
                <a:latin typeface="Roboto" charset="0"/>
                <a:ea typeface="Roboto" charset="0"/>
                <a:cs typeface="Roboto" charset="0"/>
              </a:rPr>
              <a:t>Homeyra Amir </a:t>
            </a:r>
            <a:endParaRPr lang="en-US" sz="1200" dirty="0" smtClean="0">
              <a:solidFill>
                <a:prstClr val="black"/>
              </a:solidFill>
              <a:latin typeface="Roboto" charset="0"/>
              <a:ea typeface="Roboto" charset="0"/>
              <a:cs typeface="Roboto" charset="0"/>
            </a:endParaRPr>
          </a:p>
          <a:p>
            <a:pPr defTabSz="457200"/>
            <a:r>
              <a:rPr lang="en-US" sz="1200" dirty="0" smtClean="0">
                <a:solidFill>
                  <a:prstClr val="black"/>
                </a:solidFill>
                <a:latin typeface="Roboto" charset="0"/>
                <a:ea typeface="Roboto" charset="0"/>
                <a:cs typeface="Roboto" charset="0"/>
              </a:rPr>
              <a:t>Khosravi </a:t>
            </a:r>
            <a:r>
              <a:rPr lang="en-US" sz="1200" dirty="0" err="1">
                <a:solidFill>
                  <a:prstClr val="black"/>
                </a:solidFill>
                <a:latin typeface="Roboto" charset="0"/>
                <a:ea typeface="Roboto" charset="0"/>
                <a:cs typeface="Roboto" charset="0"/>
              </a:rPr>
              <a:t>Agchay</a:t>
            </a:r>
            <a:endParaRPr lang="en-US" sz="1200" dirty="0">
              <a:solidFill>
                <a:prstClr val="black"/>
              </a:solidFill>
              <a:latin typeface="Roboto" charset="0"/>
              <a:ea typeface="Roboto" charset="0"/>
              <a:cs typeface="Roboto" charset="0"/>
            </a:endParaRPr>
          </a:p>
          <a:p>
            <a:pPr defTabSz="457200"/>
            <a:r>
              <a:rPr lang="en-US" sz="1200" dirty="0" smtClean="0">
                <a:solidFill>
                  <a:prstClr val="black"/>
                </a:solidFill>
                <a:latin typeface="Roboto" charset="0"/>
                <a:ea typeface="Roboto" charset="0"/>
                <a:cs typeface="Roboto" charset="0"/>
              </a:rPr>
              <a:t>All </a:t>
            </a:r>
            <a:r>
              <a:rPr lang="en-US" sz="1200" dirty="0" err="1" smtClean="0">
                <a:solidFill>
                  <a:prstClr val="black"/>
                </a:solidFill>
                <a:latin typeface="Roboto" charset="0"/>
                <a:ea typeface="Roboto" charset="0"/>
                <a:cs typeface="Roboto" charset="0"/>
              </a:rPr>
              <a:t>analists</a:t>
            </a:r>
            <a:endParaRPr lang="en-US" sz="1200" dirty="0">
              <a:solidFill>
                <a:prstClr val="black"/>
              </a:solidFill>
              <a:latin typeface="Roboto" charset="0"/>
              <a:ea typeface="Roboto" charset="0"/>
              <a:cs typeface="Roboto" charset="0"/>
            </a:endParaRPr>
          </a:p>
        </p:txBody>
      </p:sp>
      <p:sp>
        <p:nvSpPr>
          <p:cNvPr id="10" name="TextBox 9"/>
          <p:cNvSpPr txBox="1"/>
          <p:nvPr/>
        </p:nvSpPr>
        <p:spPr>
          <a:xfrm>
            <a:off x="4003674" y="3058616"/>
            <a:ext cx="2724150" cy="646331"/>
          </a:xfrm>
          <a:prstGeom prst="rect">
            <a:avLst/>
          </a:prstGeom>
          <a:noFill/>
        </p:spPr>
        <p:txBody>
          <a:bodyPr wrap="square" rtlCol="0">
            <a:spAutoFit/>
          </a:bodyPr>
          <a:lstStyle/>
          <a:p>
            <a:pPr defTabSz="457200"/>
            <a:r>
              <a:rPr lang="en-US" dirty="0" smtClean="0">
                <a:solidFill>
                  <a:prstClr val="black"/>
                </a:solidFill>
              </a:rPr>
              <a:t>All H-TEAM colleagues </a:t>
            </a:r>
          </a:p>
          <a:p>
            <a:pPr defTabSz="457200"/>
            <a:r>
              <a:rPr lang="en-US" dirty="0" smtClean="0">
                <a:solidFill>
                  <a:prstClr val="black"/>
                </a:solidFill>
              </a:rPr>
              <a:t>All H-TEAM funders</a:t>
            </a:r>
            <a:endParaRPr lang="en-US" dirty="0">
              <a:solidFill>
                <a:prstClr val="black"/>
              </a:solidFill>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552" y="6356373"/>
            <a:ext cx="1124745" cy="39290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10553" y="6394287"/>
            <a:ext cx="781707" cy="3778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1" name="Tekstvak 10"/>
          <p:cNvSpPr txBox="1"/>
          <p:nvPr/>
        </p:nvSpPr>
        <p:spPr>
          <a:xfrm>
            <a:off x="3559362" y="2260818"/>
            <a:ext cx="303150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457200"/>
            <a:r>
              <a:rPr lang="nl-NL" b="1" dirty="0" err="1" smtClean="0">
                <a:solidFill>
                  <a:srgbClr val="000000"/>
                </a:solidFill>
              </a:rPr>
              <a:t>All</a:t>
            </a:r>
            <a:r>
              <a:rPr lang="nl-NL" b="1" dirty="0" smtClean="0">
                <a:solidFill>
                  <a:srgbClr val="000000"/>
                </a:solidFill>
              </a:rPr>
              <a:t> AMPrEP </a:t>
            </a:r>
            <a:r>
              <a:rPr lang="nl-NL" b="1" dirty="0" err="1" smtClean="0">
                <a:solidFill>
                  <a:srgbClr val="000000"/>
                </a:solidFill>
              </a:rPr>
              <a:t>participants</a:t>
            </a:r>
            <a:endParaRPr lang="nl-NL" b="1" dirty="0">
              <a:solidFill>
                <a:srgbClr val="000000"/>
              </a:solidFill>
            </a:endParaRPr>
          </a:p>
        </p:txBody>
      </p:sp>
      <p:pic>
        <p:nvPicPr>
          <p:cNvPr id="15" name="Picture 2" descr="U:\IZ\Onderzoek\_Gebruikers\EHoornenborg\H-team\HTEAM_logo_staand_POS (2).jpg"/>
          <p:cNvPicPr>
            <a:picLocks noChangeAspect="1" noChangeArrowheads="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92031" y="43809"/>
            <a:ext cx="1751969" cy="158417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35242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0.xml><?xml version="1.0" encoding="utf-8"?>
<a:theme xmlns:a="http://schemas.openxmlformats.org/drawingml/2006/main" name="3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1.xml><?xml version="1.0" encoding="utf-8"?>
<a:theme xmlns:a="http://schemas.openxmlformats.org/drawingml/2006/main" name="Template SHM PPT_FINAL">
  <a:themeElements>
    <a:clrScheme name="">
      <a:dk1>
        <a:srgbClr val="003074"/>
      </a:dk1>
      <a:lt1>
        <a:srgbClr val="FFFFFF"/>
      </a:lt1>
      <a:dk2>
        <a:srgbClr val="000000"/>
      </a:dk2>
      <a:lt2>
        <a:srgbClr val="808080"/>
      </a:lt2>
      <a:accent1>
        <a:srgbClr val="ED1C24"/>
      </a:accent1>
      <a:accent2>
        <a:srgbClr val="619BCF"/>
      </a:accent2>
      <a:accent3>
        <a:srgbClr val="FFFFFF"/>
      </a:accent3>
      <a:accent4>
        <a:srgbClr val="002762"/>
      </a:accent4>
      <a:accent5>
        <a:srgbClr val="F4ABAC"/>
      </a:accent5>
      <a:accent6>
        <a:srgbClr val="578CBB"/>
      </a:accent6>
      <a:hlink>
        <a:srgbClr val="009999"/>
      </a:hlink>
      <a:folHlink>
        <a:srgbClr val="99CC00"/>
      </a:folHlink>
    </a:clrScheme>
    <a:fontScheme name="4_Standaardontwerp">
      <a:majorFont>
        <a:latin typeface="Verdana"/>
        <a:ea typeface="ＭＳ Ｐゴシック"/>
        <a:cs typeface=""/>
      </a:majorFont>
      <a:minorFont>
        <a:latin typeface="Verdana"/>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3.xml><?xml version="1.0" encoding="utf-8"?>
<a:theme xmlns:a="http://schemas.openxmlformats.org/drawingml/2006/main" name="5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4.xml><?xml version="1.0" encoding="utf-8"?>
<a:theme xmlns:a="http://schemas.openxmlformats.org/drawingml/2006/main" name="2_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5.xml><?xml version="1.0" encoding="utf-8"?>
<a:theme xmlns:a="http://schemas.openxmlformats.org/drawingml/2006/main" name="8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6.xml><?xml version="1.0" encoding="utf-8"?>
<a:theme xmlns:a="http://schemas.openxmlformats.org/drawingml/2006/main" name="1_Custom Design">
  <a:themeElements>
    <a:clrScheme name="GIL speaker tour">
      <a:dk1>
        <a:sysClr val="windowText" lastClr="000000"/>
      </a:dk1>
      <a:lt1>
        <a:sysClr val="window" lastClr="FFFFFF"/>
      </a:lt1>
      <a:dk2>
        <a:srgbClr val="000000"/>
      </a:dk2>
      <a:lt2>
        <a:srgbClr val="EEECE1"/>
      </a:lt2>
      <a:accent1>
        <a:srgbClr val="242B62"/>
      </a:accent1>
      <a:accent2>
        <a:srgbClr val="4FA2CE"/>
      </a:accent2>
      <a:accent3>
        <a:srgbClr val="FF9933"/>
      </a:accent3>
      <a:accent4>
        <a:srgbClr val="993366"/>
      </a:accent4>
      <a:accent5>
        <a:srgbClr val="339F38"/>
      </a:accent5>
      <a:accent6>
        <a:srgbClr val="CC000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8.xml><?xml version="1.0" encoding="utf-8"?>
<a:theme xmlns:a="http://schemas.openxmlformats.org/drawingml/2006/main" name="presentatie adviesraa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19.xml><?xml version="1.0" encoding="utf-8"?>
<a:theme xmlns:a="http://schemas.openxmlformats.org/drawingml/2006/main" name="1_presentatie adviesraa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2.xml><?xml version="1.0" encoding="utf-8"?>
<a:theme xmlns:a="http://schemas.openxmlformats.org/drawingml/2006/main" name="1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20.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thema">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4.xml><?xml version="1.0" encoding="utf-8"?>
<a:theme xmlns:a="http://schemas.openxmlformats.org/drawingml/2006/main" name="1_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5.xml><?xml version="1.0" encoding="utf-8"?>
<a:theme xmlns:a="http://schemas.openxmlformats.org/drawingml/2006/main" name="hsy-seal">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template_Presentatie Gemeente Amsterdam GGD">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7.xml><?xml version="1.0" encoding="utf-8"?>
<a:theme xmlns:a="http://schemas.openxmlformats.org/drawingml/2006/main" name="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8.xml><?xml version="1.0" encoding="utf-8"?>
<a:theme xmlns:a="http://schemas.openxmlformats.org/drawingml/2006/main" name="1_hsy-seal">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Gemeente Amsterdam">
  <a:themeElements>
    <a:clrScheme name="Kleurenschema Gemeente Amsterdam">
      <a:dk1>
        <a:srgbClr val="000000"/>
      </a:dk1>
      <a:lt1>
        <a:srgbClr val="FFFFFF"/>
      </a:lt1>
      <a:dk2>
        <a:srgbClr val="000000"/>
      </a:dk2>
      <a:lt2>
        <a:srgbClr val="BEBEBE"/>
      </a:lt2>
      <a:accent1>
        <a:srgbClr val="FF0000"/>
      </a:accent1>
      <a:accent2>
        <a:srgbClr val="FF9100"/>
      </a:accent2>
      <a:accent3>
        <a:srgbClr val="FFE600"/>
      </a:accent3>
      <a:accent4>
        <a:srgbClr val="00A0E6"/>
      </a:accent4>
      <a:accent5>
        <a:srgbClr val="00A03C"/>
      </a:accent5>
      <a:accent6>
        <a:srgbClr val="E60082"/>
      </a:accent6>
      <a:hlink>
        <a:srgbClr val="000000"/>
      </a:hlink>
      <a:folHlink>
        <a:srgbClr val="000000"/>
      </a:folHlink>
    </a:clrScheme>
    <a:fontScheme name="Lettertype Gemeente Amsterdam">
      <a:majorFont>
        <a:latin typeface="Corbel"/>
        <a:ea typeface=""/>
        <a:cs typeface=""/>
      </a:majorFont>
      <a:minorFont>
        <a:latin typeface="Corbe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template_Presentatie Gemeente Amsterdam GGD</Template>
  <TotalTime>0</TotalTime>
  <Words>763</Words>
  <Application>Microsoft Macintosh PowerPoint</Application>
  <PresentationFormat>Bildschirmpräsentation (4:3)</PresentationFormat>
  <Paragraphs>95</Paragraphs>
  <Slides>7</Slides>
  <Notes>7</Notes>
  <HiddenSlides>0</HiddenSlides>
  <MMClips>0</MMClips>
  <ScaleCrop>false</ScaleCrop>
  <HeadingPairs>
    <vt:vector size="4" baseType="variant">
      <vt:variant>
        <vt:lpstr>Entwurfsvorlage</vt:lpstr>
      </vt:variant>
      <vt:variant>
        <vt:i4>19</vt:i4>
      </vt:variant>
      <vt:variant>
        <vt:lpstr>Folientitel</vt:lpstr>
      </vt:variant>
      <vt:variant>
        <vt:i4>7</vt:i4>
      </vt:variant>
    </vt:vector>
  </HeadingPairs>
  <TitlesOfParts>
    <vt:vector size="26" baseType="lpstr">
      <vt:lpstr>template_Presentatie Gemeente Amsterdam GGD</vt:lpstr>
      <vt:lpstr>1_template_Presentatie Gemeente Amsterdam GGD</vt:lpstr>
      <vt:lpstr>2_template_Presentatie Gemeente Amsterdam GGD</vt:lpstr>
      <vt:lpstr>1_Gemeente Amsterdam</vt:lpstr>
      <vt:lpstr>hsy-seal</vt:lpstr>
      <vt:lpstr>12_template_Presentatie Gemeente Amsterdam GGD</vt:lpstr>
      <vt:lpstr>Gemeente Amsterdam</vt:lpstr>
      <vt:lpstr>1_hsy-seal</vt:lpstr>
      <vt:lpstr>5_Gemeente Amsterdam</vt:lpstr>
      <vt:lpstr>3_template_Presentatie Gemeente Amsterdam GGD</vt:lpstr>
      <vt:lpstr>Template SHM PPT_FINAL</vt:lpstr>
      <vt:lpstr>4_template_Presentatie Gemeente Amsterdam GGD</vt:lpstr>
      <vt:lpstr>5_template_Presentatie Gemeente Amsterdam GGD</vt:lpstr>
      <vt:lpstr>2_Gemeente Amsterdam</vt:lpstr>
      <vt:lpstr>8_template_Presentatie Gemeente Amsterdam GGD</vt:lpstr>
      <vt:lpstr>1_Custom Design</vt:lpstr>
      <vt:lpstr>6_template_Presentatie Gemeente Amsterdam GGD</vt:lpstr>
      <vt:lpstr>presentatie adviesraad</vt:lpstr>
      <vt:lpstr>1_presentatie adviesraad</vt:lpstr>
      <vt:lpstr>High incidence of HCV (re-)infections among PrEP users in the Netherlands: implications for prevention, monitoring and treatment   </vt:lpstr>
      <vt:lpstr>Disclosures</vt:lpstr>
      <vt:lpstr>Methods</vt:lpstr>
      <vt:lpstr>Folie 4</vt:lpstr>
      <vt:lpstr>Genoype 1a HCV infections identified at baseline (n=11) and during follow-up (n=9) among  AMPrEP participants, the Netherlands</vt:lpstr>
      <vt:lpstr>Discussion/conclusion</vt:lpstr>
      <vt:lpstr>Acknowledgements</vt:lpstr>
    </vt:vector>
  </TitlesOfParts>
  <Company>GGD Amsterdam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Prins, Maria</dc:creator>
  <dc:description>Sjabloonversie 1.1b - 9 juli 2014_x000d_
Sjablonen: www.joulesunlimited.nl</dc:description>
  <cp:lastModifiedBy>Ramona Pauli</cp:lastModifiedBy>
  <cp:revision>383</cp:revision>
  <cp:lastPrinted>2018-07-23T14:12:39Z</cp:lastPrinted>
  <dcterms:created xsi:type="dcterms:W3CDTF">2018-07-25T16:16:37Z</dcterms:created>
  <dcterms:modified xsi:type="dcterms:W3CDTF">2018-07-25T16:19:38Z</dcterms:modified>
</cp:coreProperties>
</file>