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4"/>
  </p:sldMasterIdLst>
  <p:notesMasterIdLst>
    <p:notesMasterId r:id="rId6"/>
  </p:notesMasterIdLst>
  <p:handoutMasterIdLst>
    <p:handoutMasterId r:id="rId7"/>
  </p:handoutMasterIdLst>
  <p:sldIdLst>
    <p:sldId id="257" r:id="rId5"/>
  </p:sldIdLst>
  <p:sldSz cx="29260800" cy="21945600"/>
  <p:notesSz cx="9124950" cy="14782800"/>
  <p:defaultTextStyle>
    <a:defPPr>
      <a:defRPr lang="en-US"/>
    </a:defPPr>
    <a:lvl1pPr algn="l" defTabSz="2220516" rtl="0" fontAlgn="base">
      <a:spcBef>
        <a:spcPct val="0"/>
      </a:spcBef>
      <a:spcAft>
        <a:spcPct val="0"/>
      </a:spcAft>
      <a:defRPr sz="4376" kern="1200">
        <a:solidFill>
          <a:schemeClr val="tx1"/>
        </a:solidFill>
        <a:latin typeface="Calibri" pitchFamily="34" charset="0"/>
        <a:ea typeface="+mn-ea"/>
        <a:cs typeface="Arial" charset="0"/>
      </a:defRPr>
    </a:lvl1pPr>
    <a:lvl2pPr marL="1109266" indent="-537766" algn="l" defTabSz="2220516" rtl="0" fontAlgn="base">
      <a:spcBef>
        <a:spcPct val="0"/>
      </a:spcBef>
      <a:spcAft>
        <a:spcPct val="0"/>
      </a:spcAft>
      <a:defRPr sz="4376" kern="1200">
        <a:solidFill>
          <a:schemeClr val="tx1"/>
        </a:solidFill>
        <a:latin typeface="Calibri" pitchFamily="34" charset="0"/>
        <a:ea typeface="+mn-ea"/>
        <a:cs typeface="Arial" charset="0"/>
      </a:defRPr>
    </a:lvl2pPr>
    <a:lvl3pPr marL="2220516" indent="-1077516" algn="l" defTabSz="2220516" rtl="0" fontAlgn="base">
      <a:spcBef>
        <a:spcPct val="0"/>
      </a:spcBef>
      <a:spcAft>
        <a:spcPct val="0"/>
      </a:spcAft>
      <a:defRPr sz="4376" kern="1200">
        <a:solidFill>
          <a:schemeClr val="tx1"/>
        </a:solidFill>
        <a:latin typeface="Calibri" pitchFamily="34" charset="0"/>
        <a:ea typeface="+mn-ea"/>
        <a:cs typeface="Arial" charset="0"/>
      </a:defRPr>
    </a:lvl3pPr>
    <a:lvl4pPr marL="3329782" indent="-1615282" algn="l" defTabSz="2220516" rtl="0" fontAlgn="base">
      <a:spcBef>
        <a:spcPct val="0"/>
      </a:spcBef>
      <a:spcAft>
        <a:spcPct val="0"/>
      </a:spcAft>
      <a:defRPr sz="4376" kern="1200">
        <a:solidFill>
          <a:schemeClr val="tx1"/>
        </a:solidFill>
        <a:latin typeface="Calibri" pitchFamily="34" charset="0"/>
        <a:ea typeface="+mn-ea"/>
        <a:cs typeface="Arial" charset="0"/>
      </a:defRPr>
    </a:lvl4pPr>
    <a:lvl5pPr marL="4441032" indent="-2155032" algn="l" defTabSz="2220516" rtl="0" fontAlgn="base">
      <a:spcBef>
        <a:spcPct val="0"/>
      </a:spcBef>
      <a:spcAft>
        <a:spcPct val="0"/>
      </a:spcAft>
      <a:defRPr sz="4376" kern="1200">
        <a:solidFill>
          <a:schemeClr val="tx1"/>
        </a:solidFill>
        <a:latin typeface="Calibri" pitchFamily="34" charset="0"/>
        <a:ea typeface="+mn-ea"/>
        <a:cs typeface="Arial" charset="0"/>
      </a:defRPr>
    </a:lvl5pPr>
    <a:lvl6pPr marL="2857500" algn="l" defTabSz="1143000" rtl="0" eaLnBrk="1" latinLnBrk="0" hangingPunct="1">
      <a:defRPr sz="4376" kern="1200">
        <a:solidFill>
          <a:schemeClr val="tx1"/>
        </a:solidFill>
        <a:latin typeface="Calibri" pitchFamily="34" charset="0"/>
        <a:ea typeface="+mn-ea"/>
        <a:cs typeface="Arial" charset="0"/>
      </a:defRPr>
    </a:lvl6pPr>
    <a:lvl7pPr marL="3429000" algn="l" defTabSz="1143000" rtl="0" eaLnBrk="1" latinLnBrk="0" hangingPunct="1">
      <a:defRPr sz="4376" kern="1200">
        <a:solidFill>
          <a:schemeClr val="tx1"/>
        </a:solidFill>
        <a:latin typeface="Calibri" pitchFamily="34" charset="0"/>
        <a:ea typeface="+mn-ea"/>
        <a:cs typeface="Arial" charset="0"/>
      </a:defRPr>
    </a:lvl7pPr>
    <a:lvl8pPr marL="4000500" algn="l" defTabSz="1143000" rtl="0" eaLnBrk="1" latinLnBrk="0" hangingPunct="1">
      <a:defRPr sz="4376" kern="1200">
        <a:solidFill>
          <a:schemeClr val="tx1"/>
        </a:solidFill>
        <a:latin typeface="Calibri" pitchFamily="34" charset="0"/>
        <a:ea typeface="+mn-ea"/>
        <a:cs typeface="Arial" charset="0"/>
      </a:defRPr>
    </a:lvl8pPr>
    <a:lvl9pPr marL="4572000" algn="l" defTabSz="1143000" rtl="0" eaLnBrk="1" latinLnBrk="0" hangingPunct="1">
      <a:defRPr sz="4376"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6973" userDrawn="1">
          <p15:clr>
            <a:srgbClr val="A4A3A4"/>
          </p15:clr>
        </p15:guide>
        <p15:guide id="2" orient="horz" pos="1040" userDrawn="1">
          <p15:clr>
            <a:srgbClr val="A4A3A4"/>
          </p15:clr>
        </p15:guide>
        <p15:guide id="3" orient="horz" pos="12357" userDrawn="1">
          <p15:clr>
            <a:srgbClr val="A4A3A4"/>
          </p15:clr>
        </p15:guide>
        <p15:guide id="4" orient="horz" pos="3960" userDrawn="1">
          <p15:clr>
            <a:srgbClr val="A4A3A4"/>
          </p15:clr>
        </p15:guide>
        <p15:guide id="6" orient="horz" pos="2424" userDrawn="1">
          <p15:clr>
            <a:srgbClr val="A4A3A4"/>
          </p15:clr>
        </p15:guide>
        <p15:guide id="7" pos="9216" userDrawn="1">
          <p15:clr>
            <a:srgbClr val="A4A3A4"/>
          </p15:clr>
        </p15:guide>
        <p15:guide id="8" pos="1260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redith MacPherson" initials="MM"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0042"/>
    <a:srgbClr val="071D49"/>
    <a:srgbClr val="E31836"/>
    <a:srgbClr val="EAEAEA"/>
    <a:srgbClr val="071D17"/>
    <a:srgbClr val="008790"/>
    <a:srgbClr val="919194"/>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35" autoAdjust="0"/>
    <p:restoredTop sz="96984" autoAdjust="0"/>
  </p:normalViewPr>
  <p:slideViewPr>
    <p:cSldViewPr snapToGrid="0" showGuides="1">
      <p:cViewPr varScale="1">
        <p:scale>
          <a:sx n="26" d="100"/>
          <a:sy n="26" d="100"/>
        </p:scale>
        <p:origin x="1800" y="82"/>
      </p:cViewPr>
      <p:guideLst>
        <p:guide orient="horz" pos="6973"/>
        <p:guide orient="horz" pos="1040"/>
        <p:guide orient="horz" pos="12357"/>
        <p:guide orient="horz" pos="3960"/>
        <p:guide orient="horz" pos="2424"/>
        <p:guide pos="9216"/>
        <p:guide pos="12602"/>
      </p:guideLst>
    </p:cSldViewPr>
  </p:slideViewPr>
  <p:outlineViewPr>
    <p:cViewPr>
      <p:scale>
        <a:sx n="33" d="100"/>
        <a:sy n="33" d="100"/>
      </p:scale>
      <p:origin x="0" y="0"/>
    </p:cViewPr>
  </p:outlineViewPr>
  <p:notesTextViewPr>
    <p:cViewPr>
      <p:scale>
        <a:sx n="400" d="100"/>
        <a:sy n="400" d="100"/>
      </p:scale>
      <p:origin x="0" y="0"/>
    </p:cViewPr>
  </p:notesTextViewPr>
  <p:sorterViewPr>
    <p:cViewPr>
      <p:scale>
        <a:sx n="200" d="100"/>
        <a:sy n="200" d="100"/>
      </p:scale>
      <p:origin x="0" y="0"/>
    </p:cViewPr>
  </p:sorterViewPr>
  <p:notesViewPr>
    <p:cSldViewPr snapToGrid="0" showGuides="1">
      <p:cViewPr varScale="1">
        <p:scale>
          <a:sx n="65" d="100"/>
          <a:sy n="65" d="100"/>
        </p:scale>
        <p:origin x="385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54463" cy="741363"/>
          </a:xfrm>
          <a:prstGeom prst="rect">
            <a:avLst/>
          </a:prstGeom>
        </p:spPr>
        <p:txBody>
          <a:bodyPr vert="horz" lIns="91440" tIns="45720" rIns="91440" bIns="45720" rtlCol="0"/>
          <a:lstStyle>
            <a:lvl1pPr algn="l">
              <a:defRPr sz="1200"/>
            </a:lvl1pPr>
          </a:lstStyle>
          <a:p>
            <a:endParaRPr lang="en-GB" dirty="0">
              <a:latin typeface="+mn-lt"/>
            </a:endParaRPr>
          </a:p>
        </p:txBody>
      </p:sp>
      <p:sp>
        <p:nvSpPr>
          <p:cNvPr id="3" name="Date Placeholder 2"/>
          <p:cNvSpPr>
            <a:spLocks noGrp="1"/>
          </p:cNvSpPr>
          <p:nvPr>
            <p:ph type="dt" sz="quarter" idx="1"/>
          </p:nvPr>
        </p:nvSpPr>
        <p:spPr>
          <a:xfrm>
            <a:off x="5168900" y="0"/>
            <a:ext cx="3954463" cy="741363"/>
          </a:xfrm>
          <a:prstGeom prst="rect">
            <a:avLst/>
          </a:prstGeom>
        </p:spPr>
        <p:txBody>
          <a:bodyPr vert="horz" lIns="91440" tIns="45720" rIns="91440" bIns="45720" rtlCol="0"/>
          <a:lstStyle>
            <a:lvl1pPr algn="r">
              <a:defRPr sz="1200"/>
            </a:lvl1pPr>
          </a:lstStyle>
          <a:p>
            <a:fld id="{575D5211-BB38-4D1A-A3BF-BB103CA88478}" type="datetimeFigureOut">
              <a:rPr lang="en-GB" smtClean="0">
                <a:latin typeface="+mn-lt"/>
              </a:rPr>
              <a:t>02/07/2020</a:t>
            </a:fld>
            <a:endParaRPr lang="en-GB" dirty="0">
              <a:latin typeface="+mn-lt"/>
            </a:endParaRPr>
          </a:p>
        </p:txBody>
      </p:sp>
      <p:sp>
        <p:nvSpPr>
          <p:cNvPr id="4" name="Footer Placeholder 3"/>
          <p:cNvSpPr>
            <a:spLocks noGrp="1"/>
          </p:cNvSpPr>
          <p:nvPr>
            <p:ph type="ftr" sz="quarter" idx="2"/>
          </p:nvPr>
        </p:nvSpPr>
        <p:spPr>
          <a:xfrm>
            <a:off x="0" y="14041438"/>
            <a:ext cx="3954463" cy="741362"/>
          </a:xfrm>
          <a:prstGeom prst="rect">
            <a:avLst/>
          </a:prstGeom>
        </p:spPr>
        <p:txBody>
          <a:bodyPr vert="horz" lIns="91440" tIns="45720" rIns="91440" bIns="45720" rtlCol="0" anchor="b"/>
          <a:lstStyle>
            <a:lvl1pPr algn="l">
              <a:defRPr sz="1200"/>
            </a:lvl1pPr>
          </a:lstStyle>
          <a:p>
            <a:endParaRPr lang="en-GB" dirty="0">
              <a:latin typeface="+mn-lt"/>
            </a:endParaRPr>
          </a:p>
        </p:txBody>
      </p:sp>
      <p:sp>
        <p:nvSpPr>
          <p:cNvPr id="5" name="Slide Number Placeholder 4"/>
          <p:cNvSpPr>
            <a:spLocks noGrp="1"/>
          </p:cNvSpPr>
          <p:nvPr>
            <p:ph type="sldNum" sz="quarter" idx="3"/>
          </p:nvPr>
        </p:nvSpPr>
        <p:spPr>
          <a:xfrm>
            <a:off x="5168900" y="14041438"/>
            <a:ext cx="3954463" cy="741362"/>
          </a:xfrm>
          <a:prstGeom prst="rect">
            <a:avLst/>
          </a:prstGeom>
        </p:spPr>
        <p:txBody>
          <a:bodyPr vert="horz" lIns="91440" tIns="45720" rIns="91440" bIns="45720" rtlCol="0" anchor="b"/>
          <a:lstStyle>
            <a:lvl1pPr algn="r">
              <a:defRPr sz="1200"/>
            </a:lvl1pPr>
          </a:lstStyle>
          <a:p>
            <a:fld id="{1A068BAA-E970-4ABC-AB2E-888A6F3FCC3B}" type="slidenum">
              <a:rPr lang="en-GB" smtClean="0">
                <a:latin typeface="+mn-lt"/>
              </a:rPr>
              <a:t>‹#›</a:t>
            </a:fld>
            <a:endParaRPr lang="en-GB" dirty="0">
              <a:latin typeface="+mn-lt"/>
            </a:endParaRPr>
          </a:p>
        </p:txBody>
      </p:sp>
    </p:spTree>
    <p:extLst>
      <p:ext uri="{BB962C8B-B14F-4D97-AF65-F5344CB8AC3E}">
        <p14:creationId xmlns:p14="http://schemas.microsoft.com/office/powerpoint/2010/main" val="3609138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3954767" cy="738661"/>
          </a:xfrm>
          <a:prstGeom prst="rect">
            <a:avLst/>
          </a:prstGeom>
        </p:spPr>
        <p:txBody>
          <a:bodyPr vert="horz" lIns="88867" tIns="44435" rIns="88867" bIns="44435" rtlCol="0"/>
          <a:lstStyle>
            <a:lvl1pPr algn="l" defTabSz="1726889"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5168623" y="2"/>
            <a:ext cx="3954767" cy="738661"/>
          </a:xfrm>
          <a:prstGeom prst="rect">
            <a:avLst/>
          </a:prstGeom>
        </p:spPr>
        <p:txBody>
          <a:bodyPr vert="horz" lIns="88867" tIns="44435" rIns="88867" bIns="44435" rtlCol="0"/>
          <a:lstStyle>
            <a:lvl1pPr algn="r" defTabSz="1726889" fontAlgn="auto">
              <a:spcBef>
                <a:spcPts val="0"/>
              </a:spcBef>
              <a:spcAft>
                <a:spcPts val="0"/>
              </a:spcAft>
              <a:defRPr sz="1200">
                <a:latin typeface="+mn-lt"/>
                <a:cs typeface="+mn-cs"/>
              </a:defRPr>
            </a:lvl1pPr>
          </a:lstStyle>
          <a:p>
            <a:pPr>
              <a:defRPr/>
            </a:pPr>
            <a:fld id="{5EAA5379-45F0-4C66-ABBD-4C1EF5F32571}" type="datetimeFigureOut">
              <a:rPr lang="en-US"/>
              <a:pPr>
                <a:defRPr/>
              </a:pPr>
              <a:t>7/2/2020</a:t>
            </a:fld>
            <a:endParaRPr lang="en-US" dirty="0"/>
          </a:p>
        </p:txBody>
      </p:sp>
      <p:sp>
        <p:nvSpPr>
          <p:cNvPr id="4" name="Slide Image Placeholder 3"/>
          <p:cNvSpPr>
            <a:spLocks noGrp="1" noRot="1" noChangeAspect="1"/>
          </p:cNvSpPr>
          <p:nvPr>
            <p:ph type="sldImg" idx="2"/>
          </p:nvPr>
        </p:nvSpPr>
        <p:spPr>
          <a:xfrm>
            <a:off x="866775" y="1108075"/>
            <a:ext cx="7391400" cy="5543550"/>
          </a:xfrm>
          <a:prstGeom prst="rect">
            <a:avLst/>
          </a:prstGeom>
          <a:noFill/>
          <a:ln w="12700">
            <a:solidFill>
              <a:prstClr val="black"/>
            </a:solidFill>
          </a:ln>
        </p:spPr>
        <p:txBody>
          <a:bodyPr vert="horz" lIns="88867" tIns="44435" rIns="88867" bIns="44435" rtlCol="0" anchor="ctr"/>
          <a:lstStyle/>
          <a:p>
            <a:pPr lvl="0"/>
            <a:endParaRPr lang="en-US" noProof="0" dirty="0"/>
          </a:p>
        </p:txBody>
      </p:sp>
      <p:sp>
        <p:nvSpPr>
          <p:cNvPr id="5" name="Notes Placeholder 4"/>
          <p:cNvSpPr>
            <a:spLocks noGrp="1"/>
          </p:cNvSpPr>
          <p:nvPr>
            <p:ph type="body" sz="quarter" idx="3"/>
          </p:nvPr>
        </p:nvSpPr>
        <p:spPr>
          <a:xfrm>
            <a:off x="913119" y="7021275"/>
            <a:ext cx="7298713" cy="6652738"/>
          </a:xfrm>
          <a:prstGeom prst="rect">
            <a:avLst/>
          </a:prstGeom>
        </p:spPr>
        <p:txBody>
          <a:bodyPr vert="horz" lIns="88867" tIns="44435" rIns="88867" bIns="44435"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3" y="14040949"/>
            <a:ext cx="3954767" cy="738661"/>
          </a:xfrm>
          <a:prstGeom prst="rect">
            <a:avLst/>
          </a:prstGeom>
        </p:spPr>
        <p:txBody>
          <a:bodyPr vert="horz" lIns="88867" tIns="44435" rIns="88867" bIns="44435" rtlCol="0" anchor="b"/>
          <a:lstStyle>
            <a:lvl1pPr algn="l" defTabSz="1726889"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5168623" y="14040949"/>
            <a:ext cx="3954767" cy="738661"/>
          </a:xfrm>
          <a:prstGeom prst="rect">
            <a:avLst/>
          </a:prstGeom>
        </p:spPr>
        <p:txBody>
          <a:bodyPr vert="horz" lIns="88867" tIns="44435" rIns="88867" bIns="44435" rtlCol="0" anchor="b"/>
          <a:lstStyle>
            <a:lvl1pPr algn="r" defTabSz="1726889" fontAlgn="auto">
              <a:spcBef>
                <a:spcPts val="0"/>
              </a:spcBef>
              <a:spcAft>
                <a:spcPts val="0"/>
              </a:spcAft>
              <a:defRPr sz="1200">
                <a:latin typeface="+mn-lt"/>
                <a:cs typeface="+mn-cs"/>
              </a:defRPr>
            </a:lvl1pPr>
          </a:lstStyle>
          <a:p>
            <a:pPr>
              <a:defRPr/>
            </a:pPr>
            <a:fld id="{8D0FC859-09C7-4CF4-9D3C-FEC1A292C1B7}" type="slidenum">
              <a:rPr lang="en-US"/>
              <a:pPr>
                <a:defRPr/>
              </a:pPr>
              <a:t>‹#›</a:t>
            </a:fld>
            <a:endParaRPr lang="en-US" dirty="0"/>
          </a:p>
        </p:txBody>
      </p:sp>
    </p:spTree>
    <p:extLst>
      <p:ext uri="{BB962C8B-B14F-4D97-AF65-F5344CB8AC3E}">
        <p14:creationId xmlns:p14="http://schemas.microsoft.com/office/powerpoint/2010/main" val="24415365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500" kern="1200">
        <a:solidFill>
          <a:schemeClr val="tx1"/>
        </a:solidFill>
        <a:latin typeface="+mn-lt"/>
        <a:ea typeface="+mn-ea"/>
        <a:cs typeface="+mn-cs"/>
      </a:defRPr>
    </a:lvl1pPr>
    <a:lvl2pPr marL="571500" algn="l" rtl="0" eaLnBrk="0" fontAlgn="base" hangingPunct="0">
      <a:spcBef>
        <a:spcPct val="30000"/>
      </a:spcBef>
      <a:spcAft>
        <a:spcPct val="0"/>
      </a:spcAft>
      <a:defRPr sz="1500" kern="1200">
        <a:solidFill>
          <a:schemeClr val="tx1"/>
        </a:solidFill>
        <a:latin typeface="+mn-lt"/>
        <a:ea typeface="+mn-ea"/>
        <a:cs typeface="+mn-cs"/>
      </a:defRPr>
    </a:lvl2pPr>
    <a:lvl3pPr marL="1143000" algn="l" rtl="0" eaLnBrk="0" fontAlgn="base" hangingPunct="0">
      <a:spcBef>
        <a:spcPct val="30000"/>
      </a:spcBef>
      <a:spcAft>
        <a:spcPct val="0"/>
      </a:spcAft>
      <a:defRPr sz="1500" kern="1200">
        <a:solidFill>
          <a:schemeClr val="tx1"/>
        </a:solidFill>
        <a:latin typeface="+mn-lt"/>
        <a:ea typeface="+mn-ea"/>
        <a:cs typeface="+mn-cs"/>
      </a:defRPr>
    </a:lvl3pPr>
    <a:lvl4pPr marL="1714500" algn="l" rtl="0" eaLnBrk="0" fontAlgn="base" hangingPunct="0">
      <a:spcBef>
        <a:spcPct val="30000"/>
      </a:spcBef>
      <a:spcAft>
        <a:spcPct val="0"/>
      </a:spcAft>
      <a:defRPr sz="1500" kern="1200">
        <a:solidFill>
          <a:schemeClr val="tx1"/>
        </a:solidFill>
        <a:latin typeface="+mn-lt"/>
        <a:ea typeface="+mn-ea"/>
        <a:cs typeface="+mn-cs"/>
      </a:defRPr>
    </a:lvl4pPr>
    <a:lvl5pPr marL="2286000" algn="l" rtl="0" eaLnBrk="0" fontAlgn="base" hangingPunct="0">
      <a:spcBef>
        <a:spcPct val="30000"/>
      </a:spcBef>
      <a:spcAft>
        <a:spcPct val="0"/>
      </a:spcAft>
      <a:defRPr sz="1500" kern="1200">
        <a:solidFill>
          <a:schemeClr val="tx1"/>
        </a:solidFill>
        <a:latin typeface="+mn-lt"/>
        <a:ea typeface="+mn-ea"/>
        <a:cs typeface="+mn-cs"/>
      </a:defRPr>
    </a:lvl5pPr>
    <a:lvl6pPr marL="2857500" algn="l" defTabSz="1143000" rtl="0" eaLnBrk="1" latinLnBrk="0" hangingPunct="1">
      <a:defRPr sz="1500" kern="1200">
        <a:solidFill>
          <a:schemeClr val="tx1"/>
        </a:solidFill>
        <a:latin typeface="+mn-lt"/>
        <a:ea typeface="+mn-ea"/>
        <a:cs typeface="+mn-cs"/>
      </a:defRPr>
    </a:lvl6pPr>
    <a:lvl7pPr marL="3429000" algn="l" defTabSz="1143000" rtl="0" eaLnBrk="1" latinLnBrk="0" hangingPunct="1">
      <a:defRPr sz="1500" kern="1200">
        <a:solidFill>
          <a:schemeClr val="tx1"/>
        </a:solidFill>
        <a:latin typeface="+mn-lt"/>
        <a:ea typeface="+mn-ea"/>
        <a:cs typeface="+mn-cs"/>
      </a:defRPr>
    </a:lvl7pPr>
    <a:lvl8pPr marL="4000500" algn="l" defTabSz="1143000" rtl="0" eaLnBrk="1" latinLnBrk="0" hangingPunct="1">
      <a:defRPr sz="1500" kern="1200">
        <a:solidFill>
          <a:schemeClr val="tx1"/>
        </a:solidFill>
        <a:latin typeface="+mn-lt"/>
        <a:ea typeface="+mn-ea"/>
        <a:cs typeface="+mn-cs"/>
      </a:defRPr>
    </a:lvl8pPr>
    <a:lvl9pPr marL="4572000" algn="l" defTabSz="1143000" rtl="0" eaLnBrk="1" latinLnBrk="0" hangingPunct="1">
      <a:defRPr sz="1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xfrm>
            <a:off x="866775" y="1108075"/>
            <a:ext cx="7391400" cy="55435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12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3400">
                <a:solidFill>
                  <a:schemeClr val="tx1"/>
                </a:solidFill>
                <a:latin typeface="Calibri" pitchFamily="34" charset="0"/>
              </a:defRPr>
            </a:lvl1pPr>
            <a:lvl2pPr marL="722204" indent="-277771">
              <a:defRPr sz="3400">
                <a:solidFill>
                  <a:schemeClr val="tx1"/>
                </a:solidFill>
                <a:latin typeface="Calibri" pitchFamily="34" charset="0"/>
              </a:defRPr>
            </a:lvl2pPr>
            <a:lvl3pPr marL="1111083" indent="-222218">
              <a:defRPr sz="3400">
                <a:solidFill>
                  <a:schemeClr val="tx1"/>
                </a:solidFill>
                <a:latin typeface="Calibri" pitchFamily="34" charset="0"/>
              </a:defRPr>
            </a:lvl3pPr>
            <a:lvl4pPr marL="1555518" indent="-222218">
              <a:defRPr sz="3400">
                <a:solidFill>
                  <a:schemeClr val="tx1"/>
                </a:solidFill>
                <a:latin typeface="Calibri" pitchFamily="34" charset="0"/>
              </a:defRPr>
            </a:lvl4pPr>
            <a:lvl5pPr marL="1999951" indent="-222218">
              <a:defRPr sz="3400">
                <a:solidFill>
                  <a:schemeClr val="tx1"/>
                </a:solidFill>
                <a:latin typeface="Calibri" pitchFamily="34" charset="0"/>
              </a:defRPr>
            </a:lvl5pPr>
            <a:lvl6pPr marL="2444384" indent="-222218" defTabSz="1726810" fontAlgn="base">
              <a:spcBef>
                <a:spcPct val="0"/>
              </a:spcBef>
              <a:spcAft>
                <a:spcPct val="0"/>
              </a:spcAft>
              <a:defRPr sz="3400">
                <a:solidFill>
                  <a:schemeClr val="tx1"/>
                </a:solidFill>
                <a:latin typeface="Calibri" pitchFamily="34" charset="0"/>
              </a:defRPr>
            </a:lvl6pPr>
            <a:lvl7pPr marL="2888818" indent="-222218" defTabSz="1726810" fontAlgn="base">
              <a:spcBef>
                <a:spcPct val="0"/>
              </a:spcBef>
              <a:spcAft>
                <a:spcPct val="0"/>
              </a:spcAft>
              <a:defRPr sz="3400">
                <a:solidFill>
                  <a:schemeClr val="tx1"/>
                </a:solidFill>
                <a:latin typeface="Calibri" pitchFamily="34" charset="0"/>
              </a:defRPr>
            </a:lvl7pPr>
            <a:lvl8pPr marL="3333250" indent="-222218" defTabSz="1726810" fontAlgn="base">
              <a:spcBef>
                <a:spcPct val="0"/>
              </a:spcBef>
              <a:spcAft>
                <a:spcPct val="0"/>
              </a:spcAft>
              <a:defRPr sz="3400">
                <a:solidFill>
                  <a:schemeClr val="tx1"/>
                </a:solidFill>
                <a:latin typeface="Calibri" pitchFamily="34" charset="0"/>
              </a:defRPr>
            </a:lvl8pPr>
            <a:lvl9pPr marL="3777684" indent="-222218" defTabSz="1726810" fontAlgn="base">
              <a:spcBef>
                <a:spcPct val="0"/>
              </a:spcBef>
              <a:spcAft>
                <a:spcPct val="0"/>
              </a:spcAft>
              <a:defRPr sz="3400">
                <a:solidFill>
                  <a:schemeClr val="tx1"/>
                </a:solidFill>
                <a:latin typeface="Calibri" pitchFamily="34" charset="0"/>
              </a:defRPr>
            </a:lvl9pPr>
          </a:lstStyle>
          <a:p>
            <a:pPr defTabSz="1726810" fontAlgn="base">
              <a:spcBef>
                <a:spcPct val="0"/>
              </a:spcBef>
              <a:spcAft>
                <a:spcPct val="0"/>
              </a:spcAft>
              <a:defRPr/>
            </a:pPr>
            <a:fld id="{5CF752FE-A773-4593-8BDF-1C71A1E2633B}" type="slidenum">
              <a:rPr lang="en-US" sz="1200"/>
              <a:pPr defTabSz="1726810" fontAlgn="base">
                <a:spcBef>
                  <a:spcPct val="0"/>
                </a:spcBef>
                <a:spcAft>
                  <a:spcPct val="0"/>
                </a:spcAft>
                <a:defRPr/>
              </a:pPr>
              <a:t>1</a:t>
            </a:fld>
            <a:endParaRPr lang="en-US" sz="1200" dirty="0"/>
          </a:p>
        </p:txBody>
      </p:sp>
    </p:spTree>
    <p:extLst>
      <p:ext uri="{BB962C8B-B14F-4D97-AF65-F5344CB8AC3E}">
        <p14:creationId xmlns:p14="http://schemas.microsoft.com/office/powerpoint/2010/main" val="3552790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Body">
    <p:spTree>
      <p:nvGrpSpPr>
        <p:cNvPr id="1" name=""/>
        <p:cNvGrpSpPr/>
        <p:nvPr/>
      </p:nvGrpSpPr>
      <p:grpSpPr>
        <a:xfrm>
          <a:off x="0" y="0"/>
          <a:ext cx="0" cy="0"/>
          <a:chOff x="0" y="0"/>
          <a:chExt cx="0" cy="0"/>
        </a:xfrm>
      </p:grpSpPr>
      <p:sp>
        <p:nvSpPr>
          <p:cNvPr id="17" name="Text Placeholder 9">
            <a:extLst>
              <a:ext uri="{FF2B5EF4-FFF2-40B4-BE49-F238E27FC236}">
                <a16:creationId xmlns:a16="http://schemas.microsoft.com/office/drawing/2014/main" id="{BAA16279-3F8D-496A-8E20-C4BBD3E2F231}"/>
              </a:ext>
            </a:extLst>
          </p:cNvPr>
          <p:cNvSpPr>
            <a:spLocks noGrp="1"/>
          </p:cNvSpPr>
          <p:nvPr>
            <p:ph type="body" sz="quarter" idx="20" hasCustomPrompt="1"/>
          </p:nvPr>
        </p:nvSpPr>
        <p:spPr>
          <a:xfrm>
            <a:off x="19773900" y="18639073"/>
            <a:ext cx="8788814" cy="672556"/>
          </a:xfrm>
        </p:spPr>
        <p:txBody>
          <a:bodyPr wrap="square">
            <a:spAutoFit/>
          </a:bodyPr>
          <a:lstStyle>
            <a:lvl1pPr>
              <a:lnSpc>
                <a:spcPct val="100000"/>
              </a:lnSpc>
              <a:spcAft>
                <a:spcPts val="0"/>
              </a:spcAft>
              <a:defRPr kumimoji="0" lang="en-US" sz="1348" b="1" i="0" u="none" strike="noStrike" kern="1200" cap="none" spc="0" normalizeH="0" baseline="0" dirty="0">
                <a:ln>
                  <a:noFill/>
                </a:ln>
                <a:solidFill>
                  <a:schemeClr val="tx1"/>
                </a:solidFill>
                <a:effectLst/>
                <a:uLnTx/>
                <a:uFillTx/>
                <a:latin typeface="Arial"/>
                <a:ea typeface="+mn-ea"/>
                <a:cs typeface="Arial" panose="020B0604020202020204" pitchFamily="34" charset="0"/>
              </a:defRPr>
            </a:lvl1pPr>
            <a:lvl2pPr marL="0" marR="0" indent="0" algn="l" defTabSz="1540032" rtl="0" eaLnBrk="1" fontAlgn="auto" latinLnBrk="0" hangingPunct="1">
              <a:lnSpc>
                <a:spcPct val="100000"/>
              </a:lnSpc>
              <a:spcBef>
                <a:spcPts val="336"/>
              </a:spcBef>
              <a:spcAft>
                <a:spcPts val="168"/>
              </a:spcAft>
              <a:buClrTx/>
              <a:buSzTx/>
              <a:buFont typeface="Arial" panose="020B0604020202020204" pitchFamily="34" charset="0"/>
              <a:buNone/>
              <a:tabLst/>
              <a:defRPr kumimoji="0" lang="en-US" sz="1178"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a:defRPr sz="1852" i="1">
                <a:solidFill>
                  <a:schemeClr val="tx1"/>
                </a:solidFill>
              </a:defRPr>
            </a:lvl3pPr>
            <a:lvl4pPr>
              <a:defRPr sz="1852" i="1">
                <a:solidFill>
                  <a:schemeClr val="tx1"/>
                </a:solidFill>
              </a:defRPr>
            </a:lvl4pPr>
            <a:lvl5pPr>
              <a:defRPr sz="1684" i="1">
                <a:solidFill>
                  <a:schemeClr val="tx1"/>
                </a:solidFill>
              </a:defRPr>
            </a:lvl5pPr>
            <a:lvl6pPr>
              <a:defRPr i="1" baseline="0">
                <a:solidFill>
                  <a:schemeClr val="tx1"/>
                </a:solidFill>
              </a:defRPr>
            </a:lvl6pPr>
            <a:lvl7pPr>
              <a:defRPr i="1" baseline="0">
                <a:solidFill>
                  <a:schemeClr val="tx1"/>
                </a:solidFill>
              </a:defRPr>
            </a:lvl7pPr>
          </a:lstStyle>
          <a:p>
            <a:pPr marL="0" marR="0" lvl="0" indent="0" algn="l" defTabSz="1540052" rtl="0" eaLnBrk="1" fontAlgn="auto" latinLnBrk="0" hangingPunct="1">
              <a:lnSpc>
                <a:spcPct val="100000"/>
              </a:lnSpc>
              <a:spcBef>
                <a:spcPts val="1010"/>
              </a:spcBef>
              <a:spcAft>
                <a:spcPts val="0"/>
              </a:spcAft>
              <a:buClrTx/>
              <a:buSzTx/>
              <a:buFont typeface="Arial" panose="020B0604020202020204" pitchFamily="34" charset="0"/>
              <a:buNone/>
              <a:tabLst/>
              <a:defRPr/>
            </a:pPr>
            <a:r>
              <a:rPr lang="en-US" dirty="0"/>
              <a:t>Click to add Acknowledgments</a:t>
            </a:r>
          </a:p>
          <a:p>
            <a:pPr marL="0" marR="0" lvl="1" indent="0" algn="l" defTabSz="1540032" rtl="0" eaLnBrk="1" fontAlgn="auto" latinLnBrk="0" hangingPunct="1">
              <a:lnSpc>
                <a:spcPct val="100000"/>
              </a:lnSpc>
              <a:spcBef>
                <a:spcPts val="336"/>
              </a:spcBef>
              <a:spcAft>
                <a:spcPts val="168"/>
              </a:spcAft>
              <a:buClrTx/>
              <a:buSzTx/>
              <a:buFont typeface="Arial" panose="020B0604020202020204" pitchFamily="34" charset="0"/>
              <a:buNone/>
              <a:tabLst/>
              <a:defRPr/>
            </a:pPr>
            <a:r>
              <a:rPr lang="en-US" dirty="0"/>
              <a:t>Click to add Acknowledgments</a:t>
            </a:r>
          </a:p>
          <a:p>
            <a:pPr lvl="1"/>
            <a:endParaRPr lang="en-US" dirty="0"/>
          </a:p>
        </p:txBody>
      </p:sp>
      <p:sp>
        <p:nvSpPr>
          <p:cNvPr id="18" name="Text Placeholder 9">
            <a:extLst>
              <a:ext uri="{FF2B5EF4-FFF2-40B4-BE49-F238E27FC236}">
                <a16:creationId xmlns:a16="http://schemas.microsoft.com/office/drawing/2014/main" id="{3D845D20-A67E-4285-A9D9-F49B901F7B9A}"/>
              </a:ext>
            </a:extLst>
          </p:cNvPr>
          <p:cNvSpPr>
            <a:spLocks noGrp="1"/>
          </p:cNvSpPr>
          <p:nvPr>
            <p:ph type="body" sz="quarter" idx="21" hasCustomPrompt="1"/>
          </p:nvPr>
        </p:nvSpPr>
        <p:spPr>
          <a:xfrm>
            <a:off x="19773900" y="20067833"/>
            <a:ext cx="8801100" cy="646908"/>
          </a:xfrm>
        </p:spPr>
        <p:txBody>
          <a:bodyPr wrap="square">
            <a:spAutoFit/>
          </a:bodyPr>
          <a:lstStyle>
            <a:lvl1pPr>
              <a:lnSpc>
                <a:spcPct val="100000"/>
              </a:lnSpc>
              <a:spcBef>
                <a:spcPts val="0"/>
              </a:spcBef>
              <a:spcAft>
                <a:spcPts val="0"/>
              </a:spcAft>
              <a:defRPr kumimoji="0" lang="en-US" sz="1348" b="1" i="0" u="none" strike="noStrike" kern="1200" cap="none" spc="0" normalizeH="0" baseline="0" dirty="0">
                <a:ln>
                  <a:noFill/>
                </a:ln>
                <a:solidFill>
                  <a:schemeClr val="tx1"/>
                </a:solidFill>
                <a:effectLst/>
                <a:uLnTx/>
                <a:uFillTx/>
                <a:latin typeface="Arial"/>
                <a:ea typeface="+mn-ea"/>
                <a:cs typeface="Arial" panose="020B0604020202020204" pitchFamily="34" charset="0"/>
              </a:defRPr>
            </a:lvl1pPr>
            <a:lvl2pPr marL="0" marR="0" indent="0" algn="l" defTabSz="1540032" rtl="0" eaLnBrk="1" fontAlgn="auto" latinLnBrk="0" hangingPunct="1">
              <a:lnSpc>
                <a:spcPct val="100000"/>
              </a:lnSpc>
              <a:spcBef>
                <a:spcPts val="336"/>
              </a:spcBef>
              <a:spcAft>
                <a:spcPts val="0"/>
              </a:spcAft>
              <a:buClrTx/>
              <a:buSzTx/>
              <a:buFont typeface="Arial" panose="020B0604020202020204" pitchFamily="34" charset="0"/>
              <a:buNone/>
              <a:tabLst/>
              <a:defRPr kumimoji="0" lang="en-US" sz="1178"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a:defRPr sz="1852" i="1">
                <a:solidFill>
                  <a:schemeClr val="tx1"/>
                </a:solidFill>
              </a:defRPr>
            </a:lvl3pPr>
            <a:lvl4pPr>
              <a:defRPr sz="1852" i="1">
                <a:solidFill>
                  <a:schemeClr val="tx1"/>
                </a:solidFill>
              </a:defRPr>
            </a:lvl4pPr>
            <a:lvl5pPr>
              <a:defRPr sz="1684" i="1">
                <a:solidFill>
                  <a:schemeClr val="tx1"/>
                </a:solidFill>
              </a:defRPr>
            </a:lvl5pPr>
            <a:lvl6pPr>
              <a:defRPr i="1" baseline="0">
                <a:solidFill>
                  <a:schemeClr val="tx1"/>
                </a:solidFill>
              </a:defRPr>
            </a:lvl6pPr>
            <a:lvl7pPr>
              <a:defRPr i="1" baseline="0">
                <a:solidFill>
                  <a:schemeClr val="tx1"/>
                </a:solidFill>
              </a:defRPr>
            </a:lvl7pPr>
          </a:lstStyle>
          <a:p>
            <a:pPr marL="0" marR="0" lvl="0" indent="0" algn="l" defTabSz="1540052"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Click to add References</a:t>
            </a:r>
          </a:p>
          <a:p>
            <a:pPr marL="242524" marR="0" lvl="1" indent="-242524" algn="l" defTabSz="1540032" rtl="0" eaLnBrk="1" fontAlgn="auto" latinLnBrk="0" hangingPunct="1">
              <a:lnSpc>
                <a:spcPct val="100000"/>
              </a:lnSpc>
              <a:spcBef>
                <a:spcPts val="336"/>
              </a:spcBef>
              <a:spcAft>
                <a:spcPts val="0"/>
              </a:spcAft>
              <a:buClrTx/>
              <a:buSzTx/>
              <a:buFont typeface="Arial" panose="020B0604020202020204" pitchFamily="34" charset="0"/>
              <a:buNone/>
              <a:tabLst/>
              <a:defRPr/>
            </a:pPr>
            <a:r>
              <a:rPr lang="en-US" dirty="0"/>
              <a:t>Click to add References</a:t>
            </a:r>
          </a:p>
          <a:p>
            <a:pPr lvl="1"/>
            <a:endParaRPr lang="en-US" dirty="0"/>
          </a:p>
        </p:txBody>
      </p:sp>
      <p:sp>
        <p:nvSpPr>
          <p:cNvPr id="27" name="Text Placeholder 22">
            <a:extLst>
              <a:ext uri="{FF2B5EF4-FFF2-40B4-BE49-F238E27FC236}">
                <a16:creationId xmlns:a16="http://schemas.microsoft.com/office/drawing/2014/main" id="{A2083432-A93A-4CA8-96C8-CF85823A0331}"/>
              </a:ext>
            </a:extLst>
          </p:cNvPr>
          <p:cNvSpPr>
            <a:spLocks noGrp="1"/>
          </p:cNvSpPr>
          <p:nvPr>
            <p:ph type="body" sz="quarter" idx="25"/>
          </p:nvPr>
        </p:nvSpPr>
        <p:spPr>
          <a:xfrm>
            <a:off x="694236" y="3789973"/>
            <a:ext cx="8759952"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a:buClr>
                <a:srgbClr val="E30042"/>
              </a:buClr>
              <a:defRPr>
                <a:latin typeface="+mn-lt"/>
              </a:defRPr>
            </a:lvl5pPr>
            <a:lvl6pPr>
              <a:buClr>
                <a:srgbClr val="E30042"/>
              </a:buClr>
              <a:defRPr/>
            </a:lvl6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endParaRPr lang="en-GB" dirty="0"/>
          </a:p>
        </p:txBody>
      </p:sp>
      <p:sp>
        <p:nvSpPr>
          <p:cNvPr id="28" name="Text Placeholder 31">
            <a:extLst>
              <a:ext uri="{FF2B5EF4-FFF2-40B4-BE49-F238E27FC236}">
                <a16:creationId xmlns:a16="http://schemas.microsoft.com/office/drawing/2014/main" id="{414036EB-2776-48D4-A0FE-CE9A9EDB8577}"/>
              </a:ext>
            </a:extLst>
          </p:cNvPr>
          <p:cNvSpPr>
            <a:spLocks noGrp="1"/>
          </p:cNvSpPr>
          <p:nvPr>
            <p:ph type="body" sz="quarter" idx="32"/>
          </p:nvPr>
        </p:nvSpPr>
        <p:spPr>
          <a:xfrm>
            <a:off x="19787330" y="14663358"/>
            <a:ext cx="8759952" cy="3029648"/>
          </a:xfrm>
          <a:solidFill>
            <a:srgbClr val="E7E6E6"/>
          </a:solidFill>
        </p:spPr>
        <p:txBody>
          <a:bodyPr vert="horz" wrap="square" lIns="144000" tIns="108000" rIns="144000" bIns="108000" numCol="1" spcCol="274320" rtlCol="0">
            <a:noAutofit/>
          </a:bodyPr>
          <a:lstStyle>
            <a:lvl1pPr>
              <a:defRPr lang="en-US" dirty="0">
                <a:solidFill>
                  <a:schemeClr val="tx2"/>
                </a:solidFill>
              </a:defRPr>
            </a:lvl1pPr>
            <a:lvl2pPr>
              <a:defRPr lang="en-US" dirty="0"/>
            </a:lvl2pPr>
            <a:lvl3pPr>
              <a:defRPr lang="en-US" dirty="0"/>
            </a:lvl3pPr>
            <a:lvl4pPr>
              <a:defRPr lang="en-US" dirty="0"/>
            </a:lvl4pPr>
            <a:lvl5pPr>
              <a:defRPr lang="en-GB" dirty="0"/>
            </a:lvl5pPr>
          </a:lstStyle>
          <a:p>
            <a:pPr marR="0" lvl="0" fontAlgn="auto">
              <a:lnSpc>
                <a:spcPct val="100000"/>
              </a:lnSpc>
              <a:spcAft>
                <a:spcPts val="0"/>
              </a:spcAft>
              <a:buClrTx/>
              <a:buSzTx/>
              <a:tabLst/>
            </a:pPr>
            <a:r>
              <a:rPr lang="en-US" dirty="0"/>
              <a:t>Click to edit Master text styles</a:t>
            </a:r>
          </a:p>
          <a:p>
            <a:pPr marR="0" lvl="1" fontAlgn="auto">
              <a:lnSpc>
                <a:spcPct val="100000"/>
              </a:lnSpc>
              <a:spcAft>
                <a:spcPts val="0"/>
              </a:spcAft>
              <a:buClrTx/>
              <a:buSzTx/>
              <a:tabLst/>
            </a:pPr>
            <a:r>
              <a:rPr lang="en-US" dirty="0"/>
              <a:t>Second level</a:t>
            </a:r>
          </a:p>
          <a:p>
            <a:pPr marR="0" lvl="2" fontAlgn="auto">
              <a:lnSpc>
                <a:spcPct val="100000"/>
              </a:lnSpc>
              <a:spcAft>
                <a:spcPts val="0"/>
              </a:spcAft>
              <a:buClr>
                <a:srgbClr val="E30046"/>
              </a:buClr>
              <a:tabLst/>
            </a:pPr>
            <a:r>
              <a:rPr lang="en-US" dirty="0"/>
              <a:t>Third level</a:t>
            </a:r>
          </a:p>
          <a:p>
            <a:pPr marR="0" lvl="3" fontAlgn="auto">
              <a:lnSpc>
                <a:spcPct val="100000"/>
              </a:lnSpc>
              <a:spcAft>
                <a:spcPts val="0"/>
              </a:spcAft>
              <a:buClr>
                <a:srgbClr val="E30046"/>
              </a:buClr>
              <a:tabLst/>
            </a:pPr>
            <a:r>
              <a:rPr lang="en-US" dirty="0"/>
              <a:t>Fourth level</a:t>
            </a:r>
          </a:p>
          <a:p>
            <a:pPr marR="0" lvl="4" fontAlgn="auto">
              <a:lnSpc>
                <a:spcPct val="100000"/>
              </a:lnSpc>
              <a:spcAft>
                <a:spcPts val="0"/>
              </a:spcAft>
              <a:buClr>
                <a:srgbClr val="E30046"/>
              </a:buClr>
              <a:tabLst/>
            </a:pPr>
            <a:r>
              <a:rPr lang="en-US" dirty="0"/>
              <a:t>Fifth level</a:t>
            </a:r>
            <a:endParaRPr lang="en-GB" dirty="0"/>
          </a:p>
        </p:txBody>
      </p:sp>
      <p:sp>
        <p:nvSpPr>
          <p:cNvPr id="29" name="Text Placeholder 22">
            <a:extLst>
              <a:ext uri="{FF2B5EF4-FFF2-40B4-BE49-F238E27FC236}">
                <a16:creationId xmlns:a16="http://schemas.microsoft.com/office/drawing/2014/main" id="{7490D6BC-B72A-4C6F-8A87-522DDF65DEF6}"/>
              </a:ext>
            </a:extLst>
          </p:cNvPr>
          <p:cNvSpPr>
            <a:spLocks noGrp="1"/>
          </p:cNvSpPr>
          <p:nvPr>
            <p:ph type="body" sz="quarter" idx="33"/>
          </p:nvPr>
        </p:nvSpPr>
        <p:spPr>
          <a:xfrm>
            <a:off x="696884" y="8838490"/>
            <a:ext cx="8763000"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endParaRPr lang="en-GB" dirty="0"/>
          </a:p>
        </p:txBody>
      </p:sp>
      <p:sp>
        <p:nvSpPr>
          <p:cNvPr id="30" name="Text Placeholder 22">
            <a:extLst>
              <a:ext uri="{FF2B5EF4-FFF2-40B4-BE49-F238E27FC236}">
                <a16:creationId xmlns:a16="http://schemas.microsoft.com/office/drawing/2014/main" id="{B6AE490D-C336-4AA4-B810-847E4C8C58E8}"/>
              </a:ext>
            </a:extLst>
          </p:cNvPr>
          <p:cNvSpPr>
            <a:spLocks noGrp="1"/>
          </p:cNvSpPr>
          <p:nvPr>
            <p:ph type="body" sz="quarter" idx="35"/>
          </p:nvPr>
        </p:nvSpPr>
        <p:spPr>
          <a:xfrm>
            <a:off x="10228363" y="3868344"/>
            <a:ext cx="8759952"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endParaRPr lang="en-GB" dirty="0"/>
          </a:p>
        </p:txBody>
      </p:sp>
      <p:sp>
        <p:nvSpPr>
          <p:cNvPr id="31" name="Text Placeholder 22">
            <a:extLst>
              <a:ext uri="{FF2B5EF4-FFF2-40B4-BE49-F238E27FC236}">
                <a16:creationId xmlns:a16="http://schemas.microsoft.com/office/drawing/2014/main" id="{A21AE772-DBEC-477F-98F3-0F9BAC4E4C2C}"/>
              </a:ext>
            </a:extLst>
          </p:cNvPr>
          <p:cNvSpPr>
            <a:spLocks noGrp="1"/>
          </p:cNvSpPr>
          <p:nvPr>
            <p:ph type="body" sz="quarter" idx="36"/>
          </p:nvPr>
        </p:nvSpPr>
        <p:spPr>
          <a:xfrm>
            <a:off x="10234994" y="17900187"/>
            <a:ext cx="8759952"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endParaRPr lang="en-GB" dirty="0"/>
          </a:p>
        </p:txBody>
      </p:sp>
      <p:sp>
        <p:nvSpPr>
          <p:cNvPr id="13" name="Text Placeholder 22">
            <a:extLst>
              <a:ext uri="{FF2B5EF4-FFF2-40B4-BE49-F238E27FC236}">
                <a16:creationId xmlns:a16="http://schemas.microsoft.com/office/drawing/2014/main" id="{01040B02-C1EB-4AB9-8C7C-AC263C7CDB1B}"/>
              </a:ext>
            </a:extLst>
          </p:cNvPr>
          <p:cNvSpPr>
            <a:spLocks noGrp="1"/>
          </p:cNvSpPr>
          <p:nvPr>
            <p:ph type="body" sz="quarter" idx="37"/>
          </p:nvPr>
        </p:nvSpPr>
        <p:spPr>
          <a:xfrm>
            <a:off x="19797326" y="3789973"/>
            <a:ext cx="8759952"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r>
              <a:rPr lang="en-GB" dirty="0"/>
              <a:t>0</a:t>
            </a:r>
          </a:p>
        </p:txBody>
      </p:sp>
      <p:sp>
        <p:nvSpPr>
          <p:cNvPr id="14" name="Text Placeholder 5">
            <a:extLst>
              <a:ext uri="{FF2B5EF4-FFF2-40B4-BE49-F238E27FC236}">
                <a16:creationId xmlns:a16="http://schemas.microsoft.com/office/drawing/2014/main" id="{5D6C7AB6-5923-48FB-A830-7EBFE0CE4711}"/>
              </a:ext>
            </a:extLst>
          </p:cNvPr>
          <p:cNvSpPr>
            <a:spLocks noGrp="1"/>
          </p:cNvSpPr>
          <p:nvPr>
            <p:ph type="body" sz="quarter" idx="18" hasCustomPrompt="1"/>
          </p:nvPr>
        </p:nvSpPr>
        <p:spPr>
          <a:xfrm>
            <a:off x="21257875" y="2585538"/>
            <a:ext cx="7249362" cy="547552"/>
          </a:xfrm>
          <a:prstGeom prst="rect">
            <a:avLst/>
          </a:prstGeom>
        </p:spPr>
        <p:txBody>
          <a:bodyPr lIns="0" tIns="0" rIns="0" bIns="0">
            <a:noAutofit/>
          </a:bodyPr>
          <a:lstStyle>
            <a:lvl1pPr marL="0" indent="0" algn="r">
              <a:buNone/>
              <a:defRPr sz="3032" b="1">
                <a:solidFill>
                  <a:schemeClr val="bg1"/>
                </a:solidFill>
                <a:effectLst/>
                <a:latin typeface="+mn-lt"/>
                <a:cs typeface="Arial" pitchFamily="34" charset="0"/>
              </a:defRPr>
            </a:lvl1pPr>
            <a:lvl2pPr marL="1495988" indent="0">
              <a:buNone/>
              <a:defRPr/>
            </a:lvl2pPr>
            <a:lvl3pPr marL="2991974" indent="0">
              <a:buNone/>
              <a:defRPr/>
            </a:lvl3pPr>
            <a:lvl4pPr marL="4487964" indent="0">
              <a:buNone/>
              <a:defRPr/>
            </a:lvl4pPr>
            <a:lvl5pPr marL="5983950" indent="0">
              <a:buNone/>
              <a:defRPr/>
            </a:lvl5pPr>
          </a:lstStyle>
          <a:p>
            <a:pPr lvl="0"/>
            <a:r>
              <a:rPr lang="en-US" dirty="0"/>
              <a:t>Poster #</a:t>
            </a:r>
          </a:p>
        </p:txBody>
      </p:sp>
      <p:sp>
        <p:nvSpPr>
          <p:cNvPr id="19" name="Text Placeholder 9">
            <a:extLst>
              <a:ext uri="{FF2B5EF4-FFF2-40B4-BE49-F238E27FC236}">
                <a16:creationId xmlns:a16="http://schemas.microsoft.com/office/drawing/2014/main" id="{C04F75BD-660B-4EC0-923E-A29D8D8BB1B8}"/>
              </a:ext>
            </a:extLst>
          </p:cNvPr>
          <p:cNvSpPr>
            <a:spLocks noGrp="1"/>
          </p:cNvSpPr>
          <p:nvPr>
            <p:ph type="body" sz="quarter" idx="19" hasCustomPrompt="1"/>
          </p:nvPr>
        </p:nvSpPr>
        <p:spPr>
          <a:xfrm>
            <a:off x="4330428" y="2315502"/>
            <a:ext cx="21600000" cy="817588"/>
          </a:xfrm>
        </p:spPr>
        <p:txBody>
          <a:bodyPr>
            <a:noAutofit/>
          </a:bodyPr>
          <a:lstStyle>
            <a:lvl1pPr>
              <a:defRPr kumimoji="0" lang="en-US" sz="2358" b="1" i="0" u="none" strike="noStrike" kern="1200" cap="none" spc="0" normalizeH="0" baseline="0" dirty="0">
                <a:ln>
                  <a:noFill/>
                </a:ln>
                <a:solidFill>
                  <a:schemeClr val="tx1"/>
                </a:solidFill>
                <a:effectLst/>
                <a:uLnTx/>
                <a:uFillTx/>
                <a:latin typeface="Arial"/>
                <a:ea typeface="+mn-ea"/>
                <a:cs typeface="Arial" panose="020B0604020202020204" pitchFamily="34" charset="0"/>
              </a:defRPr>
            </a:lvl1pPr>
            <a:lvl2pPr>
              <a:defRPr kumimoji="0" lang="en-US" sz="1852"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a:defRPr sz="1852" i="1">
                <a:solidFill>
                  <a:schemeClr val="tx1"/>
                </a:solidFill>
              </a:defRPr>
            </a:lvl3pPr>
            <a:lvl4pPr>
              <a:defRPr sz="1852" i="1">
                <a:solidFill>
                  <a:schemeClr val="tx1"/>
                </a:solidFill>
              </a:defRPr>
            </a:lvl4pPr>
            <a:lvl5pPr>
              <a:defRPr sz="1684" i="1">
                <a:solidFill>
                  <a:schemeClr val="tx1"/>
                </a:solidFill>
              </a:defRPr>
            </a:lvl5pPr>
            <a:lvl6pPr>
              <a:defRPr i="1" baseline="0">
                <a:solidFill>
                  <a:schemeClr val="tx1"/>
                </a:solidFill>
              </a:defRPr>
            </a:lvl6pPr>
            <a:lvl7pPr>
              <a:defRPr i="1" baseline="0">
                <a:solidFill>
                  <a:schemeClr val="tx1"/>
                </a:solidFill>
              </a:defRPr>
            </a:lvl7pPr>
          </a:lstStyle>
          <a:p>
            <a:pPr marL="0" marR="0" lvl="0" indent="0" algn="l" defTabSz="1540052" rtl="0" eaLnBrk="1" fontAlgn="auto" latinLnBrk="0" hangingPunct="1">
              <a:lnSpc>
                <a:spcPct val="100000"/>
              </a:lnSpc>
              <a:spcBef>
                <a:spcPts val="1010"/>
              </a:spcBef>
              <a:spcAft>
                <a:spcPts val="0"/>
              </a:spcAft>
              <a:buClrTx/>
              <a:buSzTx/>
              <a:buFont typeface="Arial" panose="020B0604020202020204" pitchFamily="34" charset="0"/>
              <a:buNone/>
              <a:tabLst/>
              <a:defRPr/>
            </a:pPr>
            <a:r>
              <a:rPr lang="en-US" dirty="0"/>
              <a:t>Click to add Authors</a:t>
            </a:r>
          </a:p>
          <a:p>
            <a:pPr marL="0" marR="0" lvl="1" indent="0" algn="l" defTabSz="1540052" rtl="0" eaLnBrk="1" fontAlgn="auto" latinLnBrk="0" hangingPunct="1">
              <a:lnSpc>
                <a:spcPct val="100000"/>
              </a:lnSpc>
              <a:spcBef>
                <a:spcPts val="504"/>
              </a:spcBef>
              <a:spcAft>
                <a:spcPts val="0"/>
              </a:spcAft>
              <a:buClrTx/>
              <a:buSzTx/>
              <a:buFont typeface="Arial" panose="020B0604020202020204" pitchFamily="34" charset="0"/>
              <a:buNone/>
              <a:tabLst/>
              <a:defRPr/>
            </a:pPr>
            <a:r>
              <a:rPr lang="en-US" dirty="0"/>
              <a:t>Click to add Affiliations</a:t>
            </a:r>
          </a:p>
        </p:txBody>
      </p:sp>
      <p:sp>
        <p:nvSpPr>
          <p:cNvPr id="20" name="Title 1">
            <a:extLst>
              <a:ext uri="{FF2B5EF4-FFF2-40B4-BE49-F238E27FC236}">
                <a16:creationId xmlns:a16="http://schemas.microsoft.com/office/drawing/2014/main" id="{98502BF4-D2F3-4EAF-9439-DECDD3C62604}"/>
              </a:ext>
            </a:extLst>
          </p:cNvPr>
          <p:cNvSpPr>
            <a:spLocks noGrp="1"/>
          </p:cNvSpPr>
          <p:nvPr>
            <p:ph type="title" hasCustomPrompt="1"/>
          </p:nvPr>
        </p:nvSpPr>
        <p:spPr>
          <a:xfrm>
            <a:off x="4330428" y="661755"/>
            <a:ext cx="21600000" cy="1746886"/>
          </a:xfrm>
        </p:spPr>
        <p:txBody>
          <a:bodyPr/>
          <a:lstStyle>
            <a:lvl1pPr>
              <a:lnSpc>
                <a:spcPts val="5400"/>
              </a:lnSpc>
              <a:defRPr/>
            </a:lvl1pPr>
          </a:lstStyle>
          <a:p>
            <a:r>
              <a:rPr lang="en-US" dirty="0"/>
              <a:t>CLICK TO EDIT MASTER TITLE STYLE</a:t>
            </a:r>
            <a:endParaRPr lang="en-GB" dirty="0"/>
          </a:p>
        </p:txBody>
      </p:sp>
      <p:cxnSp>
        <p:nvCxnSpPr>
          <p:cNvPr id="21" name="Straight Connector 20">
            <a:extLst>
              <a:ext uri="{FF2B5EF4-FFF2-40B4-BE49-F238E27FC236}">
                <a16:creationId xmlns:a16="http://schemas.microsoft.com/office/drawing/2014/main" id="{D888D518-8332-4FC7-9E72-10F3B8DBC2FE}"/>
              </a:ext>
            </a:extLst>
          </p:cNvPr>
          <p:cNvCxnSpPr/>
          <p:nvPr userDrawn="1"/>
        </p:nvCxnSpPr>
        <p:spPr>
          <a:xfrm rot="1200000">
            <a:off x="2750824" y="-712525"/>
            <a:ext cx="0" cy="478155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1910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tructions for Use">
    <p:spTree>
      <p:nvGrpSpPr>
        <p:cNvPr id="1" name=""/>
        <p:cNvGrpSpPr/>
        <p:nvPr/>
      </p:nvGrpSpPr>
      <p:grpSpPr>
        <a:xfrm>
          <a:off x="0" y="0"/>
          <a:ext cx="0" cy="0"/>
          <a:chOff x="0" y="0"/>
          <a:chExt cx="0" cy="0"/>
        </a:xfrm>
      </p:grpSpPr>
      <p:sp>
        <p:nvSpPr>
          <p:cNvPr id="2" name="Title 1"/>
          <p:cNvSpPr>
            <a:spLocks noGrp="1"/>
          </p:cNvSpPr>
          <p:nvPr>
            <p:ph type="title"/>
          </p:nvPr>
        </p:nvSpPr>
        <p:spPr>
          <a:xfrm>
            <a:off x="4809700" y="843996"/>
            <a:ext cx="14400000" cy="1003549"/>
          </a:xfrm>
          <a:prstGeom prst="rect">
            <a:avLst/>
          </a:prstGeom>
        </p:spPr>
        <p:txBody>
          <a:bodyPr/>
          <a:lstStyle/>
          <a:p>
            <a:r>
              <a:rPr lang="en-US"/>
              <a:t>Click to edit Master title style</a:t>
            </a:r>
            <a:endParaRPr lang="en-GB"/>
          </a:p>
        </p:txBody>
      </p:sp>
      <p:sp>
        <p:nvSpPr>
          <p:cNvPr id="5" name="Text Placeholder 4"/>
          <p:cNvSpPr>
            <a:spLocks noGrp="1"/>
          </p:cNvSpPr>
          <p:nvPr>
            <p:ph type="body" sz="quarter" idx="11"/>
          </p:nvPr>
        </p:nvSpPr>
        <p:spPr>
          <a:xfrm>
            <a:off x="3725334" y="5354058"/>
            <a:ext cx="21712768" cy="2550957"/>
          </a:xfrm>
          <a:prstGeom prst="rect">
            <a:avLst/>
          </a:prstGeom>
        </p:spPr>
        <p:txBody>
          <a:bodyPr/>
          <a:lstStyle>
            <a:lvl1pPr>
              <a:defRPr>
                <a:latin typeface="+mn-lt"/>
              </a:defRPr>
            </a:lvl1pPr>
            <a:lvl2pPr>
              <a:spcAft>
                <a:spcPts val="504"/>
              </a:spcAft>
              <a:defRPr>
                <a:latin typeface="+mn-lt"/>
              </a:defRPr>
            </a:lvl2pPr>
            <a:lvl3pPr>
              <a:defRPr>
                <a:latin typeface="+mn-lt"/>
              </a:defRPr>
            </a:lvl3pPr>
            <a:lvl4pPr>
              <a:defRPr>
                <a:latin typeface="+mn-lt"/>
              </a:defRPr>
            </a:lvl4pPr>
            <a:lvl5pPr>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2649622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3" name="Text Placeholder 2">
            <a:extLst>
              <a:ext uri="{FF2B5EF4-FFF2-40B4-BE49-F238E27FC236}">
                <a16:creationId xmlns:a16="http://schemas.microsoft.com/office/drawing/2014/main" id="{0D0BD131-48F9-478B-8B79-C928AA9EF2F4}"/>
              </a:ext>
            </a:extLst>
          </p:cNvPr>
          <p:cNvSpPr>
            <a:spLocks noGrp="1"/>
          </p:cNvSpPr>
          <p:nvPr>
            <p:ph type="body" idx="1"/>
          </p:nvPr>
        </p:nvSpPr>
        <p:spPr>
          <a:xfrm>
            <a:off x="720655" y="4050873"/>
            <a:ext cx="8723376" cy="3275256"/>
          </a:xfrm>
          <a:prstGeom prst="rect">
            <a:avLst/>
          </a:prstGeom>
        </p:spPr>
        <p:txBody>
          <a:bodyPr vert="horz" wrap="square" lIns="0" tIns="0" rIns="0" bIns="0" numCol="1" spcCol="274320" rtlCol="0">
            <a:noAutofit/>
          </a:bodyPr>
          <a:lstStyle/>
          <a:p>
            <a:pPr lvl="0"/>
            <a:r>
              <a:rPr lang="en-US" dirty="0"/>
              <a:t>Click to edit Master text styles</a:t>
            </a:r>
          </a:p>
          <a:p>
            <a:pPr marL="0" marR="0" lvl="1" indent="0" algn="l" defTabSz="1540052" rtl="0" eaLnBrk="1" fontAlgn="auto" latinLnBrk="0" hangingPunct="1">
              <a:lnSpc>
                <a:spcPct val="100000"/>
              </a:lnSpc>
              <a:spcBef>
                <a:spcPts val="504"/>
              </a:spcBef>
              <a:spcAft>
                <a:spcPts val="0"/>
              </a:spcAft>
              <a:buClrTx/>
              <a:buSzTx/>
              <a:buFont typeface="Arial" panose="020B0604020202020204" pitchFamily="34" charset="0"/>
              <a:buNone/>
              <a:tabLst/>
              <a:defRPr/>
            </a:pPr>
            <a:r>
              <a:rPr lang="en-US" dirty="0"/>
              <a:t>Second level</a:t>
            </a:r>
          </a:p>
          <a:p>
            <a:pPr marL="0" marR="0" lvl="2" indent="0" algn="l" defTabSz="1540052" rtl="0" eaLnBrk="1" fontAlgn="auto" latinLnBrk="0" hangingPunct="1">
              <a:lnSpc>
                <a:spcPct val="100000"/>
              </a:lnSpc>
              <a:spcBef>
                <a:spcPts val="1010"/>
              </a:spcBef>
              <a:spcAft>
                <a:spcPts val="0"/>
              </a:spcAft>
              <a:buClr>
                <a:srgbClr val="E30046"/>
              </a:buClr>
              <a:buSzPct val="120000"/>
              <a:buFont typeface="Arial" panose="020B0604020202020204" pitchFamily="34" charset="0"/>
              <a:buNone/>
              <a:tabLst/>
              <a:defRPr/>
            </a:pPr>
            <a:r>
              <a:rPr lang="en-US" dirty="0"/>
              <a:t>Third level</a:t>
            </a:r>
          </a:p>
          <a:p>
            <a:pPr marL="242528" marR="0" lvl="3" indent="-242528" algn="l" defTabSz="1540052" rtl="0" eaLnBrk="1" fontAlgn="auto" latinLnBrk="0" hangingPunct="1">
              <a:lnSpc>
                <a:spcPct val="100000"/>
              </a:lnSpc>
              <a:spcBef>
                <a:spcPts val="504"/>
              </a:spcBef>
              <a:spcAft>
                <a:spcPts val="0"/>
              </a:spcAft>
              <a:buClr>
                <a:srgbClr val="E30046"/>
              </a:buClr>
              <a:buSzPct val="120000"/>
              <a:buFont typeface="Arial" panose="020B0604020202020204" pitchFamily="34" charset="0"/>
              <a:buChar char="•"/>
              <a:tabLst/>
              <a:defRPr/>
            </a:pPr>
            <a:r>
              <a:rPr lang="en-US" dirty="0"/>
              <a:t>Fourth level</a:t>
            </a:r>
          </a:p>
          <a:p>
            <a:pPr marL="492816" marR="0" lvl="4" indent="-242528" algn="l" defTabSz="1540052" rtl="0" eaLnBrk="1" fontAlgn="auto" latinLnBrk="0" hangingPunct="1">
              <a:lnSpc>
                <a:spcPct val="100000"/>
              </a:lnSpc>
              <a:spcBef>
                <a:spcPts val="504"/>
              </a:spcBef>
              <a:spcAft>
                <a:spcPts val="0"/>
              </a:spcAft>
              <a:buClr>
                <a:srgbClr val="E30046"/>
              </a:buClr>
              <a:buSzPct val="110000"/>
              <a:buFont typeface="Arial" panose="020B0604020202020204" pitchFamily="34" charset="0"/>
              <a:buChar char="•"/>
              <a:tabLst/>
              <a:defRPr/>
            </a:pPr>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6"/>
              </a:buClr>
              <a:buSzTx/>
              <a:buFont typeface="Arial" panose="020B0604020202020204" pitchFamily="34" charset="0"/>
              <a:buChar char="•"/>
              <a:tabLst/>
              <a:defRPr/>
            </a:pPr>
            <a:r>
              <a:rPr lang="en-US" dirty="0"/>
              <a:t>Sixth level</a:t>
            </a:r>
          </a:p>
          <a:p>
            <a:pPr lvl="5"/>
            <a:endParaRPr lang="en-US" dirty="0"/>
          </a:p>
        </p:txBody>
      </p:sp>
      <p:cxnSp>
        <p:nvCxnSpPr>
          <p:cNvPr id="38" name="Straight Connector 37">
            <a:extLst>
              <a:ext uri="{FF2B5EF4-FFF2-40B4-BE49-F238E27FC236}">
                <a16:creationId xmlns:a16="http://schemas.microsoft.com/office/drawing/2014/main" id="{162BD43B-973C-4749-8D99-16F95FC92852}"/>
              </a:ext>
            </a:extLst>
          </p:cNvPr>
          <p:cNvCxnSpPr/>
          <p:nvPr userDrawn="1"/>
        </p:nvCxnSpPr>
        <p:spPr>
          <a:xfrm rot="1200000">
            <a:off x="2750824" y="-950033"/>
            <a:ext cx="0" cy="6375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FD0F05-643C-4638-8A6D-DC8FB20F3823}"/>
              </a:ext>
            </a:extLst>
          </p:cNvPr>
          <p:cNvSpPr txBox="1"/>
          <p:nvPr userDrawn="1"/>
        </p:nvSpPr>
        <p:spPr>
          <a:xfrm>
            <a:off x="731928" y="21291500"/>
            <a:ext cx="27843072" cy="400110"/>
          </a:xfrm>
          <a:prstGeom prst="rect">
            <a:avLst/>
          </a:prstGeom>
          <a:noFill/>
        </p:spPr>
        <p:txBody>
          <a:bodyPr wrap="square" rtlCol="0">
            <a:spAutoFit/>
          </a:bodyPr>
          <a:lstStyle/>
          <a:p>
            <a:pPr algn="ctr"/>
            <a:r>
              <a:rPr lang="en-US" sz="2000" baseline="0" dirty="0">
                <a:solidFill>
                  <a:schemeClr val="tx1"/>
                </a:solidFill>
                <a:latin typeface="Arial Bold" panose="020B0704020202020204" pitchFamily="34" charset="0"/>
                <a:cs typeface="Arial Bold" panose="020B0704020202020204" pitchFamily="34" charset="0"/>
              </a:rPr>
              <a:t>23rd International AIDS Conference; July 6-10, 2020; Virtual</a:t>
            </a:r>
          </a:p>
        </p:txBody>
      </p:sp>
      <p:cxnSp>
        <p:nvCxnSpPr>
          <p:cNvPr id="10" name="Straight Connector 9">
            <a:extLst>
              <a:ext uri="{FF2B5EF4-FFF2-40B4-BE49-F238E27FC236}">
                <a16:creationId xmlns:a16="http://schemas.microsoft.com/office/drawing/2014/main" id="{6FC14C4A-78E3-4075-8B17-0A5009E9F06C}"/>
              </a:ext>
            </a:extLst>
          </p:cNvPr>
          <p:cNvCxnSpPr>
            <a:cxnSpLocks/>
          </p:cNvCxnSpPr>
          <p:nvPr userDrawn="1"/>
        </p:nvCxnSpPr>
        <p:spPr>
          <a:xfrm>
            <a:off x="695752" y="21135695"/>
            <a:ext cx="27889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E5A431CD-2BC6-4842-BE8A-F3A557FB0FE6}"/>
              </a:ext>
            </a:extLst>
          </p:cNvPr>
          <p:cNvSpPr/>
          <p:nvPr userDrawn="1"/>
        </p:nvSpPr>
        <p:spPr>
          <a:xfrm>
            <a:off x="0" y="-4338"/>
            <a:ext cx="29260800" cy="3434120"/>
          </a:xfrm>
          <a:prstGeom prst="rect">
            <a:avLst/>
          </a:prstGeom>
          <a:solidFill>
            <a:schemeClr val="tx2"/>
          </a:solidFill>
          <a:ln w="25400" cap="flat" cmpd="sng" algn="ctr">
            <a:noFill/>
            <a:prstDash val="solid"/>
          </a:ln>
          <a:effectLst/>
        </p:spPr>
        <p:txBody>
          <a:bodyPr rtlCol="0" anchor="ctr"/>
          <a:lstStyle/>
          <a:p>
            <a:pPr marL="0" marR="0" lvl="0" indent="0" algn="ctr" defTabSz="1828800" eaLnBrk="1" fontAlgn="auto" latinLnBrk="0" hangingPunct="1">
              <a:lnSpc>
                <a:spcPct val="100000"/>
              </a:lnSpc>
              <a:spcBef>
                <a:spcPts val="0"/>
              </a:spcBef>
              <a:spcAft>
                <a:spcPts val="0"/>
              </a:spcAft>
              <a:buClrTx/>
              <a:buSzTx/>
              <a:buFontTx/>
              <a:buNone/>
              <a:tabLst/>
            </a:pPr>
            <a:endParaRPr kumimoji="0" lang="en-US" sz="5894" b="0" i="0" u="none" strike="noStrike" kern="0" cap="none" spc="0" normalizeH="0" baseline="0" dirty="0">
              <a:ln>
                <a:noFill/>
              </a:ln>
              <a:solidFill>
                <a:srgbClr val="FFFFFF"/>
              </a:solidFill>
              <a:effectLst/>
              <a:uLnTx/>
              <a:uFillTx/>
              <a:latin typeface="Arial"/>
              <a:cs typeface="Arial" panose="020B0604020202020204" pitchFamily="34" charset="0"/>
            </a:endParaRPr>
          </a:p>
        </p:txBody>
      </p:sp>
      <p:sp>
        <p:nvSpPr>
          <p:cNvPr id="11" name="Title Placeholder 1">
            <a:extLst>
              <a:ext uri="{FF2B5EF4-FFF2-40B4-BE49-F238E27FC236}">
                <a16:creationId xmlns:a16="http://schemas.microsoft.com/office/drawing/2014/main" id="{71D989B1-65FD-4BB2-8666-28CDB4F9D378}"/>
              </a:ext>
            </a:extLst>
          </p:cNvPr>
          <p:cNvSpPr>
            <a:spLocks noGrp="1"/>
          </p:cNvSpPr>
          <p:nvPr>
            <p:ph type="title"/>
          </p:nvPr>
        </p:nvSpPr>
        <p:spPr>
          <a:xfrm>
            <a:off x="4433454" y="1056304"/>
            <a:ext cx="23604971" cy="1338064"/>
          </a:xfrm>
          <a:prstGeom prst="rect">
            <a:avLst/>
          </a:prstGeom>
        </p:spPr>
        <p:txBody>
          <a:bodyPr vert="horz" lIns="0" tIns="0" rIns="0" bIns="0" rtlCol="0" anchor="t">
            <a:noAutofit/>
          </a:bodyPr>
          <a:lstStyle/>
          <a:p>
            <a:r>
              <a:rPr lang="en-US" dirty="0"/>
              <a:t>CLICK TO EDIT MASTER TITLE STYLE</a:t>
            </a:r>
          </a:p>
        </p:txBody>
      </p:sp>
      <p:pic>
        <p:nvPicPr>
          <p:cNvPr id="12" name="Picture 11">
            <a:extLst>
              <a:ext uri="{FF2B5EF4-FFF2-40B4-BE49-F238E27FC236}">
                <a16:creationId xmlns:a16="http://schemas.microsoft.com/office/drawing/2014/main" id="{B27B00F1-85A2-421A-92F5-D115756B3F3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31928" y="564313"/>
            <a:ext cx="1332000" cy="1148410"/>
          </a:xfrm>
          <a:prstGeom prst="rect">
            <a:avLst/>
          </a:prstGeom>
        </p:spPr>
      </p:pic>
    </p:spTree>
    <p:extLst>
      <p:ext uri="{BB962C8B-B14F-4D97-AF65-F5344CB8AC3E}">
        <p14:creationId xmlns:p14="http://schemas.microsoft.com/office/powerpoint/2010/main" val="2177361588"/>
      </p:ext>
    </p:extLst>
  </p:cSld>
  <p:clrMap bg1="lt1" tx1="dk1" bg2="lt2" tx2="dk2" accent1="accent1" accent2="accent2" accent3="accent3" accent4="accent4" accent5="accent5" accent6="accent6" hlink="hlink" folHlink="folHlink"/>
  <p:sldLayoutIdLst>
    <p:sldLayoutId id="2147483657" r:id="rId1"/>
    <p:sldLayoutId id="2147483658" r:id="rId2"/>
  </p:sldLayoutIdLst>
  <p:hf sldNum="0" hdr="0" dt="0"/>
  <p:txStyles>
    <p:titleStyle>
      <a:lvl1pPr algn="l" defTabSz="1540052" rtl="0" eaLnBrk="1" latinLnBrk="0" hangingPunct="1">
        <a:lnSpc>
          <a:spcPts val="5120"/>
        </a:lnSpc>
        <a:spcBef>
          <a:spcPct val="0"/>
        </a:spcBef>
        <a:buNone/>
        <a:defRPr sz="6400" b="1" kern="1200">
          <a:solidFill>
            <a:schemeClr val="bg1"/>
          </a:solidFill>
          <a:effectLst/>
          <a:latin typeface="Arial Narrow" panose="020B0606020202030204" pitchFamily="34" charset="0"/>
          <a:ea typeface="+mj-ea"/>
          <a:cs typeface="Arial" panose="020B0604020202020204" pitchFamily="34" charset="0"/>
        </a:defRPr>
      </a:lvl1pPr>
    </p:titleStyle>
    <p:bodyStyle>
      <a:lvl1pPr marL="0" indent="0" algn="l" defTabSz="1540052" rtl="0" eaLnBrk="1" latinLnBrk="0" hangingPunct="1">
        <a:lnSpc>
          <a:spcPct val="100000"/>
        </a:lnSpc>
        <a:spcBef>
          <a:spcPts val="1010"/>
        </a:spcBef>
        <a:buFont typeface="Arial" panose="020B0604020202020204" pitchFamily="34" charset="0"/>
        <a:buNone/>
        <a:defRPr kumimoji="0" lang="en-US" sz="2358" b="1" i="0" u="none" strike="noStrike" kern="1200" cap="none" spc="0" normalizeH="0" baseline="0" dirty="0">
          <a:ln>
            <a:noFill/>
          </a:ln>
          <a:solidFill>
            <a:schemeClr val="tx2"/>
          </a:solidFill>
          <a:effectLst/>
          <a:uLnTx/>
          <a:uFillTx/>
          <a:latin typeface="Arial"/>
          <a:ea typeface="+mn-ea"/>
          <a:cs typeface="Arial" panose="020B0604020202020204" pitchFamily="34" charset="0"/>
        </a:defRPr>
      </a:lvl1pPr>
      <a:lvl2pPr marL="0" indent="0" algn="l" defTabSz="1540052" rtl="0" eaLnBrk="1" latinLnBrk="0" hangingPunct="1">
        <a:lnSpc>
          <a:spcPct val="100000"/>
        </a:lnSpc>
        <a:spcBef>
          <a:spcPts val="504"/>
        </a:spcBef>
        <a:buFont typeface="Arial" panose="020B0604020202020204" pitchFamily="34" charset="0"/>
        <a:buNone/>
        <a:defRPr kumimoji="0" lang="en-US" sz="18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marL="0" indent="0" algn="l" defTabSz="1540052" rtl="0" eaLnBrk="1" latinLnBrk="0" hangingPunct="1">
        <a:lnSpc>
          <a:spcPct val="100000"/>
        </a:lnSpc>
        <a:spcBef>
          <a:spcPts val="1010"/>
        </a:spcBef>
        <a:buClr>
          <a:schemeClr val="accent1"/>
        </a:buClr>
        <a:buSzPct val="120000"/>
        <a:buFont typeface="Arial" panose="020B0604020202020204" pitchFamily="34" charset="0"/>
        <a:buNone/>
        <a:defRPr kumimoji="0" lang="en-US" sz="1800" b="1" i="0" u="none" strike="noStrike" kern="1200" cap="none" spc="0" normalizeH="0" baseline="0" dirty="0">
          <a:ln>
            <a:noFill/>
          </a:ln>
          <a:solidFill>
            <a:schemeClr val="tx2"/>
          </a:solidFill>
          <a:effectLst/>
          <a:uLnTx/>
          <a:uFillTx/>
          <a:latin typeface="Arial"/>
          <a:ea typeface="+mn-ea"/>
          <a:cs typeface="Arial" panose="020B0604020202020204" pitchFamily="34" charset="0"/>
        </a:defRPr>
      </a:lvl3pPr>
      <a:lvl4pPr marL="242528" indent="-242528" algn="l" defTabSz="1540052" rtl="0" eaLnBrk="1" latinLnBrk="0" hangingPunct="1">
        <a:lnSpc>
          <a:spcPct val="100000"/>
        </a:lnSpc>
        <a:spcBef>
          <a:spcPts val="400"/>
        </a:spcBef>
        <a:buClr>
          <a:schemeClr val="tx2"/>
        </a:buClr>
        <a:buSzPct val="120000"/>
        <a:buFont typeface="Arial" panose="020B0604020202020204" pitchFamily="34" charset="0"/>
        <a:buChar char="•"/>
        <a:defRPr kumimoji="0" lang="en-US" sz="18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4pPr>
      <a:lvl5pPr marL="492816" indent="-242528" algn="l" defTabSz="1540052" rtl="0" eaLnBrk="1" latinLnBrk="0" hangingPunct="1">
        <a:lnSpc>
          <a:spcPct val="100000"/>
        </a:lnSpc>
        <a:spcBef>
          <a:spcPts val="400"/>
        </a:spcBef>
        <a:buClr>
          <a:schemeClr val="tx2"/>
        </a:buClr>
        <a:buSzPct val="110000"/>
        <a:buFont typeface="Arial" panose="020B0604020202020204" pitchFamily="34" charset="0"/>
        <a:buChar char="•"/>
        <a:defRPr kumimoji="0" lang="en-US" sz="16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5pPr>
      <a:lvl6pPr marL="739228" indent="-242528" algn="l" defTabSz="1540052" rtl="0" eaLnBrk="1" latinLnBrk="0" hangingPunct="1">
        <a:lnSpc>
          <a:spcPct val="100000"/>
        </a:lnSpc>
        <a:spcBef>
          <a:spcPts val="400"/>
        </a:spcBef>
        <a:buClr>
          <a:schemeClr val="tx2"/>
        </a:buClr>
        <a:buFont typeface="Arial" panose="020B0604020202020204" pitchFamily="34" charset="0"/>
        <a:buChar char="•"/>
        <a:defRPr kumimoji="0" lang="en-US" sz="14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6pPr>
      <a:lvl7pPr marL="581370" indent="-288760" algn="l" defTabSz="1540052" rtl="0" eaLnBrk="1" latinLnBrk="0" hangingPunct="1">
        <a:spcBef>
          <a:spcPts val="1010"/>
        </a:spcBef>
        <a:buClr>
          <a:schemeClr val="accent1"/>
        </a:buClr>
        <a:buFont typeface="Arial" panose="020B0604020202020204" pitchFamily="34" charset="0"/>
        <a:buChar char="•"/>
        <a:defRPr sz="1348" b="0" kern="1200">
          <a:solidFill>
            <a:schemeClr val="accent2"/>
          </a:solidFill>
          <a:latin typeface="Arial" panose="020B0604020202020204" pitchFamily="34" charset="0"/>
          <a:ea typeface="+mn-ea"/>
          <a:cs typeface="Arial" panose="020B0604020202020204" pitchFamily="34" charset="0"/>
        </a:defRPr>
      </a:lvl7pPr>
      <a:lvl8pPr marL="5775194"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8pPr>
      <a:lvl9pPr marL="6545220"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9pPr>
    </p:bodyStyle>
    <p:otherStyle>
      <a:defPPr>
        <a:defRPr lang="en-US"/>
      </a:defPPr>
      <a:lvl1pPr marL="0" algn="l" defTabSz="1540052" rtl="0" eaLnBrk="1" latinLnBrk="0" hangingPunct="1">
        <a:defRPr sz="3032" kern="1200">
          <a:solidFill>
            <a:schemeClr val="tx1"/>
          </a:solidFill>
          <a:latin typeface="+mn-lt"/>
          <a:ea typeface="+mn-ea"/>
          <a:cs typeface="+mn-cs"/>
        </a:defRPr>
      </a:lvl1pPr>
      <a:lvl2pPr marL="770026" algn="l" defTabSz="1540052" rtl="0" eaLnBrk="1" latinLnBrk="0" hangingPunct="1">
        <a:defRPr sz="3032" kern="1200">
          <a:solidFill>
            <a:schemeClr val="tx1"/>
          </a:solidFill>
          <a:latin typeface="+mn-lt"/>
          <a:ea typeface="+mn-ea"/>
          <a:cs typeface="+mn-cs"/>
        </a:defRPr>
      </a:lvl2pPr>
      <a:lvl3pPr marL="1540052" algn="l" defTabSz="1540052" rtl="0" eaLnBrk="1" latinLnBrk="0" hangingPunct="1">
        <a:defRPr sz="3032" kern="1200">
          <a:solidFill>
            <a:schemeClr val="tx1"/>
          </a:solidFill>
          <a:latin typeface="+mn-lt"/>
          <a:ea typeface="+mn-ea"/>
          <a:cs typeface="+mn-cs"/>
        </a:defRPr>
      </a:lvl3pPr>
      <a:lvl4pPr marL="2310076" algn="l" defTabSz="1540052" rtl="0" eaLnBrk="1" latinLnBrk="0" hangingPunct="1">
        <a:defRPr sz="3032" kern="1200">
          <a:solidFill>
            <a:schemeClr val="tx1"/>
          </a:solidFill>
          <a:latin typeface="+mn-lt"/>
          <a:ea typeface="+mn-ea"/>
          <a:cs typeface="+mn-cs"/>
        </a:defRPr>
      </a:lvl4pPr>
      <a:lvl5pPr marL="3080102" algn="l" defTabSz="1540052" rtl="0" eaLnBrk="1" latinLnBrk="0" hangingPunct="1">
        <a:defRPr sz="3032" kern="1200">
          <a:solidFill>
            <a:schemeClr val="tx1"/>
          </a:solidFill>
          <a:latin typeface="+mn-lt"/>
          <a:ea typeface="+mn-ea"/>
          <a:cs typeface="+mn-cs"/>
        </a:defRPr>
      </a:lvl5pPr>
      <a:lvl6pPr marL="3850132" algn="l" defTabSz="1540052" rtl="0" eaLnBrk="1" latinLnBrk="0" hangingPunct="1">
        <a:defRPr sz="3032" kern="1200">
          <a:solidFill>
            <a:schemeClr val="tx1"/>
          </a:solidFill>
          <a:latin typeface="+mn-lt"/>
          <a:ea typeface="+mn-ea"/>
          <a:cs typeface="+mn-cs"/>
        </a:defRPr>
      </a:lvl6pPr>
      <a:lvl7pPr marL="4620158" algn="l" defTabSz="1540052" rtl="0" eaLnBrk="1" latinLnBrk="0" hangingPunct="1">
        <a:defRPr sz="3032" kern="1200">
          <a:solidFill>
            <a:schemeClr val="tx1"/>
          </a:solidFill>
          <a:latin typeface="+mn-lt"/>
          <a:ea typeface="+mn-ea"/>
          <a:cs typeface="+mn-cs"/>
        </a:defRPr>
      </a:lvl7pPr>
      <a:lvl8pPr marL="5390182" algn="l" defTabSz="1540052" rtl="0" eaLnBrk="1" latinLnBrk="0" hangingPunct="1">
        <a:defRPr sz="3032" kern="1200">
          <a:solidFill>
            <a:schemeClr val="tx1"/>
          </a:solidFill>
          <a:latin typeface="+mn-lt"/>
          <a:ea typeface="+mn-ea"/>
          <a:cs typeface="+mn-cs"/>
        </a:defRPr>
      </a:lvl8pPr>
      <a:lvl9pPr marL="6160208" algn="l" defTabSz="1540052" rtl="0" eaLnBrk="1" latinLnBrk="0" hangingPunct="1">
        <a:defRPr sz="3032"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912" userDrawn="1">
          <p15:clr>
            <a:srgbClr val="F26B43"/>
          </p15:clr>
        </p15:guide>
        <p15:guide id="2" pos="5976" userDrawn="1">
          <p15:clr>
            <a:srgbClr val="F26B43"/>
          </p15:clr>
        </p15:guide>
        <p15:guide id="3" pos="432" userDrawn="1">
          <p15:clr>
            <a:srgbClr val="F26B43"/>
          </p15:clr>
        </p15:guide>
        <p15:guide id="5" orient="horz" pos="208" userDrawn="1">
          <p15:clr>
            <a:srgbClr val="F26B43"/>
          </p15:clr>
        </p15:guide>
        <p15:guide id="6" orient="horz" pos="13517" userDrawn="1">
          <p15:clr>
            <a:srgbClr val="F26B43"/>
          </p15:clr>
        </p15:guide>
        <p15:guide id="7" pos="3392" userDrawn="1">
          <p15:clr>
            <a:srgbClr val="F26B43"/>
          </p15:clr>
        </p15:guide>
        <p15:guide id="8" pos="12456" userDrawn="1">
          <p15:clr>
            <a:srgbClr val="F26B43"/>
          </p15:clr>
        </p15:guide>
        <p15:guide id="9" pos="15082" userDrawn="1">
          <p15:clr>
            <a:srgbClr val="F26B43"/>
          </p15:clr>
        </p15:guide>
        <p15:guide id="10" pos="9248" userDrawn="1">
          <p15:clr>
            <a:srgbClr val="F26B43"/>
          </p15:clr>
        </p15:guide>
        <p15:guide id="11" pos="18000" userDrawn="1">
          <p15:clr>
            <a:srgbClr val="F26B43"/>
          </p15:clr>
        </p15:guide>
        <p15:guide id="13" pos="12000" userDrawn="1">
          <p15:clr>
            <a:srgbClr val="F26B43"/>
          </p15:clr>
        </p15:guide>
        <p15:guide id="14" pos="643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6" name="Text Placeholder 2095"/>
          <p:cNvSpPr>
            <a:spLocks noGrp="1"/>
          </p:cNvSpPr>
          <p:nvPr>
            <p:ph type="body" sz="quarter" idx="20"/>
          </p:nvPr>
        </p:nvSpPr>
        <p:spPr>
          <a:xfrm>
            <a:off x="19791462" y="18568413"/>
            <a:ext cx="8723752" cy="738664"/>
          </a:xfrm>
        </p:spPr>
        <p:txBody>
          <a:bodyPr/>
          <a:lstStyle/>
          <a:p>
            <a:pPr lvl="1"/>
            <a:r>
              <a:rPr lang="en-US" sz="1200" b="1" dirty="0">
                <a:solidFill>
                  <a:srgbClr val="071D49"/>
                </a:solidFill>
              </a:rPr>
              <a:t>Acknowledgments: </a:t>
            </a:r>
            <a:r>
              <a:rPr lang="en-US" sz="1200" dirty="0">
                <a:solidFill>
                  <a:srgbClr val="071D49"/>
                </a:solidFill>
              </a:rPr>
              <a:t>This study was funded by ViiV Healthcare. Analytical and editorial assistance was provided by Lee Evitt (ViiV Healthcare, UK, Mohit Joshi, Rahul Kumar, and Rahul Kamath (GSK Knowledge Centre, Gurgaon). Graphic design support for this poster was provided by GSK Knowledge Centre, Gurgaon, and MedThink SciCom under the direction of the authors and funded by ViiV Healthcare.</a:t>
            </a:r>
            <a:endParaRPr lang="en-GB" sz="1200" dirty="0">
              <a:solidFill>
                <a:srgbClr val="071D49"/>
              </a:solidFill>
            </a:endParaRPr>
          </a:p>
        </p:txBody>
      </p:sp>
      <p:sp>
        <p:nvSpPr>
          <p:cNvPr id="2097" name="Text Placeholder 2096"/>
          <p:cNvSpPr>
            <a:spLocks noGrp="1"/>
          </p:cNvSpPr>
          <p:nvPr>
            <p:ph type="body" sz="quarter" idx="21"/>
          </p:nvPr>
        </p:nvSpPr>
        <p:spPr>
          <a:xfrm>
            <a:off x="19779962" y="19465161"/>
            <a:ext cx="8810621" cy="1107996"/>
          </a:xfrm>
        </p:spPr>
        <p:txBody>
          <a:bodyPr/>
          <a:lstStyle/>
          <a:p>
            <a:pPr lvl="1"/>
            <a:r>
              <a:rPr lang="en-GB" sz="1200" b="1" dirty="0">
                <a:solidFill>
                  <a:srgbClr val="071D49"/>
                </a:solidFill>
              </a:rPr>
              <a:t>References: 1. </a:t>
            </a:r>
            <a:r>
              <a:rPr lang="en-GB" sz="1200" dirty="0">
                <a:solidFill>
                  <a:srgbClr val="071D49"/>
                </a:solidFill>
              </a:rPr>
              <a:t>Baldin et al. </a:t>
            </a:r>
            <a:r>
              <a:rPr lang="en-GB" sz="1200" i="1" dirty="0">
                <a:solidFill>
                  <a:srgbClr val="071D49"/>
                </a:solidFill>
              </a:rPr>
              <a:t>Int J Antimicrob Agents. </a:t>
            </a:r>
            <a:r>
              <a:rPr lang="en-GB" sz="1200" dirty="0">
                <a:solidFill>
                  <a:srgbClr val="071D49"/>
                </a:solidFill>
              </a:rPr>
              <a:t>2019;54:728-734. </a:t>
            </a:r>
            <a:r>
              <a:rPr lang="en-GB" sz="1200" b="1" dirty="0">
                <a:solidFill>
                  <a:srgbClr val="071D49"/>
                </a:solidFill>
              </a:rPr>
              <a:t>2. </a:t>
            </a:r>
            <a:r>
              <a:rPr lang="en-GB" sz="1200" dirty="0">
                <a:solidFill>
                  <a:srgbClr val="071D49"/>
                </a:solidFill>
              </a:rPr>
              <a:t>Borghetti  et al. </a:t>
            </a:r>
            <a:r>
              <a:rPr lang="en-GB" sz="1200" i="1" dirty="0">
                <a:solidFill>
                  <a:srgbClr val="071D49"/>
                </a:solidFill>
              </a:rPr>
              <a:t>HIV Med. </a:t>
            </a:r>
            <a:r>
              <a:rPr lang="en-GB" sz="1200" dirty="0">
                <a:solidFill>
                  <a:srgbClr val="071D49"/>
                </a:solidFill>
              </a:rPr>
              <a:t>2018. </a:t>
            </a:r>
            <a:r>
              <a:rPr lang="en-GB" sz="1200" b="1" dirty="0">
                <a:solidFill>
                  <a:srgbClr val="071D49"/>
                </a:solidFill>
              </a:rPr>
              <a:t>3. </a:t>
            </a:r>
            <a:r>
              <a:rPr lang="en-GB" sz="1200" dirty="0">
                <a:solidFill>
                  <a:srgbClr val="071D49"/>
                </a:solidFill>
              </a:rPr>
              <a:t>Borghetti et al. </a:t>
            </a:r>
            <a:r>
              <a:rPr lang="en-GB" sz="1200" i="1" dirty="0">
                <a:solidFill>
                  <a:srgbClr val="071D49"/>
                </a:solidFill>
              </a:rPr>
              <a:t>BMC Infect Dis. </a:t>
            </a:r>
            <a:r>
              <a:rPr lang="en-GB" sz="1200" dirty="0">
                <a:solidFill>
                  <a:srgbClr val="071D49"/>
                </a:solidFill>
              </a:rPr>
              <a:t>2019;19:59 </a:t>
            </a:r>
            <a:r>
              <a:rPr lang="en-GB" sz="1200" b="1" dirty="0">
                <a:solidFill>
                  <a:srgbClr val="071D49"/>
                </a:solidFill>
              </a:rPr>
              <a:t>4. </a:t>
            </a:r>
            <a:r>
              <a:rPr lang="en-GB" sz="1200" dirty="0">
                <a:solidFill>
                  <a:srgbClr val="071D49"/>
                </a:solidFill>
              </a:rPr>
              <a:t>Cicullo et al. </a:t>
            </a:r>
            <a:r>
              <a:rPr lang="en-GB" sz="1200" i="1" dirty="0">
                <a:solidFill>
                  <a:srgbClr val="071D49"/>
                </a:solidFill>
              </a:rPr>
              <a:t>Antivir Ther. </a:t>
            </a:r>
            <a:r>
              <a:rPr lang="en-GB" sz="1200" dirty="0">
                <a:solidFill>
                  <a:srgbClr val="071D49"/>
                </a:solidFill>
              </a:rPr>
              <a:t>2019;24:63-67. </a:t>
            </a:r>
            <a:r>
              <a:rPr lang="en-GB" sz="1200" b="1" dirty="0">
                <a:solidFill>
                  <a:srgbClr val="071D49"/>
                </a:solidFill>
              </a:rPr>
              <a:t>5. </a:t>
            </a:r>
            <a:r>
              <a:rPr lang="en-GB" sz="1200" dirty="0">
                <a:solidFill>
                  <a:srgbClr val="071D49"/>
                </a:solidFill>
              </a:rPr>
              <a:t>Gagliardini et al. CROI 2020; Boston, MA. </a:t>
            </a:r>
            <a:r>
              <a:rPr lang="en-GB" sz="1200" b="1" dirty="0">
                <a:solidFill>
                  <a:srgbClr val="071D49"/>
                </a:solidFill>
              </a:rPr>
              <a:t>6. </a:t>
            </a:r>
            <a:r>
              <a:rPr lang="en-GB" sz="1200" dirty="0">
                <a:solidFill>
                  <a:srgbClr val="071D49"/>
                </a:solidFill>
              </a:rPr>
              <a:t>Galizzi et al. </a:t>
            </a:r>
            <a:r>
              <a:rPr lang="en-GB" sz="1200" i="1" dirty="0">
                <a:solidFill>
                  <a:srgbClr val="071D49"/>
                </a:solidFill>
              </a:rPr>
              <a:t>Int J Antimicrob Agents. </a:t>
            </a:r>
            <a:r>
              <a:rPr lang="en-GB" sz="1200" dirty="0">
                <a:solidFill>
                  <a:srgbClr val="071D49"/>
                </a:solidFill>
              </a:rPr>
              <a:t>2020;55:105893. </a:t>
            </a:r>
            <a:r>
              <a:rPr lang="en-GB" sz="1200" b="1" dirty="0">
                <a:solidFill>
                  <a:srgbClr val="071D49"/>
                </a:solidFill>
              </a:rPr>
              <a:t>7. </a:t>
            </a:r>
            <a:r>
              <a:rPr lang="en-GB" sz="1200" dirty="0">
                <a:solidFill>
                  <a:srgbClr val="071D49"/>
                </a:solidFill>
              </a:rPr>
              <a:t>Hidalgo et al. </a:t>
            </a:r>
            <a:r>
              <a:rPr lang="en-GB" sz="1200" i="1" dirty="0">
                <a:solidFill>
                  <a:srgbClr val="071D49"/>
                </a:solidFill>
              </a:rPr>
              <a:t>Medicine (Baltimore)</a:t>
            </a:r>
            <a:r>
              <a:rPr lang="en-GB" sz="1200" dirty="0">
                <a:solidFill>
                  <a:srgbClr val="071D49"/>
                </a:solidFill>
              </a:rPr>
              <a:t>. 2019;98:e16813. </a:t>
            </a:r>
            <a:r>
              <a:rPr lang="en-GB" sz="1200" b="1" dirty="0">
                <a:solidFill>
                  <a:srgbClr val="071D49"/>
                </a:solidFill>
              </a:rPr>
              <a:t>8. </a:t>
            </a:r>
            <a:r>
              <a:rPr lang="en-GB" sz="1200" dirty="0">
                <a:solidFill>
                  <a:srgbClr val="071D49"/>
                </a:solidFill>
              </a:rPr>
              <a:t>Lombardi et al. </a:t>
            </a:r>
            <a:r>
              <a:rPr lang="en-GB" sz="1200" i="1" dirty="0">
                <a:solidFill>
                  <a:srgbClr val="071D49"/>
                </a:solidFill>
              </a:rPr>
              <a:t>HIV Res Clin Pract. </a:t>
            </a:r>
            <a:r>
              <a:rPr lang="en-GB" sz="1200" dirty="0">
                <a:solidFill>
                  <a:srgbClr val="071D49"/>
                </a:solidFill>
              </a:rPr>
              <a:t>2019;1‐7. </a:t>
            </a:r>
            <a:r>
              <a:rPr lang="en-GB" sz="1200" b="1" dirty="0">
                <a:solidFill>
                  <a:srgbClr val="071D49"/>
                </a:solidFill>
              </a:rPr>
              <a:t>9. </a:t>
            </a:r>
            <a:r>
              <a:rPr lang="en-GB" sz="1200" dirty="0">
                <a:solidFill>
                  <a:srgbClr val="071D49"/>
                </a:solidFill>
              </a:rPr>
              <a:t>Maggiolo et al. HIV Glasgow 2018.</a:t>
            </a:r>
            <a:r>
              <a:rPr lang="en-US" sz="1200" dirty="0">
                <a:solidFill>
                  <a:srgbClr val="071D49"/>
                </a:solidFill>
              </a:rPr>
              <a:t> </a:t>
            </a:r>
            <a:r>
              <a:rPr lang="en-US" sz="1200" b="1" dirty="0">
                <a:solidFill>
                  <a:srgbClr val="071D49"/>
                </a:solidFill>
              </a:rPr>
              <a:t>10. </a:t>
            </a:r>
            <a:r>
              <a:rPr lang="en-US" sz="1200" dirty="0">
                <a:solidFill>
                  <a:srgbClr val="071D49"/>
                </a:solidFill>
              </a:rPr>
              <a:t>Punekar et al. </a:t>
            </a:r>
            <a:r>
              <a:rPr lang="en-US" sz="1200" i="1" dirty="0">
                <a:solidFill>
                  <a:srgbClr val="071D49"/>
                </a:solidFill>
              </a:rPr>
              <a:t>10th IAS Conference on HIV Science</a:t>
            </a:r>
            <a:r>
              <a:rPr lang="en-US" sz="1200" dirty="0">
                <a:solidFill>
                  <a:srgbClr val="071D49"/>
                </a:solidFill>
              </a:rPr>
              <a:t> July 21-24, 2019; Mexico City, Mexico.</a:t>
            </a:r>
            <a:r>
              <a:rPr lang="en-GB" sz="1200" dirty="0">
                <a:solidFill>
                  <a:srgbClr val="071D49"/>
                </a:solidFill>
              </a:rPr>
              <a:t> </a:t>
            </a:r>
            <a:r>
              <a:rPr lang="en-GB" sz="1200" b="1" dirty="0">
                <a:solidFill>
                  <a:srgbClr val="071D49"/>
                </a:solidFill>
              </a:rPr>
              <a:t>11. </a:t>
            </a:r>
            <a:r>
              <a:rPr lang="en-GB" sz="1200" dirty="0">
                <a:solidFill>
                  <a:srgbClr val="071D49"/>
                </a:solidFill>
              </a:rPr>
              <a:t>Restelli et al. </a:t>
            </a:r>
            <a:r>
              <a:rPr lang="en-GB" sz="1200" i="1" dirty="0">
                <a:solidFill>
                  <a:srgbClr val="071D49"/>
                </a:solidFill>
              </a:rPr>
              <a:t>HIV Glasgow 2018. </a:t>
            </a:r>
            <a:r>
              <a:rPr lang="en-GB" sz="1200" b="1" dirty="0">
                <a:solidFill>
                  <a:srgbClr val="071D49"/>
                </a:solidFill>
              </a:rPr>
              <a:t>12. </a:t>
            </a:r>
            <a:r>
              <a:rPr lang="en-GB" sz="1200" dirty="0">
                <a:solidFill>
                  <a:srgbClr val="071D49"/>
                </a:solidFill>
              </a:rPr>
              <a:t>Reynes et al. </a:t>
            </a:r>
            <a:r>
              <a:rPr lang="en-GB" sz="1200" i="1" dirty="0">
                <a:solidFill>
                  <a:srgbClr val="071D49"/>
                </a:solidFill>
              </a:rPr>
              <a:t>J Int AIDS Soc. </a:t>
            </a:r>
            <a:r>
              <a:rPr lang="en-GB" sz="1200" dirty="0">
                <a:solidFill>
                  <a:srgbClr val="071D49"/>
                </a:solidFill>
              </a:rPr>
              <a:t>2016;19(suppl 7):68-69. </a:t>
            </a:r>
            <a:r>
              <a:rPr lang="en-GB" sz="1200" b="1" dirty="0">
                <a:solidFill>
                  <a:srgbClr val="071D49"/>
                </a:solidFill>
              </a:rPr>
              <a:t>13</a:t>
            </a:r>
            <a:r>
              <a:rPr lang="en-GB" sz="1200" b="1" dirty="0">
                <a:solidFill>
                  <a:srgbClr val="FF0000"/>
                </a:solidFill>
              </a:rPr>
              <a:t>.</a:t>
            </a:r>
            <a:r>
              <a:rPr lang="en-GB" sz="1200" dirty="0">
                <a:solidFill>
                  <a:srgbClr val="FF0000"/>
                </a:solidFill>
              </a:rPr>
              <a:t> </a:t>
            </a:r>
            <a:r>
              <a:rPr lang="en-GB" sz="1200" dirty="0">
                <a:solidFill>
                  <a:srgbClr val="071D49"/>
                </a:solidFill>
              </a:rPr>
              <a:t>Tan et al. </a:t>
            </a:r>
            <a:r>
              <a:rPr lang="en-GB" sz="1200" i="1" dirty="0">
                <a:solidFill>
                  <a:srgbClr val="071D49"/>
                </a:solidFill>
              </a:rPr>
              <a:t>HIV Med. </a:t>
            </a:r>
            <a:r>
              <a:rPr lang="en-GB" sz="1200" dirty="0">
                <a:solidFill>
                  <a:srgbClr val="071D49"/>
                </a:solidFill>
              </a:rPr>
              <a:t>2019;20:634-637. </a:t>
            </a:r>
          </a:p>
        </p:txBody>
      </p:sp>
      <p:sp>
        <p:nvSpPr>
          <p:cNvPr id="2059" name="Text Placeholder 2058"/>
          <p:cNvSpPr>
            <a:spLocks noGrp="1"/>
          </p:cNvSpPr>
          <p:nvPr>
            <p:ph type="body" sz="quarter" idx="25"/>
          </p:nvPr>
        </p:nvSpPr>
        <p:spPr/>
        <p:txBody>
          <a:bodyPr/>
          <a:lstStyle/>
          <a:p>
            <a:r>
              <a:rPr lang="en-GB" dirty="0"/>
              <a:t>Introduction</a:t>
            </a:r>
          </a:p>
          <a:p>
            <a:pPr lvl="3"/>
            <a:r>
              <a:rPr lang="en-US" dirty="0"/>
              <a:t>Evidence from randomized clinical trials has shown that dolutegravir+lamivudine (DTG+3TC) is an efficacious and durable regimen with an acceptable safety profile for treatment-naive and treatment-experienced people living with HIV (PLHIV) </a:t>
            </a:r>
          </a:p>
          <a:p>
            <a:pPr lvl="3"/>
            <a:r>
              <a:rPr lang="en-US" dirty="0"/>
              <a:t>DTG+3TC is also recommended in treatment guidelines as first line treatment for naïve patients</a:t>
            </a:r>
          </a:p>
          <a:p>
            <a:pPr lvl="3"/>
            <a:r>
              <a:rPr lang="en-US" dirty="0"/>
              <a:t>With its potential benefits as a simplified regimen with high barrier to resistance and favourable drug-drug interaction profile, DTG+3TC is a treatment alternative to established 3-drug regimens</a:t>
            </a:r>
          </a:p>
          <a:p>
            <a:pPr lvl="3"/>
            <a:r>
              <a:rPr lang="en-US" dirty="0"/>
              <a:t>The aim of the current study was to extend the findings from a previously conducted meta-analysis, which had demonstrated the effectiveness and durability of DTG+3TC in a real-world population (Punekar 2019)</a:t>
            </a:r>
          </a:p>
          <a:p>
            <a:pPr lvl="5"/>
            <a:endParaRPr lang="en-GB" dirty="0"/>
          </a:p>
        </p:txBody>
      </p:sp>
      <p:sp>
        <p:nvSpPr>
          <p:cNvPr id="2099" name="Text Placeholder 2098"/>
          <p:cNvSpPr>
            <a:spLocks noGrp="1"/>
          </p:cNvSpPr>
          <p:nvPr>
            <p:ph type="body" sz="quarter" idx="32"/>
          </p:nvPr>
        </p:nvSpPr>
        <p:spPr>
          <a:xfrm>
            <a:off x="19785774" y="14846261"/>
            <a:ext cx="8785257" cy="3140890"/>
          </a:xfrm>
        </p:spPr>
        <p:txBody>
          <a:bodyPr/>
          <a:lstStyle/>
          <a:p>
            <a:r>
              <a:rPr lang="en-GB" dirty="0"/>
              <a:t>Conclusions</a:t>
            </a:r>
          </a:p>
          <a:p>
            <a:pPr lvl="3">
              <a:spcBef>
                <a:spcPts val="800"/>
              </a:spcBef>
            </a:pPr>
            <a:r>
              <a:rPr lang="en-US" sz="2000" dirty="0"/>
              <a:t>DTG+3TC is an effective and durable antiretroviral regimen with low rates of discontinuation in virologically suppressed treatment experienced PLHIV in clinical practice</a:t>
            </a:r>
          </a:p>
          <a:p>
            <a:pPr lvl="3">
              <a:spcBef>
                <a:spcPts val="800"/>
              </a:spcBef>
            </a:pPr>
            <a:r>
              <a:rPr lang="en-US" sz="2000" dirty="0"/>
              <a:t>Present results support findings from previous RWE meta-analysis and phase 3 clinical trials</a:t>
            </a:r>
          </a:p>
          <a:p>
            <a:pPr lvl="3">
              <a:spcBef>
                <a:spcPts val="800"/>
              </a:spcBef>
            </a:pPr>
            <a:r>
              <a:rPr lang="en-US" sz="2000" dirty="0"/>
              <a:t>Further data are required to assess the translation of clinical trial results to clinical practice in treatment-naive PLHIV</a:t>
            </a:r>
          </a:p>
        </p:txBody>
      </p:sp>
      <p:sp>
        <p:nvSpPr>
          <p:cNvPr id="2061" name="Text Placeholder 2060"/>
          <p:cNvSpPr>
            <a:spLocks noGrp="1"/>
          </p:cNvSpPr>
          <p:nvPr>
            <p:ph type="body" sz="quarter" idx="33"/>
          </p:nvPr>
        </p:nvSpPr>
        <p:spPr>
          <a:xfrm>
            <a:off x="696884" y="8954865"/>
            <a:ext cx="8839200" cy="2448021"/>
          </a:xfrm>
        </p:spPr>
        <p:txBody>
          <a:bodyPr/>
          <a:lstStyle/>
          <a:p>
            <a:r>
              <a:rPr lang="en-GB" dirty="0"/>
              <a:t>Methods</a:t>
            </a:r>
          </a:p>
          <a:p>
            <a:pPr lvl="3">
              <a:spcBef>
                <a:spcPts val="200"/>
              </a:spcBef>
            </a:pPr>
            <a:r>
              <a:rPr lang="en-US" dirty="0"/>
              <a:t>A systematic literature review of PubMed and Embase along with 20 regional and international conferences between January 2013 and April 2020 was conducted to identify RWE studies of DTG+3TC in PLHIV</a:t>
            </a:r>
          </a:p>
          <a:p>
            <a:pPr lvl="3"/>
            <a:r>
              <a:rPr lang="en-US" dirty="0"/>
              <a:t>Eligible published articles presenting outcomes of interest were identified and </a:t>
            </a:r>
            <a:br>
              <a:rPr lang="en-US" dirty="0"/>
            </a:br>
            <a:r>
              <a:rPr lang="en-US" dirty="0"/>
              <a:t>data extracted</a:t>
            </a:r>
          </a:p>
          <a:p>
            <a:pPr lvl="3"/>
            <a:r>
              <a:rPr lang="en-US" dirty="0"/>
              <a:t>Primary outcome: Proportion of patients with virological suppression (&lt;50 copies/mL) at Week 48 (W48) and Week 96 (W96)</a:t>
            </a:r>
          </a:p>
          <a:p>
            <a:pPr lvl="3"/>
            <a:r>
              <a:rPr lang="en-US" dirty="0"/>
              <a:t>Secondary outcomes: Viral failure and discontinuations at W48 and W96</a:t>
            </a:r>
          </a:p>
          <a:p>
            <a:pPr lvl="3"/>
            <a:r>
              <a:rPr lang="en-US" dirty="0"/>
              <a:t>One-arm meta-analysis was used to estimate effect sizes for (a) virological suppression as per snapshot (ITT-E population – viral failure – discontinuations) and on-treatment type analysis, (b) viral failure, and (c) discontinuations from DTG+3TC</a:t>
            </a:r>
          </a:p>
          <a:p>
            <a:pPr lvl="3"/>
            <a:r>
              <a:rPr lang="en-US" dirty="0"/>
              <a:t>Based on the information available in the publications, studies including duplicate patient populations were removed </a:t>
            </a:r>
          </a:p>
          <a:p>
            <a:pPr lvl="3"/>
            <a:r>
              <a:rPr lang="en-US" dirty="0"/>
              <a:t>Based on the availability of published data, different sets of studies were included for different endpoints and time points</a:t>
            </a:r>
          </a:p>
          <a:p>
            <a:pPr lvl="3"/>
            <a:r>
              <a:rPr lang="en-US" dirty="0"/>
              <a:t>The endpoint estimates were calculated using fixed effects and random effects models. The studies were weighted according to the inverse of variance estimates, which included inter- and intra-study variance</a:t>
            </a:r>
          </a:p>
          <a:p>
            <a:pPr lvl="3"/>
            <a:r>
              <a:rPr lang="en-US" dirty="0"/>
              <a:t>Forest plots were constructed to report the effect size and 95% confidence intervals (CIs) for each study, as well as overall estimated summary effect size and 95% CI for each outcome variable</a:t>
            </a:r>
          </a:p>
          <a:p>
            <a:pPr lvl="3"/>
            <a:r>
              <a:rPr lang="en-US" dirty="0"/>
              <a:t>The heterogeneity among the studies was assessed using the I</a:t>
            </a:r>
            <a:r>
              <a:rPr lang="en-US" baseline="30000" dirty="0"/>
              <a:t>2</a:t>
            </a:r>
            <a:r>
              <a:rPr lang="en-US" dirty="0"/>
              <a:t> (inconsistency) statistic. An I</a:t>
            </a:r>
            <a:r>
              <a:rPr lang="en-US" baseline="30000" dirty="0"/>
              <a:t>2</a:t>
            </a:r>
            <a:r>
              <a:rPr lang="en-US" dirty="0"/>
              <a:t> value of &gt;50% or a low </a:t>
            </a:r>
            <a:r>
              <a:rPr lang="en-US" i="1" dirty="0"/>
              <a:t>p</a:t>
            </a:r>
            <a:r>
              <a:rPr lang="en-US" dirty="0"/>
              <a:t> value (&lt;0.05) indicated heterogeneity among studies</a:t>
            </a:r>
            <a:r>
              <a:rPr lang="en-GB" dirty="0"/>
              <a:t> wherein a random effects model is preferred</a:t>
            </a:r>
            <a:endParaRPr lang="en-US" dirty="0"/>
          </a:p>
          <a:p>
            <a:pPr lvl="5"/>
            <a:endParaRPr lang="en-GB" dirty="0"/>
          </a:p>
        </p:txBody>
      </p:sp>
      <p:sp>
        <p:nvSpPr>
          <p:cNvPr id="2062" name="Text Placeholder 2061"/>
          <p:cNvSpPr>
            <a:spLocks noGrp="1"/>
          </p:cNvSpPr>
          <p:nvPr>
            <p:ph type="body" sz="quarter" idx="35"/>
          </p:nvPr>
        </p:nvSpPr>
        <p:spPr>
          <a:xfrm>
            <a:off x="693698" y="16553206"/>
            <a:ext cx="8759952" cy="2448021"/>
          </a:xfrm>
        </p:spPr>
        <p:txBody>
          <a:bodyPr/>
          <a:lstStyle/>
          <a:p>
            <a:r>
              <a:rPr lang="en-GB" dirty="0"/>
              <a:t>Results</a:t>
            </a:r>
          </a:p>
          <a:p>
            <a:pPr lvl="3"/>
            <a:r>
              <a:rPr lang="en-US" dirty="0"/>
              <a:t>A total of 12 DTG+3TC studies (n=3039) reporting data on virologically suppressed PLHIV on outcomes of interest at different time points were identified</a:t>
            </a:r>
          </a:p>
          <a:p>
            <a:pPr lvl="3"/>
            <a:r>
              <a:rPr lang="en-US" dirty="0"/>
              <a:t>Studies of DTG+3TC in treatment-experienced PLHIV were used in meta-analysis. Only one study was identified in treatment-naive PLHIV; therefore, no analysis was conducted in this population</a:t>
            </a:r>
          </a:p>
          <a:p>
            <a:pPr lvl="3"/>
            <a:r>
              <a:rPr lang="en-US" dirty="0"/>
              <a:t>Since the I</a:t>
            </a:r>
            <a:r>
              <a:rPr lang="en-US" baseline="30000" dirty="0"/>
              <a:t>2</a:t>
            </a:r>
            <a:r>
              <a:rPr lang="en-US" dirty="0"/>
              <a:t> value of &gt;50% and </a:t>
            </a:r>
            <a:r>
              <a:rPr lang="en-US" i="1" dirty="0"/>
              <a:t>p</a:t>
            </a:r>
            <a:r>
              <a:rPr lang="en-US" dirty="0"/>
              <a:t> value of &lt;0.05 were observed in all the analysis, random effect was considered as the representative model. However, results of fixed effect model were also presented in the respective forest plots</a:t>
            </a:r>
          </a:p>
          <a:p>
            <a:pPr lvl="2"/>
            <a:r>
              <a:rPr lang="en-US" dirty="0"/>
              <a:t>Snapshot Analysis of Viral Suppression</a:t>
            </a:r>
          </a:p>
          <a:p>
            <a:pPr lvl="3"/>
            <a:r>
              <a:rPr lang="en-US" dirty="0"/>
              <a:t>In the snapshot analysis, random effects viral suppression rate for DTG+3TC at W48 was 87.8% (95% CI: 83.1, 91.8) and, at W96, was 85.5% (95% CI: 79.4%, 90.7; Figure 1)</a:t>
            </a:r>
          </a:p>
          <a:p>
            <a:pPr lvl="3"/>
            <a:r>
              <a:rPr lang="en-US" dirty="0"/>
              <a:t>Results from fixed-effect model are presented in Table 1</a:t>
            </a:r>
          </a:p>
          <a:p>
            <a:pPr lvl="5"/>
            <a:endParaRPr lang="en-GB" dirty="0"/>
          </a:p>
        </p:txBody>
      </p:sp>
      <p:sp>
        <p:nvSpPr>
          <p:cNvPr id="2064" name="Text Placeholder 2063"/>
          <p:cNvSpPr>
            <a:spLocks noGrp="1"/>
          </p:cNvSpPr>
          <p:nvPr>
            <p:ph type="body" sz="quarter" idx="37"/>
          </p:nvPr>
        </p:nvSpPr>
        <p:spPr>
          <a:xfrm>
            <a:off x="19797326" y="3789974"/>
            <a:ext cx="8759952" cy="361958"/>
          </a:xfrm>
        </p:spPr>
        <p:txBody>
          <a:bodyPr/>
          <a:lstStyle/>
          <a:p>
            <a:pPr lvl="2"/>
            <a:r>
              <a:rPr lang="en-US" dirty="0"/>
              <a:t>Rate of Discontinuations</a:t>
            </a:r>
          </a:p>
          <a:p>
            <a:pPr lvl="3"/>
            <a:r>
              <a:rPr lang="en-US" dirty="0"/>
              <a:t>Random effects model estimated the rate of discontinuations for DTG+3TC regimen at W48 and W96 as 10.4% (95% CI: 6.9, 14.4) and 11.8% (95% CI: 0.7.3, 17.2), respectively (Figure 4) </a:t>
            </a:r>
          </a:p>
          <a:p>
            <a:pPr lvl="3"/>
            <a:r>
              <a:rPr lang="en-US" dirty="0"/>
              <a:t>Results from fixed effects model are presented in Table 1</a:t>
            </a:r>
          </a:p>
          <a:p>
            <a:pPr lvl="3"/>
            <a:endParaRPr lang="en-US" dirty="0"/>
          </a:p>
        </p:txBody>
      </p:sp>
      <p:sp>
        <p:nvSpPr>
          <p:cNvPr id="2094" name="Text Placeholder 2093"/>
          <p:cNvSpPr>
            <a:spLocks noGrp="1"/>
          </p:cNvSpPr>
          <p:nvPr>
            <p:ph type="body" sz="quarter" idx="18"/>
          </p:nvPr>
        </p:nvSpPr>
        <p:spPr/>
        <p:txBody>
          <a:bodyPr/>
          <a:lstStyle/>
          <a:p>
            <a:r>
              <a:rPr lang="en-GB" dirty="0"/>
              <a:t>PDB0103</a:t>
            </a:r>
          </a:p>
        </p:txBody>
      </p:sp>
      <p:sp>
        <p:nvSpPr>
          <p:cNvPr id="2095" name="Text Placeholder 2094"/>
          <p:cNvSpPr>
            <a:spLocks noGrp="1"/>
          </p:cNvSpPr>
          <p:nvPr>
            <p:ph type="body" sz="quarter" idx="19"/>
          </p:nvPr>
        </p:nvSpPr>
        <p:spPr/>
        <p:txBody>
          <a:bodyPr/>
          <a:lstStyle/>
          <a:p>
            <a:r>
              <a:rPr lang="nl-NL" u="sng" dirty="0"/>
              <a:t>Yogesh Punekar</a:t>
            </a:r>
            <a:r>
              <a:rPr lang="nl-NL" dirty="0"/>
              <a:t>,</a:t>
            </a:r>
            <a:r>
              <a:rPr lang="nl-NL" baseline="30000" dirty="0"/>
              <a:t>1</a:t>
            </a:r>
            <a:r>
              <a:rPr lang="nl-NL" dirty="0"/>
              <a:t> Daniel Parks,</a:t>
            </a:r>
            <a:r>
              <a:rPr lang="nl-NL" baseline="30000" dirty="0"/>
              <a:t>2</a:t>
            </a:r>
            <a:r>
              <a:rPr lang="nl-NL" dirty="0"/>
              <a:t> Jean van Wyk,</a:t>
            </a:r>
            <a:r>
              <a:rPr lang="nl-NL" baseline="30000" dirty="0"/>
              <a:t>1</a:t>
            </a:r>
            <a:r>
              <a:rPr lang="nl-NL" dirty="0"/>
              <a:t> Annemiek de Ruiter</a:t>
            </a:r>
            <a:r>
              <a:rPr lang="nl-NL" baseline="30000" dirty="0"/>
              <a:t>1</a:t>
            </a:r>
            <a:endParaRPr lang="en-GB" baseline="30000" dirty="0"/>
          </a:p>
          <a:p>
            <a:pPr lvl="1"/>
            <a:r>
              <a:rPr lang="en-GB" i="1" baseline="30000" dirty="0"/>
              <a:t>1</a:t>
            </a:r>
            <a:r>
              <a:rPr lang="en-US" i="1" dirty="0"/>
              <a:t>ViiV Healthcare, London, UK; </a:t>
            </a:r>
            <a:r>
              <a:rPr lang="en-US" i="1" baseline="30000" dirty="0"/>
              <a:t>2</a:t>
            </a:r>
            <a:r>
              <a:rPr lang="en-US" i="1" dirty="0"/>
              <a:t>GlaxoSmithKline, Upper Providence, PA, USA</a:t>
            </a:r>
          </a:p>
        </p:txBody>
      </p:sp>
      <p:sp>
        <p:nvSpPr>
          <p:cNvPr id="2093" name="Title 2092"/>
          <p:cNvSpPr>
            <a:spLocks noGrp="1"/>
          </p:cNvSpPr>
          <p:nvPr>
            <p:ph type="title"/>
          </p:nvPr>
        </p:nvSpPr>
        <p:spPr>
          <a:xfrm>
            <a:off x="4330428" y="606337"/>
            <a:ext cx="21600000" cy="1746886"/>
          </a:xfrm>
        </p:spPr>
        <p:txBody>
          <a:bodyPr/>
          <a:lstStyle/>
          <a:p>
            <a:pPr>
              <a:lnSpc>
                <a:spcPts val="5900"/>
              </a:lnSpc>
            </a:pPr>
            <a:r>
              <a:rPr lang="en-US" spc="20" dirty="0"/>
              <a:t>IS DTG+3TC EFFECTIVE AND SAFE IN CLINICAL PRACTICE? EVIDENCE FROM REAL WORLD DATA</a:t>
            </a:r>
            <a:endParaRPr lang="en-GB" dirty="0"/>
          </a:p>
        </p:txBody>
      </p:sp>
      <p:sp>
        <p:nvSpPr>
          <p:cNvPr id="2065" name="Text Placeholder 2064"/>
          <p:cNvSpPr>
            <a:spLocks noGrp="1"/>
          </p:cNvSpPr>
          <p:nvPr>
            <p:ph type="body" sz="quarter" idx="4294967295"/>
          </p:nvPr>
        </p:nvSpPr>
        <p:spPr>
          <a:xfrm>
            <a:off x="19797398" y="12563532"/>
            <a:ext cx="8777602" cy="1038541"/>
          </a:xfrm>
          <a:prstGeom prst="rect">
            <a:avLst/>
          </a:prstGeom>
        </p:spPr>
        <p:txBody>
          <a:bodyPr/>
          <a:lstStyle/>
          <a:p>
            <a:pPr lvl="2">
              <a:buClr>
                <a:srgbClr val="E30042"/>
              </a:buClr>
            </a:pPr>
            <a:r>
              <a:rPr lang="en-US" dirty="0">
                <a:latin typeface="+mn-lt"/>
              </a:rPr>
              <a:t>Limitations</a:t>
            </a:r>
          </a:p>
          <a:p>
            <a:pPr lvl="3">
              <a:buClr>
                <a:srgbClr val="E30042"/>
              </a:buClr>
            </a:pPr>
            <a:r>
              <a:rPr lang="en-US" dirty="0">
                <a:latin typeface="+mn-lt"/>
              </a:rPr>
              <a:t>This was a single arm non-comparative analysis with inherent clinical heterogeneity between included studies</a:t>
            </a:r>
          </a:p>
          <a:p>
            <a:pPr lvl="3">
              <a:buClr>
                <a:srgbClr val="E30042"/>
              </a:buClr>
            </a:pPr>
            <a:r>
              <a:rPr lang="en-US" dirty="0">
                <a:latin typeface="+mn-lt"/>
              </a:rPr>
              <a:t>A few studies included in the analysis had a small sample size (n≤50)</a:t>
            </a:r>
          </a:p>
          <a:p>
            <a:pPr lvl="3">
              <a:buClr>
                <a:srgbClr val="E30042"/>
              </a:buClr>
            </a:pPr>
            <a:r>
              <a:rPr lang="en-US" dirty="0">
                <a:latin typeface="+mn-lt"/>
              </a:rPr>
              <a:t>Subgroup analysis and meta-regression were not conducted to explore the sources of potential heterogeneity as part of current meta-analysis</a:t>
            </a:r>
          </a:p>
          <a:p>
            <a:pPr lvl="3"/>
            <a:endParaRPr lang="en-GB" dirty="0">
              <a:latin typeface="+mn-lt"/>
            </a:endParaRPr>
          </a:p>
        </p:txBody>
      </p:sp>
      <p:sp>
        <p:nvSpPr>
          <p:cNvPr id="41" name="Text Placeholder 49">
            <a:extLst>
              <a:ext uri="{FF2B5EF4-FFF2-40B4-BE49-F238E27FC236}">
                <a16:creationId xmlns:a16="http://schemas.microsoft.com/office/drawing/2014/main" id="{F14777DA-D7C3-47CE-81A2-F019F740A4B0}"/>
              </a:ext>
            </a:extLst>
          </p:cNvPr>
          <p:cNvSpPr txBox="1">
            <a:spLocks/>
          </p:cNvSpPr>
          <p:nvPr/>
        </p:nvSpPr>
        <p:spPr>
          <a:xfrm>
            <a:off x="10201398" y="7387568"/>
            <a:ext cx="7623176" cy="414986"/>
          </a:xfrm>
          <a:prstGeom prst="rect">
            <a:avLst/>
          </a:prstGeom>
        </p:spPr>
        <p:txBody>
          <a:bodyPr vert="horz" wrap="square" lIns="0" tIns="0" rIns="0" bIns="0" numCol="1" spcCol="274320" rtlCol="0">
            <a:noAutofit/>
          </a:bodyPr>
          <a:lstStyle>
            <a:lvl1pPr marL="0" indent="0" algn="l" defTabSz="770026" rtl="0" eaLnBrk="1" latinLnBrk="0" hangingPunct="1">
              <a:spcBef>
                <a:spcPts val="505"/>
              </a:spcBef>
              <a:buFont typeface="Arial" panose="020B0604020202020204" pitchFamily="34" charset="0"/>
              <a:buNone/>
              <a:defRPr sz="1179" b="1" kern="1200">
                <a:solidFill>
                  <a:schemeClr val="accent1"/>
                </a:solidFill>
                <a:latin typeface="Arial" panose="020B0604020202020204" pitchFamily="34" charset="0"/>
                <a:ea typeface="+mn-ea"/>
                <a:cs typeface="Arial" panose="020B0604020202020204" pitchFamily="34" charset="0"/>
              </a:defRPr>
            </a:lvl1pPr>
            <a:lvl2pPr marL="0" indent="0" algn="l" defTabSz="770026" rtl="0" eaLnBrk="1" latinLnBrk="0" hangingPunct="1">
              <a:spcBef>
                <a:spcPts val="252"/>
              </a:spcBef>
              <a:buFont typeface="Arial" panose="020B0604020202020204" pitchFamily="34" charset="0"/>
              <a:buNone/>
              <a:defRPr sz="926" b="0" kern="1200">
                <a:solidFill>
                  <a:schemeClr val="accent2"/>
                </a:solidFill>
                <a:latin typeface="Arial" panose="020B0604020202020204" pitchFamily="34" charset="0"/>
                <a:ea typeface="+mn-ea"/>
                <a:cs typeface="Arial" panose="020B0604020202020204" pitchFamily="34" charset="0"/>
              </a:defRPr>
            </a:lvl2pPr>
            <a:lvl3pPr marL="0" indent="0" algn="l" defTabSz="770026" rtl="0" eaLnBrk="1" latinLnBrk="0" hangingPunct="1">
              <a:spcBef>
                <a:spcPts val="505"/>
              </a:spcBef>
              <a:buClr>
                <a:schemeClr val="accent1"/>
              </a:buClr>
              <a:buSzPct val="120000"/>
              <a:buFont typeface="Arial" panose="020B0604020202020204" pitchFamily="34" charset="0"/>
              <a:buNone/>
              <a:defRPr sz="926" b="1" kern="1200">
                <a:solidFill>
                  <a:schemeClr val="accent1"/>
                </a:solidFill>
                <a:latin typeface="Arial" panose="020B0604020202020204" pitchFamily="34" charset="0"/>
                <a:ea typeface="+mn-ea"/>
                <a:cs typeface="Arial" panose="020B0604020202020204" pitchFamily="34" charset="0"/>
              </a:defRPr>
            </a:lvl3pPr>
            <a:lvl4pPr marL="121264" indent="-121264" algn="l" defTabSz="770026" rtl="0" eaLnBrk="1" latinLnBrk="0" hangingPunct="1">
              <a:spcBef>
                <a:spcPts val="252"/>
              </a:spcBef>
              <a:buClr>
                <a:schemeClr val="accent1"/>
              </a:buClr>
              <a:buSzPct val="120000"/>
              <a:buFont typeface="Arial" panose="020B0604020202020204" pitchFamily="34" charset="0"/>
              <a:buChar char="•"/>
              <a:defRPr sz="926" kern="1200">
                <a:solidFill>
                  <a:schemeClr val="accent2"/>
                </a:solidFill>
                <a:latin typeface="Arial" panose="020B0604020202020204" pitchFamily="34" charset="0"/>
                <a:ea typeface="+mn-ea"/>
                <a:cs typeface="Arial" panose="020B0604020202020204" pitchFamily="34" charset="0"/>
              </a:defRPr>
            </a:lvl4pPr>
            <a:lvl5pPr marL="246408" indent="-121264" algn="l" defTabSz="770026" rtl="0" eaLnBrk="1" latinLnBrk="0" hangingPunct="1">
              <a:spcBef>
                <a:spcPts val="252"/>
              </a:spcBef>
              <a:buClr>
                <a:schemeClr val="accent1"/>
              </a:buClr>
              <a:buSzPct val="110000"/>
              <a:buFont typeface="Arial" panose="020B0604020202020204" pitchFamily="34" charset="0"/>
              <a:buChar char="•"/>
              <a:defRPr sz="843" kern="1200" baseline="0">
                <a:solidFill>
                  <a:schemeClr val="accent2"/>
                </a:solidFill>
                <a:latin typeface="Arial" panose="020B0604020202020204" pitchFamily="34" charset="0"/>
                <a:ea typeface="+mn-ea"/>
                <a:cs typeface="Arial" panose="020B0604020202020204" pitchFamily="34" charset="0"/>
              </a:defRPr>
            </a:lvl5pPr>
            <a:lvl6pPr marL="369614" indent="-121264" algn="l" defTabSz="770026" rtl="0" eaLnBrk="1" latinLnBrk="0" hangingPunct="1">
              <a:spcBef>
                <a:spcPts val="252"/>
              </a:spcBef>
              <a:buClr>
                <a:schemeClr val="accent1"/>
              </a:buClr>
              <a:buFont typeface="Arial" panose="020B0604020202020204" pitchFamily="34" charset="0"/>
              <a:buChar char="•"/>
              <a:defRPr sz="757" kern="1200">
                <a:solidFill>
                  <a:schemeClr val="accent2"/>
                </a:solidFill>
                <a:latin typeface="Arial" panose="020B0604020202020204" pitchFamily="34" charset="0"/>
                <a:ea typeface="+mn-ea"/>
                <a:cs typeface="Arial" panose="020B0604020202020204" pitchFamily="34" charset="0"/>
              </a:defRPr>
            </a:lvl6pPr>
            <a:lvl7pPr marL="290685" indent="-144380" algn="l" defTabSz="770026" rtl="0" eaLnBrk="1" latinLnBrk="0" hangingPunct="1">
              <a:spcBef>
                <a:spcPts val="505"/>
              </a:spcBef>
              <a:buClr>
                <a:schemeClr val="accent1"/>
              </a:buClr>
              <a:buFont typeface="Arial" panose="020B0604020202020204" pitchFamily="34" charset="0"/>
              <a:buChar char="•"/>
              <a:defRPr sz="674" b="0" kern="1200">
                <a:solidFill>
                  <a:schemeClr val="accent2"/>
                </a:solidFill>
                <a:latin typeface="Arial" panose="020B0604020202020204" pitchFamily="34" charset="0"/>
                <a:ea typeface="+mn-ea"/>
                <a:cs typeface="Arial" panose="020B0604020202020204" pitchFamily="34" charset="0"/>
              </a:defRPr>
            </a:lvl7pPr>
            <a:lvl8pPr marL="2887597"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8pPr>
            <a:lvl9pPr marL="3272610"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9pPr>
          </a:lstStyle>
          <a:p>
            <a:pPr lvl="2" fontAlgn="auto">
              <a:spcAft>
                <a:spcPts val="0"/>
              </a:spcAft>
            </a:pPr>
            <a:r>
              <a:rPr lang="en-GB" sz="1800" dirty="0">
                <a:solidFill>
                  <a:schemeClr val="tx2"/>
                </a:solidFill>
                <a:latin typeface="+mn-lt"/>
              </a:rPr>
              <a:t>Figure 1. Viral Suppression – Snapshot Analysis</a:t>
            </a:r>
          </a:p>
        </p:txBody>
      </p:sp>
      <p:sp>
        <p:nvSpPr>
          <p:cNvPr id="21" name="Text Placeholder 2060">
            <a:extLst>
              <a:ext uri="{FF2B5EF4-FFF2-40B4-BE49-F238E27FC236}">
                <a16:creationId xmlns:a16="http://schemas.microsoft.com/office/drawing/2014/main" id="{F0E1241D-7CE9-4CB6-9E5B-5CBC5AEB8FC8}"/>
              </a:ext>
            </a:extLst>
          </p:cNvPr>
          <p:cNvSpPr txBox="1">
            <a:spLocks/>
          </p:cNvSpPr>
          <p:nvPr/>
        </p:nvSpPr>
        <p:spPr>
          <a:xfrm>
            <a:off x="685800" y="7521097"/>
            <a:ext cx="8763000" cy="2448021"/>
          </a:xfrm>
          <a:prstGeom prst="rect">
            <a:avLst/>
          </a:prstGeom>
        </p:spPr>
        <p:txBody>
          <a:bodyPr vert="horz" wrap="square" lIns="0" tIns="0" rIns="0" bIns="0" numCol="1" spcCol="274320" rtlCol="0">
            <a:noAutofit/>
          </a:bodyPr>
          <a:lstStyle>
            <a:lvl1pPr marL="0" indent="0" algn="l" defTabSz="1540052" rtl="0" eaLnBrk="1" latinLnBrk="0" hangingPunct="1">
              <a:spcBef>
                <a:spcPts val="1010"/>
              </a:spcBef>
              <a:buFont typeface="Arial" panose="020B0604020202020204" pitchFamily="34" charset="0"/>
              <a:buNone/>
              <a:defRPr kumimoji="0" lang="en-US" sz="2358" b="1" i="0" u="none" strike="noStrike" kern="1200" cap="none" spc="0" normalizeH="0" baseline="0">
                <a:ln>
                  <a:noFill/>
                </a:ln>
                <a:solidFill>
                  <a:schemeClr val="tx2"/>
                </a:solidFill>
                <a:effectLst/>
                <a:uLnTx/>
                <a:uFillTx/>
                <a:latin typeface="+mn-lt"/>
                <a:ea typeface="+mn-ea"/>
                <a:cs typeface="Arial" panose="020B0604020202020204" pitchFamily="34" charset="0"/>
              </a:defRPr>
            </a:lvl1pPr>
            <a:lvl2pPr marL="0" indent="0" algn="l" defTabSz="1540052" rtl="0" eaLnBrk="1" latinLnBrk="0" hangingPunct="1">
              <a:spcBef>
                <a:spcPts val="504"/>
              </a:spcBef>
              <a:buFont typeface="Arial" panose="020B0604020202020204" pitchFamily="34" charset="0"/>
              <a:buNone/>
              <a:defRPr kumimoji="0" lang="en-US" sz="1800" b="0" i="0" u="none" strike="noStrike" kern="1200" cap="none" spc="0" normalizeH="0" baseline="0">
                <a:ln>
                  <a:noFill/>
                </a:ln>
                <a:solidFill>
                  <a:schemeClr val="tx1"/>
                </a:solidFill>
                <a:effectLst/>
                <a:uLnTx/>
                <a:uFillTx/>
                <a:latin typeface="+mn-lt"/>
                <a:ea typeface="+mn-ea"/>
                <a:cs typeface="Arial" panose="020B0604020202020204" pitchFamily="34" charset="0"/>
              </a:defRPr>
            </a:lvl2pPr>
            <a:lvl3pPr marL="0" indent="0" algn="l" defTabSz="1540052" rtl="0" eaLnBrk="1" latinLnBrk="0" hangingPunct="1">
              <a:spcBef>
                <a:spcPts val="1010"/>
              </a:spcBef>
              <a:buClr>
                <a:schemeClr val="accent1"/>
              </a:buClr>
              <a:buSzPct val="120000"/>
              <a:buFont typeface="Arial" panose="020B0604020202020204" pitchFamily="34" charset="0"/>
              <a:buNone/>
              <a:defRPr kumimoji="0" lang="en-US" sz="1800" b="1" i="0" u="none" strike="noStrike" kern="1200" cap="none" spc="0" normalizeH="0" baseline="0">
                <a:ln>
                  <a:noFill/>
                </a:ln>
                <a:solidFill>
                  <a:schemeClr val="tx2"/>
                </a:solidFill>
                <a:effectLst/>
                <a:uLnTx/>
                <a:uFillTx/>
                <a:latin typeface="+mn-lt"/>
                <a:ea typeface="+mn-ea"/>
                <a:cs typeface="Arial" panose="020B0604020202020204" pitchFamily="34" charset="0"/>
              </a:defRPr>
            </a:lvl3pPr>
            <a:lvl4pPr marL="242528" indent="-242528" algn="l" defTabSz="1540052" rtl="0" eaLnBrk="1" latinLnBrk="0" hangingPunct="1">
              <a:spcBef>
                <a:spcPts val="600"/>
              </a:spcBef>
              <a:buClr>
                <a:srgbClr val="E30042"/>
              </a:buClr>
              <a:buSzPct val="120000"/>
              <a:buFont typeface="Arial" panose="020B0604020202020204" pitchFamily="34" charset="0"/>
              <a:buChar char="•"/>
              <a:defRPr kumimoji="0" lang="en-US" sz="1800" b="0" i="0" u="none" strike="noStrike" kern="1200" cap="none" spc="0" normalizeH="0" baseline="0">
                <a:ln>
                  <a:noFill/>
                </a:ln>
                <a:solidFill>
                  <a:schemeClr val="tx1"/>
                </a:solidFill>
                <a:effectLst/>
                <a:uLnTx/>
                <a:uFillTx/>
                <a:latin typeface="+mn-lt"/>
                <a:ea typeface="+mn-ea"/>
                <a:cs typeface="Arial" panose="020B0604020202020204" pitchFamily="34" charset="0"/>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kumimoji="0" lang="en-US" sz="1600" b="0" i="0" u="none" strike="noStrike" kern="1200" cap="none" spc="0" normalizeH="0" baseline="0">
                <a:ln>
                  <a:noFill/>
                </a:ln>
                <a:solidFill>
                  <a:schemeClr val="tx1"/>
                </a:solidFill>
                <a:effectLst/>
                <a:uLnTx/>
                <a:uFillTx/>
                <a:latin typeface="+mn-lt"/>
                <a:ea typeface="+mn-ea"/>
                <a:cs typeface="Arial" panose="020B0604020202020204" pitchFamily="34" charset="0"/>
              </a:defRPr>
            </a:lvl5pPr>
            <a:lvl6pPr marL="739228" indent="-242528" algn="l" defTabSz="1540052" rtl="0" eaLnBrk="1" latinLnBrk="0" hangingPunct="1">
              <a:spcBef>
                <a:spcPts val="400"/>
              </a:spcBef>
              <a:buClr>
                <a:schemeClr val="tx2"/>
              </a:buClr>
              <a:buFont typeface="Arial" panose="020B0604020202020204" pitchFamily="34" charset="0"/>
              <a:buChar char="•"/>
              <a:defRPr kumimoji="0" lang="en-US" sz="14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6pPr>
            <a:lvl7pPr marL="581370" indent="-288760" algn="l" defTabSz="1540052" rtl="0" eaLnBrk="1" latinLnBrk="0" hangingPunct="1">
              <a:spcBef>
                <a:spcPts val="1010"/>
              </a:spcBef>
              <a:buClr>
                <a:schemeClr val="accent1"/>
              </a:buClr>
              <a:buFont typeface="Arial" panose="020B0604020202020204" pitchFamily="34" charset="0"/>
              <a:buChar char="•"/>
              <a:defRPr sz="1348" b="0" kern="1200">
                <a:solidFill>
                  <a:schemeClr val="accent2"/>
                </a:solidFill>
                <a:latin typeface="Arial" panose="020B0604020202020204" pitchFamily="34" charset="0"/>
                <a:ea typeface="+mn-ea"/>
                <a:cs typeface="Arial" panose="020B0604020202020204" pitchFamily="34" charset="0"/>
              </a:defRPr>
            </a:lvl7pPr>
            <a:lvl8pPr marL="5775194"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8pPr>
            <a:lvl9pPr marL="6545220"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9pPr>
          </a:lstStyle>
          <a:p>
            <a:pPr fontAlgn="auto">
              <a:spcAft>
                <a:spcPts val="0"/>
              </a:spcAft>
            </a:pPr>
            <a:r>
              <a:rPr lang="en-GB" dirty="0"/>
              <a:t>Objective</a:t>
            </a:r>
          </a:p>
          <a:p>
            <a:pPr lvl="3" fontAlgn="auto">
              <a:spcBef>
                <a:spcPts val="400"/>
              </a:spcBef>
              <a:spcAft>
                <a:spcPts val="0"/>
              </a:spcAft>
            </a:pPr>
            <a:r>
              <a:rPr lang="en-US" dirty="0"/>
              <a:t>The objective of this meta-analysis was to estimate the effectiveness and safety of DTG+3TC in treatment-experienced PLHIV by combining real-world evidence (RWE) from clinical practice</a:t>
            </a:r>
          </a:p>
          <a:p>
            <a:pPr lvl="5"/>
            <a:endParaRPr lang="en-GB" dirty="0"/>
          </a:p>
        </p:txBody>
      </p:sp>
      <p:sp>
        <p:nvSpPr>
          <p:cNvPr id="22" name="Text Box 2">
            <a:extLst>
              <a:ext uri="{FF2B5EF4-FFF2-40B4-BE49-F238E27FC236}">
                <a16:creationId xmlns:a16="http://schemas.microsoft.com/office/drawing/2014/main" id="{1EA166B8-8EC0-4BBA-8036-81F7025AF80F}"/>
              </a:ext>
            </a:extLst>
          </p:cNvPr>
          <p:cNvSpPr txBox="1">
            <a:spLocks noChangeArrowheads="1"/>
          </p:cNvSpPr>
          <p:nvPr/>
        </p:nvSpPr>
        <p:spPr bwMode="auto">
          <a:xfrm>
            <a:off x="10410306" y="7836371"/>
            <a:ext cx="3491344" cy="341866"/>
          </a:xfrm>
          <a:prstGeom prst="rect">
            <a:avLst/>
          </a:prstGeom>
          <a:noFill/>
          <a:ln w="9525">
            <a:noFill/>
            <a:miter lim="800000"/>
            <a:headEnd/>
            <a:tailEnd/>
          </a:ln>
        </p:spPr>
        <p:txBody>
          <a:bodyPr rot="0" vert="horz" wrap="square" lIns="91440" tIns="45720" rIns="91440" bIns="45720" anchor="t" anchorCtr="0">
            <a:noAutofit/>
          </a:bodyPr>
          <a:lstStyle/>
          <a:p>
            <a:pPr marL="0" marR="0" algn="ctr">
              <a:lnSpc>
                <a:spcPct val="107000"/>
              </a:lnSpc>
              <a:spcBef>
                <a:spcPts val="0"/>
              </a:spcBef>
              <a:spcAft>
                <a:spcPts val="800"/>
              </a:spcAft>
            </a:pPr>
            <a:r>
              <a:rPr lang="en-US" sz="1400" b="1" dirty="0">
                <a:effectLst/>
                <a:latin typeface="+mn-lt"/>
                <a:ea typeface="Calibri" panose="020F0502020204030204" pitchFamily="34" charset="0"/>
                <a:cs typeface="Times New Roman" panose="02020603050405020304" pitchFamily="18" charset="0"/>
              </a:rPr>
              <a:t>Week 48</a:t>
            </a:r>
            <a:endParaRPr lang="en-US" sz="1400" dirty="0">
              <a:effectLst/>
              <a:latin typeface="+mn-lt"/>
              <a:ea typeface="Calibri" panose="020F0502020204030204" pitchFamily="34" charset="0"/>
              <a:cs typeface="Times New Roman" panose="02020603050405020304" pitchFamily="18" charset="0"/>
            </a:endParaRPr>
          </a:p>
        </p:txBody>
      </p:sp>
      <p:sp>
        <p:nvSpPr>
          <p:cNvPr id="23" name="Text Box 2">
            <a:extLst>
              <a:ext uri="{FF2B5EF4-FFF2-40B4-BE49-F238E27FC236}">
                <a16:creationId xmlns:a16="http://schemas.microsoft.com/office/drawing/2014/main" id="{90C16033-EAF4-4872-BAD1-60EA64F08195}"/>
              </a:ext>
            </a:extLst>
          </p:cNvPr>
          <p:cNvSpPr txBox="1">
            <a:spLocks noChangeArrowheads="1"/>
          </p:cNvSpPr>
          <p:nvPr/>
        </p:nvSpPr>
        <p:spPr bwMode="auto">
          <a:xfrm>
            <a:off x="14433665" y="7836371"/>
            <a:ext cx="4358881" cy="414986"/>
          </a:xfrm>
          <a:prstGeom prst="rect">
            <a:avLst/>
          </a:prstGeom>
          <a:noFill/>
          <a:ln w="9525">
            <a:noFill/>
            <a:miter lim="800000"/>
            <a:headEnd/>
            <a:tailEnd/>
          </a:ln>
        </p:spPr>
        <p:txBody>
          <a:bodyPr rot="0" vert="horz" wrap="square" lIns="91440" tIns="45720" rIns="91440" bIns="45720" anchor="t" anchorCtr="0">
            <a:noAutofit/>
          </a:bodyPr>
          <a:lstStyle/>
          <a:p>
            <a:pPr marL="0" marR="0" algn="ctr">
              <a:lnSpc>
                <a:spcPct val="107000"/>
              </a:lnSpc>
              <a:spcBef>
                <a:spcPts val="0"/>
              </a:spcBef>
              <a:spcAft>
                <a:spcPts val="800"/>
              </a:spcAft>
            </a:pPr>
            <a:r>
              <a:rPr lang="en-US" sz="1400" b="1" dirty="0">
                <a:effectLst/>
                <a:latin typeface="+mn-lt"/>
                <a:ea typeface="Calibri" panose="020F0502020204030204" pitchFamily="34" charset="0"/>
                <a:cs typeface="Times New Roman" panose="02020603050405020304" pitchFamily="18" charset="0"/>
              </a:rPr>
              <a:t>Week 96</a:t>
            </a:r>
            <a:endParaRPr lang="en-US" sz="1400" dirty="0">
              <a:effectLst/>
              <a:latin typeface="+mn-lt"/>
              <a:ea typeface="Calibri" panose="020F0502020204030204" pitchFamily="34" charset="0"/>
              <a:cs typeface="Times New Roman" panose="02020603050405020304" pitchFamily="18" charset="0"/>
            </a:endParaRPr>
          </a:p>
        </p:txBody>
      </p:sp>
      <p:sp>
        <p:nvSpPr>
          <p:cNvPr id="24" name="Text Placeholder 49">
            <a:extLst>
              <a:ext uri="{FF2B5EF4-FFF2-40B4-BE49-F238E27FC236}">
                <a16:creationId xmlns:a16="http://schemas.microsoft.com/office/drawing/2014/main" id="{0A16A298-B3D7-4836-986F-ADF0B2AF2DE5}"/>
              </a:ext>
            </a:extLst>
          </p:cNvPr>
          <p:cNvSpPr txBox="1">
            <a:spLocks/>
          </p:cNvSpPr>
          <p:nvPr/>
        </p:nvSpPr>
        <p:spPr>
          <a:xfrm>
            <a:off x="10231539" y="11342673"/>
            <a:ext cx="8799669" cy="574467"/>
          </a:xfrm>
          <a:prstGeom prst="rect">
            <a:avLst/>
          </a:prstGeom>
        </p:spPr>
        <p:txBody>
          <a:bodyPr vert="horz" wrap="square" lIns="0" tIns="0" rIns="0" bIns="0" numCol="1" spcCol="274320" rtlCol="0">
            <a:noAutofit/>
          </a:bodyPr>
          <a:lstStyle>
            <a:lvl1pPr marL="0" indent="0" algn="l" defTabSz="770026" rtl="0" eaLnBrk="1" latinLnBrk="0" hangingPunct="1">
              <a:spcBef>
                <a:spcPts val="505"/>
              </a:spcBef>
              <a:buFont typeface="Arial" panose="020B0604020202020204" pitchFamily="34" charset="0"/>
              <a:buNone/>
              <a:defRPr sz="1179" b="1" kern="1200">
                <a:solidFill>
                  <a:schemeClr val="accent1"/>
                </a:solidFill>
                <a:latin typeface="Arial" panose="020B0604020202020204" pitchFamily="34" charset="0"/>
                <a:ea typeface="+mn-ea"/>
                <a:cs typeface="Arial" panose="020B0604020202020204" pitchFamily="34" charset="0"/>
              </a:defRPr>
            </a:lvl1pPr>
            <a:lvl2pPr marL="0" indent="0" algn="l" defTabSz="770026" rtl="0" eaLnBrk="1" latinLnBrk="0" hangingPunct="1">
              <a:spcBef>
                <a:spcPts val="252"/>
              </a:spcBef>
              <a:buFont typeface="Arial" panose="020B0604020202020204" pitchFamily="34" charset="0"/>
              <a:buNone/>
              <a:defRPr sz="926" b="0" kern="1200">
                <a:solidFill>
                  <a:schemeClr val="accent2"/>
                </a:solidFill>
                <a:latin typeface="Arial" panose="020B0604020202020204" pitchFamily="34" charset="0"/>
                <a:ea typeface="+mn-ea"/>
                <a:cs typeface="Arial" panose="020B0604020202020204" pitchFamily="34" charset="0"/>
              </a:defRPr>
            </a:lvl2pPr>
            <a:lvl3pPr marL="0" indent="0" algn="l" defTabSz="770026" rtl="0" eaLnBrk="1" latinLnBrk="0" hangingPunct="1">
              <a:spcBef>
                <a:spcPts val="505"/>
              </a:spcBef>
              <a:buClr>
                <a:schemeClr val="accent1"/>
              </a:buClr>
              <a:buSzPct val="120000"/>
              <a:buFont typeface="Arial" panose="020B0604020202020204" pitchFamily="34" charset="0"/>
              <a:buNone/>
              <a:defRPr sz="926" b="1" kern="1200">
                <a:solidFill>
                  <a:schemeClr val="accent1"/>
                </a:solidFill>
                <a:latin typeface="Arial" panose="020B0604020202020204" pitchFamily="34" charset="0"/>
                <a:ea typeface="+mn-ea"/>
                <a:cs typeface="Arial" panose="020B0604020202020204" pitchFamily="34" charset="0"/>
              </a:defRPr>
            </a:lvl3pPr>
            <a:lvl4pPr marL="121264" indent="-121264" algn="l" defTabSz="770026" rtl="0" eaLnBrk="1" latinLnBrk="0" hangingPunct="1">
              <a:spcBef>
                <a:spcPts val="252"/>
              </a:spcBef>
              <a:buClr>
                <a:schemeClr val="accent1"/>
              </a:buClr>
              <a:buSzPct val="120000"/>
              <a:buFont typeface="Arial" panose="020B0604020202020204" pitchFamily="34" charset="0"/>
              <a:buChar char="•"/>
              <a:defRPr sz="926" kern="1200">
                <a:solidFill>
                  <a:schemeClr val="accent2"/>
                </a:solidFill>
                <a:latin typeface="Arial" panose="020B0604020202020204" pitchFamily="34" charset="0"/>
                <a:ea typeface="+mn-ea"/>
                <a:cs typeface="Arial" panose="020B0604020202020204" pitchFamily="34" charset="0"/>
              </a:defRPr>
            </a:lvl4pPr>
            <a:lvl5pPr marL="246408" indent="-121264" algn="l" defTabSz="770026" rtl="0" eaLnBrk="1" latinLnBrk="0" hangingPunct="1">
              <a:spcBef>
                <a:spcPts val="252"/>
              </a:spcBef>
              <a:buClr>
                <a:schemeClr val="accent1"/>
              </a:buClr>
              <a:buSzPct val="110000"/>
              <a:buFont typeface="Arial" panose="020B0604020202020204" pitchFamily="34" charset="0"/>
              <a:buChar char="•"/>
              <a:defRPr sz="843" kern="1200" baseline="0">
                <a:solidFill>
                  <a:schemeClr val="accent2"/>
                </a:solidFill>
                <a:latin typeface="Arial" panose="020B0604020202020204" pitchFamily="34" charset="0"/>
                <a:ea typeface="+mn-ea"/>
                <a:cs typeface="Arial" panose="020B0604020202020204" pitchFamily="34" charset="0"/>
              </a:defRPr>
            </a:lvl5pPr>
            <a:lvl6pPr marL="369614" indent="-121264" algn="l" defTabSz="770026" rtl="0" eaLnBrk="1" latinLnBrk="0" hangingPunct="1">
              <a:spcBef>
                <a:spcPts val="252"/>
              </a:spcBef>
              <a:buClr>
                <a:schemeClr val="accent1"/>
              </a:buClr>
              <a:buFont typeface="Arial" panose="020B0604020202020204" pitchFamily="34" charset="0"/>
              <a:buChar char="•"/>
              <a:defRPr sz="757" kern="1200">
                <a:solidFill>
                  <a:schemeClr val="accent2"/>
                </a:solidFill>
                <a:latin typeface="Arial" panose="020B0604020202020204" pitchFamily="34" charset="0"/>
                <a:ea typeface="+mn-ea"/>
                <a:cs typeface="Arial" panose="020B0604020202020204" pitchFamily="34" charset="0"/>
              </a:defRPr>
            </a:lvl6pPr>
            <a:lvl7pPr marL="290685" indent="-144380" algn="l" defTabSz="770026" rtl="0" eaLnBrk="1" latinLnBrk="0" hangingPunct="1">
              <a:spcBef>
                <a:spcPts val="505"/>
              </a:spcBef>
              <a:buClr>
                <a:schemeClr val="accent1"/>
              </a:buClr>
              <a:buFont typeface="Arial" panose="020B0604020202020204" pitchFamily="34" charset="0"/>
              <a:buChar char="•"/>
              <a:defRPr sz="674" b="0" kern="1200">
                <a:solidFill>
                  <a:schemeClr val="accent2"/>
                </a:solidFill>
                <a:latin typeface="Arial" panose="020B0604020202020204" pitchFamily="34" charset="0"/>
                <a:ea typeface="+mn-ea"/>
                <a:cs typeface="Arial" panose="020B0604020202020204" pitchFamily="34" charset="0"/>
              </a:defRPr>
            </a:lvl7pPr>
            <a:lvl8pPr marL="2887597"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8pPr>
            <a:lvl9pPr marL="3272610"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9pPr>
          </a:lstStyle>
          <a:p>
            <a:pPr lvl="2" fontAlgn="auto">
              <a:spcAft>
                <a:spcPts val="0"/>
              </a:spcAft>
            </a:pPr>
            <a:r>
              <a:rPr lang="en-US" sz="1800" dirty="0">
                <a:solidFill>
                  <a:schemeClr val="tx2"/>
                </a:solidFill>
                <a:latin typeface="+mn-lt"/>
              </a:rPr>
              <a:t>Figure 2. Viral Suppression – On-Treatment Analysis</a:t>
            </a:r>
          </a:p>
        </p:txBody>
      </p:sp>
      <p:sp>
        <p:nvSpPr>
          <p:cNvPr id="25" name="Text Box 2">
            <a:extLst>
              <a:ext uri="{FF2B5EF4-FFF2-40B4-BE49-F238E27FC236}">
                <a16:creationId xmlns:a16="http://schemas.microsoft.com/office/drawing/2014/main" id="{85577622-D464-4988-8DD6-4DEB9C48E8B5}"/>
              </a:ext>
            </a:extLst>
          </p:cNvPr>
          <p:cNvSpPr txBox="1">
            <a:spLocks noChangeArrowheads="1"/>
          </p:cNvSpPr>
          <p:nvPr/>
        </p:nvSpPr>
        <p:spPr bwMode="auto">
          <a:xfrm>
            <a:off x="10410306" y="11784570"/>
            <a:ext cx="3846022" cy="358480"/>
          </a:xfrm>
          <a:prstGeom prst="rect">
            <a:avLst/>
          </a:prstGeom>
          <a:noFill/>
          <a:ln w="9525">
            <a:noFill/>
            <a:miter lim="800000"/>
            <a:headEnd/>
            <a:tailEnd/>
          </a:ln>
        </p:spPr>
        <p:txBody>
          <a:bodyPr rot="0" vert="horz" wrap="square" lIns="91440" tIns="45720" rIns="91440" bIns="45720" anchor="t" anchorCtr="0">
            <a:noAutofit/>
          </a:bodyPr>
          <a:lstStyle/>
          <a:p>
            <a:pPr marL="0" marR="0" algn="ctr">
              <a:lnSpc>
                <a:spcPct val="107000"/>
              </a:lnSpc>
              <a:spcBef>
                <a:spcPts val="0"/>
              </a:spcBef>
              <a:spcAft>
                <a:spcPts val="800"/>
              </a:spcAft>
            </a:pPr>
            <a:r>
              <a:rPr lang="en-US" sz="1400" b="1" dirty="0">
                <a:effectLst/>
                <a:latin typeface="+mn-lt"/>
                <a:ea typeface="Calibri" panose="020F0502020204030204" pitchFamily="34" charset="0"/>
                <a:cs typeface="Times New Roman" panose="02020603050405020304" pitchFamily="18" charset="0"/>
              </a:rPr>
              <a:t>Week 48</a:t>
            </a:r>
            <a:endParaRPr lang="en-US" sz="1400" dirty="0">
              <a:effectLst/>
              <a:latin typeface="+mn-lt"/>
              <a:ea typeface="Calibri" panose="020F0502020204030204" pitchFamily="34" charset="0"/>
              <a:cs typeface="Times New Roman" panose="02020603050405020304" pitchFamily="18" charset="0"/>
            </a:endParaRPr>
          </a:p>
        </p:txBody>
      </p:sp>
      <p:sp>
        <p:nvSpPr>
          <p:cNvPr id="26" name="Text Box 2">
            <a:extLst>
              <a:ext uri="{FF2B5EF4-FFF2-40B4-BE49-F238E27FC236}">
                <a16:creationId xmlns:a16="http://schemas.microsoft.com/office/drawing/2014/main" id="{73664833-B61F-47B4-A268-6090A6B277CF}"/>
              </a:ext>
            </a:extLst>
          </p:cNvPr>
          <p:cNvSpPr txBox="1">
            <a:spLocks noChangeArrowheads="1"/>
          </p:cNvSpPr>
          <p:nvPr/>
        </p:nvSpPr>
        <p:spPr bwMode="auto">
          <a:xfrm>
            <a:off x="14827138" y="11784570"/>
            <a:ext cx="3965408" cy="230572"/>
          </a:xfrm>
          <a:prstGeom prst="rect">
            <a:avLst/>
          </a:prstGeom>
          <a:noFill/>
          <a:ln w="9525">
            <a:noFill/>
            <a:miter lim="800000"/>
            <a:headEnd/>
            <a:tailEnd/>
          </a:ln>
        </p:spPr>
        <p:txBody>
          <a:bodyPr rot="0" vert="horz" wrap="square" lIns="91440" tIns="45720" rIns="91440" bIns="45720" anchor="t" anchorCtr="0">
            <a:noAutofit/>
          </a:bodyPr>
          <a:lstStyle/>
          <a:p>
            <a:pPr marL="0" marR="0" algn="ctr">
              <a:lnSpc>
                <a:spcPct val="107000"/>
              </a:lnSpc>
              <a:spcBef>
                <a:spcPts val="0"/>
              </a:spcBef>
              <a:spcAft>
                <a:spcPts val="800"/>
              </a:spcAft>
            </a:pPr>
            <a:r>
              <a:rPr lang="en-US" sz="1400" b="1" dirty="0">
                <a:effectLst/>
                <a:latin typeface="+mn-lt"/>
                <a:ea typeface="Calibri" panose="020F0502020204030204" pitchFamily="34" charset="0"/>
                <a:cs typeface="Times New Roman" panose="02020603050405020304" pitchFamily="18" charset="0"/>
              </a:rPr>
              <a:t>Week 96</a:t>
            </a:r>
            <a:endParaRPr lang="en-US" sz="1400" dirty="0">
              <a:effectLst/>
              <a:latin typeface="+mn-lt"/>
              <a:ea typeface="Calibri" panose="020F0502020204030204" pitchFamily="34" charset="0"/>
              <a:cs typeface="Times New Roman" panose="02020603050405020304" pitchFamily="18" charset="0"/>
            </a:endParaRPr>
          </a:p>
        </p:txBody>
      </p:sp>
      <p:sp>
        <p:nvSpPr>
          <p:cNvPr id="30" name="TextBox 29">
            <a:extLst>
              <a:ext uri="{FF2B5EF4-FFF2-40B4-BE49-F238E27FC236}">
                <a16:creationId xmlns:a16="http://schemas.microsoft.com/office/drawing/2014/main" id="{C86972EB-EAD2-4740-9A54-7AA575C10787}"/>
              </a:ext>
            </a:extLst>
          </p:cNvPr>
          <p:cNvSpPr txBox="1"/>
          <p:nvPr/>
        </p:nvSpPr>
        <p:spPr>
          <a:xfrm>
            <a:off x="10288446" y="8260809"/>
            <a:ext cx="411946" cy="184225"/>
          </a:xfrm>
          <a:prstGeom prst="rect">
            <a:avLst/>
          </a:prstGeom>
          <a:noFill/>
          <a:ln w="28575">
            <a:noFill/>
          </a:ln>
        </p:spPr>
        <p:txBody>
          <a:bodyPr wrap="none" lIns="0" tIns="0" rIns="0" bIns="0" rtlCol="0">
            <a:normAutofit/>
          </a:bodyPr>
          <a:lstStyle/>
          <a:p>
            <a:r>
              <a:rPr lang="en-US" sz="1200" b="1" dirty="0">
                <a:latin typeface="Arial" panose="020B0604020202020204" pitchFamily="34" charset="0"/>
                <a:cs typeface="Arial" panose="020B0604020202020204" pitchFamily="34" charset="0"/>
              </a:rPr>
              <a:t>Study</a:t>
            </a:r>
          </a:p>
        </p:txBody>
      </p:sp>
      <p:sp>
        <p:nvSpPr>
          <p:cNvPr id="31" name="TextBox 30">
            <a:extLst>
              <a:ext uri="{FF2B5EF4-FFF2-40B4-BE49-F238E27FC236}">
                <a16:creationId xmlns:a16="http://schemas.microsoft.com/office/drawing/2014/main" id="{EF07E5D4-5EBE-4DFB-BCB1-C6B9B0204BF5}"/>
              </a:ext>
            </a:extLst>
          </p:cNvPr>
          <p:cNvSpPr txBox="1"/>
          <p:nvPr/>
        </p:nvSpPr>
        <p:spPr>
          <a:xfrm>
            <a:off x="10288446" y="8545317"/>
            <a:ext cx="2159382" cy="1382005"/>
          </a:xfrm>
          <a:prstGeom prst="rect">
            <a:avLst/>
          </a:prstGeom>
          <a:noFill/>
          <a:ln w="28575">
            <a:noFill/>
          </a:ln>
        </p:spPr>
        <p:txBody>
          <a:bodyPr wrap="none" lIns="0" tIns="0" rIns="0" bIns="0" rtlCol="0">
            <a:noAutofit/>
          </a:bodyPr>
          <a:lstStyle/>
          <a:p>
            <a:pPr>
              <a:spcAft>
                <a:spcPts val="200"/>
              </a:spcAft>
            </a:pPr>
            <a:r>
              <a:rPr lang="en-US" sz="1100" dirty="0">
                <a:latin typeface="Arial" panose="020B0604020202020204" pitchFamily="34" charset="0"/>
                <a:cs typeface="Arial" panose="020B0604020202020204" pitchFamily="34" charset="0"/>
              </a:rPr>
              <a:t>Lombardi 2019</a:t>
            </a:r>
          </a:p>
          <a:p>
            <a:pPr>
              <a:spcAft>
                <a:spcPts val="200"/>
              </a:spcAft>
            </a:pPr>
            <a:r>
              <a:rPr lang="en-US" sz="1100" dirty="0">
                <a:latin typeface="Arial" panose="020B0604020202020204" pitchFamily="34" charset="0"/>
                <a:cs typeface="Arial" panose="020B0604020202020204" pitchFamily="34" charset="0"/>
              </a:rPr>
              <a:t>Hidalgo 2019</a:t>
            </a:r>
          </a:p>
          <a:p>
            <a:pPr>
              <a:spcAft>
                <a:spcPts val="200"/>
              </a:spcAft>
            </a:pPr>
            <a:r>
              <a:rPr lang="en-US" sz="1100" dirty="0">
                <a:latin typeface="Arial" panose="020B0604020202020204" pitchFamily="34" charset="0"/>
                <a:cs typeface="Arial" panose="020B0604020202020204" pitchFamily="34" charset="0"/>
              </a:rPr>
              <a:t>Baldin 2019</a:t>
            </a:r>
          </a:p>
          <a:p>
            <a:pPr>
              <a:spcAft>
                <a:spcPts val="200"/>
              </a:spcAft>
            </a:pPr>
            <a:r>
              <a:rPr lang="en-US" sz="1100" dirty="0">
                <a:latin typeface="Arial" panose="020B0604020202020204" pitchFamily="34" charset="0"/>
                <a:cs typeface="Arial" panose="020B0604020202020204" pitchFamily="34" charset="0"/>
              </a:rPr>
              <a:t>Reynes 2016/2017 (DOLULAM)</a:t>
            </a:r>
          </a:p>
          <a:p>
            <a:pPr>
              <a:spcAft>
                <a:spcPts val="200"/>
              </a:spcAft>
            </a:pPr>
            <a:r>
              <a:rPr lang="en-US" sz="1100" dirty="0">
                <a:latin typeface="Arial" panose="020B0604020202020204" pitchFamily="34" charset="0"/>
                <a:cs typeface="Arial" panose="020B0604020202020204" pitchFamily="34" charset="0"/>
              </a:rPr>
              <a:t>Borghetti 2019</a:t>
            </a:r>
          </a:p>
          <a:p>
            <a:pPr>
              <a:spcAft>
                <a:spcPts val="200"/>
              </a:spcAft>
            </a:pPr>
            <a:r>
              <a:rPr lang="en-US" sz="1100" dirty="0">
                <a:latin typeface="Arial" panose="020B0604020202020204" pitchFamily="34" charset="0"/>
                <a:cs typeface="Arial" panose="020B0604020202020204" pitchFamily="34" charset="0"/>
              </a:rPr>
              <a:t>Borghetti 2018</a:t>
            </a:r>
          </a:p>
          <a:p>
            <a:pPr>
              <a:spcAft>
                <a:spcPts val="200"/>
              </a:spcAft>
            </a:pPr>
            <a:r>
              <a:rPr lang="en-US" sz="1100" dirty="0">
                <a:latin typeface="Arial" panose="020B0604020202020204" pitchFamily="34" charset="0"/>
                <a:cs typeface="Arial" panose="020B0604020202020204" pitchFamily="34" charset="0"/>
              </a:rPr>
              <a:t>Ciccullo 2018</a:t>
            </a:r>
          </a:p>
        </p:txBody>
      </p:sp>
      <p:grpSp>
        <p:nvGrpSpPr>
          <p:cNvPr id="32" name="Group 31">
            <a:extLst>
              <a:ext uri="{FF2B5EF4-FFF2-40B4-BE49-F238E27FC236}">
                <a16:creationId xmlns:a16="http://schemas.microsoft.com/office/drawing/2014/main" id="{1E5F6B0D-022D-4AED-8BD3-A80080795BE1}"/>
              </a:ext>
            </a:extLst>
          </p:cNvPr>
          <p:cNvGrpSpPr/>
          <p:nvPr/>
        </p:nvGrpSpPr>
        <p:grpSpPr>
          <a:xfrm>
            <a:off x="12278554" y="8560738"/>
            <a:ext cx="2394138" cy="2410942"/>
            <a:chOff x="15529631" y="13239750"/>
            <a:chExt cx="8610997" cy="7998162"/>
          </a:xfrm>
        </p:grpSpPr>
        <p:grpSp>
          <p:nvGrpSpPr>
            <p:cNvPr id="33" name="Group 32">
              <a:extLst>
                <a:ext uri="{FF2B5EF4-FFF2-40B4-BE49-F238E27FC236}">
                  <a16:creationId xmlns:a16="http://schemas.microsoft.com/office/drawing/2014/main" id="{54C60FA7-C3B5-4DB0-ABCA-0452AFCE1127}"/>
                </a:ext>
              </a:extLst>
            </p:cNvPr>
            <p:cNvGrpSpPr/>
            <p:nvPr/>
          </p:nvGrpSpPr>
          <p:grpSpPr>
            <a:xfrm>
              <a:off x="17551173" y="13925093"/>
              <a:ext cx="2962275" cy="354694"/>
              <a:chOff x="17551173" y="13808981"/>
              <a:chExt cx="2962275" cy="354694"/>
            </a:xfrm>
          </p:grpSpPr>
          <p:cxnSp>
            <p:nvCxnSpPr>
              <p:cNvPr id="76" name="Straight Connector 75">
                <a:extLst>
                  <a:ext uri="{FF2B5EF4-FFF2-40B4-BE49-F238E27FC236}">
                    <a16:creationId xmlns:a16="http://schemas.microsoft.com/office/drawing/2014/main" id="{C26150F8-0D10-407B-960F-3C7F3102E81D}"/>
                  </a:ext>
                </a:extLst>
              </p:cNvPr>
              <p:cNvCxnSpPr/>
              <p:nvPr/>
            </p:nvCxnSpPr>
            <p:spPr>
              <a:xfrm>
                <a:off x="17551173" y="13986328"/>
                <a:ext cx="2962275"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77" name="Rectangle 76">
                <a:extLst>
                  <a:ext uri="{FF2B5EF4-FFF2-40B4-BE49-F238E27FC236}">
                    <a16:creationId xmlns:a16="http://schemas.microsoft.com/office/drawing/2014/main" id="{9072ECDE-1019-4F06-B87F-972BCAA16149}"/>
                  </a:ext>
                </a:extLst>
              </p:cNvPr>
              <p:cNvSpPr/>
              <p:nvPr/>
            </p:nvSpPr>
            <p:spPr>
              <a:xfrm>
                <a:off x="19032311" y="13808981"/>
                <a:ext cx="351064" cy="354694"/>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cxnSp>
          <p:nvCxnSpPr>
            <p:cNvPr id="34" name="Straight Connector 33">
              <a:extLst>
                <a:ext uri="{FF2B5EF4-FFF2-40B4-BE49-F238E27FC236}">
                  <a16:creationId xmlns:a16="http://schemas.microsoft.com/office/drawing/2014/main" id="{B9C8EB78-C5EB-4154-B731-CD256C6A6158}"/>
                </a:ext>
              </a:extLst>
            </p:cNvPr>
            <p:cNvCxnSpPr/>
            <p:nvPr/>
          </p:nvCxnSpPr>
          <p:spPr>
            <a:xfrm>
              <a:off x="20069175" y="13239750"/>
              <a:ext cx="0" cy="5236936"/>
            </a:xfrm>
            <a:prstGeom prst="line">
              <a:avLst/>
            </a:prstGeom>
            <a:ln w="28575">
              <a:solidFill>
                <a:srgbClr val="000000"/>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24595631-AD1A-48AB-8905-69BC244A8E86}"/>
                </a:ext>
              </a:extLst>
            </p:cNvPr>
            <p:cNvCxnSpPr/>
            <p:nvPr/>
          </p:nvCxnSpPr>
          <p:spPr>
            <a:xfrm>
              <a:off x="20528642" y="13370378"/>
              <a:ext cx="0" cy="5686879"/>
            </a:xfrm>
            <a:prstGeom prst="line">
              <a:avLst/>
            </a:prstGeom>
            <a:ln w="28575">
              <a:solidFill>
                <a:srgbClr val="000000"/>
              </a:solidFill>
              <a:prstDash val="sysDot"/>
            </a:ln>
          </p:spPr>
          <p:style>
            <a:lnRef idx="1">
              <a:schemeClr val="accent1"/>
            </a:lnRef>
            <a:fillRef idx="0">
              <a:schemeClr val="accent1"/>
            </a:fillRef>
            <a:effectRef idx="0">
              <a:schemeClr val="accent1"/>
            </a:effectRef>
            <a:fontRef idx="minor">
              <a:schemeClr val="tx1"/>
            </a:fontRef>
          </p:style>
        </p:cxnSp>
        <p:sp>
          <p:nvSpPr>
            <p:cNvPr id="36" name="Diamond 35">
              <a:extLst>
                <a:ext uri="{FF2B5EF4-FFF2-40B4-BE49-F238E27FC236}">
                  <a16:creationId xmlns:a16="http://schemas.microsoft.com/office/drawing/2014/main" id="{E58605D2-CA87-4099-8D4E-71BA620EE5AC}"/>
                </a:ext>
              </a:extLst>
            </p:cNvPr>
            <p:cNvSpPr/>
            <p:nvPr/>
          </p:nvSpPr>
          <p:spPr>
            <a:xfrm>
              <a:off x="19461842" y="19168382"/>
              <a:ext cx="2133600" cy="348342"/>
            </a:xfrm>
            <a:prstGeom prst="diamond">
              <a:avLst/>
            </a:prstGeom>
            <a:solidFill>
              <a:srgbClr val="E7224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37" name="Diamond 36">
              <a:extLst>
                <a:ext uri="{FF2B5EF4-FFF2-40B4-BE49-F238E27FC236}">
                  <a16:creationId xmlns:a16="http://schemas.microsoft.com/office/drawing/2014/main" id="{3E44D3E1-6803-474B-A03E-D7A53369A757}"/>
                </a:ext>
              </a:extLst>
            </p:cNvPr>
            <p:cNvSpPr/>
            <p:nvPr/>
          </p:nvSpPr>
          <p:spPr>
            <a:xfrm>
              <a:off x="19637829" y="18476686"/>
              <a:ext cx="890813" cy="420914"/>
            </a:xfrm>
            <a:prstGeom prst="diamond">
              <a:avLst/>
            </a:prstGeom>
            <a:solidFill>
              <a:srgbClr val="E7224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nvGrpSpPr>
            <p:cNvPr id="38" name="Group 37">
              <a:extLst>
                <a:ext uri="{FF2B5EF4-FFF2-40B4-BE49-F238E27FC236}">
                  <a16:creationId xmlns:a16="http://schemas.microsoft.com/office/drawing/2014/main" id="{BEAE4DD7-CBB5-4BBD-BB44-144B64773856}"/>
                </a:ext>
              </a:extLst>
            </p:cNvPr>
            <p:cNvGrpSpPr/>
            <p:nvPr/>
          </p:nvGrpSpPr>
          <p:grpSpPr>
            <a:xfrm>
              <a:off x="18912114" y="14461028"/>
              <a:ext cx="1601334" cy="651972"/>
              <a:chOff x="18912114" y="14461028"/>
              <a:chExt cx="1601334" cy="651972"/>
            </a:xfrm>
          </p:grpSpPr>
          <p:cxnSp>
            <p:nvCxnSpPr>
              <p:cNvPr id="74" name="Straight Connector 73">
                <a:extLst>
                  <a:ext uri="{FF2B5EF4-FFF2-40B4-BE49-F238E27FC236}">
                    <a16:creationId xmlns:a16="http://schemas.microsoft.com/office/drawing/2014/main" id="{AC87855E-3BA9-4697-B3D0-1CD0D175AF1C}"/>
                  </a:ext>
                </a:extLst>
              </p:cNvPr>
              <p:cNvCxnSpPr/>
              <p:nvPr/>
            </p:nvCxnSpPr>
            <p:spPr>
              <a:xfrm>
                <a:off x="18912114" y="14761614"/>
                <a:ext cx="1601334"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75" name="Rectangle 74">
                <a:extLst>
                  <a:ext uri="{FF2B5EF4-FFF2-40B4-BE49-F238E27FC236}">
                    <a16:creationId xmlns:a16="http://schemas.microsoft.com/office/drawing/2014/main" id="{BD2FB1DB-A088-4FBC-85BB-5F8FF04D56CC}"/>
                  </a:ext>
                </a:extLst>
              </p:cNvPr>
              <p:cNvSpPr/>
              <p:nvPr/>
            </p:nvSpPr>
            <p:spPr>
              <a:xfrm>
                <a:off x="19456400" y="14461028"/>
                <a:ext cx="612774" cy="651972"/>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39" name="Group 38">
              <a:extLst>
                <a:ext uri="{FF2B5EF4-FFF2-40B4-BE49-F238E27FC236}">
                  <a16:creationId xmlns:a16="http://schemas.microsoft.com/office/drawing/2014/main" id="{0448C177-CFB4-4B0C-8491-EDB715281B8E}"/>
                </a:ext>
              </a:extLst>
            </p:cNvPr>
            <p:cNvGrpSpPr/>
            <p:nvPr/>
          </p:nvGrpSpPr>
          <p:grpSpPr>
            <a:xfrm>
              <a:off x="17924109" y="15878233"/>
              <a:ext cx="2842331" cy="354694"/>
              <a:chOff x="17671117" y="13808981"/>
              <a:chExt cx="2842331" cy="354694"/>
            </a:xfrm>
          </p:grpSpPr>
          <p:cxnSp>
            <p:nvCxnSpPr>
              <p:cNvPr id="72" name="Straight Connector 71">
                <a:extLst>
                  <a:ext uri="{FF2B5EF4-FFF2-40B4-BE49-F238E27FC236}">
                    <a16:creationId xmlns:a16="http://schemas.microsoft.com/office/drawing/2014/main" id="{02E1093E-E673-4918-9393-F3CD81581B20}"/>
                  </a:ext>
                </a:extLst>
              </p:cNvPr>
              <p:cNvCxnSpPr/>
              <p:nvPr/>
            </p:nvCxnSpPr>
            <p:spPr>
              <a:xfrm>
                <a:off x="17671117" y="13986328"/>
                <a:ext cx="2842331"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73" name="Rectangle 72">
                <a:extLst>
                  <a:ext uri="{FF2B5EF4-FFF2-40B4-BE49-F238E27FC236}">
                    <a16:creationId xmlns:a16="http://schemas.microsoft.com/office/drawing/2014/main" id="{EE6456B8-B871-447E-973E-E3D366852A31}"/>
                  </a:ext>
                </a:extLst>
              </p:cNvPr>
              <p:cNvSpPr/>
              <p:nvPr/>
            </p:nvSpPr>
            <p:spPr>
              <a:xfrm>
                <a:off x="19032311" y="13808981"/>
                <a:ext cx="351064" cy="354694"/>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40" name="Group 39">
              <a:extLst>
                <a:ext uri="{FF2B5EF4-FFF2-40B4-BE49-F238E27FC236}">
                  <a16:creationId xmlns:a16="http://schemas.microsoft.com/office/drawing/2014/main" id="{F9423985-AB4C-42C8-BF51-060DD1F01BD8}"/>
                </a:ext>
              </a:extLst>
            </p:cNvPr>
            <p:cNvGrpSpPr/>
            <p:nvPr/>
          </p:nvGrpSpPr>
          <p:grpSpPr>
            <a:xfrm>
              <a:off x="18328921" y="16537028"/>
              <a:ext cx="2651479" cy="401640"/>
              <a:chOff x="17671117" y="13785508"/>
              <a:chExt cx="2651479" cy="401640"/>
            </a:xfrm>
          </p:grpSpPr>
          <p:cxnSp>
            <p:nvCxnSpPr>
              <p:cNvPr id="70" name="Straight Connector 69">
                <a:extLst>
                  <a:ext uri="{FF2B5EF4-FFF2-40B4-BE49-F238E27FC236}">
                    <a16:creationId xmlns:a16="http://schemas.microsoft.com/office/drawing/2014/main" id="{2BEF464F-A4DB-4F84-9128-07A0253164ED}"/>
                  </a:ext>
                </a:extLst>
              </p:cNvPr>
              <p:cNvCxnSpPr/>
              <p:nvPr/>
            </p:nvCxnSpPr>
            <p:spPr>
              <a:xfrm>
                <a:off x="17671117" y="13986328"/>
                <a:ext cx="2651479"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71" name="Rectangle 70">
                <a:extLst>
                  <a:ext uri="{FF2B5EF4-FFF2-40B4-BE49-F238E27FC236}">
                    <a16:creationId xmlns:a16="http://schemas.microsoft.com/office/drawing/2014/main" id="{CAD03E23-B8BC-4AE6-851D-A0EE96399140}"/>
                  </a:ext>
                </a:extLst>
              </p:cNvPr>
              <p:cNvSpPr/>
              <p:nvPr/>
            </p:nvSpPr>
            <p:spPr>
              <a:xfrm>
                <a:off x="18970978" y="13785508"/>
                <a:ext cx="397530" cy="401640"/>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42" name="Group 41">
              <a:extLst>
                <a:ext uri="{FF2B5EF4-FFF2-40B4-BE49-F238E27FC236}">
                  <a16:creationId xmlns:a16="http://schemas.microsoft.com/office/drawing/2014/main" id="{A050AF01-AD44-456B-A306-580C32F7A0A6}"/>
                </a:ext>
              </a:extLst>
            </p:cNvPr>
            <p:cNvGrpSpPr/>
            <p:nvPr/>
          </p:nvGrpSpPr>
          <p:grpSpPr>
            <a:xfrm>
              <a:off x="16217673" y="15309118"/>
              <a:ext cx="6858227" cy="153291"/>
              <a:chOff x="16217673" y="15486100"/>
              <a:chExt cx="6858227" cy="153291"/>
            </a:xfrm>
          </p:grpSpPr>
          <p:cxnSp>
            <p:nvCxnSpPr>
              <p:cNvPr id="68" name="Straight Connector 67">
                <a:extLst>
                  <a:ext uri="{FF2B5EF4-FFF2-40B4-BE49-F238E27FC236}">
                    <a16:creationId xmlns:a16="http://schemas.microsoft.com/office/drawing/2014/main" id="{2CD3C2C4-FD11-4630-B373-3DA04EE325DB}"/>
                  </a:ext>
                </a:extLst>
              </p:cNvPr>
              <p:cNvCxnSpPr/>
              <p:nvPr/>
            </p:nvCxnSpPr>
            <p:spPr>
              <a:xfrm>
                <a:off x="16217673" y="15562745"/>
                <a:ext cx="6858227"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69" name="Rectangle 68">
                <a:extLst>
                  <a:ext uri="{FF2B5EF4-FFF2-40B4-BE49-F238E27FC236}">
                    <a16:creationId xmlns:a16="http://schemas.microsoft.com/office/drawing/2014/main" id="{E4D98B33-4603-4185-BB3A-5E1A4A5E4FA5}"/>
                  </a:ext>
                </a:extLst>
              </p:cNvPr>
              <p:cNvSpPr/>
              <p:nvPr/>
            </p:nvSpPr>
            <p:spPr>
              <a:xfrm>
                <a:off x="20754976" y="15486100"/>
                <a:ext cx="151722" cy="153291"/>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46" name="Group 45">
              <a:extLst>
                <a:ext uri="{FF2B5EF4-FFF2-40B4-BE49-F238E27FC236}">
                  <a16:creationId xmlns:a16="http://schemas.microsoft.com/office/drawing/2014/main" id="{02DBAD30-7317-4F13-A2CF-7FD6081606B7}"/>
                </a:ext>
              </a:extLst>
            </p:cNvPr>
            <p:cNvGrpSpPr/>
            <p:nvPr/>
          </p:nvGrpSpPr>
          <p:grpSpPr>
            <a:xfrm>
              <a:off x="18912114" y="17157111"/>
              <a:ext cx="2385786" cy="401640"/>
              <a:chOff x="18912114" y="17157111"/>
              <a:chExt cx="2385786" cy="401640"/>
            </a:xfrm>
          </p:grpSpPr>
          <p:cxnSp>
            <p:nvCxnSpPr>
              <p:cNvPr id="66" name="Straight Connector 65">
                <a:extLst>
                  <a:ext uri="{FF2B5EF4-FFF2-40B4-BE49-F238E27FC236}">
                    <a16:creationId xmlns:a16="http://schemas.microsoft.com/office/drawing/2014/main" id="{C4D551F0-0B1F-4951-8563-2B7D6EC4DEFE}"/>
                  </a:ext>
                </a:extLst>
              </p:cNvPr>
              <p:cNvCxnSpPr/>
              <p:nvPr/>
            </p:nvCxnSpPr>
            <p:spPr>
              <a:xfrm>
                <a:off x="18912114" y="17357931"/>
                <a:ext cx="2385786"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67" name="Rectangle 66">
                <a:extLst>
                  <a:ext uri="{FF2B5EF4-FFF2-40B4-BE49-F238E27FC236}">
                    <a16:creationId xmlns:a16="http://schemas.microsoft.com/office/drawing/2014/main" id="{65F9A975-7847-4BC2-9D7C-3879A80F8FA1}"/>
                  </a:ext>
                </a:extLst>
              </p:cNvPr>
              <p:cNvSpPr/>
              <p:nvPr/>
            </p:nvSpPr>
            <p:spPr>
              <a:xfrm>
                <a:off x="20034175" y="17157111"/>
                <a:ext cx="397530" cy="401640"/>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47" name="Group 46">
              <a:extLst>
                <a:ext uri="{FF2B5EF4-FFF2-40B4-BE49-F238E27FC236}">
                  <a16:creationId xmlns:a16="http://schemas.microsoft.com/office/drawing/2014/main" id="{12F49E4F-4267-445C-A434-211F983C5CD6}"/>
                </a:ext>
              </a:extLst>
            </p:cNvPr>
            <p:cNvGrpSpPr/>
            <p:nvPr/>
          </p:nvGrpSpPr>
          <p:grpSpPr>
            <a:xfrm>
              <a:off x="22288500" y="13370378"/>
              <a:ext cx="1470660" cy="242076"/>
              <a:chOff x="19009455" y="14640576"/>
              <a:chExt cx="1470660" cy="242076"/>
            </a:xfrm>
          </p:grpSpPr>
          <p:cxnSp>
            <p:nvCxnSpPr>
              <p:cNvPr id="64" name="Straight Connector 63">
                <a:extLst>
                  <a:ext uri="{FF2B5EF4-FFF2-40B4-BE49-F238E27FC236}">
                    <a16:creationId xmlns:a16="http://schemas.microsoft.com/office/drawing/2014/main" id="{1BE23F3E-F959-4B58-9E24-42CA51BD2AC3}"/>
                  </a:ext>
                </a:extLst>
              </p:cNvPr>
              <p:cNvCxnSpPr/>
              <p:nvPr/>
            </p:nvCxnSpPr>
            <p:spPr>
              <a:xfrm>
                <a:off x="19009455" y="14761614"/>
                <a:ext cx="1356899"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65" name="Rectangle 64">
                <a:extLst>
                  <a:ext uri="{FF2B5EF4-FFF2-40B4-BE49-F238E27FC236}">
                    <a16:creationId xmlns:a16="http://schemas.microsoft.com/office/drawing/2014/main" id="{377DB4FE-E63D-4475-8B31-EC2084F93376}"/>
                  </a:ext>
                </a:extLst>
              </p:cNvPr>
              <p:cNvSpPr/>
              <p:nvPr/>
            </p:nvSpPr>
            <p:spPr>
              <a:xfrm>
                <a:off x="20252593" y="14640576"/>
                <a:ext cx="227522" cy="242076"/>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48" name="Group 47">
              <a:extLst>
                <a:ext uri="{FF2B5EF4-FFF2-40B4-BE49-F238E27FC236}">
                  <a16:creationId xmlns:a16="http://schemas.microsoft.com/office/drawing/2014/main" id="{40BAB040-FA8F-4D2F-903F-B41677ADEFEE}"/>
                </a:ext>
              </a:extLst>
            </p:cNvPr>
            <p:cNvGrpSpPr/>
            <p:nvPr/>
          </p:nvGrpSpPr>
          <p:grpSpPr>
            <a:xfrm>
              <a:off x="16027286" y="19617673"/>
              <a:ext cx="7632814" cy="365777"/>
              <a:chOff x="16027286" y="19808173"/>
              <a:chExt cx="7632814" cy="365777"/>
            </a:xfrm>
          </p:grpSpPr>
          <p:cxnSp>
            <p:nvCxnSpPr>
              <p:cNvPr id="56" name="Straight Connector 55">
                <a:extLst>
                  <a:ext uri="{FF2B5EF4-FFF2-40B4-BE49-F238E27FC236}">
                    <a16:creationId xmlns:a16="http://schemas.microsoft.com/office/drawing/2014/main" id="{C5FD9FB6-3CB1-4A2F-9254-06DA8238C245}"/>
                  </a:ext>
                </a:extLst>
              </p:cNvPr>
              <p:cNvCxnSpPr/>
              <p:nvPr/>
            </p:nvCxnSpPr>
            <p:spPr>
              <a:xfrm>
                <a:off x="16027286" y="19808173"/>
                <a:ext cx="7632814"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6AFF6C49-2E5A-49D2-807E-6218809E18A2}"/>
                  </a:ext>
                </a:extLst>
              </p:cNvPr>
              <p:cNvCxnSpPr/>
              <p:nvPr/>
            </p:nvCxnSpPr>
            <p:spPr>
              <a:xfrm>
                <a:off x="23649407" y="19837400"/>
                <a:ext cx="0" cy="323851"/>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08878216-EC84-48D7-982F-496A8F66B8E3}"/>
                  </a:ext>
                </a:extLst>
              </p:cNvPr>
              <p:cNvCxnSpPr/>
              <p:nvPr/>
            </p:nvCxnSpPr>
            <p:spPr>
              <a:xfrm>
                <a:off x="22336125" y="19850100"/>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6EEFD3C3-7D39-409C-A93B-0580EFC7D414}"/>
                  </a:ext>
                </a:extLst>
              </p:cNvPr>
              <p:cNvCxnSpPr/>
              <p:nvPr/>
            </p:nvCxnSpPr>
            <p:spPr>
              <a:xfrm>
                <a:off x="21097875" y="19850100"/>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A8216163-D2A5-4C96-B2DE-CC3300D48E56}"/>
                  </a:ext>
                </a:extLst>
              </p:cNvPr>
              <p:cNvCxnSpPr/>
              <p:nvPr/>
            </p:nvCxnSpPr>
            <p:spPr>
              <a:xfrm>
                <a:off x="19792950" y="19850100"/>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22367411-9ABF-4892-BF42-AE58A1B6D47E}"/>
                  </a:ext>
                </a:extLst>
              </p:cNvPr>
              <p:cNvCxnSpPr/>
              <p:nvPr/>
            </p:nvCxnSpPr>
            <p:spPr>
              <a:xfrm>
                <a:off x="18507075" y="19850100"/>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6E22497E-45B1-42E5-A827-227A4DD8D442}"/>
                  </a:ext>
                </a:extLst>
              </p:cNvPr>
              <p:cNvCxnSpPr/>
              <p:nvPr/>
            </p:nvCxnSpPr>
            <p:spPr>
              <a:xfrm>
                <a:off x="17259300" y="19850100"/>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7A41935A-A1D6-4134-BB86-C38456AF323A}"/>
                  </a:ext>
                </a:extLst>
              </p:cNvPr>
              <p:cNvCxnSpPr/>
              <p:nvPr/>
            </p:nvCxnSpPr>
            <p:spPr>
              <a:xfrm>
                <a:off x="16065500" y="19837400"/>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grpSp>
        <p:sp>
          <p:nvSpPr>
            <p:cNvPr id="49" name="TextBox 48">
              <a:extLst>
                <a:ext uri="{FF2B5EF4-FFF2-40B4-BE49-F238E27FC236}">
                  <a16:creationId xmlns:a16="http://schemas.microsoft.com/office/drawing/2014/main" id="{5A0C06AF-349B-482C-BF4A-6264F2D86951}"/>
                </a:ext>
              </a:extLst>
            </p:cNvPr>
            <p:cNvSpPr txBox="1"/>
            <p:nvPr/>
          </p:nvSpPr>
          <p:spPr>
            <a:xfrm>
              <a:off x="15529631" y="20241630"/>
              <a:ext cx="1431004" cy="996282"/>
            </a:xfrm>
            <a:prstGeom prst="rect">
              <a:avLst/>
            </a:prstGeom>
            <a:noFill/>
            <a:ln w="28575">
              <a:noFill/>
            </a:ln>
          </p:spPr>
          <p:txBody>
            <a:bodyPr wrap="none" rtlCol="0">
              <a:spAutoFit/>
            </a:bodyPr>
            <a:lstStyle/>
            <a:p>
              <a:r>
                <a:rPr lang="en-US" sz="1200" dirty="0">
                  <a:latin typeface="Arial" panose="020B0604020202020204" pitchFamily="34" charset="0"/>
                  <a:cs typeface="Arial" panose="020B0604020202020204" pitchFamily="34" charset="0"/>
                </a:rPr>
                <a:t>0.7</a:t>
              </a:r>
            </a:p>
          </p:txBody>
        </p:sp>
        <p:sp>
          <p:nvSpPr>
            <p:cNvPr id="50" name="TextBox 49">
              <a:extLst>
                <a:ext uri="{FF2B5EF4-FFF2-40B4-BE49-F238E27FC236}">
                  <a16:creationId xmlns:a16="http://schemas.microsoft.com/office/drawing/2014/main" id="{77455B96-7390-45C0-9CA2-82BB93C389EB}"/>
                </a:ext>
              </a:extLst>
            </p:cNvPr>
            <p:cNvSpPr txBox="1"/>
            <p:nvPr/>
          </p:nvSpPr>
          <p:spPr>
            <a:xfrm>
              <a:off x="16450544" y="20241631"/>
              <a:ext cx="1736573" cy="996281"/>
            </a:xfrm>
            <a:prstGeom prst="rect">
              <a:avLst/>
            </a:prstGeom>
            <a:noFill/>
            <a:ln w="28575">
              <a:noFill/>
            </a:ln>
          </p:spPr>
          <p:txBody>
            <a:bodyPr wrap="none" rtlCol="0">
              <a:spAutoFit/>
            </a:bodyPr>
            <a:lstStyle/>
            <a:p>
              <a:r>
                <a:rPr lang="en-US" sz="1200" dirty="0">
                  <a:latin typeface="Arial" panose="020B0604020202020204" pitchFamily="34" charset="0"/>
                  <a:cs typeface="Arial" panose="020B0604020202020204" pitchFamily="34" charset="0"/>
                </a:rPr>
                <a:t>0.75</a:t>
              </a:r>
            </a:p>
          </p:txBody>
        </p:sp>
        <p:sp>
          <p:nvSpPr>
            <p:cNvPr id="51" name="TextBox 50">
              <a:extLst>
                <a:ext uri="{FF2B5EF4-FFF2-40B4-BE49-F238E27FC236}">
                  <a16:creationId xmlns:a16="http://schemas.microsoft.com/office/drawing/2014/main" id="{FAEFD7CC-3ADD-4D0F-A7F3-9CE3D097D6FD}"/>
                </a:ext>
              </a:extLst>
            </p:cNvPr>
            <p:cNvSpPr txBox="1"/>
            <p:nvPr/>
          </p:nvSpPr>
          <p:spPr>
            <a:xfrm>
              <a:off x="17818175" y="20241631"/>
              <a:ext cx="1431004" cy="996281"/>
            </a:xfrm>
            <a:prstGeom prst="rect">
              <a:avLst/>
            </a:prstGeom>
            <a:noFill/>
            <a:ln w="28575">
              <a:noFill/>
            </a:ln>
          </p:spPr>
          <p:txBody>
            <a:bodyPr wrap="none" rtlCol="0">
              <a:spAutoFit/>
            </a:bodyPr>
            <a:lstStyle/>
            <a:p>
              <a:r>
                <a:rPr lang="en-US" sz="1200" dirty="0">
                  <a:latin typeface="Arial" panose="020B0604020202020204" pitchFamily="34" charset="0"/>
                  <a:cs typeface="Arial" panose="020B0604020202020204" pitchFamily="34" charset="0"/>
                </a:rPr>
                <a:t>0.8</a:t>
              </a:r>
            </a:p>
          </p:txBody>
        </p:sp>
        <p:sp>
          <p:nvSpPr>
            <p:cNvPr id="52" name="TextBox 51">
              <a:extLst>
                <a:ext uri="{FF2B5EF4-FFF2-40B4-BE49-F238E27FC236}">
                  <a16:creationId xmlns:a16="http://schemas.microsoft.com/office/drawing/2014/main" id="{D965E36E-3BC3-4250-9DB7-128D20D1964F}"/>
                </a:ext>
              </a:extLst>
            </p:cNvPr>
            <p:cNvSpPr txBox="1"/>
            <p:nvPr/>
          </p:nvSpPr>
          <p:spPr>
            <a:xfrm>
              <a:off x="19120623" y="20241630"/>
              <a:ext cx="1736573" cy="996282"/>
            </a:xfrm>
            <a:prstGeom prst="rect">
              <a:avLst/>
            </a:prstGeom>
            <a:noFill/>
            <a:ln w="28575">
              <a:noFill/>
            </a:ln>
          </p:spPr>
          <p:txBody>
            <a:bodyPr wrap="none" rtlCol="0">
              <a:spAutoFit/>
            </a:bodyPr>
            <a:lstStyle/>
            <a:p>
              <a:r>
                <a:rPr lang="en-US" sz="1200" dirty="0">
                  <a:latin typeface="Arial" panose="020B0604020202020204" pitchFamily="34" charset="0"/>
                  <a:cs typeface="Arial" panose="020B0604020202020204" pitchFamily="34" charset="0"/>
                </a:rPr>
                <a:t>0.85</a:t>
              </a:r>
            </a:p>
          </p:txBody>
        </p:sp>
        <p:sp>
          <p:nvSpPr>
            <p:cNvPr id="53" name="TextBox 52">
              <a:extLst>
                <a:ext uri="{FF2B5EF4-FFF2-40B4-BE49-F238E27FC236}">
                  <a16:creationId xmlns:a16="http://schemas.microsoft.com/office/drawing/2014/main" id="{33F10596-0AF8-4E93-9A6B-8528E4E85519}"/>
                </a:ext>
              </a:extLst>
            </p:cNvPr>
            <p:cNvSpPr txBox="1"/>
            <p:nvPr/>
          </p:nvSpPr>
          <p:spPr>
            <a:xfrm>
              <a:off x="20618857" y="20241630"/>
              <a:ext cx="1431004" cy="996282"/>
            </a:xfrm>
            <a:prstGeom prst="rect">
              <a:avLst/>
            </a:prstGeom>
            <a:noFill/>
            <a:ln w="28575">
              <a:noFill/>
            </a:ln>
          </p:spPr>
          <p:txBody>
            <a:bodyPr wrap="none" rtlCol="0">
              <a:spAutoFit/>
            </a:bodyPr>
            <a:lstStyle/>
            <a:p>
              <a:r>
                <a:rPr lang="en-US" sz="1200" dirty="0">
                  <a:latin typeface="Arial" panose="020B0604020202020204" pitchFamily="34" charset="0"/>
                  <a:cs typeface="Arial" panose="020B0604020202020204" pitchFamily="34" charset="0"/>
                </a:rPr>
                <a:t>0.9</a:t>
              </a:r>
            </a:p>
          </p:txBody>
        </p:sp>
        <p:sp>
          <p:nvSpPr>
            <p:cNvPr id="54" name="TextBox 53">
              <a:extLst>
                <a:ext uri="{FF2B5EF4-FFF2-40B4-BE49-F238E27FC236}">
                  <a16:creationId xmlns:a16="http://schemas.microsoft.com/office/drawing/2014/main" id="{690A68E2-41D6-4754-910D-92D56D1FD5CF}"/>
                </a:ext>
              </a:extLst>
            </p:cNvPr>
            <p:cNvSpPr txBox="1"/>
            <p:nvPr/>
          </p:nvSpPr>
          <p:spPr>
            <a:xfrm>
              <a:off x="21719716" y="20241630"/>
              <a:ext cx="1736573" cy="996282"/>
            </a:xfrm>
            <a:prstGeom prst="rect">
              <a:avLst/>
            </a:prstGeom>
            <a:noFill/>
            <a:ln w="28575">
              <a:noFill/>
            </a:ln>
          </p:spPr>
          <p:txBody>
            <a:bodyPr wrap="none" rtlCol="0">
              <a:spAutoFit/>
            </a:bodyPr>
            <a:lstStyle/>
            <a:p>
              <a:r>
                <a:rPr lang="en-US" sz="1200" dirty="0">
                  <a:latin typeface="Arial" panose="020B0604020202020204" pitchFamily="34" charset="0"/>
                  <a:cs typeface="Arial" panose="020B0604020202020204" pitchFamily="34" charset="0"/>
                </a:rPr>
                <a:t>0.95</a:t>
              </a:r>
            </a:p>
          </p:txBody>
        </p:sp>
        <p:sp>
          <p:nvSpPr>
            <p:cNvPr id="55" name="TextBox 54">
              <a:extLst>
                <a:ext uri="{FF2B5EF4-FFF2-40B4-BE49-F238E27FC236}">
                  <a16:creationId xmlns:a16="http://schemas.microsoft.com/office/drawing/2014/main" id="{F40F6B5A-C670-4AF8-AC6F-EF5EC8519821}"/>
                </a:ext>
              </a:extLst>
            </p:cNvPr>
            <p:cNvSpPr txBox="1"/>
            <p:nvPr/>
          </p:nvSpPr>
          <p:spPr>
            <a:xfrm>
              <a:off x="23170864" y="20241631"/>
              <a:ext cx="969764" cy="996281"/>
            </a:xfrm>
            <a:prstGeom prst="rect">
              <a:avLst/>
            </a:prstGeom>
            <a:noFill/>
            <a:ln w="28575">
              <a:noFill/>
            </a:ln>
          </p:spPr>
          <p:txBody>
            <a:bodyPr wrap="none" rtlCol="0">
              <a:spAutoFit/>
            </a:bodyPr>
            <a:lstStyle/>
            <a:p>
              <a:r>
                <a:rPr lang="en-US" sz="1200" dirty="0">
                  <a:latin typeface="Arial" panose="020B0604020202020204" pitchFamily="34" charset="0"/>
                  <a:cs typeface="Arial" panose="020B0604020202020204" pitchFamily="34" charset="0"/>
                </a:rPr>
                <a:t>1</a:t>
              </a:r>
            </a:p>
          </p:txBody>
        </p:sp>
      </p:grpSp>
      <p:grpSp>
        <p:nvGrpSpPr>
          <p:cNvPr id="78" name="Group 77">
            <a:extLst>
              <a:ext uri="{FF2B5EF4-FFF2-40B4-BE49-F238E27FC236}">
                <a16:creationId xmlns:a16="http://schemas.microsoft.com/office/drawing/2014/main" id="{1878B237-31A7-4220-82A0-7E73C5BE41C5}"/>
              </a:ext>
            </a:extLst>
          </p:cNvPr>
          <p:cNvGrpSpPr/>
          <p:nvPr/>
        </p:nvGrpSpPr>
        <p:grpSpPr>
          <a:xfrm>
            <a:off x="16735491" y="8581984"/>
            <a:ext cx="2230181" cy="2357980"/>
            <a:chOff x="32932562" y="7675546"/>
            <a:chExt cx="9627317" cy="9672995"/>
          </a:xfrm>
        </p:grpSpPr>
        <p:grpSp>
          <p:nvGrpSpPr>
            <p:cNvPr id="79" name="Group 78">
              <a:extLst>
                <a:ext uri="{FF2B5EF4-FFF2-40B4-BE49-F238E27FC236}">
                  <a16:creationId xmlns:a16="http://schemas.microsoft.com/office/drawing/2014/main" id="{B4555351-9A96-4167-AF9A-C2E06D6B5F41}"/>
                </a:ext>
              </a:extLst>
            </p:cNvPr>
            <p:cNvGrpSpPr/>
            <p:nvPr/>
          </p:nvGrpSpPr>
          <p:grpSpPr>
            <a:xfrm>
              <a:off x="33629600" y="15464773"/>
              <a:ext cx="8403771" cy="365777"/>
              <a:chOff x="16027286" y="19808173"/>
              <a:chExt cx="7632814" cy="365777"/>
            </a:xfrm>
          </p:grpSpPr>
          <p:cxnSp>
            <p:nvCxnSpPr>
              <p:cNvPr id="116" name="Straight Connector 115">
                <a:extLst>
                  <a:ext uri="{FF2B5EF4-FFF2-40B4-BE49-F238E27FC236}">
                    <a16:creationId xmlns:a16="http://schemas.microsoft.com/office/drawing/2014/main" id="{EB087492-E486-4A1B-B93A-07399F03744A}"/>
                  </a:ext>
                </a:extLst>
              </p:cNvPr>
              <p:cNvCxnSpPr/>
              <p:nvPr/>
            </p:nvCxnSpPr>
            <p:spPr>
              <a:xfrm>
                <a:off x="16027286" y="19808173"/>
                <a:ext cx="7632814"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A459007C-7A71-4DEB-97D7-361AFD6B6C71}"/>
                  </a:ext>
                </a:extLst>
              </p:cNvPr>
              <p:cNvCxnSpPr/>
              <p:nvPr/>
            </p:nvCxnSpPr>
            <p:spPr>
              <a:xfrm>
                <a:off x="23622000" y="19837400"/>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BFCE36DA-A568-44A5-B663-6BEA5C1BC0CE}"/>
                  </a:ext>
                </a:extLst>
              </p:cNvPr>
              <p:cNvCxnSpPr/>
              <p:nvPr/>
            </p:nvCxnSpPr>
            <p:spPr>
              <a:xfrm>
                <a:off x="22336125" y="19850100"/>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ACB828F8-C24A-48D6-BD26-B6372F883D30}"/>
                  </a:ext>
                </a:extLst>
              </p:cNvPr>
              <p:cNvCxnSpPr/>
              <p:nvPr/>
            </p:nvCxnSpPr>
            <p:spPr>
              <a:xfrm>
                <a:off x="21097875" y="19850100"/>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F3AC8575-37BD-4650-BECD-1348546C916D}"/>
                  </a:ext>
                </a:extLst>
              </p:cNvPr>
              <p:cNvCxnSpPr/>
              <p:nvPr/>
            </p:nvCxnSpPr>
            <p:spPr>
              <a:xfrm>
                <a:off x="19792950" y="19850100"/>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5D49ABF3-5F17-4C69-A1B3-E6A3A842A0CA}"/>
                  </a:ext>
                </a:extLst>
              </p:cNvPr>
              <p:cNvCxnSpPr/>
              <p:nvPr/>
            </p:nvCxnSpPr>
            <p:spPr>
              <a:xfrm>
                <a:off x="18507075" y="19850100"/>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1B8368A3-75A1-4109-92E1-34CCEF9B7DC4}"/>
                  </a:ext>
                </a:extLst>
              </p:cNvPr>
              <p:cNvCxnSpPr/>
              <p:nvPr/>
            </p:nvCxnSpPr>
            <p:spPr>
              <a:xfrm>
                <a:off x="17259300" y="19850100"/>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434418C7-D992-42D1-AA9D-CA8CA1BE79A1}"/>
                  </a:ext>
                </a:extLst>
              </p:cNvPr>
              <p:cNvCxnSpPr/>
              <p:nvPr/>
            </p:nvCxnSpPr>
            <p:spPr>
              <a:xfrm>
                <a:off x="16065500" y="19837400"/>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grpSp>
        <p:sp>
          <p:nvSpPr>
            <p:cNvPr id="80" name="TextBox 79">
              <a:extLst>
                <a:ext uri="{FF2B5EF4-FFF2-40B4-BE49-F238E27FC236}">
                  <a16:creationId xmlns:a16="http://schemas.microsoft.com/office/drawing/2014/main" id="{5D1F0A82-BC6F-43D5-91DE-B5A72DF34E66}"/>
                </a:ext>
              </a:extLst>
            </p:cNvPr>
            <p:cNvSpPr txBox="1"/>
            <p:nvPr/>
          </p:nvSpPr>
          <p:spPr>
            <a:xfrm>
              <a:off x="32932562" y="16152784"/>
              <a:ext cx="1717521" cy="1195757"/>
            </a:xfrm>
            <a:prstGeom prst="rect">
              <a:avLst/>
            </a:prstGeom>
            <a:noFill/>
            <a:ln w="28575">
              <a:noFill/>
            </a:ln>
          </p:spPr>
          <p:txBody>
            <a:bodyPr wrap="none" rtlCol="0">
              <a:spAutoFit/>
            </a:bodyPr>
            <a:lstStyle/>
            <a:p>
              <a:r>
                <a:rPr lang="en-US" sz="1200" dirty="0">
                  <a:latin typeface="Arial" panose="020B0604020202020204" pitchFamily="34" charset="0"/>
                  <a:cs typeface="Arial" panose="020B0604020202020204" pitchFamily="34" charset="0"/>
                </a:rPr>
                <a:t>0.7</a:t>
              </a:r>
            </a:p>
          </p:txBody>
        </p:sp>
        <p:sp>
          <p:nvSpPr>
            <p:cNvPr id="81" name="TextBox 80">
              <a:extLst>
                <a:ext uri="{FF2B5EF4-FFF2-40B4-BE49-F238E27FC236}">
                  <a16:creationId xmlns:a16="http://schemas.microsoft.com/office/drawing/2014/main" id="{C052AC3E-732A-4A22-8EB4-E0194C58E857}"/>
                </a:ext>
              </a:extLst>
            </p:cNvPr>
            <p:cNvSpPr txBox="1"/>
            <p:nvPr/>
          </p:nvSpPr>
          <p:spPr>
            <a:xfrm>
              <a:off x="34274567" y="16152784"/>
              <a:ext cx="2084270" cy="1195757"/>
            </a:xfrm>
            <a:prstGeom prst="rect">
              <a:avLst/>
            </a:prstGeom>
            <a:noFill/>
            <a:ln w="28575">
              <a:noFill/>
            </a:ln>
          </p:spPr>
          <p:txBody>
            <a:bodyPr wrap="none" rtlCol="0">
              <a:spAutoFit/>
            </a:bodyPr>
            <a:lstStyle/>
            <a:p>
              <a:r>
                <a:rPr lang="en-US" sz="1200" dirty="0">
                  <a:latin typeface="Arial" panose="020B0604020202020204" pitchFamily="34" charset="0"/>
                  <a:cs typeface="Arial" panose="020B0604020202020204" pitchFamily="34" charset="0"/>
                </a:rPr>
                <a:t>0.75</a:t>
              </a:r>
            </a:p>
          </p:txBody>
        </p:sp>
        <p:sp>
          <p:nvSpPr>
            <p:cNvPr id="82" name="TextBox 81">
              <a:extLst>
                <a:ext uri="{FF2B5EF4-FFF2-40B4-BE49-F238E27FC236}">
                  <a16:creationId xmlns:a16="http://schemas.microsoft.com/office/drawing/2014/main" id="{49CCAD46-B522-45E3-8BF4-D0FA73CE3F10}"/>
                </a:ext>
              </a:extLst>
            </p:cNvPr>
            <p:cNvSpPr txBox="1"/>
            <p:nvPr/>
          </p:nvSpPr>
          <p:spPr>
            <a:xfrm>
              <a:off x="35849110" y="16152784"/>
              <a:ext cx="1717521" cy="1195757"/>
            </a:xfrm>
            <a:prstGeom prst="rect">
              <a:avLst/>
            </a:prstGeom>
            <a:noFill/>
            <a:ln w="28575">
              <a:noFill/>
            </a:ln>
          </p:spPr>
          <p:txBody>
            <a:bodyPr wrap="none" rtlCol="0">
              <a:spAutoFit/>
            </a:bodyPr>
            <a:lstStyle/>
            <a:p>
              <a:r>
                <a:rPr lang="en-US" sz="1200" dirty="0">
                  <a:latin typeface="Arial" panose="020B0604020202020204" pitchFamily="34" charset="0"/>
                  <a:cs typeface="Arial" panose="020B0604020202020204" pitchFamily="34" charset="0"/>
                </a:rPr>
                <a:t>0.8</a:t>
              </a:r>
            </a:p>
          </p:txBody>
        </p:sp>
        <p:sp>
          <p:nvSpPr>
            <p:cNvPr id="83" name="TextBox 82">
              <a:extLst>
                <a:ext uri="{FF2B5EF4-FFF2-40B4-BE49-F238E27FC236}">
                  <a16:creationId xmlns:a16="http://schemas.microsoft.com/office/drawing/2014/main" id="{32DF145A-564E-47CE-9A6E-D165CB83031D}"/>
                </a:ext>
              </a:extLst>
            </p:cNvPr>
            <p:cNvSpPr txBox="1"/>
            <p:nvPr/>
          </p:nvSpPr>
          <p:spPr>
            <a:xfrm>
              <a:off x="37030428" y="16152784"/>
              <a:ext cx="2084270" cy="1195757"/>
            </a:xfrm>
            <a:prstGeom prst="rect">
              <a:avLst/>
            </a:prstGeom>
            <a:noFill/>
            <a:ln w="28575">
              <a:noFill/>
            </a:ln>
          </p:spPr>
          <p:txBody>
            <a:bodyPr wrap="none" rtlCol="0">
              <a:spAutoFit/>
            </a:bodyPr>
            <a:lstStyle/>
            <a:p>
              <a:r>
                <a:rPr lang="en-US" sz="1200" dirty="0">
                  <a:latin typeface="Arial" panose="020B0604020202020204" pitchFamily="34" charset="0"/>
                  <a:cs typeface="Arial" panose="020B0604020202020204" pitchFamily="34" charset="0"/>
                </a:rPr>
                <a:t>0.85</a:t>
              </a:r>
            </a:p>
          </p:txBody>
        </p:sp>
        <p:sp>
          <p:nvSpPr>
            <p:cNvPr id="84" name="TextBox 83">
              <a:extLst>
                <a:ext uri="{FF2B5EF4-FFF2-40B4-BE49-F238E27FC236}">
                  <a16:creationId xmlns:a16="http://schemas.microsoft.com/office/drawing/2014/main" id="{C2D3A253-A5EF-4A89-8963-F4DA0F7F1E16}"/>
                </a:ext>
              </a:extLst>
            </p:cNvPr>
            <p:cNvSpPr txBox="1"/>
            <p:nvPr/>
          </p:nvSpPr>
          <p:spPr>
            <a:xfrm>
              <a:off x="38481617" y="16152784"/>
              <a:ext cx="1717521" cy="1195757"/>
            </a:xfrm>
            <a:prstGeom prst="rect">
              <a:avLst/>
            </a:prstGeom>
            <a:noFill/>
            <a:ln w="28575">
              <a:noFill/>
            </a:ln>
          </p:spPr>
          <p:txBody>
            <a:bodyPr wrap="none" rtlCol="0">
              <a:spAutoFit/>
            </a:bodyPr>
            <a:lstStyle/>
            <a:p>
              <a:r>
                <a:rPr lang="en-US" sz="1200" dirty="0">
                  <a:latin typeface="Arial" panose="020B0604020202020204" pitchFamily="34" charset="0"/>
                  <a:cs typeface="Arial" panose="020B0604020202020204" pitchFamily="34" charset="0"/>
                </a:rPr>
                <a:t>0.9</a:t>
              </a:r>
            </a:p>
          </p:txBody>
        </p:sp>
        <p:sp>
          <p:nvSpPr>
            <p:cNvPr id="85" name="TextBox 84">
              <a:extLst>
                <a:ext uri="{FF2B5EF4-FFF2-40B4-BE49-F238E27FC236}">
                  <a16:creationId xmlns:a16="http://schemas.microsoft.com/office/drawing/2014/main" id="{5CF5A750-1986-4904-AF88-72F518A5BD28}"/>
                </a:ext>
              </a:extLst>
            </p:cNvPr>
            <p:cNvSpPr txBox="1"/>
            <p:nvPr/>
          </p:nvSpPr>
          <p:spPr>
            <a:xfrm>
              <a:off x="39663678" y="16152784"/>
              <a:ext cx="2084270" cy="1195757"/>
            </a:xfrm>
            <a:prstGeom prst="rect">
              <a:avLst/>
            </a:prstGeom>
            <a:noFill/>
            <a:ln w="28575">
              <a:noFill/>
            </a:ln>
          </p:spPr>
          <p:txBody>
            <a:bodyPr wrap="none" rtlCol="0">
              <a:spAutoFit/>
            </a:bodyPr>
            <a:lstStyle/>
            <a:p>
              <a:r>
                <a:rPr lang="en-US" sz="1200" dirty="0">
                  <a:latin typeface="Arial" panose="020B0604020202020204" pitchFamily="34" charset="0"/>
                  <a:cs typeface="Arial" panose="020B0604020202020204" pitchFamily="34" charset="0"/>
                </a:rPr>
                <a:t>0.95</a:t>
              </a:r>
            </a:p>
          </p:txBody>
        </p:sp>
        <p:sp>
          <p:nvSpPr>
            <p:cNvPr id="86" name="TextBox 85">
              <a:extLst>
                <a:ext uri="{FF2B5EF4-FFF2-40B4-BE49-F238E27FC236}">
                  <a16:creationId xmlns:a16="http://schemas.microsoft.com/office/drawing/2014/main" id="{7198D104-C0FA-4E1B-AD39-B3308949491F}"/>
                </a:ext>
              </a:extLst>
            </p:cNvPr>
            <p:cNvSpPr txBox="1"/>
            <p:nvPr/>
          </p:nvSpPr>
          <p:spPr>
            <a:xfrm>
              <a:off x="41395949" y="16152784"/>
              <a:ext cx="1163930" cy="1195757"/>
            </a:xfrm>
            <a:prstGeom prst="rect">
              <a:avLst/>
            </a:prstGeom>
            <a:noFill/>
            <a:ln w="28575">
              <a:noFill/>
            </a:ln>
          </p:spPr>
          <p:txBody>
            <a:bodyPr wrap="none" rtlCol="0">
              <a:spAutoFit/>
            </a:bodyPr>
            <a:lstStyle/>
            <a:p>
              <a:r>
                <a:rPr lang="en-US" sz="1200" dirty="0">
                  <a:latin typeface="Arial" panose="020B0604020202020204" pitchFamily="34" charset="0"/>
                  <a:cs typeface="Arial" panose="020B0604020202020204" pitchFamily="34" charset="0"/>
                </a:rPr>
                <a:t>1</a:t>
              </a:r>
            </a:p>
          </p:txBody>
        </p:sp>
        <p:grpSp>
          <p:nvGrpSpPr>
            <p:cNvPr id="87" name="Group 86">
              <a:extLst>
                <a:ext uri="{FF2B5EF4-FFF2-40B4-BE49-F238E27FC236}">
                  <a16:creationId xmlns:a16="http://schemas.microsoft.com/office/drawing/2014/main" id="{3BEB2242-8B60-4B5C-AB5A-C7E6AC744347}"/>
                </a:ext>
              </a:extLst>
            </p:cNvPr>
            <p:cNvGrpSpPr/>
            <p:nvPr/>
          </p:nvGrpSpPr>
          <p:grpSpPr>
            <a:xfrm>
              <a:off x="36301803" y="7700946"/>
              <a:ext cx="3089967" cy="7677393"/>
              <a:chOff x="36301803" y="7700946"/>
              <a:chExt cx="3089967" cy="7677393"/>
            </a:xfrm>
          </p:grpSpPr>
          <p:sp>
            <p:nvSpPr>
              <p:cNvPr id="114" name="Diamond 113">
                <a:extLst>
                  <a:ext uri="{FF2B5EF4-FFF2-40B4-BE49-F238E27FC236}">
                    <a16:creationId xmlns:a16="http://schemas.microsoft.com/office/drawing/2014/main" id="{4A55594D-4A89-4CD9-9770-A8D54C960A7B}"/>
                  </a:ext>
                </a:extLst>
              </p:cNvPr>
              <p:cNvSpPr/>
              <p:nvPr/>
            </p:nvSpPr>
            <p:spPr>
              <a:xfrm>
                <a:off x="36301803" y="14791281"/>
                <a:ext cx="3089967" cy="587058"/>
              </a:xfrm>
              <a:prstGeom prst="diamond">
                <a:avLst/>
              </a:prstGeom>
              <a:solidFill>
                <a:srgbClr val="E7224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cxnSp>
            <p:nvCxnSpPr>
              <p:cNvPr id="115" name="Straight Connector 114">
                <a:extLst>
                  <a:ext uri="{FF2B5EF4-FFF2-40B4-BE49-F238E27FC236}">
                    <a16:creationId xmlns:a16="http://schemas.microsoft.com/office/drawing/2014/main" id="{06651035-F493-4833-A769-A38CD4D8A1EC}"/>
                  </a:ext>
                </a:extLst>
              </p:cNvPr>
              <p:cNvCxnSpPr/>
              <p:nvPr/>
            </p:nvCxnSpPr>
            <p:spPr>
              <a:xfrm>
                <a:off x="37846786" y="7700946"/>
                <a:ext cx="0" cy="7139004"/>
              </a:xfrm>
              <a:prstGeom prst="line">
                <a:avLst/>
              </a:prstGeom>
              <a:ln w="28575">
                <a:solidFill>
                  <a:srgbClr val="000000"/>
                </a:solidFill>
                <a:prstDash val="sysDot"/>
              </a:ln>
            </p:spPr>
            <p:style>
              <a:lnRef idx="1">
                <a:schemeClr val="accent1"/>
              </a:lnRef>
              <a:fillRef idx="0">
                <a:schemeClr val="accent1"/>
              </a:fillRef>
              <a:effectRef idx="0">
                <a:schemeClr val="accent1"/>
              </a:effectRef>
              <a:fontRef idx="minor">
                <a:schemeClr val="tx1"/>
              </a:fontRef>
            </p:style>
          </p:cxnSp>
        </p:grpSp>
        <p:cxnSp>
          <p:nvCxnSpPr>
            <p:cNvPr id="88" name="Straight Connector 87">
              <a:extLst>
                <a:ext uri="{FF2B5EF4-FFF2-40B4-BE49-F238E27FC236}">
                  <a16:creationId xmlns:a16="http://schemas.microsoft.com/office/drawing/2014/main" id="{6CAD45F0-CF8D-49DC-828E-7698BE90F8B6}"/>
                </a:ext>
              </a:extLst>
            </p:cNvPr>
            <p:cNvCxnSpPr/>
            <p:nvPr/>
          </p:nvCxnSpPr>
          <p:spPr>
            <a:xfrm>
              <a:off x="36923464" y="7772400"/>
              <a:ext cx="0" cy="6490504"/>
            </a:xfrm>
            <a:prstGeom prst="line">
              <a:avLst/>
            </a:prstGeom>
            <a:ln w="28575">
              <a:solidFill>
                <a:srgbClr val="000000"/>
              </a:solidFill>
              <a:prstDash val="dash"/>
            </a:ln>
          </p:spPr>
          <p:style>
            <a:lnRef idx="1">
              <a:schemeClr val="accent1"/>
            </a:lnRef>
            <a:fillRef idx="0">
              <a:schemeClr val="accent1"/>
            </a:fillRef>
            <a:effectRef idx="0">
              <a:schemeClr val="accent1"/>
            </a:effectRef>
            <a:fontRef idx="minor">
              <a:schemeClr val="tx1"/>
            </a:fontRef>
          </p:style>
        </p:cxnSp>
        <p:sp>
          <p:nvSpPr>
            <p:cNvPr id="89" name="Diamond 88">
              <a:extLst>
                <a:ext uri="{FF2B5EF4-FFF2-40B4-BE49-F238E27FC236}">
                  <a16:creationId xmlns:a16="http://schemas.microsoft.com/office/drawing/2014/main" id="{2958A898-2438-47BB-B5DB-5D6A83969783}"/>
                </a:ext>
              </a:extLst>
            </p:cNvPr>
            <p:cNvSpPr/>
            <p:nvPr/>
          </p:nvSpPr>
          <p:spPr>
            <a:xfrm>
              <a:off x="36359863" y="14198600"/>
              <a:ext cx="1079738" cy="459134"/>
            </a:xfrm>
            <a:prstGeom prst="diamond">
              <a:avLst/>
            </a:prstGeom>
            <a:solidFill>
              <a:srgbClr val="E7224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nvGrpSpPr>
            <p:cNvPr id="90" name="Group 89">
              <a:extLst>
                <a:ext uri="{FF2B5EF4-FFF2-40B4-BE49-F238E27FC236}">
                  <a16:creationId xmlns:a16="http://schemas.microsoft.com/office/drawing/2014/main" id="{4828A89B-1B2F-48E2-9CF0-A2273CF0BCA4}"/>
                </a:ext>
              </a:extLst>
            </p:cNvPr>
            <p:cNvGrpSpPr/>
            <p:nvPr/>
          </p:nvGrpSpPr>
          <p:grpSpPr>
            <a:xfrm>
              <a:off x="34397923" y="7675546"/>
              <a:ext cx="2006627" cy="719154"/>
              <a:chOff x="34397923" y="7700946"/>
              <a:chExt cx="2006627" cy="719154"/>
            </a:xfrm>
          </p:grpSpPr>
          <p:cxnSp>
            <p:nvCxnSpPr>
              <p:cNvPr id="112" name="Straight Connector 111">
                <a:extLst>
                  <a:ext uri="{FF2B5EF4-FFF2-40B4-BE49-F238E27FC236}">
                    <a16:creationId xmlns:a16="http://schemas.microsoft.com/office/drawing/2014/main" id="{3E761BCA-E896-4EA3-8E32-E805112B27ED}"/>
                  </a:ext>
                </a:extLst>
              </p:cNvPr>
              <p:cNvCxnSpPr/>
              <p:nvPr/>
            </p:nvCxnSpPr>
            <p:spPr>
              <a:xfrm>
                <a:off x="34397923" y="8060523"/>
                <a:ext cx="2006627"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113" name="Rectangle 112">
                <a:extLst>
                  <a:ext uri="{FF2B5EF4-FFF2-40B4-BE49-F238E27FC236}">
                    <a16:creationId xmlns:a16="http://schemas.microsoft.com/office/drawing/2014/main" id="{6F6AF1ED-1CB3-4914-85D4-5DE68C1B0563}"/>
                  </a:ext>
                </a:extLst>
              </p:cNvPr>
              <p:cNvSpPr/>
              <p:nvPr/>
            </p:nvSpPr>
            <p:spPr>
              <a:xfrm>
                <a:off x="35050462" y="7700946"/>
                <a:ext cx="701548" cy="719154"/>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91" name="Group 90">
              <a:extLst>
                <a:ext uri="{FF2B5EF4-FFF2-40B4-BE49-F238E27FC236}">
                  <a16:creationId xmlns:a16="http://schemas.microsoft.com/office/drawing/2014/main" id="{028D7C5E-7A68-44C6-A61B-2C4AF3851323}"/>
                </a:ext>
              </a:extLst>
            </p:cNvPr>
            <p:cNvGrpSpPr/>
            <p:nvPr/>
          </p:nvGrpSpPr>
          <p:grpSpPr>
            <a:xfrm>
              <a:off x="33735372" y="9896351"/>
              <a:ext cx="2984500" cy="504721"/>
              <a:chOff x="33731200" y="10593418"/>
              <a:chExt cx="2984500" cy="504721"/>
            </a:xfrm>
          </p:grpSpPr>
          <p:cxnSp>
            <p:nvCxnSpPr>
              <p:cNvPr id="110" name="Straight Connector 109">
                <a:extLst>
                  <a:ext uri="{FF2B5EF4-FFF2-40B4-BE49-F238E27FC236}">
                    <a16:creationId xmlns:a16="http://schemas.microsoft.com/office/drawing/2014/main" id="{44D4A992-45DC-4858-BCEB-5AD4254A403E}"/>
                  </a:ext>
                </a:extLst>
              </p:cNvPr>
              <p:cNvCxnSpPr/>
              <p:nvPr/>
            </p:nvCxnSpPr>
            <p:spPr>
              <a:xfrm>
                <a:off x="33731200" y="10845778"/>
                <a:ext cx="2984500"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111" name="Rectangle 110">
                <a:extLst>
                  <a:ext uri="{FF2B5EF4-FFF2-40B4-BE49-F238E27FC236}">
                    <a16:creationId xmlns:a16="http://schemas.microsoft.com/office/drawing/2014/main" id="{49299F14-721E-4D8B-BECA-1F01A57B9305}"/>
                  </a:ext>
                </a:extLst>
              </p:cNvPr>
              <p:cNvSpPr/>
              <p:nvPr/>
            </p:nvSpPr>
            <p:spPr>
              <a:xfrm>
                <a:off x="34886116" y="10593418"/>
                <a:ext cx="492365" cy="504721"/>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92" name="Group 91">
              <a:extLst>
                <a:ext uri="{FF2B5EF4-FFF2-40B4-BE49-F238E27FC236}">
                  <a16:creationId xmlns:a16="http://schemas.microsoft.com/office/drawing/2014/main" id="{CED16AD7-9C9E-4BEF-949B-A2CE3E9EB5C4}"/>
                </a:ext>
              </a:extLst>
            </p:cNvPr>
            <p:cNvGrpSpPr/>
            <p:nvPr/>
          </p:nvGrpSpPr>
          <p:grpSpPr>
            <a:xfrm>
              <a:off x="35241894" y="11325558"/>
              <a:ext cx="2876808" cy="472345"/>
              <a:chOff x="33731200" y="10593417"/>
              <a:chExt cx="2876808" cy="472345"/>
            </a:xfrm>
          </p:grpSpPr>
          <p:cxnSp>
            <p:nvCxnSpPr>
              <p:cNvPr id="108" name="Straight Connector 107">
                <a:extLst>
                  <a:ext uri="{FF2B5EF4-FFF2-40B4-BE49-F238E27FC236}">
                    <a16:creationId xmlns:a16="http://schemas.microsoft.com/office/drawing/2014/main" id="{748BF683-DA99-4C0D-BB8C-B20DC501C639}"/>
                  </a:ext>
                </a:extLst>
              </p:cNvPr>
              <p:cNvCxnSpPr/>
              <p:nvPr/>
            </p:nvCxnSpPr>
            <p:spPr>
              <a:xfrm>
                <a:off x="33731200" y="10829589"/>
                <a:ext cx="2876808"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109" name="Rectangle 108">
                <a:extLst>
                  <a:ext uri="{FF2B5EF4-FFF2-40B4-BE49-F238E27FC236}">
                    <a16:creationId xmlns:a16="http://schemas.microsoft.com/office/drawing/2014/main" id="{78D09337-AB91-4DD5-8CC1-2BBFA85ED015}"/>
                  </a:ext>
                </a:extLst>
              </p:cNvPr>
              <p:cNvSpPr/>
              <p:nvPr/>
            </p:nvSpPr>
            <p:spPr>
              <a:xfrm>
                <a:off x="35060514" y="10593417"/>
                <a:ext cx="460782" cy="472345"/>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93" name="Group 92">
              <a:extLst>
                <a:ext uri="{FF2B5EF4-FFF2-40B4-BE49-F238E27FC236}">
                  <a16:creationId xmlns:a16="http://schemas.microsoft.com/office/drawing/2014/main" id="{44427C83-8B27-4E96-B813-E960CDECCA2A}"/>
                </a:ext>
              </a:extLst>
            </p:cNvPr>
            <p:cNvGrpSpPr/>
            <p:nvPr/>
          </p:nvGrpSpPr>
          <p:grpSpPr>
            <a:xfrm>
              <a:off x="33780211" y="12127183"/>
              <a:ext cx="7455619" cy="239793"/>
              <a:chOff x="33731200" y="10711669"/>
              <a:chExt cx="7455619" cy="239793"/>
            </a:xfrm>
          </p:grpSpPr>
          <p:cxnSp>
            <p:nvCxnSpPr>
              <p:cNvPr id="106" name="Straight Connector 105">
                <a:extLst>
                  <a:ext uri="{FF2B5EF4-FFF2-40B4-BE49-F238E27FC236}">
                    <a16:creationId xmlns:a16="http://schemas.microsoft.com/office/drawing/2014/main" id="{5B6C272D-7BE8-4864-BA91-25D5D80E72B2}"/>
                  </a:ext>
                </a:extLst>
              </p:cNvPr>
              <p:cNvCxnSpPr/>
              <p:nvPr/>
            </p:nvCxnSpPr>
            <p:spPr>
              <a:xfrm>
                <a:off x="33731200" y="10829589"/>
                <a:ext cx="7455619"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107" name="Rectangle 106">
                <a:extLst>
                  <a:ext uri="{FF2B5EF4-FFF2-40B4-BE49-F238E27FC236}">
                    <a16:creationId xmlns:a16="http://schemas.microsoft.com/office/drawing/2014/main" id="{B222477B-0DD6-414B-997D-F7197320E402}"/>
                  </a:ext>
                </a:extLst>
              </p:cNvPr>
              <p:cNvSpPr/>
              <p:nvPr/>
            </p:nvSpPr>
            <p:spPr>
              <a:xfrm>
                <a:off x="38674306" y="10711669"/>
                <a:ext cx="248133" cy="239793"/>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94" name="Group 93">
              <a:extLst>
                <a:ext uri="{FF2B5EF4-FFF2-40B4-BE49-F238E27FC236}">
                  <a16:creationId xmlns:a16="http://schemas.microsoft.com/office/drawing/2014/main" id="{A699CE71-9E99-486F-87D8-3985363E899F}"/>
                </a:ext>
              </a:extLst>
            </p:cNvPr>
            <p:cNvGrpSpPr/>
            <p:nvPr/>
          </p:nvGrpSpPr>
          <p:grpSpPr>
            <a:xfrm>
              <a:off x="33699450" y="12787618"/>
              <a:ext cx="3473450" cy="375204"/>
              <a:chOff x="33961367" y="10732040"/>
              <a:chExt cx="3473450" cy="375204"/>
            </a:xfrm>
          </p:grpSpPr>
          <p:cxnSp>
            <p:nvCxnSpPr>
              <p:cNvPr id="104" name="Straight Connector 103">
                <a:extLst>
                  <a:ext uri="{FF2B5EF4-FFF2-40B4-BE49-F238E27FC236}">
                    <a16:creationId xmlns:a16="http://schemas.microsoft.com/office/drawing/2014/main" id="{C49183A2-51B4-4743-8211-D30CDE64361B}"/>
                  </a:ext>
                </a:extLst>
              </p:cNvPr>
              <p:cNvCxnSpPr/>
              <p:nvPr/>
            </p:nvCxnSpPr>
            <p:spPr>
              <a:xfrm>
                <a:off x="33961367" y="10919642"/>
                <a:ext cx="3473450"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105" name="Rectangle 104">
                <a:extLst>
                  <a:ext uri="{FF2B5EF4-FFF2-40B4-BE49-F238E27FC236}">
                    <a16:creationId xmlns:a16="http://schemas.microsoft.com/office/drawing/2014/main" id="{5A1E700D-A6E0-4E52-BAE1-27CF5B91FB89}"/>
                  </a:ext>
                </a:extLst>
              </p:cNvPr>
              <p:cNvSpPr/>
              <p:nvPr/>
            </p:nvSpPr>
            <p:spPr>
              <a:xfrm>
                <a:off x="35627065" y="10732040"/>
                <a:ext cx="365031" cy="375204"/>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95" name="Group 94">
              <a:extLst>
                <a:ext uri="{FF2B5EF4-FFF2-40B4-BE49-F238E27FC236}">
                  <a16:creationId xmlns:a16="http://schemas.microsoft.com/office/drawing/2014/main" id="{649B7A76-74EB-4BBD-9D2C-780D87E651E3}"/>
                </a:ext>
              </a:extLst>
            </p:cNvPr>
            <p:cNvGrpSpPr/>
            <p:nvPr/>
          </p:nvGrpSpPr>
          <p:grpSpPr>
            <a:xfrm>
              <a:off x="38723317" y="10790967"/>
              <a:ext cx="3148583" cy="182880"/>
              <a:chOff x="38723317" y="11126925"/>
              <a:chExt cx="3148583" cy="182880"/>
            </a:xfrm>
          </p:grpSpPr>
          <p:cxnSp>
            <p:nvCxnSpPr>
              <p:cNvPr id="102" name="Straight Connector 101">
                <a:extLst>
                  <a:ext uri="{FF2B5EF4-FFF2-40B4-BE49-F238E27FC236}">
                    <a16:creationId xmlns:a16="http://schemas.microsoft.com/office/drawing/2014/main" id="{22A21658-81EF-442E-BD2C-BE7ED4302FD2}"/>
                  </a:ext>
                </a:extLst>
              </p:cNvPr>
              <p:cNvCxnSpPr/>
              <p:nvPr/>
            </p:nvCxnSpPr>
            <p:spPr>
              <a:xfrm>
                <a:off x="38723317" y="11218365"/>
                <a:ext cx="3148583"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103" name="Rectangle 102">
                <a:extLst>
                  <a:ext uri="{FF2B5EF4-FFF2-40B4-BE49-F238E27FC236}">
                    <a16:creationId xmlns:a16="http://schemas.microsoft.com/office/drawing/2014/main" id="{6F186B62-B886-4DFC-831E-1002F6E3BB82}"/>
                  </a:ext>
                </a:extLst>
              </p:cNvPr>
              <p:cNvSpPr>
                <a:spLocks noChangeAspect="1"/>
              </p:cNvSpPr>
              <p:nvPr/>
            </p:nvSpPr>
            <p:spPr>
              <a:xfrm>
                <a:off x="41208973" y="11126925"/>
                <a:ext cx="189241" cy="182880"/>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96" name="Group 95">
              <a:extLst>
                <a:ext uri="{FF2B5EF4-FFF2-40B4-BE49-F238E27FC236}">
                  <a16:creationId xmlns:a16="http://schemas.microsoft.com/office/drawing/2014/main" id="{139A7D23-C8CF-4A3F-A878-DF67657412B8}"/>
                </a:ext>
              </a:extLst>
            </p:cNvPr>
            <p:cNvGrpSpPr/>
            <p:nvPr/>
          </p:nvGrpSpPr>
          <p:grpSpPr>
            <a:xfrm>
              <a:off x="38522808" y="9243869"/>
              <a:ext cx="2088163" cy="473368"/>
              <a:chOff x="38522808" y="9243869"/>
              <a:chExt cx="2088163" cy="473368"/>
            </a:xfrm>
          </p:grpSpPr>
          <p:cxnSp>
            <p:nvCxnSpPr>
              <p:cNvPr id="100" name="Straight Connector 99">
                <a:extLst>
                  <a:ext uri="{FF2B5EF4-FFF2-40B4-BE49-F238E27FC236}">
                    <a16:creationId xmlns:a16="http://schemas.microsoft.com/office/drawing/2014/main" id="{3BBF0F3E-CE1D-44F5-AD3C-0BB3B5A468B3}"/>
                  </a:ext>
                </a:extLst>
              </p:cNvPr>
              <p:cNvCxnSpPr/>
              <p:nvPr/>
            </p:nvCxnSpPr>
            <p:spPr>
              <a:xfrm>
                <a:off x="38522808" y="9480553"/>
                <a:ext cx="2088163"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101" name="Rectangle 100">
                <a:extLst>
                  <a:ext uri="{FF2B5EF4-FFF2-40B4-BE49-F238E27FC236}">
                    <a16:creationId xmlns:a16="http://schemas.microsoft.com/office/drawing/2014/main" id="{58CFBAAE-0E6F-419B-927E-5B77A134BCA9}"/>
                  </a:ext>
                </a:extLst>
              </p:cNvPr>
              <p:cNvSpPr/>
              <p:nvPr/>
            </p:nvSpPr>
            <p:spPr>
              <a:xfrm>
                <a:off x="39528516" y="9243869"/>
                <a:ext cx="455206" cy="473368"/>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97" name="Group 96">
              <a:extLst>
                <a:ext uri="{FF2B5EF4-FFF2-40B4-BE49-F238E27FC236}">
                  <a16:creationId xmlns:a16="http://schemas.microsoft.com/office/drawing/2014/main" id="{5BA007B9-BB0D-41E2-98A6-C9FE7AB0D3D1}"/>
                </a:ext>
              </a:extLst>
            </p:cNvPr>
            <p:cNvGrpSpPr/>
            <p:nvPr/>
          </p:nvGrpSpPr>
          <p:grpSpPr>
            <a:xfrm>
              <a:off x="37071379" y="8632219"/>
              <a:ext cx="4221764" cy="236435"/>
              <a:chOff x="37071379" y="8632219"/>
              <a:chExt cx="4221764" cy="236435"/>
            </a:xfrm>
          </p:grpSpPr>
          <p:cxnSp>
            <p:nvCxnSpPr>
              <p:cNvPr id="98" name="Straight Connector 97">
                <a:extLst>
                  <a:ext uri="{FF2B5EF4-FFF2-40B4-BE49-F238E27FC236}">
                    <a16:creationId xmlns:a16="http://schemas.microsoft.com/office/drawing/2014/main" id="{F24C6D53-84C8-41B2-8356-087E6804B621}"/>
                  </a:ext>
                </a:extLst>
              </p:cNvPr>
              <p:cNvCxnSpPr/>
              <p:nvPr/>
            </p:nvCxnSpPr>
            <p:spPr>
              <a:xfrm>
                <a:off x="37071379" y="8750436"/>
                <a:ext cx="4221764"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99" name="Rectangle 98">
                <a:extLst>
                  <a:ext uri="{FF2B5EF4-FFF2-40B4-BE49-F238E27FC236}">
                    <a16:creationId xmlns:a16="http://schemas.microsoft.com/office/drawing/2014/main" id="{475E78F9-52DA-4D68-8794-521091AB44AD}"/>
                  </a:ext>
                </a:extLst>
              </p:cNvPr>
              <p:cNvSpPr/>
              <p:nvPr/>
            </p:nvSpPr>
            <p:spPr>
              <a:xfrm>
                <a:off x="39756119" y="8632219"/>
                <a:ext cx="227603" cy="236435"/>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sp>
        <p:nvSpPr>
          <p:cNvPr id="125" name="TextBox 124">
            <a:extLst>
              <a:ext uri="{FF2B5EF4-FFF2-40B4-BE49-F238E27FC236}">
                <a16:creationId xmlns:a16="http://schemas.microsoft.com/office/drawing/2014/main" id="{C30961E4-EE7D-4C6B-9BF3-BC9DAB11C1CC}"/>
              </a:ext>
            </a:extLst>
          </p:cNvPr>
          <p:cNvSpPr txBox="1"/>
          <p:nvPr/>
        </p:nvSpPr>
        <p:spPr>
          <a:xfrm>
            <a:off x="14747844" y="8260809"/>
            <a:ext cx="411946" cy="184225"/>
          </a:xfrm>
          <a:prstGeom prst="rect">
            <a:avLst/>
          </a:prstGeom>
          <a:noFill/>
          <a:ln w="28575">
            <a:noFill/>
          </a:ln>
        </p:spPr>
        <p:txBody>
          <a:bodyPr wrap="none" lIns="0" tIns="0" rIns="0" bIns="0" rtlCol="0">
            <a:normAutofit/>
          </a:bodyPr>
          <a:lstStyle/>
          <a:p>
            <a:r>
              <a:rPr lang="en-US" sz="1200" b="1" dirty="0">
                <a:latin typeface="Arial" panose="020B0604020202020204" pitchFamily="34" charset="0"/>
                <a:cs typeface="Arial" panose="020B0604020202020204" pitchFamily="34" charset="0"/>
              </a:rPr>
              <a:t>Study</a:t>
            </a:r>
          </a:p>
        </p:txBody>
      </p:sp>
      <p:sp>
        <p:nvSpPr>
          <p:cNvPr id="126" name="TextBox 125">
            <a:extLst>
              <a:ext uri="{FF2B5EF4-FFF2-40B4-BE49-F238E27FC236}">
                <a16:creationId xmlns:a16="http://schemas.microsoft.com/office/drawing/2014/main" id="{92BE8AA6-7FDE-40A7-B254-7195C1AE4EEB}"/>
              </a:ext>
            </a:extLst>
          </p:cNvPr>
          <p:cNvSpPr txBox="1"/>
          <p:nvPr/>
        </p:nvSpPr>
        <p:spPr>
          <a:xfrm>
            <a:off x="14747844" y="8549409"/>
            <a:ext cx="2060019" cy="1504789"/>
          </a:xfrm>
          <a:prstGeom prst="rect">
            <a:avLst/>
          </a:prstGeom>
          <a:noFill/>
          <a:ln w="28575">
            <a:noFill/>
          </a:ln>
        </p:spPr>
        <p:txBody>
          <a:bodyPr wrap="none" lIns="0" tIns="0" rIns="0" bIns="0" rtlCol="0">
            <a:noAutofit/>
          </a:bodyPr>
          <a:lstStyle/>
          <a:p>
            <a:pPr>
              <a:spcAft>
                <a:spcPts val="100"/>
              </a:spcAft>
            </a:pPr>
            <a:r>
              <a:rPr lang="en-US" sz="1100" dirty="0">
                <a:latin typeface="Arial" panose="020B0604020202020204" pitchFamily="34" charset="0"/>
                <a:cs typeface="Arial" panose="020B0604020202020204" pitchFamily="34" charset="0"/>
              </a:rPr>
              <a:t>Baldin 2019</a:t>
            </a:r>
          </a:p>
          <a:p>
            <a:pPr>
              <a:spcAft>
                <a:spcPts val="100"/>
              </a:spcAft>
            </a:pPr>
            <a:r>
              <a:rPr lang="en-US" sz="1100" dirty="0">
                <a:latin typeface="Arial" panose="020B0604020202020204" pitchFamily="34" charset="0"/>
                <a:cs typeface="Arial" panose="020B0604020202020204" pitchFamily="34" charset="0"/>
              </a:rPr>
              <a:t>Tan M 2019</a:t>
            </a:r>
          </a:p>
          <a:p>
            <a:pPr>
              <a:spcAft>
                <a:spcPts val="100"/>
              </a:spcAft>
            </a:pPr>
            <a:r>
              <a:rPr lang="en-US" sz="1100" dirty="0">
                <a:latin typeface="Arial" panose="020B0604020202020204" pitchFamily="34" charset="0"/>
                <a:cs typeface="Arial" panose="020B0604020202020204" pitchFamily="34" charset="0"/>
              </a:rPr>
              <a:t>Maggiolo 2018</a:t>
            </a:r>
          </a:p>
          <a:p>
            <a:pPr>
              <a:spcAft>
                <a:spcPts val="100"/>
              </a:spcAft>
            </a:pPr>
            <a:r>
              <a:rPr lang="en-US" sz="1100" dirty="0">
                <a:latin typeface="Arial" panose="020B0604020202020204" pitchFamily="34" charset="0"/>
                <a:cs typeface="Arial" panose="020B0604020202020204" pitchFamily="34" charset="0"/>
              </a:rPr>
              <a:t>Borghetti 2018</a:t>
            </a:r>
          </a:p>
          <a:p>
            <a:pPr>
              <a:spcAft>
                <a:spcPts val="100"/>
              </a:spcAft>
            </a:pPr>
            <a:r>
              <a:rPr lang="en-US" sz="1100" dirty="0">
                <a:latin typeface="Arial" panose="020B0604020202020204" pitchFamily="34" charset="0"/>
                <a:cs typeface="Arial" panose="020B0604020202020204" pitchFamily="34" charset="0"/>
              </a:rPr>
              <a:t>Restelli 2018</a:t>
            </a:r>
          </a:p>
          <a:p>
            <a:pPr>
              <a:spcAft>
                <a:spcPts val="100"/>
              </a:spcAft>
            </a:pPr>
            <a:r>
              <a:rPr lang="en-US" sz="1100" dirty="0">
                <a:latin typeface="Arial" panose="020B0604020202020204" pitchFamily="34" charset="0"/>
                <a:cs typeface="Arial" panose="020B0604020202020204" pitchFamily="34" charset="0"/>
              </a:rPr>
              <a:t>Ciccullo 2018</a:t>
            </a:r>
          </a:p>
          <a:p>
            <a:pPr>
              <a:spcAft>
                <a:spcPts val="100"/>
              </a:spcAft>
            </a:pPr>
            <a:r>
              <a:rPr lang="en-US" sz="1100" dirty="0">
                <a:latin typeface="Arial" panose="020B0604020202020204" pitchFamily="34" charset="0"/>
                <a:cs typeface="Arial" panose="020B0604020202020204" pitchFamily="34" charset="0"/>
              </a:rPr>
              <a:t>Reynes 2016/2017 (DOLULAM)</a:t>
            </a:r>
          </a:p>
          <a:p>
            <a:pPr>
              <a:spcAft>
                <a:spcPts val="100"/>
              </a:spcAft>
            </a:pPr>
            <a:r>
              <a:rPr lang="en-US" sz="1100" dirty="0">
                <a:latin typeface="Arial" panose="020B0604020202020204" pitchFamily="34" charset="0"/>
                <a:cs typeface="Arial" panose="020B0604020202020204" pitchFamily="34" charset="0"/>
              </a:rPr>
              <a:t>Borghetti 2019</a:t>
            </a:r>
          </a:p>
        </p:txBody>
      </p:sp>
      <p:graphicFrame>
        <p:nvGraphicFramePr>
          <p:cNvPr id="127" name="Table 126">
            <a:extLst>
              <a:ext uri="{FF2B5EF4-FFF2-40B4-BE49-F238E27FC236}">
                <a16:creationId xmlns:a16="http://schemas.microsoft.com/office/drawing/2014/main" id="{8D4E1BF8-363D-4062-8418-EFC70E39B98A}"/>
              </a:ext>
            </a:extLst>
          </p:cNvPr>
          <p:cNvGraphicFramePr>
            <a:graphicFrameLocks noGrp="1"/>
          </p:cNvGraphicFramePr>
          <p:nvPr>
            <p:extLst>
              <p:ext uri="{D42A27DB-BD31-4B8C-83A1-F6EECF244321}">
                <p14:modId xmlns:p14="http://schemas.microsoft.com/office/powerpoint/2010/main" val="3985907855"/>
              </p:ext>
            </p:extLst>
          </p:nvPr>
        </p:nvGraphicFramePr>
        <p:xfrm>
          <a:off x="10288446" y="10089784"/>
          <a:ext cx="2475024" cy="371856"/>
        </p:xfrm>
        <a:graphic>
          <a:graphicData uri="http://schemas.openxmlformats.org/drawingml/2006/table">
            <a:tbl>
              <a:tblPr firstRow="1" bandRow="1"/>
              <a:tblGrid>
                <a:gridCol w="2475024">
                  <a:extLst>
                    <a:ext uri="{9D8B030D-6E8A-4147-A177-3AD203B41FA5}">
                      <a16:colId xmlns:a16="http://schemas.microsoft.com/office/drawing/2014/main" val="2276988317"/>
                    </a:ext>
                  </a:extLst>
                </a:gridCol>
              </a:tblGrid>
              <a:tr h="0">
                <a:tc>
                  <a:txBody>
                    <a:bodyPr/>
                    <a:lstStyle>
                      <a:lvl1pPr marL="0" algn="l" defTabSz="4036710" rtl="0" eaLnBrk="1" latinLnBrk="0" hangingPunct="1">
                        <a:defRPr sz="7946" b="1" kern="1200">
                          <a:solidFill>
                            <a:schemeClr val="lt1"/>
                          </a:solidFill>
                          <a:latin typeface="Arial" panose="020B0604020202020204"/>
                        </a:defRPr>
                      </a:lvl1pPr>
                      <a:lvl2pPr marL="2018355" algn="l" defTabSz="4036710" rtl="0" eaLnBrk="1" latinLnBrk="0" hangingPunct="1">
                        <a:defRPr sz="7946" b="1" kern="1200">
                          <a:solidFill>
                            <a:schemeClr val="lt1"/>
                          </a:solidFill>
                          <a:latin typeface="Arial" panose="020B0604020202020204"/>
                        </a:defRPr>
                      </a:lvl2pPr>
                      <a:lvl3pPr marL="4036710" algn="l" defTabSz="4036710" rtl="0" eaLnBrk="1" latinLnBrk="0" hangingPunct="1">
                        <a:defRPr sz="7946" b="1" kern="1200">
                          <a:solidFill>
                            <a:schemeClr val="lt1"/>
                          </a:solidFill>
                          <a:latin typeface="Arial" panose="020B0604020202020204"/>
                        </a:defRPr>
                      </a:lvl3pPr>
                      <a:lvl4pPr marL="6055065" algn="l" defTabSz="4036710" rtl="0" eaLnBrk="1" latinLnBrk="0" hangingPunct="1">
                        <a:defRPr sz="7946" b="1" kern="1200">
                          <a:solidFill>
                            <a:schemeClr val="lt1"/>
                          </a:solidFill>
                          <a:latin typeface="Arial" panose="020B0604020202020204"/>
                        </a:defRPr>
                      </a:lvl4pPr>
                      <a:lvl5pPr marL="8073420" algn="l" defTabSz="4036710" rtl="0" eaLnBrk="1" latinLnBrk="0" hangingPunct="1">
                        <a:defRPr sz="7946" b="1" kern="1200">
                          <a:solidFill>
                            <a:schemeClr val="lt1"/>
                          </a:solidFill>
                          <a:latin typeface="Arial" panose="020B0604020202020204"/>
                        </a:defRPr>
                      </a:lvl5pPr>
                      <a:lvl6pPr marL="10091776" algn="l" defTabSz="4036710" rtl="0" eaLnBrk="1" latinLnBrk="0" hangingPunct="1">
                        <a:defRPr sz="7946" b="1" kern="1200">
                          <a:solidFill>
                            <a:schemeClr val="lt1"/>
                          </a:solidFill>
                          <a:latin typeface="Arial" panose="020B0604020202020204"/>
                        </a:defRPr>
                      </a:lvl6pPr>
                      <a:lvl7pPr marL="12110131" algn="l" defTabSz="4036710" rtl="0" eaLnBrk="1" latinLnBrk="0" hangingPunct="1">
                        <a:defRPr sz="7946" b="1" kern="1200">
                          <a:solidFill>
                            <a:schemeClr val="lt1"/>
                          </a:solidFill>
                          <a:latin typeface="Arial" panose="020B0604020202020204"/>
                        </a:defRPr>
                      </a:lvl7pPr>
                      <a:lvl8pPr marL="14128486" algn="l" defTabSz="4036710" rtl="0" eaLnBrk="1" latinLnBrk="0" hangingPunct="1">
                        <a:defRPr sz="7946" b="1" kern="1200">
                          <a:solidFill>
                            <a:schemeClr val="lt1"/>
                          </a:solidFill>
                          <a:latin typeface="Arial" panose="020B0604020202020204"/>
                        </a:defRPr>
                      </a:lvl8pPr>
                      <a:lvl9pPr marL="16146841" algn="l" defTabSz="4036710" rtl="0" eaLnBrk="1" latinLnBrk="0" hangingPunct="1">
                        <a:defRPr sz="7946" b="1" kern="1200">
                          <a:solidFill>
                            <a:schemeClr val="lt1"/>
                          </a:solidFill>
                          <a:latin typeface="Arial" panose="020B0604020202020204"/>
                        </a:defRPr>
                      </a:lvl9pPr>
                    </a:lstStyle>
                    <a:p>
                      <a:pPr algn="l"/>
                      <a:r>
                        <a:rPr lang="en-US" sz="1100" b="1" kern="1200" dirty="0">
                          <a:solidFill>
                            <a:schemeClr val="tx1"/>
                          </a:solidFill>
                          <a:latin typeface="Arial" panose="020B0604020202020204" pitchFamily="34" charset="0"/>
                          <a:ea typeface="+mn-ea"/>
                          <a:cs typeface="Arial" panose="020B0604020202020204" pitchFamily="34" charset="0"/>
                        </a:rPr>
                        <a:t>Fixed effect model</a:t>
                      </a:r>
                    </a:p>
                  </a:txBody>
                  <a:tcPr marL="0" marR="0" marT="9144" marB="9144"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07521872"/>
                  </a:ext>
                </a:extLst>
              </a:tr>
              <a:tr h="0">
                <a:tc>
                  <a:txBody>
                    <a:bodyPr/>
                    <a:lstStyle>
                      <a:lvl1pPr marL="0" algn="l" defTabSz="4036710" rtl="0" eaLnBrk="1" latinLnBrk="0" hangingPunct="1">
                        <a:defRPr sz="7946" kern="1200">
                          <a:solidFill>
                            <a:schemeClr val="dk1"/>
                          </a:solidFill>
                          <a:latin typeface="Arial" panose="020B0604020202020204"/>
                        </a:defRPr>
                      </a:lvl1pPr>
                      <a:lvl2pPr marL="2018355" algn="l" defTabSz="4036710" rtl="0" eaLnBrk="1" latinLnBrk="0" hangingPunct="1">
                        <a:defRPr sz="7946" kern="1200">
                          <a:solidFill>
                            <a:schemeClr val="dk1"/>
                          </a:solidFill>
                          <a:latin typeface="Arial" panose="020B0604020202020204"/>
                        </a:defRPr>
                      </a:lvl2pPr>
                      <a:lvl3pPr marL="4036710" algn="l" defTabSz="4036710" rtl="0" eaLnBrk="1" latinLnBrk="0" hangingPunct="1">
                        <a:defRPr sz="7946" kern="1200">
                          <a:solidFill>
                            <a:schemeClr val="dk1"/>
                          </a:solidFill>
                          <a:latin typeface="Arial" panose="020B0604020202020204"/>
                        </a:defRPr>
                      </a:lvl3pPr>
                      <a:lvl4pPr marL="6055065" algn="l" defTabSz="4036710" rtl="0" eaLnBrk="1" latinLnBrk="0" hangingPunct="1">
                        <a:defRPr sz="7946" kern="1200">
                          <a:solidFill>
                            <a:schemeClr val="dk1"/>
                          </a:solidFill>
                          <a:latin typeface="Arial" panose="020B0604020202020204"/>
                        </a:defRPr>
                      </a:lvl4pPr>
                      <a:lvl5pPr marL="8073420" algn="l" defTabSz="4036710" rtl="0" eaLnBrk="1" latinLnBrk="0" hangingPunct="1">
                        <a:defRPr sz="7946" kern="1200">
                          <a:solidFill>
                            <a:schemeClr val="dk1"/>
                          </a:solidFill>
                          <a:latin typeface="Arial" panose="020B0604020202020204"/>
                        </a:defRPr>
                      </a:lvl5pPr>
                      <a:lvl6pPr marL="10091776" algn="l" defTabSz="4036710" rtl="0" eaLnBrk="1" latinLnBrk="0" hangingPunct="1">
                        <a:defRPr sz="7946" kern="1200">
                          <a:solidFill>
                            <a:schemeClr val="dk1"/>
                          </a:solidFill>
                          <a:latin typeface="Arial" panose="020B0604020202020204"/>
                        </a:defRPr>
                      </a:lvl6pPr>
                      <a:lvl7pPr marL="12110131" algn="l" defTabSz="4036710" rtl="0" eaLnBrk="1" latinLnBrk="0" hangingPunct="1">
                        <a:defRPr sz="7946" kern="1200">
                          <a:solidFill>
                            <a:schemeClr val="dk1"/>
                          </a:solidFill>
                          <a:latin typeface="Arial" panose="020B0604020202020204"/>
                        </a:defRPr>
                      </a:lvl7pPr>
                      <a:lvl8pPr marL="14128486" algn="l" defTabSz="4036710" rtl="0" eaLnBrk="1" latinLnBrk="0" hangingPunct="1">
                        <a:defRPr sz="7946" kern="1200">
                          <a:solidFill>
                            <a:schemeClr val="dk1"/>
                          </a:solidFill>
                          <a:latin typeface="Arial" panose="020B0604020202020204"/>
                        </a:defRPr>
                      </a:lvl8pPr>
                      <a:lvl9pPr marL="16146841" algn="l" defTabSz="4036710" rtl="0" eaLnBrk="1" latinLnBrk="0" hangingPunct="1">
                        <a:defRPr sz="7946" kern="1200">
                          <a:solidFill>
                            <a:schemeClr val="dk1"/>
                          </a:solidFill>
                          <a:latin typeface="Arial" panose="020B0604020202020204"/>
                        </a:defRPr>
                      </a:lvl9p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Arial" panose="020B0604020202020204" pitchFamily="34" charset="0"/>
                          <a:ea typeface="+mn-ea"/>
                          <a:cs typeface="Arial" panose="020B0604020202020204" pitchFamily="34" charset="0"/>
                        </a:rPr>
                        <a:t>Random effects model</a:t>
                      </a:r>
                    </a:p>
                  </a:txBody>
                  <a:tcPr marL="0" marR="0" marT="9144" marB="9144"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4078629"/>
                  </a:ext>
                </a:extLst>
              </a:tr>
            </a:tbl>
          </a:graphicData>
        </a:graphic>
      </p:graphicFrame>
      <p:sp>
        <p:nvSpPr>
          <p:cNvPr id="128" name="Rectangle 127">
            <a:extLst>
              <a:ext uri="{FF2B5EF4-FFF2-40B4-BE49-F238E27FC236}">
                <a16:creationId xmlns:a16="http://schemas.microsoft.com/office/drawing/2014/main" id="{8E693FBC-7F8C-4613-B1C8-686031F5027F}"/>
              </a:ext>
            </a:extLst>
          </p:cNvPr>
          <p:cNvSpPr/>
          <p:nvPr/>
        </p:nvSpPr>
        <p:spPr>
          <a:xfrm>
            <a:off x="10288446" y="10537076"/>
            <a:ext cx="1903242" cy="370222"/>
          </a:xfrm>
          <a:prstGeom prst="rect">
            <a:avLst/>
          </a:prstGeom>
        </p:spPr>
        <p:txBody>
          <a:bodyPr wrap="none" lIns="0" tIns="0" rIns="0" bIns="0">
            <a:noAutofit/>
          </a:bodyPr>
          <a:lstStyle/>
          <a:p>
            <a:pPr defTabSz="342900"/>
            <a:r>
              <a:rPr lang="en-GB" sz="1100" dirty="0">
                <a:latin typeface="Arial" panose="020B0604020202020204" pitchFamily="34" charset="0"/>
                <a:cs typeface="Arial" panose="020B0604020202020204" pitchFamily="34" charset="0"/>
              </a:rPr>
              <a:t>Heterogeneity:</a:t>
            </a:r>
            <a:br>
              <a:rPr lang="en-GB" sz="1100" dirty="0">
                <a:latin typeface="Arial" panose="020B0604020202020204" pitchFamily="34" charset="0"/>
                <a:cs typeface="Arial" panose="020B0604020202020204" pitchFamily="34" charset="0"/>
              </a:rPr>
            </a:br>
            <a:r>
              <a:rPr lang="en-GB" sz="1100" i="1" dirty="0">
                <a:latin typeface="Arial" panose="020B0604020202020204" pitchFamily="34" charset="0"/>
                <a:cs typeface="Arial" panose="020B0604020202020204" pitchFamily="34" charset="0"/>
              </a:rPr>
              <a:t>I</a:t>
            </a:r>
            <a:r>
              <a:rPr lang="en-GB" sz="1100" baseline="30000" dirty="0">
                <a:latin typeface="Arial" panose="020B0604020202020204" pitchFamily="34" charset="0"/>
                <a:cs typeface="Arial" panose="020B0604020202020204" pitchFamily="34" charset="0"/>
              </a:rPr>
              <a:t>2</a:t>
            </a:r>
            <a:r>
              <a:rPr lang="en-GB" sz="1100" dirty="0">
                <a:latin typeface="Arial" panose="020B0604020202020204" pitchFamily="34" charset="0"/>
                <a:cs typeface="Arial" panose="020B0604020202020204" pitchFamily="34" charset="0"/>
              </a:rPr>
              <a:t> = 81%, </a:t>
            </a:r>
            <a:r>
              <a:rPr lang="en-GB" sz="1100" dirty="0">
                <a:latin typeface="Arial" panose="020B0604020202020204" pitchFamily="34" charset="0"/>
                <a:cs typeface="Arial" panose="020B0604020202020204" pitchFamily="34" charset="0"/>
                <a:sym typeface="Symbol" panose="05050102010706020507" pitchFamily="18" charset="2"/>
              </a:rPr>
              <a:t></a:t>
            </a:r>
            <a:r>
              <a:rPr lang="en-GB" sz="1100" baseline="30000" dirty="0">
                <a:latin typeface="Arial" panose="020B0604020202020204" pitchFamily="34" charset="0"/>
                <a:cs typeface="Arial" panose="020B0604020202020204" pitchFamily="34" charset="0"/>
              </a:rPr>
              <a:t>2</a:t>
            </a:r>
            <a:r>
              <a:rPr lang="en-GB" sz="1100" dirty="0">
                <a:latin typeface="Arial" panose="020B0604020202020204" pitchFamily="34" charset="0"/>
                <a:cs typeface="Arial" panose="020B0604020202020204" pitchFamily="34" charset="0"/>
              </a:rPr>
              <a:t> = 0.0058, </a:t>
            </a:r>
            <a:r>
              <a:rPr lang="en-GB" sz="1100" i="1" dirty="0">
                <a:latin typeface="Arial" panose="020B0604020202020204" pitchFamily="34" charset="0"/>
                <a:cs typeface="Arial" panose="020B0604020202020204" pitchFamily="34" charset="0"/>
              </a:rPr>
              <a:t>p</a:t>
            </a:r>
            <a:r>
              <a:rPr lang="en-GB" sz="1100" dirty="0">
                <a:latin typeface="Arial" panose="020B0604020202020204" pitchFamily="34" charset="0"/>
                <a:cs typeface="Arial" panose="020B0604020202020204" pitchFamily="34" charset="0"/>
              </a:rPr>
              <a:t> &lt; 0.01</a:t>
            </a:r>
          </a:p>
        </p:txBody>
      </p:sp>
      <p:graphicFrame>
        <p:nvGraphicFramePr>
          <p:cNvPr id="129" name="Table 128">
            <a:extLst>
              <a:ext uri="{FF2B5EF4-FFF2-40B4-BE49-F238E27FC236}">
                <a16:creationId xmlns:a16="http://schemas.microsoft.com/office/drawing/2014/main" id="{F42E473B-A7EA-46E5-889D-E1CCE994BB64}"/>
              </a:ext>
            </a:extLst>
          </p:cNvPr>
          <p:cNvGraphicFramePr>
            <a:graphicFrameLocks noGrp="1"/>
          </p:cNvGraphicFramePr>
          <p:nvPr>
            <p:extLst>
              <p:ext uri="{D42A27DB-BD31-4B8C-83A1-F6EECF244321}">
                <p14:modId xmlns:p14="http://schemas.microsoft.com/office/powerpoint/2010/main" val="963911368"/>
              </p:ext>
            </p:extLst>
          </p:nvPr>
        </p:nvGraphicFramePr>
        <p:xfrm>
          <a:off x="14747844" y="10126429"/>
          <a:ext cx="2475024" cy="371856"/>
        </p:xfrm>
        <a:graphic>
          <a:graphicData uri="http://schemas.openxmlformats.org/drawingml/2006/table">
            <a:tbl>
              <a:tblPr firstRow="1" bandRow="1"/>
              <a:tblGrid>
                <a:gridCol w="2475024">
                  <a:extLst>
                    <a:ext uri="{9D8B030D-6E8A-4147-A177-3AD203B41FA5}">
                      <a16:colId xmlns:a16="http://schemas.microsoft.com/office/drawing/2014/main" val="2276988317"/>
                    </a:ext>
                  </a:extLst>
                </a:gridCol>
              </a:tblGrid>
              <a:tr h="0">
                <a:tc>
                  <a:txBody>
                    <a:bodyPr/>
                    <a:lstStyle>
                      <a:lvl1pPr marL="0" algn="l" defTabSz="4036710" rtl="0" eaLnBrk="1" latinLnBrk="0" hangingPunct="1">
                        <a:defRPr sz="7946" b="1" kern="1200">
                          <a:solidFill>
                            <a:schemeClr val="lt1"/>
                          </a:solidFill>
                          <a:latin typeface="Arial" panose="020B0604020202020204"/>
                        </a:defRPr>
                      </a:lvl1pPr>
                      <a:lvl2pPr marL="2018355" algn="l" defTabSz="4036710" rtl="0" eaLnBrk="1" latinLnBrk="0" hangingPunct="1">
                        <a:defRPr sz="7946" b="1" kern="1200">
                          <a:solidFill>
                            <a:schemeClr val="lt1"/>
                          </a:solidFill>
                          <a:latin typeface="Arial" panose="020B0604020202020204"/>
                        </a:defRPr>
                      </a:lvl2pPr>
                      <a:lvl3pPr marL="4036710" algn="l" defTabSz="4036710" rtl="0" eaLnBrk="1" latinLnBrk="0" hangingPunct="1">
                        <a:defRPr sz="7946" b="1" kern="1200">
                          <a:solidFill>
                            <a:schemeClr val="lt1"/>
                          </a:solidFill>
                          <a:latin typeface="Arial" panose="020B0604020202020204"/>
                        </a:defRPr>
                      </a:lvl3pPr>
                      <a:lvl4pPr marL="6055065" algn="l" defTabSz="4036710" rtl="0" eaLnBrk="1" latinLnBrk="0" hangingPunct="1">
                        <a:defRPr sz="7946" b="1" kern="1200">
                          <a:solidFill>
                            <a:schemeClr val="lt1"/>
                          </a:solidFill>
                          <a:latin typeface="Arial" panose="020B0604020202020204"/>
                        </a:defRPr>
                      </a:lvl4pPr>
                      <a:lvl5pPr marL="8073420" algn="l" defTabSz="4036710" rtl="0" eaLnBrk="1" latinLnBrk="0" hangingPunct="1">
                        <a:defRPr sz="7946" b="1" kern="1200">
                          <a:solidFill>
                            <a:schemeClr val="lt1"/>
                          </a:solidFill>
                          <a:latin typeface="Arial" panose="020B0604020202020204"/>
                        </a:defRPr>
                      </a:lvl5pPr>
                      <a:lvl6pPr marL="10091776" algn="l" defTabSz="4036710" rtl="0" eaLnBrk="1" latinLnBrk="0" hangingPunct="1">
                        <a:defRPr sz="7946" b="1" kern="1200">
                          <a:solidFill>
                            <a:schemeClr val="lt1"/>
                          </a:solidFill>
                          <a:latin typeface="Arial" panose="020B0604020202020204"/>
                        </a:defRPr>
                      </a:lvl6pPr>
                      <a:lvl7pPr marL="12110131" algn="l" defTabSz="4036710" rtl="0" eaLnBrk="1" latinLnBrk="0" hangingPunct="1">
                        <a:defRPr sz="7946" b="1" kern="1200">
                          <a:solidFill>
                            <a:schemeClr val="lt1"/>
                          </a:solidFill>
                          <a:latin typeface="Arial" panose="020B0604020202020204"/>
                        </a:defRPr>
                      </a:lvl7pPr>
                      <a:lvl8pPr marL="14128486" algn="l" defTabSz="4036710" rtl="0" eaLnBrk="1" latinLnBrk="0" hangingPunct="1">
                        <a:defRPr sz="7946" b="1" kern="1200">
                          <a:solidFill>
                            <a:schemeClr val="lt1"/>
                          </a:solidFill>
                          <a:latin typeface="Arial" panose="020B0604020202020204"/>
                        </a:defRPr>
                      </a:lvl8pPr>
                      <a:lvl9pPr marL="16146841" algn="l" defTabSz="4036710" rtl="0" eaLnBrk="1" latinLnBrk="0" hangingPunct="1">
                        <a:defRPr sz="7946" b="1" kern="1200">
                          <a:solidFill>
                            <a:schemeClr val="lt1"/>
                          </a:solidFill>
                          <a:latin typeface="Arial" panose="020B0604020202020204"/>
                        </a:defRPr>
                      </a:lvl9pPr>
                    </a:lstStyle>
                    <a:p>
                      <a:pPr algn="l"/>
                      <a:r>
                        <a:rPr lang="en-US" sz="1100" b="1" kern="1200" dirty="0">
                          <a:solidFill>
                            <a:schemeClr val="tx1"/>
                          </a:solidFill>
                          <a:latin typeface="Arial" panose="020B0604020202020204" pitchFamily="34" charset="0"/>
                          <a:ea typeface="+mn-ea"/>
                          <a:cs typeface="Arial" panose="020B0604020202020204" pitchFamily="34" charset="0"/>
                        </a:rPr>
                        <a:t>Fixed effect model</a:t>
                      </a:r>
                    </a:p>
                  </a:txBody>
                  <a:tcPr marL="0" marR="0" marT="9144" marB="9144"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07521872"/>
                  </a:ext>
                </a:extLst>
              </a:tr>
              <a:tr h="0">
                <a:tc>
                  <a:txBody>
                    <a:bodyPr/>
                    <a:lstStyle>
                      <a:lvl1pPr marL="0" algn="l" defTabSz="4036710" rtl="0" eaLnBrk="1" latinLnBrk="0" hangingPunct="1">
                        <a:defRPr sz="7946" kern="1200">
                          <a:solidFill>
                            <a:schemeClr val="dk1"/>
                          </a:solidFill>
                          <a:latin typeface="Arial" panose="020B0604020202020204"/>
                        </a:defRPr>
                      </a:lvl1pPr>
                      <a:lvl2pPr marL="2018355" algn="l" defTabSz="4036710" rtl="0" eaLnBrk="1" latinLnBrk="0" hangingPunct="1">
                        <a:defRPr sz="7946" kern="1200">
                          <a:solidFill>
                            <a:schemeClr val="dk1"/>
                          </a:solidFill>
                          <a:latin typeface="Arial" panose="020B0604020202020204"/>
                        </a:defRPr>
                      </a:lvl2pPr>
                      <a:lvl3pPr marL="4036710" algn="l" defTabSz="4036710" rtl="0" eaLnBrk="1" latinLnBrk="0" hangingPunct="1">
                        <a:defRPr sz="7946" kern="1200">
                          <a:solidFill>
                            <a:schemeClr val="dk1"/>
                          </a:solidFill>
                          <a:latin typeface="Arial" panose="020B0604020202020204"/>
                        </a:defRPr>
                      </a:lvl3pPr>
                      <a:lvl4pPr marL="6055065" algn="l" defTabSz="4036710" rtl="0" eaLnBrk="1" latinLnBrk="0" hangingPunct="1">
                        <a:defRPr sz="7946" kern="1200">
                          <a:solidFill>
                            <a:schemeClr val="dk1"/>
                          </a:solidFill>
                          <a:latin typeface="Arial" panose="020B0604020202020204"/>
                        </a:defRPr>
                      </a:lvl4pPr>
                      <a:lvl5pPr marL="8073420" algn="l" defTabSz="4036710" rtl="0" eaLnBrk="1" latinLnBrk="0" hangingPunct="1">
                        <a:defRPr sz="7946" kern="1200">
                          <a:solidFill>
                            <a:schemeClr val="dk1"/>
                          </a:solidFill>
                          <a:latin typeface="Arial" panose="020B0604020202020204"/>
                        </a:defRPr>
                      </a:lvl5pPr>
                      <a:lvl6pPr marL="10091776" algn="l" defTabSz="4036710" rtl="0" eaLnBrk="1" latinLnBrk="0" hangingPunct="1">
                        <a:defRPr sz="7946" kern="1200">
                          <a:solidFill>
                            <a:schemeClr val="dk1"/>
                          </a:solidFill>
                          <a:latin typeface="Arial" panose="020B0604020202020204"/>
                        </a:defRPr>
                      </a:lvl6pPr>
                      <a:lvl7pPr marL="12110131" algn="l" defTabSz="4036710" rtl="0" eaLnBrk="1" latinLnBrk="0" hangingPunct="1">
                        <a:defRPr sz="7946" kern="1200">
                          <a:solidFill>
                            <a:schemeClr val="dk1"/>
                          </a:solidFill>
                          <a:latin typeface="Arial" panose="020B0604020202020204"/>
                        </a:defRPr>
                      </a:lvl7pPr>
                      <a:lvl8pPr marL="14128486" algn="l" defTabSz="4036710" rtl="0" eaLnBrk="1" latinLnBrk="0" hangingPunct="1">
                        <a:defRPr sz="7946" kern="1200">
                          <a:solidFill>
                            <a:schemeClr val="dk1"/>
                          </a:solidFill>
                          <a:latin typeface="Arial" panose="020B0604020202020204"/>
                        </a:defRPr>
                      </a:lvl8pPr>
                      <a:lvl9pPr marL="16146841" algn="l" defTabSz="4036710" rtl="0" eaLnBrk="1" latinLnBrk="0" hangingPunct="1">
                        <a:defRPr sz="7946" kern="1200">
                          <a:solidFill>
                            <a:schemeClr val="dk1"/>
                          </a:solidFill>
                          <a:latin typeface="Arial" panose="020B0604020202020204"/>
                        </a:defRPr>
                      </a:lvl9p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Arial" panose="020B0604020202020204" pitchFamily="34" charset="0"/>
                          <a:ea typeface="+mn-ea"/>
                          <a:cs typeface="Arial" panose="020B0604020202020204" pitchFamily="34" charset="0"/>
                        </a:rPr>
                        <a:t>Random effects model</a:t>
                      </a:r>
                    </a:p>
                  </a:txBody>
                  <a:tcPr marL="0" marR="0" marT="9144" marB="9144"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4078629"/>
                  </a:ext>
                </a:extLst>
              </a:tr>
            </a:tbl>
          </a:graphicData>
        </a:graphic>
      </p:graphicFrame>
      <p:sp>
        <p:nvSpPr>
          <p:cNvPr id="130" name="Rectangle 129">
            <a:extLst>
              <a:ext uri="{FF2B5EF4-FFF2-40B4-BE49-F238E27FC236}">
                <a16:creationId xmlns:a16="http://schemas.microsoft.com/office/drawing/2014/main" id="{C1C98598-2A29-42CD-803E-6A8E925F757D}"/>
              </a:ext>
            </a:extLst>
          </p:cNvPr>
          <p:cNvSpPr/>
          <p:nvPr/>
        </p:nvSpPr>
        <p:spPr>
          <a:xfrm>
            <a:off x="14747844" y="10551361"/>
            <a:ext cx="1959519" cy="355937"/>
          </a:xfrm>
          <a:prstGeom prst="rect">
            <a:avLst/>
          </a:prstGeom>
        </p:spPr>
        <p:txBody>
          <a:bodyPr wrap="none" lIns="0" tIns="0" rIns="0" bIns="0">
            <a:noAutofit/>
          </a:bodyPr>
          <a:lstStyle/>
          <a:p>
            <a:pPr defTabSz="342900"/>
            <a:r>
              <a:rPr lang="en-GB" sz="1100" dirty="0">
                <a:latin typeface="Arial" panose="020B0604020202020204" pitchFamily="34" charset="0"/>
                <a:cs typeface="Arial" panose="020B0604020202020204" pitchFamily="34" charset="0"/>
              </a:rPr>
              <a:t>Heterogeneity:</a:t>
            </a:r>
            <a:br>
              <a:rPr lang="en-GB" sz="1100" dirty="0">
                <a:latin typeface="Arial" panose="020B0604020202020204" pitchFamily="34" charset="0"/>
                <a:cs typeface="Arial" panose="020B0604020202020204" pitchFamily="34" charset="0"/>
              </a:rPr>
            </a:br>
            <a:r>
              <a:rPr lang="en-GB" sz="1100" i="1" dirty="0">
                <a:latin typeface="Arial" panose="020B0604020202020204" pitchFamily="34" charset="0"/>
                <a:cs typeface="Arial" panose="020B0604020202020204" pitchFamily="34" charset="0"/>
              </a:rPr>
              <a:t>I</a:t>
            </a:r>
            <a:r>
              <a:rPr lang="en-GB" sz="1100" baseline="30000" dirty="0">
                <a:latin typeface="Arial" panose="020B0604020202020204" pitchFamily="34" charset="0"/>
                <a:cs typeface="Arial" panose="020B0604020202020204" pitchFamily="34" charset="0"/>
              </a:rPr>
              <a:t>2</a:t>
            </a:r>
            <a:r>
              <a:rPr lang="en-GB" sz="1100" dirty="0">
                <a:latin typeface="Arial" panose="020B0604020202020204" pitchFamily="34" charset="0"/>
                <a:cs typeface="Arial" panose="020B0604020202020204" pitchFamily="34" charset="0"/>
              </a:rPr>
              <a:t> = 88%, </a:t>
            </a:r>
            <a:r>
              <a:rPr lang="en-GB" sz="1100" dirty="0">
                <a:latin typeface="Arial" panose="020B0604020202020204" pitchFamily="34" charset="0"/>
                <a:cs typeface="Arial" panose="020B0604020202020204" pitchFamily="34" charset="0"/>
                <a:sym typeface="Symbol" panose="05050102010706020507" pitchFamily="18" charset="2"/>
              </a:rPr>
              <a:t></a:t>
            </a:r>
            <a:r>
              <a:rPr lang="en-GB" sz="1100" baseline="30000" dirty="0">
                <a:latin typeface="Arial" panose="020B0604020202020204" pitchFamily="34" charset="0"/>
                <a:cs typeface="Arial" panose="020B0604020202020204" pitchFamily="34" charset="0"/>
              </a:rPr>
              <a:t>2</a:t>
            </a:r>
            <a:r>
              <a:rPr lang="en-GB" sz="1100" dirty="0">
                <a:latin typeface="Arial" panose="020B0604020202020204" pitchFamily="34" charset="0"/>
                <a:cs typeface="Arial" panose="020B0604020202020204" pitchFamily="34" charset="0"/>
              </a:rPr>
              <a:t> = 0.0104, </a:t>
            </a:r>
            <a:r>
              <a:rPr lang="en-GB" sz="1100" i="1" dirty="0">
                <a:latin typeface="Arial" panose="020B0604020202020204" pitchFamily="34" charset="0"/>
                <a:cs typeface="Arial" panose="020B0604020202020204" pitchFamily="34" charset="0"/>
              </a:rPr>
              <a:t>p</a:t>
            </a:r>
            <a:r>
              <a:rPr lang="en-GB" sz="1100" dirty="0">
                <a:latin typeface="Arial" panose="020B0604020202020204" pitchFamily="34" charset="0"/>
                <a:cs typeface="Arial" panose="020B0604020202020204" pitchFamily="34" charset="0"/>
              </a:rPr>
              <a:t> &lt; 0.01</a:t>
            </a:r>
          </a:p>
        </p:txBody>
      </p:sp>
      <p:grpSp>
        <p:nvGrpSpPr>
          <p:cNvPr id="131" name="Group 130">
            <a:extLst>
              <a:ext uri="{FF2B5EF4-FFF2-40B4-BE49-F238E27FC236}">
                <a16:creationId xmlns:a16="http://schemas.microsoft.com/office/drawing/2014/main" id="{21B7C0D0-3D12-4BA6-9897-E7AB1869A33C}"/>
              </a:ext>
            </a:extLst>
          </p:cNvPr>
          <p:cNvGrpSpPr/>
          <p:nvPr/>
        </p:nvGrpSpPr>
        <p:grpSpPr>
          <a:xfrm>
            <a:off x="16768953" y="12347408"/>
            <a:ext cx="2136638" cy="2730545"/>
            <a:chOff x="33820349" y="20051356"/>
            <a:chExt cx="6793926" cy="8682393"/>
          </a:xfrm>
        </p:grpSpPr>
        <p:grpSp>
          <p:nvGrpSpPr>
            <p:cNvPr id="132" name="Group 131">
              <a:extLst>
                <a:ext uri="{FF2B5EF4-FFF2-40B4-BE49-F238E27FC236}">
                  <a16:creationId xmlns:a16="http://schemas.microsoft.com/office/drawing/2014/main" id="{0DE5A3C2-EAC7-4BEA-AA87-5BEB6A642339}"/>
                </a:ext>
              </a:extLst>
            </p:cNvPr>
            <p:cNvGrpSpPr/>
            <p:nvPr/>
          </p:nvGrpSpPr>
          <p:grpSpPr>
            <a:xfrm>
              <a:off x="36176625" y="25627652"/>
              <a:ext cx="3005892" cy="248976"/>
              <a:chOff x="16409725" y="13859593"/>
              <a:chExt cx="3297735" cy="248976"/>
            </a:xfrm>
          </p:grpSpPr>
          <p:cxnSp>
            <p:nvCxnSpPr>
              <p:cNvPr id="182" name="Straight Connector 181">
                <a:extLst>
                  <a:ext uri="{FF2B5EF4-FFF2-40B4-BE49-F238E27FC236}">
                    <a16:creationId xmlns:a16="http://schemas.microsoft.com/office/drawing/2014/main" id="{A5138175-0005-4D7A-AF92-1426CBFD0DFA}"/>
                  </a:ext>
                </a:extLst>
              </p:cNvPr>
              <p:cNvCxnSpPr/>
              <p:nvPr/>
            </p:nvCxnSpPr>
            <p:spPr>
              <a:xfrm>
                <a:off x="16409725" y="13986328"/>
                <a:ext cx="3297735"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183" name="Rectangle 182">
                <a:extLst>
                  <a:ext uri="{FF2B5EF4-FFF2-40B4-BE49-F238E27FC236}">
                    <a16:creationId xmlns:a16="http://schemas.microsoft.com/office/drawing/2014/main" id="{46C70E4B-99F2-47BD-ACD2-F29551706FD9}"/>
                  </a:ext>
                </a:extLst>
              </p:cNvPr>
              <p:cNvSpPr/>
              <p:nvPr/>
            </p:nvSpPr>
            <p:spPr>
              <a:xfrm>
                <a:off x="18259972" y="13859593"/>
                <a:ext cx="273149" cy="248976"/>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133" name="Group 132">
              <a:extLst>
                <a:ext uri="{FF2B5EF4-FFF2-40B4-BE49-F238E27FC236}">
                  <a16:creationId xmlns:a16="http://schemas.microsoft.com/office/drawing/2014/main" id="{AB56A147-15FF-48B0-89DE-4616BBA3D41E}"/>
                </a:ext>
              </a:extLst>
            </p:cNvPr>
            <p:cNvGrpSpPr/>
            <p:nvPr/>
          </p:nvGrpSpPr>
          <p:grpSpPr>
            <a:xfrm>
              <a:off x="33820349" y="27640650"/>
              <a:ext cx="6793926" cy="1093099"/>
              <a:chOff x="12361468" y="26981650"/>
              <a:chExt cx="8696925" cy="1093099"/>
            </a:xfrm>
          </p:grpSpPr>
          <p:grpSp>
            <p:nvGrpSpPr>
              <p:cNvPr id="167" name="Group 166">
                <a:extLst>
                  <a:ext uri="{FF2B5EF4-FFF2-40B4-BE49-F238E27FC236}">
                    <a16:creationId xmlns:a16="http://schemas.microsoft.com/office/drawing/2014/main" id="{0C4A12EC-D3E1-4EBD-8AC5-ECBBF79CBAFB}"/>
                  </a:ext>
                </a:extLst>
              </p:cNvPr>
              <p:cNvGrpSpPr/>
              <p:nvPr/>
            </p:nvGrpSpPr>
            <p:grpSpPr>
              <a:xfrm>
                <a:off x="13022012" y="26981650"/>
                <a:ext cx="7632814" cy="353077"/>
                <a:chOff x="13022012" y="26981650"/>
                <a:chExt cx="7632814" cy="353077"/>
              </a:xfrm>
            </p:grpSpPr>
            <p:cxnSp>
              <p:nvCxnSpPr>
                <p:cNvPr id="173" name="Straight Connector 172">
                  <a:extLst>
                    <a:ext uri="{FF2B5EF4-FFF2-40B4-BE49-F238E27FC236}">
                      <a16:creationId xmlns:a16="http://schemas.microsoft.com/office/drawing/2014/main" id="{AA4A20AB-E2C1-43D5-953F-E13A465DC416}"/>
                    </a:ext>
                  </a:extLst>
                </p:cNvPr>
                <p:cNvCxnSpPr/>
                <p:nvPr/>
              </p:nvCxnSpPr>
              <p:spPr>
                <a:xfrm>
                  <a:off x="13022012" y="26981650"/>
                  <a:ext cx="7632814"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a:extLst>
                    <a:ext uri="{FF2B5EF4-FFF2-40B4-BE49-F238E27FC236}">
                      <a16:creationId xmlns:a16="http://schemas.microsoft.com/office/drawing/2014/main" id="{A109889E-275E-43F9-86AD-76A9BC7B1821}"/>
                    </a:ext>
                  </a:extLst>
                </p:cNvPr>
                <p:cNvCxnSpPr/>
                <p:nvPr/>
              </p:nvCxnSpPr>
              <p:spPr>
                <a:xfrm>
                  <a:off x="20635776" y="270108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a:extLst>
                    <a:ext uri="{FF2B5EF4-FFF2-40B4-BE49-F238E27FC236}">
                      <a16:creationId xmlns:a16="http://schemas.microsoft.com/office/drawing/2014/main" id="{67AD57B0-1C62-462A-8D7D-A85B7E1326A4}"/>
                    </a:ext>
                  </a:extLst>
                </p:cNvPr>
                <p:cNvCxnSpPr/>
                <p:nvPr/>
              </p:nvCxnSpPr>
              <p:spPr>
                <a:xfrm>
                  <a:off x="19537226" y="269854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a:extLst>
                    <a:ext uri="{FF2B5EF4-FFF2-40B4-BE49-F238E27FC236}">
                      <a16:creationId xmlns:a16="http://schemas.microsoft.com/office/drawing/2014/main" id="{F2F3DA51-F3C1-4861-9088-AB39B6767D23}"/>
                    </a:ext>
                  </a:extLst>
                </p:cNvPr>
                <p:cNvCxnSpPr/>
                <p:nvPr/>
              </p:nvCxnSpPr>
              <p:spPr>
                <a:xfrm>
                  <a:off x="18457726" y="269854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a:extLst>
                    <a:ext uri="{FF2B5EF4-FFF2-40B4-BE49-F238E27FC236}">
                      <a16:creationId xmlns:a16="http://schemas.microsoft.com/office/drawing/2014/main" id="{44DE070B-B993-47D0-A9C5-833062B1F6C5}"/>
                    </a:ext>
                  </a:extLst>
                </p:cNvPr>
                <p:cNvCxnSpPr/>
                <p:nvPr/>
              </p:nvCxnSpPr>
              <p:spPr>
                <a:xfrm>
                  <a:off x="17378226" y="269854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a:extLst>
                    <a:ext uri="{FF2B5EF4-FFF2-40B4-BE49-F238E27FC236}">
                      <a16:creationId xmlns:a16="http://schemas.microsoft.com/office/drawing/2014/main" id="{7EFCDF09-4ABD-4FB0-BA3A-49499E3B5018}"/>
                    </a:ext>
                  </a:extLst>
                </p:cNvPr>
                <p:cNvCxnSpPr/>
                <p:nvPr/>
              </p:nvCxnSpPr>
              <p:spPr>
                <a:xfrm>
                  <a:off x="15219226" y="269854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a:extLst>
                    <a:ext uri="{FF2B5EF4-FFF2-40B4-BE49-F238E27FC236}">
                      <a16:creationId xmlns:a16="http://schemas.microsoft.com/office/drawing/2014/main" id="{63C5A6E2-65B7-425D-84A5-8BCDCB214F85}"/>
                    </a:ext>
                  </a:extLst>
                </p:cNvPr>
                <p:cNvCxnSpPr/>
                <p:nvPr/>
              </p:nvCxnSpPr>
              <p:spPr>
                <a:xfrm>
                  <a:off x="14139726" y="269854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a:extLst>
                    <a:ext uri="{FF2B5EF4-FFF2-40B4-BE49-F238E27FC236}">
                      <a16:creationId xmlns:a16="http://schemas.microsoft.com/office/drawing/2014/main" id="{34305487-FDC6-4318-831C-0073BF54A4FB}"/>
                    </a:ext>
                  </a:extLst>
                </p:cNvPr>
                <p:cNvCxnSpPr/>
                <p:nvPr/>
              </p:nvCxnSpPr>
              <p:spPr>
                <a:xfrm>
                  <a:off x="13060226" y="270108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a:extLst>
                    <a:ext uri="{FF2B5EF4-FFF2-40B4-BE49-F238E27FC236}">
                      <a16:creationId xmlns:a16="http://schemas.microsoft.com/office/drawing/2014/main" id="{38624CCE-CB95-4930-B1D7-443DC2F457BF}"/>
                    </a:ext>
                  </a:extLst>
                </p:cNvPr>
                <p:cNvCxnSpPr/>
                <p:nvPr/>
              </p:nvCxnSpPr>
              <p:spPr>
                <a:xfrm>
                  <a:off x="16298726" y="269854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grpSp>
          <p:sp>
            <p:nvSpPr>
              <p:cNvPr id="168" name="TextBox 167">
                <a:extLst>
                  <a:ext uri="{FF2B5EF4-FFF2-40B4-BE49-F238E27FC236}">
                    <a16:creationId xmlns:a16="http://schemas.microsoft.com/office/drawing/2014/main" id="{1516E289-1CB6-4530-A2AE-4E50E5A26A92}"/>
                  </a:ext>
                </a:extLst>
              </p:cNvPr>
              <p:cNvSpPr txBox="1"/>
              <p:nvPr/>
            </p:nvSpPr>
            <p:spPr>
              <a:xfrm>
                <a:off x="12361468" y="27284519"/>
                <a:ext cx="1773977" cy="790230"/>
              </a:xfrm>
              <a:prstGeom prst="rect">
                <a:avLst/>
              </a:prstGeom>
              <a:noFill/>
              <a:ln w="28575">
                <a:noFill/>
              </a:ln>
            </p:spPr>
            <p:txBody>
              <a:bodyPr wrap="none" rtlCol="0" anchor="ctr">
                <a:spAutoFit/>
              </a:bodyPr>
              <a:lstStyle/>
              <a:p>
                <a:r>
                  <a:rPr lang="en-US" sz="1100" dirty="0">
                    <a:latin typeface="Arial" panose="020B0604020202020204" pitchFamily="34" charset="0"/>
                    <a:cs typeface="Arial" panose="020B0604020202020204" pitchFamily="34" charset="0"/>
                  </a:rPr>
                  <a:t>0.86</a:t>
                </a:r>
              </a:p>
            </p:txBody>
          </p:sp>
          <p:sp>
            <p:nvSpPr>
              <p:cNvPr id="169" name="TextBox 168">
                <a:extLst>
                  <a:ext uri="{FF2B5EF4-FFF2-40B4-BE49-F238E27FC236}">
                    <a16:creationId xmlns:a16="http://schemas.microsoft.com/office/drawing/2014/main" id="{CED8B112-C312-4378-887D-9D73247D5870}"/>
                  </a:ext>
                </a:extLst>
              </p:cNvPr>
              <p:cNvSpPr txBox="1"/>
              <p:nvPr/>
            </p:nvSpPr>
            <p:spPr>
              <a:xfrm>
                <a:off x="14627411" y="27284519"/>
                <a:ext cx="1470253" cy="790230"/>
              </a:xfrm>
              <a:prstGeom prst="rect">
                <a:avLst/>
              </a:prstGeom>
              <a:noFill/>
              <a:ln w="28575">
                <a:noFill/>
              </a:ln>
            </p:spPr>
            <p:txBody>
              <a:bodyPr wrap="none" rtlCol="0" anchor="ctr">
                <a:spAutoFit/>
              </a:bodyPr>
              <a:lstStyle/>
              <a:p>
                <a:r>
                  <a:rPr lang="en-US" sz="1100" dirty="0">
                    <a:latin typeface="Arial" panose="020B0604020202020204" pitchFamily="34" charset="0"/>
                    <a:cs typeface="Arial" panose="020B0604020202020204" pitchFamily="34" charset="0"/>
                  </a:rPr>
                  <a:t>0.9</a:t>
                </a:r>
              </a:p>
            </p:txBody>
          </p:sp>
          <p:sp>
            <p:nvSpPr>
              <p:cNvPr id="170" name="TextBox 169">
                <a:extLst>
                  <a:ext uri="{FF2B5EF4-FFF2-40B4-BE49-F238E27FC236}">
                    <a16:creationId xmlns:a16="http://schemas.microsoft.com/office/drawing/2014/main" id="{D8FCCC86-B2F1-4ED4-9916-08A520526A3C}"/>
                  </a:ext>
                </a:extLst>
              </p:cNvPr>
              <p:cNvSpPr txBox="1"/>
              <p:nvPr/>
            </p:nvSpPr>
            <p:spPr>
              <a:xfrm>
                <a:off x="15513443" y="27284519"/>
                <a:ext cx="1773977" cy="790230"/>
              </a:xfrm>
              <a:prstGeom prst="rect">
                <a:avLst/>
              </a:prstGeom>
              <a:noFill/>
              <a:ln w="28575">
                <a:noFill/>
              </a:ln>
            </p:spPr>
            <p:txBody>
              <a:bodyPr wrap="none" rtlCol="0" anchor="ctr">
                <a:spAutoFit/>
              </a:bodyPr>
              <a:lstStyle/>
              <a:p>
                <a:r>
                  <a:rPr lang="en-US" sz="1100" dirty="0">
                    <a:latin typeface="Arial" panose="020B0604020202020204" pitchFamily="34" charset="0"/>
                    <a:cs typeface="Arial" panose="020B0604020202020204" pitchFamily="34" charset="0"/>
                  </a:rPr>
                  <a:t>0.92</a:t>
                </a:r>
              </a:p>
            </p:txBody>
          </p:sp>
          <p:sp>
            <p:nvSpPr>
              <p:cNvPr id="171" name="TextBox 170">
                <a:extLst>
                  <a:ext uri="{FF2B5EF4-FFF2-40B4-BE49-F238E27FC236}">
                    <a16:creationId xmlns:a16="http://schemas.microsoft.com/office/drawing/2014/main" id="{42BB9A56-73DC-4882-8A77-8A39BA6F57AF}"/>
                  </a:ext>
                </a:extLst>
              </p:cNvPr>
              <p:cNvSpPr txBox="1"/>
              <p:nvPr/>
            </p:nvSpPr>
            <p:spPr>
              <a:xfrm>
                <a:off x="17586470" y="27284519"/>
                <a:ext cx="1773977" cy="790230"/>
              </a:xfrm>
              <a:prstGeom prst="rect">
                <a:avLst/>
              </a:prstGeom>
              <a:noFill/>
              <a:ln w="28575">
                <a:noFill/>
              </a:ln>
            </p:spPr>
            <p:txBody>
              <a:bodyPr wrap="none" rtlCol="0" anchor="ctr">
                <a:spAutoFit/>
              </a:bodyPr>
              <a:lstStyle/>
              <a:p>
                <a:r>
                  <a:rPr lang="en-US" sz="1100" dirty="0">
                    <a:latin typeface="Arial" panose="020B0604020202020204" pitchFamily="34" charset="0"/>
                    <a:cs typeface="Arial" panose="020B0604020202020204" pitchFamily="34" charset="0"/>
                  </a:rPr>
                  <a:t>0.96</a:t>
                </a:r>
              </a:p>
            </p:txBody>
          </p:sp>
          <p:sp>
            <p:nvSpPr>
              <p:cNvPr id="172" name="TextBox 171">
                <a:extLst>
                  <a:ext uri="{FF2B5EF4-FFF2-40B4-BE49-F238E27FC236}">
                    <a16:creationId xmlns:a16="http://schemas.microsoft.com/office/drawing/2014/main" id="{E9243DD6-BB10-47D8-846A-C2C3027EFF2D}"/>
                  </a:ext>
                </a:extLst>
              </p:cNvPr>
              <p:cNvSpPr txBox="1"/>
              <p:nvPr/>
            </p:nvSpPr>
            <p:spPr>
              <a:xfrm>
                <a:off x="20040615" y="27284519"/>
                <a:ext cx="1017778" cy="790230"/>
              </a:xfrm>
              <a:prstGeom prst="rect">
                <a:avLst/>
              </a:prstGeom>
              <a:noFill/>
              <a:ln w="28575">
                <a:noFill/>
              </a:ln>
            </p:spPr>
            <p:txBody>
              <a:bodyPr wrap="none" rtlCol="0" anchor="ctr">
                <a:spAutoFit/>
              </a:bodyPr>
              <a:lstStyle/>
              <a:p>
                <a:r>
                  <a:rPr lang="en-US" sz="1100" dirty="0">
                    <a:latin typeface="Arial" panose="020B0604020202020204" pitchFamily="34" charset="0"/>
                    <a:cs typeface="Arial" panose="020B0604020202020204" pitchFamily="34" charset="0"/>
                  </a:rPr>
                  <a:t>1</a:t>
                </a:r>
              </a:p>
            </p:txBody>
          </p:sp>
        </p:grpSp>
        <p:grpSp>
          <p:nvGrpSpPr>
            <p:cNvPr id="134" name="Group 133">
              <a:extLst>
                <a:ext uri="{FF2B5EF4-FFF2-40B4-BE49-F238E27FC236}">
                  <a16:creationId xmlns:a16="http://schemas.microsoft.com/office/drawing/2014/main" id="{77206D26-C0A2-4C34-B0B0-18BC1BBF245C}"/>
                </a:ext>
              </a:extLst>
            </p:cNvPr>
            <p:cNvGrpSpPr/>
            <p:nvPr/>
          </p:nvGrpSpPr>
          <p:grpSpPr>
            <a:xfrm>
              <a:off x="38606705" y="20051356"/>
              <a:ext cx="1224049" cy="7545334"/>
              <a:chOff x="39145645" y="20005636"/>
              <a:chExt cx="1224049" cy="7545334"/>
            </a:xfrm>
          </p:grpSpPr>
          <p:cxnSp>
            <p:nvCxnSpPr>
              <p:cNvPr id="163" name="Straight Connector 162">
                <a:extLst>
                  <a:ext uri="{FF2B5EF4-FFF2-40B4-BE49-F238E27FC236}">
                    <a16:creationId xmlns:a16="http://schemas.microsoft.com/office/drawing/2014/main" id="{3EB6B901-4E87-4C02-8081-116C619C4715}"/>
                  </a:ext>
                </a:extLst>
              </p:cNvPr>
              <p:cNvCxnSpPr/>
              <p:nvPr/>
            </p:nvCxnSpPr>
            <p:spPr>
              <a:xfrm>
                <a:off x="39861148" y="20005636"/>
                <a:ext cx="0" cy="6759382"/>
              </a:xfrm>
              <a:prstGeom prst="line">
                <a:avLst/>
              </a:prstGeom>
              <a:ln w="28575">
                <a:solidFill>
                  <a:srgbClr val="000000"/>
                </a:solidFill>
                <a:prstDash val="dash"/>
              </a:ln>
            </p:spPr>
            <p:style>
              <a:lnRef idx="1">
                <a:schemeClr val="accent1"/>
              </a:lnRef>
              <a:fillRef idx="0">
                <a:schemeClr val="accent1"/>
              </a:fillRef>
              <a:effectRef idx="0">
                <a:schemeClr val="accent1"/>
              </a:effectRef>
              <a:fontRef idx="minor">
                <a:schemeClr val="tx1"/>
              </a:fontRef>
            </p:style>
          </p:cxnSp>
          <p:cxnSp>
            <p:nvCxnSpPr>
              <p:cNvPr id="164" name="Straight Connector 163">
                <a:extLst>
                  <a:ext uri="{FF2B5EF4-FFF2-40B4-BE49-F238E27FC236}">
                    <a16:creationId xmlns:a16="http://schemas.microsoft.com/office/drawing/2014/main" id="{D084F501-1786-4266-8D5D-311548F6EFBB}"/>
                  </a:ext>
                </a:extLst>
              </p:cNvPr>
              <p:cNvCxnSpPr/>
              <p:nvPr/>
            </p:nvCxnSpPr>
            <p:spPr>
              <a:xfrm>
                <a:off x="39796314" y="20150779"/>
                <a:ext cx="0" cy="7048054"/>
              </a:xfrm>
              <a:prstGeom prst="line">
                <a:avLst/>
              </a:prstGeom>
              <a:ln w="28575">
                <a:solidFill>
                  <a:srgbClr val="000000"/>
                </a:solidFill>
                <a:prstDash val="sysDot"/>
              </a:ln>
            </p:spPr>
            <p:style>
              <a:lnRef idx="1">
                <a:schemeClr val="accent1"/>
              </a:lnRef>
              <a:fillRef idx="0">
                <a:schemeClr val="accent1"/>
              </a:fillRef>
              <a:effectRef idx="0">
                <a:schemeClr val="accent1"/>
              </a:effectRef>
              <a:fontRef idx="minor">
                <a:schemeClr val="tx1"/>
              </a:fontRef>
            </p:style>
          </p:cxnSp>
          <p:sp>
            <p:nvSpPr>
              <p:cNvPr id="165" name="Diamond 164">
                <a:extLst>
                  <a:ext uri="{FF2B5EF4-FFF2-40B4-BE49-F238E27FC236}">
                    <a16:creationId xmlns:a16="http://schemas.microsoft.com/office/drawing/2014/main" id="{6B2E7E24-3AF7-49AC-9EEC-51F1676C15FD}"/>
                  </a:ext>
                </a:extLst>
              </p:cNvPr>
              <p:cNvSpPr/>
              <p:nvPr/>
            </p:nvSpPr>
            <p:spPr>
              <a:xfrm>
                <a:off x="39145645" y="27130056"/>
                <a:ext cx="1224049" cy="420914"/>
              </a:xfrm>
              <a:prstGeom prst="diamond">
                <a:avLst/>
              </a:prstGeom>
              <a:solidFill>
                <a:srgbClr val="E7224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166" name="Diamond 165">
                <a:extLst>
                  <a:ext uri="{FF2B5EF4-FFF2-40B4-BE49-F238E27FC236}">
                    <a16:creationId xmlns:a16="http://schemas.microsoft.com/office/drawing/2014/main" id="{BE55A050-DFC3-42CB-813E-0D66F11EE960}"/>
                  </a:ext>
                </a:extLst>
              </p:cNvPr>
              <p:cNvSpPr/>
              <p:nvPr/>
            </p:nvSpPr>
            <p:spPr>
              <a:xfrm>
                <a:off x="39586591" y="26672257"/>
                <a:ext cx="557066" cy="304527"/>
              </a:xfrm>
              <a:prstGeom prst="diamond">
                <a:avLst/>
              </a:prstGeom>
              <a:solidFill>
                <a:srgbClr val="E7224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135" name="Group 134">
              <a:extLst>
                <a:ext uri="{FF2B5EF4-FFF2-40B4-BE49-F238E27FC236}">
                  <a16:creationId xmlns:a16="http://schemas.microsoft.com/office/drawing/2014/main" id="{FDA2F7B5-0375-4682-ABAE-ABD65C9CB0FC}"/>
                </a:ext>
              </a:extLst>
            </p:cNvPr>
            <p:cNvGrpSpPr/>
            <p:nvPr/>
          </p:nvGrpSpPr>
          <p:grpSpPr>
            <a:xfrm>
              <a:off x="34843792" y="25158793"/>
              <a:ext cx="5441481" cy="120101"/>
              <a:chOff x="14251066" y="13955828"/>
              <a:chExt cx="5969797" cy="120101"/>
            </a:xfrm>
          </p:grpSpPr>
          <p:cxnSp>
            <p:nvCxnSpPr>
              <p:cNvPr id="161" name="Straight Connector 160">
                <a:extLst>
                  <a:ext uri="{FF2B5EF4-FFF2-40B4-BE49-F238E27FC236}">
                    <a16:creationId xmlns:a16="http://schemas.microsoft.com/office/drawing/2014/main" id="{DD0C656C-BA2D-41A5-BC02-AF6D99665260}"/>
                  </a:ext>
                </a:extLst>
              </p:cNvPr>
              <p:cNvCxnSpPr/>
              <p:nvPr/>
            </p:nvCxnSpPr>
            <p:spPr>
              <a:xfrm>
                <a:off x="14251066" y="14015878"/>
                <a:ext cx="5857875"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162" name="Rectangle 161">
                <a:extLst>
                  <a:ext uri="{FF2B5EF4-FFF2-40B4-BE49-F238E27FC236}">
                    <a16:creationId xmlns:a16="http://schemas.microsoft.com/office/drawing/2014/main" id="{975E11E6-D8A7-4F32-9F3C-33F5D5129BA7}"/>
                  </a:ext>
                </a:extLst>
              </p:cNvPr>
              <p:cNvSpPr>
                <a:spLocks noChangeAspect="1"/>
              </p:cNvSpPr>
              <p:nvPr/>
            </p:nvSpPr>
            <p:spPr>
              <a:xfrm>
                <a:off x="20101991" y="13955828"/>
                <a:ext cx="118872" cy="120101"/>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136" name="Group 135">
              <a:extLst>
                <a:ext uri="{FF2B5EF4-FFF2-40B4-BE49-F238E27FC236}">
                  <a16:creationId xmlns:a16="http://schemas.microsoft.com/office/drawing/2014/main" id="{6F532373-0874-4FC1-AB44-839D947EEB56}"/>
                </a:ext>
              </a:extLst>
            </p:cNvPr>
            <p:cNvGrpSpPr/>
            <p:nvPr/>
          </p:nvGrpSpPr>
          <p:grpSpPr>
            <a:xfrm>
              <a:off x="36711255" y="24563432"/>
              <a:ext cx="2452212" cy="259056"/>
              <a:chOff x="17017162" y="13854553"/>
              <a:chExt cx="2690298" cy="259056"/>
            </a:xfrm>
          </p:grpSpPr>
          <p:cxnSp>
            <p:nvCxnSpPr>
              <p:cNvPr id="159" name="Straight Connector 158">
                <a:extLst>
                  <a:ext uri="{FF2B5EF4-FFF2-40B4-BE49-F238E27FC236}">
                    <a16:creationId xmlns:a16="http://schemas.microsoft.com/office/drawing/2014/main" id="{EE153448-7351-41CC-A990-3E53EF7DC796}"/>
                  </a:ext>
                </a:extLst>
              </p:cNvPr>
              <p:cNvCxnSpPr/>
              <p:nvPr/>
            </p:nvCxnSpPr>
            <p:spPr>
              <a:xfrm>
                <a:off x="17017162" y="13986328"/>
                <a:ext cx="2690298"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160" name="Rectangle 159">
                <a:extLst>
                  <a:ext uri="{FF2B5EF4-FFF2-40B4-BE49-F238E27FC236}">
                    <a16:creationId xmlns:a16="http://schemas.microsoft.com/office/drawing/2014/main" id="{DFBAE5E9-CC69-4D97-A903-F5297754D256}"/>
                  </a:ext>
                </a:extLst>
              </p:cNvPr>
              <p:cNvSpPr/>
              <p:nvPr/>
            </p:nvSpPr>
            <p:spPr>
              <a:xfrm>
                <a:off x="18563757" y="13854553"/>
                <a:ext cx="284208" cy="259056"/>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cxnSp>
          <p:nvCxnSpPr>
            <p:cNvPr id="137" name="Straight Connector 136">
              <a:extLst>
                <a:ext uri="{FF2B5EF4-FFF2-40B4-BE49-F238E27FC236}">
                  <a16:creationId xmlns:a16="http://schemas.microsoft.com/office/drawing/2014/main" id="{08E6497D-81C3-4EDC-8F7D-536103093AE4}"/>
                </a:ext>
              </a:extLst>
            </p:cNvPr>
            <p:cNvCxnSpPr/>
            <p:nvPr/>
          </p:nvCxnSpPr>
          <p:spPr>
            <a:xfrm>
              <a:off x="35472442" y="24142518"/>
              <a:ext cx="4736393"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grpSp>
          <p:nvGrpSpPr>
            <p:cNvPr id="138" name="Group 137">
              <a:extLst>
                <a:ext uri="{FF2B5EF4-FFF2-40B4-BE49-F238E27FC236}">
                  <a16:creationId xmlns:a16="http://schemas.microsoft.com/office/drawing/2014/main" id="{2AD5CB2F-E180-49FC-83B1-36857559A181}"/>
                </a:ext>
              </a:extLst>
            </p:cNvPr>
            <p:cNvGrpSpPr/>
            <p:nvPr/>
          </p:nvGrpSpPr>
          <p:grpSpPr>
            <a:xfrm>
              <a:off x="36610291" y="23502347"/>
              <a:ext cx="2689862" cy="259056"/>
              <a:chOff x="16916842" y="13854553"/>
              <a:chExt cx="2951021" cy="259056"/>
            </a:xfrm>
          </p:grpSpPr>
          <p:cxnSp>
            <p:nvCxnSpPr>
              <p:cNvPr id="157" name="Straight Connector 156">
                <a:extLst>
                  <a:ext uri="{FF2B5EF4-FFF2-40B4-BE49-F238E27FC236}">
                    <a16:creationId xmlns:a16="http://schemas.microsoft.com/office/drawing/2014/main" id="{C3248AEC-CCE4-4DAF-9BEE-4C25F1F3CF9E}"/>
                  </a:ext>
                </a:extLst>
              </p:cNvPr>
              <p:cNvCxnSpPr/>
              <p:nvPr/>
            </p:nvCxnSpPr>
            <p:spPr>
              <a:xfrm>
                <a:off x="16916842" y="13986328"/>
                <a:ext cx="2951021"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158" name="Rectangle 157">
                <a:extLst>
                  <a:ext uri="{FF2B5EF4-FFF2-40B4-BE49-F238E27FC236}">
                    <a16:creationId xmlns:a16="http://schemas.microsoft.com/office/drawing/2014/main" id="{0F59923F-AADD-4863-955C-C5782200C3C4}"/>
                  </a:ext>
                </a:extLst>
              </p:cNvPr>
              <p:cNvSpPr/>
              <p:nvPr/>
            </p:nvSpPr>
            <p:spPr>
              <a:xfrm>
                <a:off x="18563757" y="13854553"/>
                <a:ext cx="284208" cy="259056"/>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139" name="Group 138">
              <a:extLst>
                <a:ext uri="{FF2B5EF4-FFF2-40B4-BE49-F238E27FC236}">
                  <a16:creationId xmlns:a16="http://schemas.microsoft.com/office/drawing/2014/main" id="{A1DF5DF3-B44F-420C-90FC-D82ECBF63105}"/>
                </a:ext>
              </a:extLst>
            </p:cNvPr>
            <p:cNvGrpSpPr/>
            <p:nvPr/>
          </p:nvGrpSpPr>
          <p:grpSpPr>
            <a:xfrm>
              <a:off x="39605160" y="22959422"/>
              <a:ext cx="809410" cy="259056"/>
              <a:chOff x="16916842" y="13854553"/>
              <a:chExt cx="887996" cy="259056"/>
            </a:xfrm>
          </p:grpSpPr>
          <p:cxnSp>
            <p:nvCxnSpPr>
              <p:cNvPr id="155" name="Straight Connector 154">
                <a:extLst>
                  <a:ext uri="{FF2B5EF4-FFF2-40B4-BE49-F238E27FC236}">
                    <a16:creationId xmlns:a16="http://schemas.microsoft.com/office/drawing/2014/main" id="{D66412E3-5778-4F8E-A2EA-2FAB9AF5FB0A}"/>
                  </a:ext>
                </a:extLst>
              </p:cNvPr>
              <p:cNvCxnSpPr/>
              <p:nvPr/>
            </p:nvCxnSpPr>
            <p:spPr>
              <a:xfrm>
                <a:off x="16916842" y="13984081"/>
                <a:ext cx="887996"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156" name="Rectangle 155">
                <a:extLst>
                  <a:ext uri="{FF2B5EF4-FFF2-40B4-BE49-F238E27FC236}">
                    <a16:creationId xmlns:a16="http://schemas.microsoft.com/office/drawing/2014/main" id="{9AD34E97-9F0A-4B2C-93E2-D352955D630E}"/>
                  </a:ext>
                </a:extLst>
              </p:cNvPr>
              <p:cNvSpPr/>
              <p:nvPr/>
            </p:nvSpPr>
            <p:spPr>
              <a:xfrm>
                <a:off x="17502059" y="13854553"/>
                <a:ext cx="284208" cy="259056"/>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140" name="Group 139">
              <a:extLst>
                <a:ext uri="{FF2B5EF4-FFF2-40B4-BE49-F238E27FC236}">
                  <a16:creationId xmlns:a16="http://schemas.microsoft.com/office/drawing/2014/main" id="{C255B0AB-3120-47EC-9D5F-99EEEA040478}"/>
                </a:ext>
              </a:extLst>
            </p:cNvPr>
            <p:cNvGrpSpPr/>
            <p:nvPr/>
          </p:nvGrpSpPr>
          <p:grpSpPr>
            <a:xfrm>
              <a:off x="37610413" y="22482268"/>
              <a:ext cx="2741533" cy="120101"/>
              <a:chOff x="17213153" y="13955828"/>
              <a:chExt cx="3007710" cy="120101"/>
            </a:xfrm>
          </p:grpSpPr>
          <p:cxnSp>
            <p:nvCxnSpPr>
              <p:cNvPr id="153" name="Straight Connector 152">
                <a:extLst>
                  <a:ext uri="{FF2B5EF4-FFF2-40B4-BE49-F238E27FC236}">
                    <a16:creationId xmlns:a16="http://schemas.microsoft.com/office/drawing/2014/main" id="{FB94675A-A178-4769-A713-AD6D9D187B3A}"/>
                  </a:ext>
                </a:extLst>
              </p:cNvPr>
              <p:cNvCxnSpPr/>
              <p:nvPr/>
            </p:nvCxnSpPr>
            <p:spPr>
              <a:xfrm>
                <a:off x="17213153" y="14015878"/>
                <a:ext cx="2895788"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154" name="Rectangle 153">
                <a:extLst>
                  <a:ext uri="{FF2B5EF4-FFF2-40B4-BE49-F238E27FC236}">
                    <a16:creationId xmlns:a16="http://schemas.microsoft.com/office/drawing/2014/main" id="{8D6D09ED-0F82-4B46-A38B-2FAAB3850FAA}"/>
                  </a:ext>
                </a:extLst>
              </p:cNvPr>
              <p:cNvSpPr>
                <a:spLocks noChangeAspect="1"/>
              </p:cNvSpPr>
              <p:nvPr/>
            </p:nvSpPr>
            <p:spPr>
              <a:xfrm>
                <a:off x="20101991" y="13955828"/>
                <a:ext cx="118872" cy="120101"/>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141" name="Group 140">
              <a:extLst>
                <a:ext uri="{FF2B5EF4-FFF2-40B4-BE49-F238E27FC236}">
                  <a16:creationId xmlns:a16="http://schemas.microsoft.com/office/drawing/2014/main" id="{734E817B-70DA-4C21-A3C2-6A46E27F54FD}"/>
                </a:ext>
              </a:extLst>
            </p:cNvPr>
            <p:cNvGrpSpPr/>
            <p:nvPr/>
          </p:nvGrpSpPr>
          <p:grpSpPr>
            <a:xfrm>
              <a:off x="39210709" y="21180140"/>
              <a:ext cx="809413" cy="540572"/>
              <a:chOff x="17178091" y="13713795"/>
              <a:chExt cx="887997" cy="540572"/>
            </a:xfrm>
          </p:grpSpPr>
          <p:cxnSp>
            <p:nvCxnSpPr>
              <p:cNvPr id="151" name="Straight Connector 150">
                <a:extLst>
                  <a:ext uri="{FF2B5EF4-FFF2-40B4-BE49-F238E27FC236}">
                    <a16:creationId xmlns:a16="http://schemas.microsoft.com/office/drawing/2014/main" id="{9E6DC7F5-712A-44E4-AEA3-B153C5750E1C}"/>
                  </a:ext>
                </a:extLst>
              </p:cNvPr>
              <p:cNvCxnSpPr/>
              <p:nvPr/>
            </p:nvCxnSpPr>
            <p:spPr>
              <a:xfrm>
                <a:off x="17178091" y="13984081"/>
                <a:ext cx="887997"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152" name="Rectangle 151">
                <a:extLst>
                  <a:ext uri="{FF2B5EF4-FFF2-40B4-BE49-F238E27FC236}">
                    <a16:creationId xmlns:a16="http://schemas.microsoft.com/office/drawing/2014/main" id="{F6C89FC7-8BC9-4038-BFE2-DFED05BD6DF0}"/>
                  </a:ext>
                </a:extLst>
              </p:cNvPr>
              <p:cNvSpPr/>
              <p:nvPr/>
            </p:nvSpPr>
            <p:spPr>
              <a:xfrm>
                <a:off x="17347634" y="13713795"/>
                <a:ext cx="593056" cy="540572"/>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142" name="Group 141">
              <a:extLst>
                <a:ext uri="{FF2B5EF4-FFF2-40B4-BE49-F238E27FC236}">
                  <a16:creationId xmlns:a16="http://schemas.microsoft.com/office/drawing/2014/main" id="{B3BBB87F-6B5E-44E3-8673-6DC8FF3B1A85}"/>
                </a:ext>
              </a:extLst>
            </p:cNvPr>
            <p:cNvGrpSpPr/>
            <p:nvPr/>
          </p:nvGrpSpPr>
          <p:grpSpPr>
            <a:xfrm>
              <a:off x="38566723" y="20698346"/>
              <a:ext cx="1106751" cy="468367"/>
              <a:chOff x="16851885" y="13713795"/>
              <a:chExt cx="1214203" cy="468367"/>
            </a:xfrm>
          </p:grpSpPr>
          <p:cxnSp>
            <p:nvCxnSpPr>
              <p:cNvPr id="149" name="Straight Connector 148">
                <a:extLst>
                  <a:ext uri="{FF2B5EF4-FFF2-40B4-BE49-F238E27FC236}">
                    <a16:creationId xmlns:a16="http://schemas.microsoft.com/office/drawing/2014/main" id="{353B6458-501B-43FB-BCB9-A746D9B67439}"/>
                  </a:ext>
                </a:extLst>
              </p:cNvPr>
              <p:cNvCxnSpPr/>
              <p:nvPr/>
            </p:nvCxnSpPr>
            <p:spPr>
              <a:xfrm>
                <a:off x="16851885" y="13947978"/>
                <a:ext cx="1214203"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150" name="Rectangle 149">
                <a:extLst>
                  <a:ext uri="{FF2B5EF4-FFF2-40B4-BE49-F238E27FC236}">
                    <a16:creationId xmlns:a16="http://schemas.microsoft.com/office/drawing/2014/main" id="{FC81702C-CEF2-4534-AF75-4CD4C4659B19}"/>
                  </a:ext>
                </a:extLst>
              </p:cNvPr>
              <p:cNvSpPr/>
              <p:nvPr/>
            </p:nvSpPr>
            <p:spPr>
              <a:xfrm>
                <a:off x="17347635" y="13713795"/>
                <a:ext cx="513841" cy="468367"/>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143" name="Group 142">
              <a:extLst>
                <a:ext uri="{FF2B5EF4-FFF2-40B4-BE49-F238E27FC236}">
                  <a16:creationId xmlns:a16="http://schemas.microsoft.com/office/drawing/2014/main" id="{3B6CA6F3-5C28-4B8E-88D4-7DFA9CE71008}"/>
                </a:ext>
              </a:extLst>
            </p:cNvPr>
            <p:cNvGrpSpPr/>
            <p:nvPr/>
          </p:nvGrpSpPr>
          <p:grpSpPr>
            <a:xfrm>
              <a:off x="37509449" y="21856480"/>
              <a:ext cx="2324099" cy="259056"/>
              <a:chOff x="16017737" y="13854553"/>
              <a:chExt cx="2549747" cy="259056"/>
            </a:xfrm>
          </p:grpSpPr>
          <p:cxnSp>
            <p:nvCxnSpPr>
              <p:cNvPr id="147" name="Straight Connector 146">
                <a:extLst>
                  <a:ext uri="{FF2B5EF4-FFF2-40B4-BE49-F238E27FC236}">
                    <a16:creationId xmlns:a16="http://schemas.microsoft.com/office/drawing/2014/main" id="{14DB8E14-F2E8-48A1-9AF7-2629F859E8FC}"/>
                  </a:ext>
                </a:extLst>
              </p:cNvPr>
              <p:cNvCxnSpPr/>
              <p:nvPr/>
            </p:nvCxnSpPr>
            <p:spPr>
              <a:xfrm>
                <a:off x="16017737" y="13984081"/>
                <a:ext cx="2549747"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148" name="Rectangle 147">
                <a:extLst>
                  <a:ext uri="{FF2B5EF4-FFF2-40B4-BE49-F238E27FC236}">
                    <a16:creationId xmlns:a16="http://schemas.microsoft.com/office/drawing/2014/main" id="{1EA6F887-B9B7-4CC8-82D5-3D75F134D74F}"/>
                  </a:ext>
                </a:extLst>
              </p:cNvPr>
              <p:cNvSpPr/>
              <p:nvPr/>
            </p:nvSpPr>
            <p:spPr>
              <a:xfrm>
                <a:off x="17502059" y="13854553"/>
                <a:ext cx="284208" cy="259056"/>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144" name="Group 143">
              <a:extLst>
                <a:ext uri="{FF2B5EF4-FFF2-40B4-BE49-F238E27FC236}">
                  <a16:creationId xmlns:a16="http://schemas.microsoft.com/office/drawing/2014/main" id="{F6E31FCE-A702-4F09-B4C5-E67D51E81384}"/>
                </a:ext>
              </a:extLst>
            </p:cNvPr>
            <p:cNvGrpSpPr/>
            <p:nvPr/>
          </p:nvGrpSpPr>
          <p:grpSpPr>
            <a:xfrm>
              <a:off x="35762578" y="20251865"/>
              <a:ext cx="2576076" cy="327764"/>
              <a:chOff x="16017737" y="13854553"/>
              <a:chExt cx="2826189" cy="327764"/>
            </a:xfrm>
          </p:grpSpPr>
          <p:cxnSp>
            <p:nvCxnSpPr>
              <p:cNvPr id="145" name="Straight Connector 144">
                <a:extLst>
                  <a:ext uri="{FF2B5EF4-FFF2-40B4-BE49-F238E27FC236}">
                    <a16:creationId xmlns:a16="http://schemas.microsoft.com/office/drawing/2014/main" id="{4F99AE53-457B-4895-B27D-6FE004E0DF2B}"/>
                  </a:ext>
                </a:extLst>
              </p:cNvPr>
              <p:cNvCxnSpPr/>
              <p:nvPr/>
            </p:nvCxnSpPr>
            <p:spPr>
              <a:xfrm>
                <a:off x="16017737" y="14018435"/>
                <a:ext cx="2826189"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146" name="Rectangle 145">
                <a:extLst>
                  <a:ext uri="{FF2B5EF4-FFF2-40B4-BE49-F238E27FC236}">
                    <a16:creationId xmlns:a16="http://schemas.microsoft.com/office/drawing/2014/main" id="{9FE25577-F63A-4571-98E5-438D57DD585C}"/>
                  </a:ext>
                </a:extLst>
              </p:cNvPr>
              <p:cNvSpPr/>
              <p:nvPr/>
            </p:nvSpPr>
            <p:spPr>
              <a:xfrm>
                <a:off x="17502059" y="13854553"/>
                <a:ext cx="359587" cy="327764"/>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grpSp>
        <p:nvGrpSpPr>
          <p:cNvPr id="184" name="Group 183">
            <a:extLst>
              <a:ext uri="{FF2B5EF4-FFF2-40B4-BE49-F238E27FC236}">
                <a16:creationId xmlns:a16="http://schemas.microsoft.com/office/drawing/2014/main" id="{186DBA07-6D08-47A1-BAC9-5B0354678278}"/>
              </a:ext>
            </a:extLst>
          </p:cNvPr>
          <p:cNvGrpSpPr/>
          <p:nvPr/>
        </p:nvGrpSpPr>
        <p:grpSpPr>
          <a:xfrm>
            <a:off x="12340436" y="12560735"/>
            <a:ext cx="2162414" cy="2515746"/>
            <a:chOff x="12406929" y="19289486"/>
            <a:chExt cx="7534810" cy="8765978"/>
          </a:xfrm>
        </p:grpSpPr>
        <p:grpSp>
          <p:nvGrpSpPr>
            <p:cNvPr id="185" name="Group 184">
              <a:extLst>
                <a:ext uri="{FF2B5EF4-FFF2-40B4-BE49-F238E27FC236}">
                  <a16:creationId xmlns:a16="http://schemas.microsoft.com/office/drawing/2014/main" id="{87216E4D-7C7E-4E3C-8F51-AA5CCC67EDFD}"/>
                </a:ext>
              </a:extLst>
            </p:cNvPr>
            <p:cNvGrpSpPr/>
            <p:nvPr/>
          </p:nvGrpSpPr>
          <p:grpSpPr>
            <a:xfrm>
              <a:off x="17097829" y="24689955"/>
              <a:ext cx="1943962" cy="354694"/>
              <a:chOff x="17763498" y="13808981"/>
              <a:chExt cx="1943962" cy="354694"/>
            </a:xfrm>
          </p:grpSpPr>
          <p:cxnSp>
            <p:nvCxnSpPr>
              <p:cNvPr id="233" name="Straight Connector 232">
                <a:extLst>
                  <a:ext uri="{FF2B5EF4-FFF2-40B4-BE49-F238E27FC236}">
                    <a16:creationId xmlns:a16="http://schemas.microsoft.com/office/drawing/2014/main" id="{2885A4BD-15CE-4692-B571-A671E50F119B}"/>
                  </a:ext>
                </a:extLst>
              </p:cNvPr>
              <p:cNvCxnSpPr/>
              <p:nvPr/>
            </p:nvCxnSpPr>
            <p:spPr>
              <a:xfrm>
                <a:off x="17763498" y="13986328"/>
                <a:ext cx="1943962"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234" name="Rectangle 233">
                <a:extLst>
                  <a:ext uri="{FF2B5EF4-FFF2-40B4-BE49-F238E27FC236}">
                    <a16:creationId xmlns:a16="http://schemas.microsoft.com/office/drawing/2014/main" id="{BD20AEF9-E673-4176-A17D-0A57BCD8DEA5}"/>
                  </a:ext>
                </a:extLst>
              </p:cNvPr>
              <p:cNvSpPr/>
              <p:nvPr/>
            </p:nvSpPr>
            <p:spPr>
              <a:xfrm>
                <a:off x="18916199" y="13808981"/>
                <a:ext cx="351064" cy="354694"/>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cxnSp>
          <p:nvCxnSpPr>
            <p:cNvPr id="186" name="Straight Connector 185">
              <a:extLst>
                <a:ext uri="{FF2B5EF4-FFF2-40B4-BE49-F238E27FC236}">
                  <a16:creationId xmlns:a16="http://schemas.microsoft.com/office/drawing/2014/main" id="{1D578C52-367E-4D89-8E57-8008A14C4398}"/>
                </a:ext>
              </a:extLst>
            </p:cNvPr>
            <p:cNvCxnSpPr/>
            <p:nvPr/>
          </p:nvCxnSpPr>
          <p:spPr>
            <a:xfrm>
              <a:off x="19098795" y="19289486"/>
              <a:ext cx="0" cy="6759382"/>
            </a:xfrm>
            <a:prstGeom prst="line">
              <a:avLst/>
            </a:prstGeom>
            <a:ln w="28575">
              <a:solidFill>
                <a:srgbClr val="000000"/>
              </a:solidFill>
              <a:prstDash val="dash"/>
            </a:ln>
          </p:spPr>
          <p:style>
            <a:lnRef idx="1">
              <a:schemeClr val="accent1"/>
            </a:lnRef>
            <a:fillRef idx="0">
              <a:schemeClr val="accent1"/>
            </a:fillRef>
            <a:effectRef idx="0">
              <a:schemeClr val="accent1"/>
            </a:effectRef>
            <a:fontRef idx="minor">
              <a:schemeClr val="tx1"/>
            </a:fontRef>
          </p:style>
        </p:cxnSp>
        <p:cxnSp>
          <p:nvCxnSpPr>
            <p:cNvPr id="187" name="Straight Connector 186">
              <a:extLst>
                <a:ext uri="{FF2B5EF4-FFF2-40B4-BE49-F238E27FC236}">
                  <a16:creationId xmlns:a16="http://schemas.microsoft.com/office/drawing/2014/main" id="{DBA9FEF0-56A2-44F5-BAD3-44C5A77E6E46}"/>
                </a:ext>
              </a:extLst>
            </p:cNvPr>
            <p:cNvCxnSpPr/>
            <p:nvPr/>
          </p:nvCxnSpPr>
          <p:spPr>
            <a:xfrm>
              <a:off x="18960787" y="19434629"/>
              <a:ext cx="0" cy="7048054"/>
            </a:xfrm>
            <a:prstGeom prst="line">
              <a:avLst/>
            </a:prstGeom>
            <a:ln w="28575">
              <a:solidFill>
                <a:srgbClr val="000000"/>
              </a:solidFill>
              <a:prstDash val="sysDot"/>
            </a:ln>
          </p:spPr>
          <p:style>
            <a:lnRef idx="1">
              <a:schemeClr val="accent1"/>
            </a:lnRef>
            <a:fillRef idx="0">
              <a:schemeClr val="accent1"/>
            </a:fillRef>
            <a:effectRef idx="0">
              <a:schemeClr val="accent1"/>
            </a:effectRef>
            <a:fontRef idx="minor">
              <a:schemeClr val="tx1"/>
            </a:fontRef>
          </p:style>
        </p:cxnSp>
        <p:sp>
          <p:nvSpPr>
            <p:cNvPr id="188" name="Diamond 187">
              <a:extLst>
                <a:ext uri="{FF2B5EF4-FFF2-40B4-BE49-F238E27FC236}">
                  <a16:creationId xmlns:a16="http://schemas.microsoft.com/office/drawing/2014/main" id="{0EA0ADFC-4142-49F2-A82A-F99B73953A19}"/>
                </a:ext>
              </a:extLst>
            </p:cNvPr>
            <p:cNvSpPr/>
            <p:nvPr/>
          </p:nvSpPr>
          <p:spPr>
            <a:xfrm>
              <a:off x="18600912" y="26413906"/>
              <a:ext cx="719750" cy="420914"/>
            </a:xfrm>
            <a:prstGeom prst="diamond">
              <a:avLst/>
            </a:prstGeom>
            <a:solidFill>
              <a:srgbClr val="E7224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nvGrpSpPr>
            <p:cNvPr id="189" name="Group 188">
              <a:extLst>
                <a:ext uri="{FF2B5EF4-FFF2-40B4-BE49-F238E27FC236}">
                  <a16:creationId xmlns:a16="http://schemas.microsoft.com/office/drawing/2014/main" id="{AE8EF255-B195-43D1-84E0-BFA321929682}"/>
                </a:ext>
              </a:extLst>
            </p:cNvPr>
            <p:cNvGrpSpPr/>
            <p:nvPr/>
          </p:nvGrpSpPr>
          <p:grpSpPr>
            <a:xfrm>
              <a:off x="12406929" y="26924500"/>
              <a:ext cx="7534810" cy="1130964"/>
              <a:chOff x="12286117" y="26981650"/>
              <a:chExt cx="8791735" cy="1130964"/>
            </a:xfrm>
          </p:grpSpPr>
          <p:grpSp>
            <p:nvGrpSpPr>
              <p:cNvPr id="218" name="Group 217">
                <a:extLst>
                  <a:ext uri="{FF2B5EF4-FFF2-40B4-BE49-F238E27FC236}">
                    <a16:creationId xmlns:a16="http://schemas.microsoft.com/office/drawing/2014/main" id="{0B0D7ADB-274C-4C6D-B873-85847267B391}"/>
                  </a:ext>
                </a:extLst>
              </p:cNvPr>
              <p:cNvGrpSpPr/>
              <p:nvPr/>
            </p:nvGrpSpPr>
            <p:grpSpPr>
              <a:xfrm>
                <a:off x="13022012" y="26981650"/>
                <a:ext cx="7632814" cy="353077"/>
                <a:chOff x="13022012" y="26981650"/>
                <a:chExt cx="7632814" cy="353077"/>
              </a:xfrm>
            </p:grpSpPr>
            <p:cxnSp>
              <p:nvCxnSpPr>
                <p:cNvPr id="224" name="Straight Connector 223">
                  <a:extLst>
                    <a:ext uri="{FF2B5EF4-FFF2-40B4-BE49-F238E27FC236}">
                      <a16:creationId xmlns:a16="http://schemas.microsoft.com/office/drawing/2014/main" id="{3DA5437B-8B94-4D16-B99A-39C82C254AB0}"/>
                    </a:ext>
                  </a:extLst>
                </p:cNvPr>
                <p:cNvCxnSpPr/>
                <p:nvPr/>
              </p:nvCxnSpPr>
              <p:spPr>
                <a:xfrm>
                  <a:off x="13022012" y="26981650"/>
                  <a:ext cx="7632814"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a:extLst>
                    <a:ext uri="{FF2B5EF4-FFF2-40B4-BE49-F238E27FC236}">
                      <a16:creationId xmlns:a16="http://schemas.microsoft.com/office/drawing/2014/main" id="{5D8B1D9A-ACFE-4708-A1FB-11D3AA14ADD6}"/>
                    </a:ext>
                  </a:extLst>
                </p:cNvPr>
                <p:cNvCxnSpPr/>
                <p:nvPr/>
              </p:nvCxnSpPr>
              <p:spPr>
                <a:xfrm>
                  <a:off x="20635776" y="270108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a:extLst>
                    <a:ext uri="{FF2B5EF4-FFF2-40B4-BE49-F238E27FC236}">
                      <a16:creationId xmlns:a16="http://schemas.microsoft.com/office/drawing/2014/main" id="{BED71C49-A257-4E21-9083-BA1F12F89A29}"/>
                    </a:ext>
                  </a:extLst>
                </p:cNvPr>
                <p:cNvCxnSpPr/>
                <p:nvPr/>
              </p:nvCxnSpPr>
              <p:spPr>
                <a:xfrm>
                  <a:off x="19537226" y="269854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a:extLst>
                    <a:ext uri="{FF2B5EF4-FFF2-40B4-BE49-F238E27FC236}">
                      <a16:creationId xmlns:a16="http://schemas.microsoft.com/office/drawing/2014/main" id="{1A09D861-B9B6-4441-A7C3-B783480B5EC8}"/>
                    </a:ext>
                  </a:extLst>
                </p:cNvPr>
                <p:cNvCxnSpPr/>
                <p:nvPr/>
              </p:nvCxnSpPr>
              <p:spPr>
                <a:xfrm>
                  <a:off x="18457726" y="269854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a:extLst>
                    <a:ext uri="{FF2B5EF4-FFF2-40B4-BE49-F238E27FC236}">
                      <a16:creationId xmlns:a16="http://schemas.microsoft.com/office/drawing/2014/main" id="{7632190E-AC2C-4F88-B680-8B9B11B0C5DA}"/>
                    </a:ext>
                  </a:extLst>
                </p:cNvPr>
                <p:cNvCxnSpPr/>
                <p:nvPr/>
              </p:nvCxnSpPr>
              <p:spPr>
                <a:xfrm>
                  <a:off x="17378226" y="269854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a:extLst>
                    <a:ext uri="{FF2B5EF4-FFF2-40B4-BE49-F238E27FC236}">
                      <a16:creationId xmlns:a16="http://schemas.microsoft.com/office/drawing/2014/main" id="{51E65699-864D-4E7F-84C2-DF205AD38F6A}"/>
                    </a:ext>
                  </a:extLst>
                </p:cNvPr>
                <p:cNvCxnSpPr/>
                <p:nvPr/>
              </p:nvCxnSpPr>
              <p:spPr>
                <a:xfrm>
                  <a:off x="15219226" y="269854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a:extLst>
                    <a:ext uri="{FF2B5EF4-FFF2-40B4-BE49-F238E27FC236}">
                      <a16:creationId xmlns:a16="http://schemas.microsoft.com/office/drawing/2014/main" id="{189EFE3C-FE83-4F84-BCB3-16B69205534F}"/>
                    </a:ext>
                  </a:extLst>
                </p:cNvPr>
                <p:cNvCxnSpPr/>
                <p:nvPr/>
              </p:nvCxnSpPr>
              <p:spPr>
                <a:xfrm>
                  <a:off x="14139726" y="269854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a:extLst>
                    <a:ext uri="{FF2B5EF4-FFF2-40B4-BE49-F238E27FC236}">
                      <a16:creationId xmlns:a16="http://schemas.microsoft.com/office/drawing/2014/main" id="{DB42D456-1191-4DC8-9179-D6EEDF1717A3}"/>
                    </a:ext>
                  </a:extLst>
                </p:cNvPr>
                <p:cNvCxnSpPr/>
                <p:nvPr/>
              </p:nvCxnSpPr>
              <p:spPr>
                <a:xfrm>
                  <a:off x="13060226" y="270108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32" name="Straight Connector 231">
                  <a:extLst>
                    <a:ext uri="{FF2B5EF4-FFF2-40B4-BE49-F238E27FC236}">
                      <a16:creationId xmlns:a16="http://schemas.microsoft.com/office/drawing/2014/main" id="{D380A7CE-AEC9-42D7-86D9-A9266EC37B61}"/>
                    </a:ext>
                  </a:extLst>
                </p:cNvPr>
                <p:cNvCxnSpPr/>
                <p:nvPr/>
              </p:nvCxnSpPr>
              <p:spPr>
                <a:xfrm>
                  <a:off x="16298726" y="269854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grpSp>
          <p:sp>
            <p:nvSpPr>
              <p:cNvPr id="219" name="TextBox 218">
                <a:extLst>
                  <a:ext uri="{FF2B5EF4-FFF2-40B4-BE49-F238E27FC236}">
                    <a16:creationId xmlns:a16="http://schemas.microsoft.com/office/drawing/2014/main" id="{BC7E60F6-A300-4C4D-B47A-42BE052CCDDC}"/>
                  </a:ext>
                </a:extLst>
              </p:cNvPr>
              <p:cNvSpPr txBox="1"/>
              <p:nvPr/>
            </p:nvSpPr>
            <p:spPr>
              <a:xfrm>
                <a:off x="12286117" y="27246657"/>
                <a:ext cx="1771939" cy="865957"/>
              </a:xfrm>
              <a:prstGeom prst="rect">
                <a:avLst/>
              </a:prstGeom>
              <a:noFill/>
              <a:ln w="28575">
                <a:noFill/>
              </a:ln>
            </p:spPr>
            <p:txBody>
              <a:bodyPr wrap="none" rtlCol="0" anchor="ctr">
                <a:spAutoFit/>
              </a:bodyPr>
              <a:lstStyle/>
              <a:p>
                <a:r>
                  <a:rPr lang="en-US" sz="1100" dirty="0">
                    <a:latin typeface="Arial" panose="020B0604020202020204" pitchFamily="34" charset="0"/>
                    <a:cs typeface="Arial" panose="020B0604020202020204" pitchFamily="34" charset="0"/>
                  </a:rPr>
                  <a:t>0.86</a:t>
                </a:r>
              </a:p>
            </p:txBody>
          </p:sp>
          <p:sp>
            <p:nvSpPr>
              <p:cNvPr id="220" name="TextBox 219">
                <a:extLst>
                  <a:ext uri="{FF2B5EF4-FFF2-40B4-BE49-F238E27FC236}">
                    <a16:creationId xmlns:a16="http://schemas.microsoft.com/office/drawing/2014/main" id="{4D529D53-E20C-4174-873F-5D9970B81D03}"/>
                  </a:ext>
                </a:extLst>
              </p:cNvPr>
              <p:cNvSpPr txBox="1"/>
              <p:nvPr/>
            </p:nvSpPr>
            <p:spPr>
              <a:xfrm>
                <a:off x="14640921" y="27246657"/>
                <a:ext cx="1468564" cy="865957"/>
              </a:xfrm>
              <a:prstGeom prst="rect">
                <a:avLst/>
              </a:prstGeom>
              <a:noFill/>
              <a:ln w="28575">
                <a:noFill/>
              </a:ln>
            </p:spPr>
            <p:txBody>
              <a:bodyPr wrap="none" rtlCol="0" anchor="ctr">
                <a:spAutoFit/>
              </a:bodyPr>
              <a:lstStyle/>
              <a:p>
                <a:r>
                  <a:rPr lang="en-US" sz="1100" dirty="0">
                    <a:latin typeface="Arial" panose="020B0604020202020204" pitchFamily="34" charset="0"/>
                    <a:cs typeface="Arial" panose="020B0604020202020204" pitchFamily="34" charset="0"/>
                  </a:rPr>
                  <a:t>0.9</a:t>
                </a:r>
              </a:p>
            </p:txBody>
          </p:sp>
          <p:sp>
            <p:nvSpPr>
              <p:cNvPr id="221" name="TextBox 220">
                <a:extLst>
                  <a:ext uri="{FF2B5EF4-FFF2-40B4-BE49-F238E27FC236}">
                    <a16:creationId xmlns:a16="http://schemas.microsoft.com/office/drawing/2014/main" id="{5EB35F83-873F-4C36-9334-9C282DC34EC8}"/>
                  </a:ext>
                </a:extLst>
              </p:cNvPr>
              <p:cNvSpPr txBox="1"/>
              <p:nvPr/>
            </p:nvSpPr>
            <p:spPr>
              <a:xfrm>
                <a:off x="15575923" y="27246657"/>
                <a:ext cx="1771939" cy="865957"/>
              </a:xfrm>
              <a:prstGeom prst="rect">
                <a:avLst/>
              </a:prstGeom>
              <a:noFill/>
              <a:ln w="28575">
                <a:noFill/>
              </a:ln>
            </p:spPr>
            <p:txBody>
              <a:bodyPr wrap="none" rtlCol="0" anchor="ctr">
                <a:spAutoFit/>
              </a:bodyPr>
              <a:lstStyle/>
              <a:p>
                <a:r>
                  <a:rPr lang="en-US" sz="1100" dirty="0">
                    <a:latin typeface="Arial" panose="020B0604020202020204" pitchFamily="34" charset="0"/>
                    <a:cs typeface="Arial" panose="020B0604020202020204" pitchFamily="34" charset="0"/>
                  </a:rPr>
                  <a:t>0.92</a:t>
                </a:r>
              </a:p>
            </p:txBody>
          </p:sp>
          <p:sp>
            <p:nvSpPr>
              <p:cNvPr id="222" name="TextBox 221">
                <a:extLst>
                  <a:ext uri="{FF2B5EF4-FFF2-40B4-BE49-F238E27FC236}">
                    <a16:creationId xmlns:a16="http://schemas.microsoft.com/office/drawing/2014/main" id="{87D9C7A1-B602-4733-8E89-DC67B5FC0450}"/>
                  </a:ext>
                </a:extLst>
              </p:cNvPr>
              <p:cNvSpPr txBox="1"/>
              <p:nvPr/>
            </p:nvSpPr>
            <p:spPr>
              <a:xfrm>
                <a:off x="17590291" y="27246656"/>
                <a:ext cx="1771939" cy="865958"/>
              </a:xfrm>
              <a:prstGeom prst="rect">
                <a:avLst/>
              </a:prstGeom>
              <a:noFill/>
              <a:ln w="28575">
                <a:noFill/>
              </a:ln>
            </p:spPr>
            <p:txBody>
              <a:bodyPr wrap="none" rtlCol="0" anchor="ctr">
                <a:spAutoFit/>
              </a:bodyPr>
              <a:lstStyle/>
              <a:p>
                <a:r>
                  <a:rPr lang="en-US" sz="1100" dirty="0">
                    <a:latin typeface="Arial" panose="020B0604020202020204" pitchFamily="34" charset="0"/>
                    <a:cs typeface="Arial" panose="020B0604020202020204" pitchFamily="34" charset="0"/>
                  </a:rPr>
                  <a:t>0.96</a:t>
                </a:r>
              </a:p>
            </p:txBody>
          </p:sp>
          <p:sp>
            <p:nvSpPr>
              <p:cNvPr id="223" name="TextBox 222">
                <a:extLst>
                  <a:ext uri="{FF2B5EF4-FFF2-40B4-BE49-F238E27FC236}">
                    <a16:creationId xmlns:a16="http://schemas.microsoft.com/office/drawing/2014/main" id="{DB1C785C-E036-4BE9-B70D-2C2A9E3F00AE}"/>
                  </a:ext>
                </a:extLst>
              </p:cNvPr>
              <p:cNvSpPr txBox="1"/>
              <p:nvPr/>
            </p:nvSpPr>
            <p:spPr>
              <a:xfrm>
                <a:off x="20061243" y="27246656"/>
                <a:ext cx="1016609" cy="865958"/>
              </a:xfrm>
              <a:prstGeom prst="rect">
                <a:avLst/>
              </a:prstGeom>
              <a:noFill/>
              <a:ln w="28575">
                <a:noFill/>
              </a:ln>
            </p:spPr>
            <p:txBody>
              <a:bodyPr wrap="none" rtlCol="0" anchor="ctr">
                <a:spAutoFit/>
              </a:bodyPr>
              <a:lstStyle/>
              <a:p>
                <a:r>
                  <a:rPr lang="en-US" sz="1100" dirty="0">
                    <a:latin typeface="Arial" panose="020B0604020202020204" pitchFamily="34" charset="0"/>
                    <a:cs typeface="Arial" panose="020B0604020202020204" pitchFamily="34" charset="0"/>
                  </a:rPr>
                  <a:t>1</a:t>
                </a:r>
              </a:p>
            </p:txBody>
          </p:sp>
        </p:grpSp>
        <p:sp>
          <p:nvSpPr>
            <p:cNvPr id="190" name="Diamond 189">
              <a:extLst>
                <a:ext uri="{FF2B5EF4-FFF2-40B4-BE49-F238E27FC236}">
                  <a16:creationId xmlns:a16="http://schemas.microsoft.com/office/drawing/2014/main" id="{10900BFE-11AA-416B-B084-7A9175F533A3}"/>
                </a:ext>
              </a:extLst>
            </p:cNvPr>
            <p:cNvSpPr/>
            <p:nvPr/>
          </p:nvSpPr>
          <p:spPr>
            <a:xfrm>
              <a:off x="18846208" y="25858396"/>
              <a:ext cx="495426" cy="380944"/>
            </a:xfrm>
            <a:prstGeom prst="diamond">
              <a:avLst/>
            </a:prstGeom>
            <a:solidFill>
              <a:srgbClr val="E7224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nvGrpSpPr>
            <p:cNvPr id="191" name="Group 190">
              <a:extLst>
                <a:ext uri="{FF2B5EF4-FFF2-40B4-BE49-F238E27FC236}">
                  <a16:creationId xmlns:a16="http://schemas.microsoft.com/office/drawing/2014/main" id="{6885BCF5-6C73-45C5-9EED-9BC67A9E17E6}"/>
                </a:ext>
              </a:extLst>
            </p:cNvPr>
            <p:cNvGrpSpPr/>
            <p:nvPr/>
          </p:nvGrpSpPr>
          <p:grpSpPr>
            <a:xfrm>
              <a:off x="17325960" y="24119259"/>
              <a:ext cx="2037460" cy="318630"/>
              <a:chOff x="17763498" y="13841527"/>
              <a:chExt cx="2037460" cy="318630"/>
            </a:xfrm>
          </p:grpSpPr>
          <p:cxnSp>
            <p:nvCxnSpPr>
              <p:cNvPr id="216" name="Straight Connector 215">
                <a:extLst>
                  <a:ext uri="{FF2B5EF4-FFF2-40B4-BE49-F238E27FC236}">
                    <a16:creationId xmlns:a16="http://schemas.microsoft.com/office/drawing/2014/main" id="{46ABBBF8-A9DF-4D9A-842A-9C97972F1CE5}"/>
                  </a:ext>
                </a:extLst>
              </p:cNvPr>
              <p:cNvCxnSpPr/>
              <p:nvPr/>
            </p:nvCxnSpPr>
            <p:spPr>
              <a:xfrm>
                <a:off x="17763498" y="13986328"/>
                <a:ext cx="2037460"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217" name="Rectangle 216">
                <a:extLst>
                  <a:ext uri="{FF2B5EF4-FFF2-40B4-BE49-F238E27FC236}">
                    <a16:creationId xmlns:a16="http://schemas.microsoft.com/office/drawing/2014/main" id="{498187BF-AA54-4CBE-8163-6E8641CF23E8}"/>
                  </a:ext>
                </a:extLst>
              </p:cNvPr>
              <p:cNvSpPr/>
              <p:nvPr/>
            </p:nvSpPr>
            <p:spPr>
              <a:xfrm>
                <a:off x="18963074" y="13841527"/>
                <a:ext cx="315370" cy="318630"/>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192" name="Group 191">
              <a:extLst>
                <a:ext uri="{FF2B5EF4-FFF2-40B4-BE49-F238E27FC236}">
                  <a16:creationId xmlns:a16="http://schemas.microsoft.com/office/drawing/2014/main" id="{891E3592-00F4-4002-B871-D8596BBBB692}"/>
                </a:ext>
              </a:extLst>
            </p:cNvPr>
            <p:cNvGrpSpPr/>
            <p:nvPr/>
          </p:nvGrpSpPr>
          <p:grpSpPr>
            <a:xfrm>
              <a:off x="16701407" y="23524433"/>
              <a:ext cx="2526385" cy="286394"/>
              <a:chOff x="17274573" y="13841528"/>
              <a:chExt cx="2526385" cy="286394"/>
            </a:xfrm>
          </p:grpSpPr>
          <p:cxnSp>
            <p:nvCxnSpPr>
              <p:cNvPr id="214" name="Straight Connector 213">
                <a:extLst>
                  <a:ext uri="{FF2B5EF4-FFF2-40B4-BE49-F238E27FC236}">
                    <a16:creationId xmlns:a16="http://schemas.microsoft.com/office/drawing/2014/main" id="{00FBF89F-98FD-4FC9-9A4D-481A04ABD1A2}"/>
                  </a:ext>
                </a:extLst>
              </p:cNvPr>
              <p:cNvCxnSpPr/>
              <p:nvPr/>
            </p:nvCxnSpPr>
            <p:spPr>
              <a:xfrm>
                <a:off x="17274573" y="13984725"/>
                <a:ext cx="2526385"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215" name="Rectangle 214">
                <a:extLst>
                  <a:ext uri="{FF2B5EF4-FFF2-40B4-BE49-F238E27FC236}">
                    <a16:creationId xmlns:a16="http://schemas.microsoft.com/office/drawing/2014/main" id="{ACABA8B8-B61A-4229-B2C4-C8969F90927C}"/>
                  </a:ext>
                </a:extLst>
              </p:cNvPr>
              <p:cNvSpPr>
                <a:spLocks noChangeAspect="1"/>
              </p:cNvSpPr>
              <p:nvPr/>
            </p:nvSpPr>
            <p:spPr>
              <a:xfrm>
                <a:off x="18730391" y="13841528"/>
                <a:ext cx="283464" cy="286394"/>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193" name="Group 192">
              <a:extLst>
                <a:ext uri="{FF2B5EF4-FFF2-40B4-BE49-F238E27FC236}">
                  <a16:creationId xmlns:a16="http://schemas.microsoft.com/office/drawing/2014/main" id="{3EA49162-538C-4393-B356-EEF426160151}"/>
                </a:ext>
              </a:extLst>
            </p:cNvPr>
            <p:cNvGrpSpPr/>
            <p:nvPr/>
          </p:nvGrpSpPr>
          <p:grpSpPr>
            <a:xfrm>
              <a:off x="13677900" y="23010083"/>
              <a:ext cx="5969797" cy="120101"/>
              <a:chOff x="14251066" y="13955828"/>
              <a:chExt cx="5969797" cy="120101"/>
            </a:xfrm>
          </p:grpSpPr>
          <p:cxnSp>
            <p:nvCxnSpPr>
              <p:cNvPr id="212" name="Straight Connector 211">
                <a:extLst>
                  <a:ext uri="{FF2B5EF4-FFF2-40B4-BE49-F238E27FC236}">
                    <a16:creationId xmlns:a16="http://schemas.microsoft.com/office/drawing/2014/main" id="{38DA858F-19AC-41AB-9D2B-D66E544FFF88}"/>
                  </a:ext>
                </a:extLst>
              </p:cNvPr>
              <p:cNvCxnSpPr/>
              <p:nvPr/>
            </p:nvCxnSpPr>
            <p:spPr>
              <a:xfrm>
                <a:off x="14251066" y="14015878"/>
                <a:ext cx="5857875"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213" name="Rectangle 212">
                <a:extLst>
                  <a:ext uri="{FF2B5EF4-FFF2-40B4-BE49-F238E27FC236}">
                    <a16:creationId xmlns:a16="http://schemas.microsoft.com/office/drawing/2014/main" id="{66626D12-8028-43F0-8E5B-E4CC5799484F}"/>
                  </a:ext>
                </a:extLst>
              </p:cNvPr>
              <p:cNvSpPr>
                <a:spLocks noChangeAspect="1"/>
              </p:cNvSpPr>
              <p:nvPr/>
            </p:nvSpPr>
            <p:spPr>
              <a:xfrm>
                <a:off x="20101991" y="13955828"/>
                <a:ext cx="118872" cy="120101"/>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194" name="Group 193">
              <a:extLst>
                <a:ext uri="{FF2B5EF4-FFF2-40B4-BE49-F238E27FC236}">
                  <a16:creationId xmlns:a16="http://schemas.microsoft.com/office/drawing/2014/main" id="{C713B159-C64A-4AA5-A7E1-B0FF8F62C94E}"/>
                </a:ext>
              </a:extLst>
            </p:cNvPr>
            <p:cNvGrpSpPr/>
            <p:nvPr/>
          </p:nvGrpSpPr>
          <p:grpSpPr>
            <a:xfrm>
              <a:off x="17554575" y="22331652"/>
              <a:ext cx="1913467" cy="295633"/>
              <a:chOff x="17887491" y="13841528"/>
              <a:chExt cx="1913467" cy="295633"/>
            </a:xfrm>
          </p:grpSpPr>
          <p:cxnSp>
            <p:nvCxnSpPr>
              <p:cNvPr id="210" name="Straight Connector 209">
                <a:extLst>
                  <a:ext uri="{FF2B5EF4-FFF2-40B4-BE49-F238E27FC236}">
                    <a16:creationId xmlns:a16="http://schemas.microsoft.com/office/drawing/2014/main" id="{116848B2-42F2-4888-A7C8-64041BA22D7B}"/>
                  </a:ext>
                </a:extLst>
              </p:cNvPr>
              <p:cNvCxnSpPr/>
              <p:nvPr/>
            </p:nvCxnSpPr>
            <p:spPr>
              <a:xfrm>
                <a:off x="17887491" y="13984725"/>
                <a:ext cx="1913467"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211" name="Rectangle 210">
                <a:extLst>
                  <a:ext uri="{FF2B5EF4-FFF2-40B4-BE49-F238E27FC236}">
                    <a16:creationId xmlns:a16="http://schemas.microsoft.com/office/drawing/2014/main" id="{6956270B-553D-4E81-ACFA-E31E7FB5F5BB}"/>
                  </a:ext>
                </a:extLst>
              </p:cNvPr>
              <p:cNvSpPr>
                <a:spLocks noChangeAspect="1"/>
              </p:cNvSpPr>
              <p:nvPr/>
            </p:nvSpPr>
            <p:spPr>
              <a:xfrm>
                <a:off x="19063766" y="13841528"/>
                <a:ext cx="292608" cy="295633"/>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195" name="Group 194">
              <a:extLst>
                <a:ext uri="{FF2B5EF4-FFF2-40B4-BE49-F238E27FC236}">
                  <a16:creationId xmlns:a16="http://schemas.microsoft.com/office/drawing/2014/main" id="{B55E1B48-7E4A-415A-A65B-DC41357DF80D}"/>
                </a:ext>
              </a:extLst>
            </p:cNvPr>
            <p:cNvGrpSpPr/>
            <p:nvPr/>
          </p:nvGrpSpPr>
          <p:grpSpPr>
            <a:xfrm>
              <a:off x="18983342" y="21620745"/>
              <a:ext cx="752458" cy="615533"/>
              <a:chOff x="18923832" y="13735008"/>
              <a:chExt cx="752458" cy="615533"/>
            </a:xfrm>
          </p:grpSpPr>
          <p:cxnSp>
            <p:nvCxnSpPr>
              <p:cNvPr id="208" name="Straight Connector 207">
                <a:extLst>
                  <a:ext uri="{FF2B5EF4-FFF2-40B4-BE49-F238E27FC236}">
                    <a16:creationId xmlns:a16="http://schemas.microsoft.com/office/drawing/2014/main" id="{AFE0B5C5-DBB2-4FA7-86E0-9DF7B2F5BFFE}"/>
                  </a:ext>
                </a:extLst>
              </p:cNvPr>
              <p:cNvCxnSpPr/>
              <p:nvPr/>
            </p:nvCxnSpPr>
            <p:spPr>
              <a:xfrm>
                <a:off x="18923832" y="14042774"/>
                <a:ext cx="124651"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209" name="Rectangle 208">
                <a:extLst>
                  <a:ext uri="{FF2B5EF4-FFF2-40B4-BE49-F238E27FC236}">
                    <a16:creationId xmlns:a16="http://schemas.microsoft.com/office/drawing/2014/main" id="{EDBDFED8-4704-4E0D-9F52-1B38441E0959}"/>
                  </a:ext>
                </a:extLst>
              </p:cNvPr>
              <p:cNvSpPr>
                <a:spLocks noChangeAspect="1"/>
              </p:cNvSpPr>
              <p:nvPr/>
            </p:nvSpPr>
            <p:spPr>
              <a:xfrm>
                <a:off x="19067052" y="13735008"/>
                <a:ext cx="609238" cy="615533"/>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196" name="Group 195">
              <a:extLst>
                <a:ext uri="{FF2B5EF4-FFF2-40B4-BE49-F238E27FC236}">
                  <a16:creationId xmlns:a16="http://schemas.microsoft.com/office/drawing/2014/main" id="{55E6A97A-8A0A-4215-84B7-E10703C8CCA7}"/>
                </a:ext>
              </a:extLst>
            </p:cNvPr>
            <p:cNvGrpSpPr/>
            <p:nvPr/>
          </p:nvGrpSpPr>
          <p:grpSpPr>
            <a:xfrm>
              <a:off x="18449925" y="21079218"/>
              <a:ext cx="933450" cy="478063"/>
              <a:chOff x="18726528" y="13735008"/>
              <a:chExt cx="933450" cy="478063"/>
            </a:xfrm>
          </p:grpSpPr>
          <p:cxnSp>
            <p:nvCxnSpPr>
              <p:cNvPr id="206" name="Straight Connector 205">
                <a:extLst>
                  <a:ext uri="{FF2B5EF4-FFF2-40B4-BE49-F238E27FC236}">
                    <a16:creationId xmlns:a16="http://schemas.microsoft.com/office/drawing/2014/main" id="{B22629FE-806B-4BCE-9CE8-97BBAAA98637}"/>
                  </a:ext>
                </a:extLst>
              </p:cNvPr>
              <p:cNvCxnSpPr/>
              <p:nvPr/>
            </p:nvCxnSpPr>
            <p:spPr>
              <a:xfrm>
                <a:off x="18726528" y="13974039"/>
                <a:ext cx="933450"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207" name="Rectangle 206">
                <a:extLst>
                  <a:ext uri="{FF2B5EF4-FFF2-40B4-BE49-F238E27FC236}">
                    <a16:creationId xmlns:a16="http://schemas.microsoft.com/office/drawing/2014/main" id="{3D3D10BD-5404-4AC3-8D7A-907053AA3B09}"/>
                  </a:ext>
                </a:extLst>
              </p:cNvPr>
              <p:cNvSpPr>
                <a:spLocks noChangeAspect="1"/>
              </p:cNvSpPr>
              <p:nvPr/>
            </p:nvSpPr>
            <p:spPr>
              <a:xfrm>
                <a:off x="19067052" y="13735008"/>
                <a:ext cx="473174" cy="478063"/>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197" name="Group 196">
              <a:extLst>
                <a:ext uri="{FF2B5EF4-FFF2-40B4-BE49-F238E27FC236}">
                  <a16:creationId xmlns:a16="http://schemas.microsoft.com/office/drawing/2014/main" id="{A2CA7BC3-0B96-434C-89CE-1B7C7CC4C684}"/>
                </a:ext>
              </a:extLst>
            </p:cNvPr>
            <p:cNvGrpSpPr/>
            <p:nvPr/>
          </p:nvGrpSpPr>
          <p:grpSpPr>
            <a:xfrm>
              <a:off x="16316325" y="20598410"/>
              <a:ext cx="2657475" cy="295633"/>
              <a:chOff x="17183461" y="13841528"/>
              <a:chExt cx="2581279" cy="295633"/>
            </a:xfrm>
          </p:grpSpPr>
          <p:cxnSp>
            <p:nvCxnSpPr>
              <p:cNvPr id="204" name="Straight Connector 203">
                <a:extLst>
                  <a:ext uri="{FF2B5EF4-FFF2-40B4-BE49-F238E27FC236}">
                    <a16:creationId xmlns:a16="http://schemas.microsoft.com/office/drawing/2014/main" id="{B800086C-D906-44FD-9784-1B248E9D2E1A}"/>
                  </a:ext>
                </a:extLst>
              </p:cNvPr>
              <p:cNvCxnSpPr/>
              <p:nvPr/>
            </p:nvCxnSpPr>
            <p:spPr>
              <a:xfrm>
                <a:off x="17183461" y="13984725"/>
                <a:ext cx="2581279"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205" name="Rectangle 204">
                <a:extLst>
                  <a:ext uri="{FF2B5EF4-FFF2-40B4-BE49-F238E27FC236}">
                    <a16:creationId xmlns:a16="http://schemas.microsoft.com/office/drawing/2014/main" id="{541B1D67-85C8-4CC0-AC9F-38743D90F418}"/>
                  </a:ext>
                </a:extLst>
              </p:cNvPr>
              <p:cNvSpPr>
                <a:spLocks noChangeAspect="1"/>
              </p:cNvSpPr>
              <p:nvPr/>
            </p:nvSpPr>
            <p:spPr>
              <a:xfrm>
                <a:off x="18694483" y="13841528"/>
                <a:ext cx="292608" cy="295633"/>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198" name="Group 197">
              <a:extLst>
                <a:ext uri="{FF2B5EF4-FFF2-40B4-BE49-F238E27FC236}">
                  <a16:creationId xmlns:a16="http://schemas.microsoft.com/office/drawing/2014/main" id="{C1A00B16-B420-464C-AD6B-C72D87988C01}"/>
                </a:ext>
              </a:extLst>
            </p:cNvPr>
            <p:cNvGrpSpPr/>
            <p:nvPr/>
          </p:nvGrpSpPr>
          <p:grpSpPr>
            <a:xfrm>
              <a:off x="17452088" y="19943778"/>
              <a:ext cx="1750887" cy="358946"/>
              <a:chOff x="18064055" y="13841527"/>
              <a:chExt cx="1700685" cy="358946"/>
            </a:xfrm>
          </p:grpSpPr>
          <p:cxnSp>
            <p:nvCxnSpPr>
              <p:cNvPr id="202" name="Straight Connector 201">
                <a:extLst>
                  <a:ext uri="{FF2B5EF4-FFF2-40B4-BE49-F238E27FC236}">
                    <a16:creationId xmlns:a16="http://schemas.microsoft.com/office/drawing/2014/main" id="{5C384272-F731-437C-909A-854B82BA73EE}"/>
                  </a:ext>
                </a:extLst>
              </p:cNvPr>
              <p:cNvCxnSpPr/>
              <p:nvPr/>
            </p:nvCxnSpPr>
            <p:spPr>
              <a:xfrm>
                <a:off x="18064055" y="14021000"/>
                <a:ext cx="1700685"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203" name="Rectangle 202">
                <a:extLst>
                  <a:ext uri="{FF2B5EF4-FFF2-40B4-BE49-F238E27FC236}">
                    <a16:creationId xmlns:a16="http://schemas.microsoft.com/office/drawing/2014/main" id="{41AA10F9-DE41-4856-88A5-0C289BB530CD}"/>
                  </a:ext>
                </a:extLst>
              </p:cNvPr>
              <p:cNvSpPr>
                <a:spLocks noChangeAspect="1"/>
              </p:cNvSpPr>
              <p:nvPr/>
            </p:nvSpPr>
            <p:spPr>
              <a:xfrm>
                <a:off x="18965584" y="13841527"/>
                <a:ext cx="355273" cy="358946"/>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199" name="Group 198">
              <a:extLst>
                <a:ext uri="{FF2B5EF4-FFF2-40B4-BE49-F238E27FC236}">
                  <a16:creationId xmlns:a16="http://schemas.microsoft.com/office/drawing/2014/main" id="{91162F6B-0867-4ED3-8C20-8DFF3AFA6625}"/>
                </a:ext>
              </a:extLst>
            </p:cNvPr>
            <p:cNvGrpSpPr/>
            <p:nvPr/>
          </p:nvGrpSpPr>
          <p:grpSpPr>
            <a:xfrm>
              <a:off x="17118095" y="19456241"/>
              <a:ext cx="2612459" cy="182880"/>
              <a:chOff x="17670541" y="13955827"/>
              <a:chExt cx="2612459" cy="182880"/>
            </a:xfrm>
          </p:grpSpPr>
          <p:cxnSp>
            <p:nvCxnSpPr>
              <p:cNvPr id="200" name="Straight Connector 199">
                <a:extLst>
                  <a:ext uri="{FF2B5EF4-FFF2-40B4-BE49-F238E27FC236}">
                    <a16:creationId xmlns:a16="http://schemas.microsoft.com/office/drawing/2014/main" id="{E514A5FC-0D09-4EC4-A521-AAE09CE9E7C4}"/>
                  </a:ext>
                </a:extLst>
              </p:cNvPr>
              <p:cNvCxnSpPr/>
              <p:nvPr/>
            </p:nvCxnSpPr>
            <p:spPr>
              <a:xfrm>
                <a:off x="17670541" y="14047267"/>
                <a:ext cx="2438400"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201" name="Rectangle 200">
                <a:extLst>
                  <a:ext uri="{FF2B5EF4-FFF2-40B4-BE49-F238E27FC236}">
                    <a16:creationId xmlns:a16="http://schemas.microsoft.com/office/drawing/2014/main" id="{59F18050-ED7C-48A7-A484-DE8D74B2C54D}"/>
                  </a:ext>
                </a:extLst>
              </p:cNvPr>
              <p:cNvSpPr>
                <a:spLocks noChangeAspect="1"/>
              </p:cNvSpPr>
              <p:nvPr/>
            </p:nvSpPr>
            <p:spPr>
              <a:xfrm>
                <a:off x="20101991" y="13955827"/>
                <a:ext cx="181009" cy="182880"/>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sp>
        <p:nvSpPr>
          <p:cNvPr id="235" name="TextBox 234">
            <a:extLst>
              <a:ext uri="{FF2B5EF4-FFF2-40B4-BE49-F238E27FC236}">
                <a16:creationId xmlns:a16="http://schemas.microsoft.com/office/drawing/2014/main" id="{6A5AF402-67D4-4089-99EC-8FFEC58C4920}"/>
              </a:ext>
            </a:extLst>
          </p:cNvPr>
          <p:cNvSpPr txBox="1"/>
          <p:nvPr/>
        </p:nvSpPr>
        <p:spPr>
          <a:xfrm>
            <a:off x="10288446" y="12131870"/>
            <a:ext cx="382725" cy="171157"/>
          </a:xfrm>
          <a:prstGeom prst="rect">
            <a:avLst/>
          </a:prstGeom>
          <a:noFill/>
          <a:ln w="28575">
            <a:noFill/>
          </a:ln>
        </p:spPr>
        <p:txBody>
          <a:bodyPr wrap="none" lIns="0" tIns="0" rIns="0" bIns="0" rtlCol="0">
            <a:normAutofit/>
          </a:bodyPr>
          <a:lstStyle/>
          <a:p>
            <a:r>
              <a:rPr lang="en-US" sz="1100" b="1" dirty="0">
                <a:latin typeface="Arial" panose="020B0604020202020204" pitchFamily="34" charset="0"/>
                <a:cs typeface="Arial" panose="020B0604020202020204" pitchFamily="34" charset="0"/>
              </a:rPr>
              <a:t>Study</a:t>
            </a:r>
          </a:p>
        </p:txBody>
      </p:sp>
      <p:sp>
        <p:nvSpPr>
          <p:cNvPr id="236" name="TextBox 235">
            <a:extLst>
              <a:ext uri="{FF2B5EF4-FFF2-40B4-BE49-F238E27FC236}">
                <a16:creationId xmlns:a16="http://schemas.microsoft.com/office/drawing/2014/main" id="{E898B37D-3A34-4B79-90A0-CBEDFD64CE88}"/>
              </a:ext>
            </a:extLst>
          </p:cNvPr>
          <p:cNvSpPr txBox="1"/>
          <p:nvPr/>
        </p:nvSpPr>
        <p:spPr>
          <a:xfrm>
            <a:off x="10288446" y="12499676"/>
            <a:ext cx="2006207" cy="1771687"/>
          </a:xfrm>
          <a:prstGeom prst="rect">
            <a:avLst/>
          </a:prstGeom>
          <a:noFill/>
          <a:ln w="28575">
            <a:noFill/>
          </a:ln>
        </p:spPr>
        <p:txBody>
          <a:bodyPr wrap="none" lIns="0" tIns="0" rIns="0" bIns="0" rtlCol="0">
            <a:noAutofit/>
          </a:bodyPr>
          <a:lstStyle/>
          <a:p>
            <a:pPr>
              <a:spcAft>
                <a:spcPts val="100"/>
              </a:spcAft>
            </a:pPr>
            <a:r>
              <a:rPr lang="it-IT" sz="1100" dirty="0">
                <a:latin typeface="Arial" panose="020B0604020202020204" pitchFamily="34" charset="0"/>
                <a:cs typeface="Arial" panose="020B0604020202020204" pitchFamily="34" charset="0"/>
              </a:rPr>
              <a:t>Lombardi 2019</a:t>
            </a:r>
          </a:p>
          <a:p>
            <a:pPr>
              <a:spcAft>
                <a:spcPts val="100"/>
              </a:spcAft>
            </a:pPr>
            <a:r>
              <a:rPr lang="it-IT" sz="1100" dirty="0">
                <a:latin typeface="Arial" panose="020B0604020202020204" pitchFamily="34" charset="0"/>
                <a:cs typeface="Arial" panose="020B0604020202020204" pitchFamily="34" charset="0"/>
              </a:rPr>
              <a:t>Galizzi 2020</a:t>
            </a:r>
          </a:p>
          <a:p>
            <a:pPr>
              <a:spcAft>
                <a:spcPts val="100"/>
              </a:spcAft>
            </a:pPr>
            <a:r>
              <a:rPr lang="it-IT" sz="1100" dirty="0">
                <a:latin typeface="Arial" panose="020B0604020202020204" pitchFamily="34" charset="0"/>
                <a:cs typeface="Arial" panose="020B0604020202020204" pitchFamily="34" charset="0"/>
              </a:rPr>
              <a:t>Hidalgo 2019</a:t>
            </a:r>
          </a:p>
          <a:p>
            <a:pPr>
              <a:spcAft>
                <a:spcPts val="100"/>
              </a:spcAft>
            </a:pPr>
            <a:r>
              <a:rPr lang="it-IT" sz="1100" dirty="0">
                <a:latin typeface="Arial" panose="020B0604020202020204" pitchFamily="34" charset="0"/>
                <a:cs typeface="Arial" panose="020B0604020202020204" pitchFamily="34" charset="0"/>
              </a:rPr>
              <a:t>Baldin 2019</a:t>
            </a:r>
          </a:p>
          <a:p>
            <a:pPr>
              <a:spcAft>
                <a:spcPts val="100"/>
              </a:spcAft>
            </a:pPr>
            <a:r>
              <a:rPr lang="it-IT" sz="1100" dirty="0">
                <a:latin typeface="Arial" panose="020B0604020202020204" pitchFamily="34" charset="0"/>
                <a:cs typeface="Arial" panose="020B0604020202020204" pitchFamily="34" charset="0"/>
              </a:rPr>
              <a:t>Gagliardini 2020-1</a:t>
            </a:r>
          </a:p>
          <a:p>
            <a:pPr>
              <a:spcAft>
                <a:spcPts val="100"/>
              </a:spcAft>
            </a:pPr>
            <a:r>
              <a:rPr lang="it-IT" sz="1100" dirty="0">
                <a:latin typeface="Arial" panose="020B0604020202020204" pitchFamily="34" charset="0"/>
                <a:cs typeface="Arial" panose="020B0604020202020204" pitchFamily="34" charset="0"/>
              </a:rPr>
              <a:t>Gagliardini 2020-2</a:t>
            </a:r>
          </a:p>
          <a:p>
            <a:pPr>
              <a:spcAft>
                <a:spcPts val="100"/>
              </a:spcAft>
            </a:pPr>
            <a:r>
              <a:rPr lang="it-IT" sz="1100" dirty="0">
                <a:latin typeface="Arial" panose="020B0604020202020204" pitchFamily="34" charset="0"/>
                <a:cs typeface="Arial" panose="020B0604020202020204" pitchFamily="34" charset="0"/>
              </a:rPr>
              <a:t>Reynes 2016/2017(DOLULAM)</a:t>
            </a:r>
          </a:p>
          <a:p>
            <a:pPr>
              <a:spcAft>
                <a:spcPts val="100"/>
              </a:spcAft>
            </a:pPr>
            <a:r>
              <a:rPr lang="it-IT" sz="1100" dirty="0">
                <a:latin typeface="Arial" panose="020B0604020202020204" pitchFamily="34" charset="0"/>
                <a:cs typeface="Arial" panose="020B0604020202020204" pitchFamily="34" charset="0"/>
              </a:rPr>
              <a:t>Borghetti 2019</a:t>
            </a:r>
          </a:p>
          <a:p>
            <a:pPr>
              <a:spcAft>
                <a:spcPts val="100"/>
              </a:spcAft>
            </a:pPr>
            <a:r>
              <a:rPr lang="it-IT" sz="1100" dirty="0">
                <a:latin typeface="Arial" panose="020B0604020202020204" pitchFamily="34" charset="0"/>
                <a:cs typeface="Arial" panose="020B0604020202020204" pitchFamily="34" charset="0"/>
              </a:rPr>
              <a:t>Borghetti 2018</a:t>
            </a:r>
          </a:p>
          <a:p>
            <a:pPr>
              <a:spcAft>
                <a:spcPts val="100"/>
              </a:spcAft>
            </a:pPr>
            <a:r>
              <a:rPr lang="it-IT" sz="1100" dirty="0">
                <a:latin typeface="Arial" panose="020B0604020202020204" pitchFamily="34" charset="0"/>
                <a:cs typeface="Arial" panose="020B0604020202020204" pitchFamily="34" charset="0"/>
              </a:rPr>
              <a:t>Ciccullo 2018</a:t>
            </a:r>
          </a:p>
        </p:txBody>
      </p:sp>
      <p:sp>
        <p:nvSpPr>
          <p:cNvPr id="237" name="TextBox 236">
            <a:extLst>
              <a:ext uri="{FF2B5EF4-FFF2-40B4-BE49-F238E27FC236}">
                <a16:creationId xmlns:a16="http://schemas.microsoft.com/office/drawing/2014/main" id="{DD671DD3-C868-4749-8771-0B60D2292C24}"/>
              </a:ext>
            </a:extLst>
          </p:cNvPr>
          <p:cNvSpPr txBox="1"/>
          <p:nvPr/>
        </p:nvSpPr>
        <p:spPr>
          <a:xfrm>
            <a:off x="14640661" y="12131870"/>
            <a:ext cx="382725" cy="171157"/>
          </a:xfrm>
          <a:prstGeom prst="rect">
            <a:avLst/>
          </a:prstGeom>
          <a:noFill/>
          <a:ln w="28575">
            <a:noFill/>
          </a:ln>
        </p:spPr>
        <p:txBody>
          <a:bodyPr wrap="none" lIns="0" tIns="0" rIns="0" bIns="0" rtlCol="0">
            <a:normAutofit/>
          </a:bodyPr>
          <a:lstStyle/>
          <a:p>
            <a:r>
              <a:rPr lang="en-US" sz="1100" b="1" dirty="0">
                <a:latin typeface="Arial" panose="020B0604020202020204" pitchFamily="34" charset="0"/>
                <a:cs typeface="Arial" panose="020B0604020202020204" pitchFamily="34" charset="0"/>
              </a:rPr>
              <a:t>Study</a:t>
            </a:r>
          </a:p>
        </p:txBody>
      </p:sp>
      <p:sp>
        <p:nvSpPr>
          <p:cNvPr id="238" name="TextBox 237">
            <a:extLst>
              <a:ext uri="{FF2B5EF4-FFF2-40B4-BE49-F238E27FC236}">
                <a16:creationId xmlns:a16="http://schemas.microsoft.com/office/drawing/2014/main" id="{638B2090-E4D4-4F27-8ED4-CD5D8A8C195E}"/>
              </a:ext>
            </a:extLst>
          </p:cNvPr>
          <p:cNvSpPr txBox="1"/>
          <p:nvPr/>
        </p:nvSpPr>
        <p:spPr>
          <a:xfrm>
            <a:off x="14640661" y="12374726"/>
            <a:ext cx="2105176" cy="1863380"/>
          </a:xfrm>
          <a:prstGeom prst="rect">
            <a:avLst/>
          </a:prstGeom>
          <a:noFill/>
          <a:ln w="28575">
            <a:noFill/>
          </a:ln>
        </p:spPr>
        <p:txBody>
          <a:bodyPr wrap="none" lIns="0" tIns="0" rIns="0" bIns="0" rtlCol="0">
            <a:noAutofit/>
          </a:bodyPr>
          <a:lstStyle/>
          <a:p>
            <a:pPr>
              <a:spcAft>
                <a:spcPts val="0"/>
              </a:spcAft>
            </a:pPr>
            <a:r>
              <a:rPr lang="it-IT" sz="1100" dirty="0">
                <a:latin typeface="Arial" panose="020B0604020202020204" pitchFamily="34" charset="0"/>
                <a:cs typeface="Arial" panose="020B0604020202020204" pitchFamily="34" charset="0"/>
              </a:rPr>
              <a:t>Galizzi 2020</a:t>
            </a:r>
          </a:p>
          <a:p>
            <a:pPr>
              <a:spcAft>
                <a:spcPts val="0"/>
              </a:spcAft>
            </a:pPr>
            <a:r>
              <a:rPr lang="it-IT" sz="1100" dirty="0">
                <a:latin typeface="Arial" panose="020B0604020202020204" pitchFamily="34" charset="0"/>
                <a:cs typeface="Arial" panose="020B0604020202020204" pitchFamily="34" charset="0"/>
              </a:rPr>
              <a:t>Baldin 2019</a:t>
            </a:r>
          </a:p>
          <a:p>
            <a:pPr>
              <a:spcAft>
                <a:spcPts val="0"/>
              </a:spcAft>
            </a:pPr>
            <a:r>
              <a:rPr lang="it-IT" sz="1100" dirty="0">
                <a:latin typeface="Arial" panose="020B0604020202020204" pitchFamily="34" charset="0"/>
                <a:cs typeface="Arial" panose="020B0604020202020204" pitchFamily="34" charset="0"/>
              </a:rPr>
              <a:t>Gagliardini 2020-1</a:t>
            </a:r>
          </a:p>
          <a:p>
            <a:pPr>
              <a:spcAft>
                <a:spcPts val="0"/>
              </a:spcAft>
            </a:pPr>
            <a:r>
              <a:rPr lang="it-IT" sz="1100" dirty="0">
                <a:latin typeface="Arial" panose="020B0604020202020204" pitchFamily="34" charset="0"/>
                <a:cs typeface="Arial" panose="020B0604020202020204" pitchFamily="34" charset="0"/>
              </a:rPr>
              <a:t>Gagliardini 2020-2</a:t>
            </a:r>
          </a:p>
          <a:p>
            <a:pPr>
              <a:spcAft>
                <a:spcPts val="0"/>
              </a:spcAft>
            </a:pPr>
            <a:r>
              <a:rPr lang="it-IT" sz="1100" dirty="0">
                <a:latin typeface="Arial" panose="020B0604020202020204" pitchFamily="34" charset="0"/>
                <a:cs typeface="Arial" panose="020B0604020202020204" pitchFamily="34" charset="0"/>
              </a:rPr>
              <a:t>Tan M 2019</a:t>
            </a:r>
          </a:p>
          <a:p>
            <a:pPr>
              <a:spcAft>
                <a:spcPts val="0"/>
              </a:spcAft>
            </a:pPr>
            <a:r>
              <a:rPr lang="it-IT" sz="1100" dirty="0">
                <a:latin typeface="Arial" panose="020B0604020202020204" pitchFamily="34" charset="0"/>
                <a:cs typeface="Arial" panose="020B0604020202020204" pitchFamily="34" charset="0"/>
              </a:rPr>
              <a:t>Maggiolo 2018</a:t>
            </a:r>
          </a:p>
          <a:p>
            <a:pPr>
              <a:spcAft>
                <a:spcPts val="0"/>
              </a:spcAft>
            </a:pPr>
            <a:r>
              <a:rPr lang="it-IT" sz="1100" dirty="0">
                <a:latin typeface="Arial" panose="020B0604020202020204" pitchFamily="34" charset="0"/>
                <a:cs typeface="Arial" panose="020B0604020202020204" pitchFamily="34" charset="0"/>
              </a:rPr>
              <a:t>Borghetti 2018</a:t>
            </a:r>
          </a:p>
          <a:p>
            <a:pPr>
              <a:spcAft>
                <a:spcPts val="0"/>
              </a:spcAft>
            </a:pPr>
            <a:r>
              <a:rPr lang="it-IT" sz="1100" dirty="0">
                <a:latin typeface="Arial" panose="020B0604020202020204" pitchFamily="34" charset="0"/>
                <a:cs typeface="Arial" panose="020B0604020202020204" pitchFamily="34" charset="0"/>
              </a:rPr>
              <a:t>Restelli 2018</a:t>
            </a:r>
          </a:p>
          <a:p>
            <a:pPr>
              <a:spcAft>
                <a:spcPts val="0"/>
              </a:spcAft>
            </a:pPr>
            <a:r>
              <a:rPr lang="it-IT" sz="1100" dirty="0">
                <a:latin typeface="Arial" panose="020B0604020202020204" pitchFamily="34" charset="0"/>
                <a:cs typeface="Arial" panose="020B0604020202020204" pitchFamily="34" charset="0"/>
              </a:rPr>
              <a:t>Ciccullo 2018</a:t>
            </a:r>
          </a:p>
          <a:p>
            <a:pPr>
              <a:spcAft>
                <a:spcPts val="0"/>
              </a:spcAft>
            </a:pPr>
            <a:r>
              <a:rPr lang="it-IT" sz="1100" dirty="0">
                <a:latin typeface="Arial" panose="020B0604020202020204" pitchFamily="34" charset="0"/>
                <a:cs typeface="Arial" panose="020B0604020202020204" pitchFamily="34" charset="0"/>
              </a:rPr>
              <a:t>Reynes 2016/2017 (DOLULAM)</a:t>
            </a:r>
          </a:p>
          <a:p>
            <a:pPr>
              <a:spcAft>
                <a:spcPts val="0"/>
              </a:spcAft>
            </a:pPr>
            <a:r>
              <a:rPr lang="it-IT" sz="1100" dirty="0">
                <a:latin typeface="Arial" panose="020B0604020202020204" pitchFamily="34" charset="0"/>
                <a:cs typeface="Arial" panose="020B0604020202020204" pitchFamily="34" charset="0"/>
              </a:rPr>
              <a:t>Borghetti 2019</a:t>
            </a:r>
          </a:p>
        </p:txBody>
      </p:sp>
      <p:graphicFrame>
        <p:nvGraphicFramePr>
          <p:cNvPr id="239" name="Table 238">
            <a:extLst>
              <a:ext uri="{FF2B5EF4-FFF2-40B4-BE49-F238E27FC236}">
                <a16:creationId xmlns:a16="http://schemas.microsoft.com/office/drawing/2014/main" id="{6241EED3-4130-410B-A6B1-C92A4C324ABB}"/>
              </a:ext>
            </a:extLst>
          </p:cNvPr>
          <p:cNvGraphicFramePr>
            <a:graphicFrameLocks noGrp="1"/>
          </p:cNvGraphicFramePr>
          <p:nvPr>
            <p:extLst>
              <p:ext uri="{D42A27DB-BD31-4B8C-83A1-F6EECF244321}">
                <p14:modId xmlns:p14="http://schemas.microsoft.com/office/powerpoint/2010/main" val="2414844928"/>
              </p:ext>
            </p:extLst>
          </p:nvPr>
        </p:nvGraphicFramePr>
        <p:xfrm>
          <a:off x="10288446" y="14403626"/>
          <a:ext cx="2140247" cy="371856"/>
        </p:xfrm>
        <a:graphic>
          <a:graphicData uri="http://schemas.openxmlformats.org/drawingml/2006/table">
            <a:tbl>
              <a:tblPr firstRow="1" bandRow="1"/>
              <a:tblGrid>
                <a:gridCol w="2140247">
                  <a:extLst>
                    <a:ext uri="{9D8B030D-6E8A-4147-A177-3AD203B41FA5}">
                      <a16:colId xmlns:a16="http://schemas.microsoft.com/office/drawing/2014/main" val="2276988317"/>
                    </a:ext>
                  </a:extLst>
                </a:gridCol>
              </a:tblGrid>
              <a:tr h="0">
                <a:tc>
                  <a:txBody>
                    <a:bodyPr/>
                    <a:lstStyle>
                      <a:lvl1pPr marL="0" algn="l" defTabSz="4036710" rtl="0" eaLnBrk="1" latinLnBrk="0" hangingPunct="1">
                        <a:defRPr sz="7946" b="1" kern="1200">
                          <a:solidFill>
                            <a:schemeClr val="lt1"/>
                          </a:solidFill>
                          <a:latin typeface="Arial" panose="020B0604020202020204"/>
                        </a:defRPr>
                      </a:lvl1pPr>
                      <a:lvl2pPr marL="2018355" algn="l" defTabSz="4036710" rtl="0" eaLnBrk="1" latinLnBrk="0" hangingPunct="1">
                        <a:defRPr sz="7946" b="1" kern="1200">
                          <a:solidFill>
                            <a:schemeClr val="lt1"/>
                          </a:solidFill>
                          <a:latin typeface="Arial" panose="020B0604020202020204"/>
                        </a:defRPr>
                      </a:lvl2pPr>
                      <a:lvl3pPr marL="4036710" algn="l" defTabSz="4036710" rtl="0" eaLnBrk="1" latinLnBrk="0" hangingPunct="1">
                        <a:defRPr sz="7946" b="1" kern="1200">
                          <a:solidFill>
                            <a:schemeClr val="lt1"/>
                          </a:solidFill>
                          <a:latin typeface="Arial" panose="020B0604020202020204"/>
                        </a:defRPr>
                      </a:lvl3pPr>
                      <a:lvl4pPr marL="6055065" algn="l" defTabSz="4036710" rtl="0" eaLnBrk="1" latinLnBrk="0" hangingPunct="1">
                        <a:defRPr sz="7946" b="1" kern="1200">
                          <a:solidFill>
                            <a:schemeClr val="lt1"/>
                          </a:solidFill>
                          <a:latin typeface="Arial" panose="020B0604020202020204"/>
                        </a:defRPr>
                      </a:lvl4pPr>
                      <a:lvl5pPr marL="8073420" algn="l" defTabSz="4036710" rtl="0" eaLnBrk="1" latinLnBrk="0" hangingPunct="1">
                        <a:defRPr sz="7946" b="1" kern="1200">
                          <a:solidFill>
                            <a:schemeClr val="lt1"/>
                          </a:solidFill>
                          <a:latin typeface="Arial" panose="020B0604020202020204"/>
                        </a:defRPr>
                      </a:lvl5pPr>
                      <a:lvl6pPr marL="10091776" algn="l" defTabSz="4036710" rtl="0" eaLnBrk="1" latinLnBrk="0" hangingPunct="1">
                        <a:defRPr sz="7946" b="1" kern="1200">
                          <a:solidFill>
                            <a:schemeClr val="lt1"/>
                          </a:solidFill>
                          <a:latin typeface="Arial" panose="020B0604020202020204"/>
                        </a:defRPr>
                      </a:lvl6pPr>
                      <a:lvl7pPr marL="12110131" algn="l" defTabSz="4036710" rtl="0" eaLnBrk="1" latinLnBrk="0" hangingPunct="1">
                        <a:defRPr sz="7946" b="1" kern="1200">
                          <a:solidFill>
                            <a:schemeClr val="lt1"/>
                          </a:solidFill>
                          <a:latin typeface="Arial" panose="020B0604020202020204"/>
                        </a:defRPr>
                      </a:lvl7pPr>
                      <a:lvl8pPr marL="14128486" algn="l" defTabSz="4036710" rtl="0" eaLnBrk="1" latinLnBrk="0" hangingPunct="1">
                        <a:defRPr sz="7946" b="1" kern="1200">
                          <a:solidFill>
                            <a:schemeClr val="lt1"/>
                          </a:solidFill>
                          <a:latin typeface="Arial" panose="020B0604020202020204"/>
                        </a:defRPr>
                      </a:lvl8pPr>
                      <a:lvl9pPr marL="16146841" algn="l" defTabSz="4036710" rtl="0" eaLnBrk="1" latinLnBrk="0" hangingPunct="1">
                        <a:defRPr sz="7946" b="1" kern="1200">
                          <a:solidFill>
                            <a:schemeClr val="lt1"/>
                          </a:solidFill>
                          <a:latin typeface="Arial" panose="020B0604020202020204"/>
                        </a:defRPr>
                      </a:lvl9pPr>
                    </a:lstStyle>
                    <a:p>
                      <a:pPr algn="l"/>
                      <a:r>
                        <a:rPr lang="en-US" sz="1100" b="1" kern="1200" dirty="0">
                          <a:solidFill>
                            <a:schemeClr val="tx1"/>
                          </a:solidFill>
                          <a:latin typeface="Arial" panose="020B0604020202020204" pitchFamily="34" charset="0"/>
                          <a:ea typeface="+mn-ea"/>
                          <a:cs typeface="Arial" panose="020B0604020202020204" pitchFamily="34" charset="0"/>
                        </a:rPr>
                        <a:t>Fixed effect model</a:t>
                      </a:r>
                    </a:p>
                  </a:txBody>
                  <a:tcPr marL="0" marR="0" marT="9144" marB="9144"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07521872"/>
                  </a:ext>
                </a:extLst>
              </a:tr>
              <a:tr h="0">
                <a:tc>
                  <a:txBody>
                    <a:bodyPr/>
                    <a:lstStyle>
                      <a:lvl1pPr marL="0" algn="l" defTabSz="4036710" rtl="0" eaLnBrk="1" latinLnBrk="0" hangingPunct="1">
                        <a:defRPr sz="7946" kern="1200">
                          <a:solidFill>
                            <a:schemeClr val="dk1"/>
                          </a:solidFill>
                          <a:latin typeface="Arial" panose="020B0604020202020204"/>
                        </a:defRPr>
                      </a:lvl1pPr>
                      <a:lvl2pPr marL="2018355" algn="l" defTabSz="4036710" rtl="0" eaLnBrk="1" latinLnBrk="0" hangingPunct="1">
                        <a:defRPr sz="7946" kern="1200">
                          <a:solidFill>
                            <a:schemeClr val="dk1"/>
                          </a:solidFill>
                          <a:latin typeface="Arial" panose="020B0604020202020204"/>
                        </a:defRPr>
                      </a:lvl2pPr>
                      <a:lvl3pPr marL="4036710" algn="l" defTabSz="4036710" rtl="0" eaLnBrk="1" latinLnBrk="0" hangingPunct="1">
                        <a:defRPr sz="7946" kern="1200">
                          <a:solidFill>
                            <a:schemeClr val="dk1"/>
                          </a:solidFill>
                          <a:latin typeface="Arial" panose="020B0604020202020204"/>
                        </a:defRPr>
                      </a:lvl3pPr>
                      <a:lvl4pPr marL="6055065" algn="l" defTabSz="4036710" rtl="0" eaLnBrk="1" latinLnBrk="0" hangingPunct="1">
                        <a:defRPr sz="7946" kern="1200">
                          <a:solidFill>
                            <a:schemeClr val="dk1"/>
                          </a:solidFill>
                          <a:latin typeface="Arial" panose="020B0604020202020204"/>
                        </a:defRPr>
                      </a:lvl4pPr>
                      <a:lvl5pPr marL="8073420" algn="l" defTabSz="4036710" rtl="0" eaLnBrk="1" latinLnBrk="0" hangingPunct="1">
                        <a:defRPr sz="7946" kern="1200">
                          <a:solidFill>
                            <a:schemeClr val="dk1"/>
                          </a:solidFill>
                          <a:latin typeface="Arial" panose="020B0604020202020204"/>
                        </a:defRPr>
                      </a:lvl5pPr>
                      <a:lvl6pPr marL="10091776" algn="l" defTabSz="4036710" rtl="0" eaLnBrk="1" latinLnBrk="0" hangingPunct="1">
                        <a:defRPr sz="7946" kern="1200">
                          <a:solidFill>
                            <a:schemeClr val="dk1"/>
                          </a:solidFill>
                          <a:latin typeface="Arial" panose="020B0604020202020204"/>
                        </a:defRPr>
                      </a:lvl6pPr>
                      <a:lvl7pPr marL="12110131" algn="l" defTabSz="4036710" rtl="0" eaLnBrk="1" latinLnBrk="0" hangingPunct="1">
                        <a:defRPr sz="7946" kern="1200">
                          <a:solidFill>
                            <a:schemeClr val="dk1"/>
                          </a:solidFill>
                          <a:latin typeface="Arial" panose="020B0604020202020204"/>
                        </a:defRPr>
                      </a:lvl7pPr>
                      <a:lvl8pPr marL="14128486" algn="l" defTabSz="4036710" rtl="0" eaLnBrk="1" latinLnBrk="0" hangingPunct="1">
                        <a:defRPr sz="7946" kern="1200">
                          <a:solidFill>
                            <a:schemeClr val="dk1"/>
                          </a:solidFill>
                          <a:latin typeface="Arial" panose="020B0604020202020204"/>
                        </a:defRPr>
                      </a:lvl8pPr>
                      <a:lvl9pPr marL="16146841" algn="l" defTabSz="4036710" rtl="0" eaLnBrk="1" latinLnBrk="0" hangingPunct="1">
                        <a:defRPr sz="7946" kern="1200">
                          <a:solidFill>
                            <a:schemeClr val="dk1"/>
                          </a:solidFill>
                          <a:latin typeface="Arial" panose="020B0604020202020204"/>
                        </a:defRPr>
                      </a:lvl9p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Arial" panose="020B0604020202020204" pitchFamily="34" charset="0"/>
                          <a:ea typeface="+mn-ea"/>
                          <a:cs typeface="Arial" panose="020B0604020202020204" pitchFamily="34" charset="0"/>
                        </a:rPr>
                        <a:t>Random effects model</a:t>
                      </a:r>
                    </a:p>
                  </a:txBody>
                  <a:tcPr marL="0" marR="0" marT="9144" marB="9144"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4078629"/>
                  </a:ext>
                </a:extLst>
              </a:tr>
            </a:tbl>
          </a:graphicData>
        </a:graphic>
      </p:graphicFrame>
      <p:sp>
        <p:nvSpPr>
          <p:cNvPr id="240" name="Rectangle 239">
            <a:extLst>
              <a:ext uri="{FF2B5EF4-FFF2-40B4-BE49-F238E27FC236}">
                <a16:creationId xmlns:a16="http://schemas.microsoft.com/office/drawing/2014/main" id="{ADD58992-D455-409C-B21D-5779ECB2AA1E}"/>
              </a:ext>
            </a:extLst>
          </p:cNvPr>
          <p:cNvSpPr/>
          <p:nvPr/>
        </p:nvSpPr>
        <p:spPr>
          <a:xfrm>
            <a:off x="10288446" y="14791276"/>
            <a:ext cx="2216190" cy="360372"/>
          </a:xfrm>
          <a:prstGeom prst="rect">
            <a:avLst/>
          </a:prstGeom>
        </p:spPr>
        <p:txBody>
          <a:bodyPr wrap="none" lIns="0" tIns="0" rIns="0" bIns="0">
            <a:noAutofit/>
          </a:bodyPr>
          <a:lstStyle/>
          <a:p>
            <a:pPr defTabSz="342900"/>
            <a:r>
              <a:rPr lang="en-GB" sz="1100" dirty="0">
                <a:latin typeface="Arial" panose="020B0604020202020204" pitchFamily="34" charset="0"/>
                <a:cs typeface="Arial" panose="020B0604020202020204" pitchFamily="34" charset="0"/>
              </a:rPr>
              <a:t>Heterogeneity:</a:t>
            </a:r>
            <a:br>
              <a:rPr lang="en-GB" sz="1100" dirty="0">
                <a:latin typeface="Arial" panose="020B0604020202020204" pitchFamily="34" charset="0"/>
                <a:cs typeface="Arial" panose="020B0604020202020204" pitchFamily="34" charset="0"/>
              </a:rPr>
            </a:br>
            <a:r>
              <a:rPr lang="en-GB" sz="1100" i="1" dirty="0">
                <a:latin typeface="Arial" panose="020B0604020202020204" pitchFamily="34" charset="0"/>
                <a:cs typeface="Arial" panose="020B0604020202020204" pitchFamily="34" charset="0"/>
              </a:rPr>
              <a:t>I</a:t>
            </a:r>
            <a:r>
              <a:rPr lang="en-GB" sz="1100" baseline="30000" dirty="0">
                <a:latin typeface="Arial" panose="020B0604020202020204" pitchFamily="34" charset="0"/>
                <a:cs typeface="Arial" panose="020B0604020202020204" pitchFamily="34" charset="0"/>
              </a:rPr>
              <a:t>2</a:t>
            </a:r>
            <a:r>
              <a:rPr lang="en-GB" sz="1100" dirty="0">
                <a:latin typeface="Arial" panose="020B0604020202020204" pitchFamily="34" charset="0"/>
                <a:cs typeface="Arial" panose="020B0604020202020204" pitchFamily="34" charset="0"/>
              </a:rPr>
              <a:t> = 55%, </a:t>
            </a:r>
            <a:r>
              <a:rPr lang="en-GB" sz="1100" dirty="0">
                <a:latin typeface="Arial" panose="020B0604020202020204" pitchFamily="34" charset="0"/>
                <a:cs typeface="Arial" panose="020B0604020202020204" pitchFamily="34" charset="0"/>
                <a:sym typeface="Symbol" panose="05050102010706020507" pitchFamily="18" charset="2"/>
              </a:rPr>
              <a:t></a:t>
            </a:r>
            <a:r>
              <a:rPr lang="en-GB" sz="1100" baseline="30000" dirty="0">
                <a:latin typeface="Arial" panose="020B0604020202020204" pitchFamily="34" charset="0"/>
                <a:cs typeface="Arial" panose="020B0604020202020204" pitchFamily="34" charset="0"/>
              </a:rPr>
              <a:t>2</a:t>
            </a:r>
            <a:r>
              <a:rPr lang="en-GB" sz="1100" dirty="0">
                <a:latin typeface="Arial" panose="020B0604020202020204" pitchFamily="34" charset="0"/>
                <a:cs typeface="Arial" panose="020B0604020202020204" pitchFamily="34" charset="0"/>
              </a:rPr>
              <a:t> = 0.0012, </a:t>
            </a:r>
            <a:r>
              <a:rPr lang="en-GB" sz="1100" i="1" dirty="0">
                <a:latin typeface="Arial" panose="020B0604020202020204" pitchFamily="34" charset="0"/>
                <a:cs typeface="Arial" panose="020B0604020202020204" pitchFamily="34" charset="0"/>
              </a:rPr>
              <a:t>p</a:t>
            </a:r>
            <a:r>
              <a:rPr lang="en-GB" sz="1100" dirty="0">
                <a:latin typeface="Arial" panose="020B0604020202020204" pitchFamily="34" charset="0"/>
                <a:cs typeface="Arial" panose="020B0604020202020204" pitchFamily="34" charset="0"/>
              </a:rPr>
              <a:t> = 0.02</a:t>
            </a:r>
          </a:p>
        </p:txBody>
      </p:sp>
      <p:graphicFrame>
        <p:nvGraphicFramePr>
          <p:cNvPr id="241" name="Table 240">
            <a:extLst>
              <a:ext uri="{FF2B5EF4-FFF2-40B4-BE49-F238E27FC236}">
                <a16:creationId xmlns:a16="http://schemas.microsoft.com/office/drawing/2014/main" id="{8043AD3C-2D3B-4800-80B5-9831953A4360}"/>
              </a:ext>
            </a:extLst>
          </p:cNvPr>
          <p:cNvGraphicFramePr>
            <a:graphicFrameLocks noGrp="1"/>
          </p:cNvGraphicFramePr>
          <p:nvPr>
            <p:extLst>
              <p:ext uri="{D42A27DB-BD31-4B8C-83A1-F6EECF244321}">
                <p14:modId xmlns:p14="http://schemas.microsoft.com/office/powerpoint/2010/main" val="1810780283"/>
              </p:ext>
            </p:extLst>
          </p:nvPr>
        </p:nvGraphicFramePr>
        <p:xfrm>
          <a:off x="14640661" y="14285731"/>
          <a:ext cx="2475024" cy="371856"/>
        </p:xfrm>
        <a:graphic>
          <a:graphicData uri="http://schemas.openxmlformats.org/drawingml/2006/table">
            <a:tbl>
              <a:tblPr firstRow="1" bandRow="1"/>
              <a:tblGrid>
                <a:gridCol w="2475024">
                  <a:extLst>
                    <a:ext uri="{9D8B030D-6E8A-4147-A177-3AD203B41FA5}">
                      <a16:colId xmlns:a16="http://schemas.microsoft.com/office/drawing/2014/main" val="2276988317"/>
                    </a:ext>
                  </a:extLst>
                </a:gridCol>
              </a:tblGrid>
              <a:tr h="116925">
                <a:tc>
                  <a:txBody>
                    <a:bodyPr/>
                    <a:lstStyle>
                      <a:lvl1pPr marL="0" algn="l" defTabSz="4036710" rtl="0" eaLnBrk="1" latinLnBrk="0" hangingPunct="1">
                        <a:defRPr sz="7946" b="1" kern="1200">
                          <a:solidFill>
                            <a:schemeClr val="lt1"/>
                          </a:solidFill>
                          <a:latin typeface="Arial" panose="020B0604020202020204"/>
                        </a:defRPr>
                      </a:lvl1pPr>
                      <a:lvl2pPr marL="2018355" algn="l" defTabSz="4036710" rtl="0" eaLnBrk="1" latinLnBrk="0" hangingPunct="1">
                        <a:defRPr sz="7946" b="1" kern="1200">
                          <a:solidFill>
                            <a:schemeClr val="lt1"/>
                          </a:solidFill>
                          <a:latin typeface="Arial" panose="020B0604020202020204"/>
                        </a:defRPr>
                      </a:lvl2pPr>
                      <a:lvl3pPr marL="4036710" algn="l" defTabSz="4036710" rtl="0" eaLnBrk="1" latinLnBrk="0" hangingPunct="1">
                        <a:defRPr sz="7946" b="1" kern="1200">
                          <a:solidFill>
                            <a:schemeClr val="lt1"/>
                          </a:solidFill>
                          <a:latin typeface="Arial" panose="020B0604020202020204"/>
                        </a:defRPr>
                      </a:lvl3pPr>
                      <a:lvl4pPr marL="6055065" algn="l" defTabSz="4036710" rtl="0" eaLnBrk="1" latinLnBrk="0" hangingPunct="1">
                        <a:defRPr sz="7946" b="1" kern="1200">
                          <a:solidFill>
                            <a:schemeClr val="lt1"/>
                          </a:solidFill>
                          <a:latin typeface="Arial" panose="020B0604020202020204"/>
                        </a:defRPr>
                      </a:lvl4pPr>
                      <a:lvl5pPr marL="8073420" algn="l" defTabSz="4036710" rtl="0" eaLnBrk="1" latinLnBrk="0" hangingPunct="1">
                        <a:defRPr sz="7946" b="1" kern="1200">
                          <a:solidFill>
                            <a:schemeClr val="lt1"/>
                          </a:solidFill>
                          <a:latin typeface="Arial" panose="020B0604020202020204"/>
                        </a:defRPr>
                      </a:lvl5pPr>
                      <a:lvl6pPr marL="10091776" algn="l" defTabSz="4036710" rtl="0" eaLnBrk="1" latinLnBrk="0" hangingPunct="1">
                        <a:defRPr sz="7946" b="1" kern="1200">
                          <a:solidFill>
                            <a:schemeClr val="lt1"/>
                          </a:solidFill>
                          <a:latin typeface="Arial" panose="020B0604020202020204"/>
                        </a:defRPr>
                      </a:lvl6pPr>
                      <a:lvl7pPr marL="12110131" algn="l" defTabSz="4036710" rtl="0" eaLnBrk="1" latinLnBrk="0" hangingPunct="1">
                        <a:defRPr sz="7946" b="1" kern="1200">
                          <a:solidFill>
                            <a:schemeClr val="lt1"/>
                          </a:solidFill>
                          <a:latin typeface="Arial" panose="020B0604020202020204"/>
                        </a:defRPr>
                      </a:lvl7pPr>
                      <a:lvl8pPr marL="14128486" algn="l" defTabSz="4036710" rtl="0" eaLnBrk="1" latinLnBrk="0" hangingPunct="1">
                        <a:defRPr sz="7946" b="1" kern="1200">
                          <a:solidFill>
                            <a:schemeClr val="lt1"/>
                          </a:solidFill>
                          <a:latin typeface="Arial" panose="020B0604020202020204"/>
                        </a:defRPr>
                      </a:lvl8pPr>
                      <a:lvl9pPr marL="16146841" algn="l" defTabSz="4036710" rtl="0" eaLnBrk="1" latinLnBrk="0" hangingPunct="1">
                        <a:defRPr sz="7946" b="1" kern="1200">
                          <a:solidFill>
                            <a:schemeClr val="lt1"/>
                          </a:solidFill>
                          <a:latin typeface="Arial" panose="020B0604020202020204"/>
                        </a:defRPr>
                      </a:lvl9pPr>
                    </a:lstStyle>
                    <a:p>
                      <a:pPr algn="l"/>
                      <a:r>
                        <a:rPr lang="en-US" sz="1100" b="1" kern="1200" dirty="0">
                          <a:solidFill>
                            <a:schemeClr val="tx1"/>
                          </a:solidFill>
                          <a:latin typeface="Arial" panose="020B0604020202020204" pitchFamily="34" charset="0"/>
                          <a:ea typeface="+mn-ea"/>
                          <a:cs typeface="Arial" panose="020B0604020202020204" pitchFamily="34" charset="0"/>
                        </a:rPr>
                        <a:t>Fixed effect model</a:t>
                      </a:r>
                    </a:p>
                  </a:txBody>
                  <a:tcPr marL="0" marR="0" marT="9144" marB="9144"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07521872"/>
                  </a:ext>
                </a:extLst>
              </a:tr>
              <a:tr h="116925">
                <a:tc>
                  <a:txBody>
                    <a:bodyPr/>
                    <a:lstStyle>
                      <a:lvl1pPr marL="0" algn="l" defTabSz="4036710" rtl="0" eaLnBrk="1" latinLnBrk="0" hangingPunct="1">
                        <a:defRPr sz="7946" kern="1200">
                          <a:solidFill>
                            <a:schemeClr val="dk1"/>
                          </a:solidFill>
                          <a:latin typeface="Arial" panose="020B0604020202020204"/>
                        </a:defRPr>
                      </a:lvl1pPr>
                      <a:lvl2pPr marL="2018355" algn="l" defTabSz="4036710" rtl="0" eaLnBrk="1" latinLnBrk="0" hangingPunct="1">
                        <a:defRPr sz="7946" kern="1200">
                          <a:solidFill>
                            <a:schemeClr val="dk1"/>
                          </a:solidFill>
                          <a:latin typeface="Arial" panose="020B0604020202020204"/>
                        </a:defRPr>
                      </a:lvl2pPr>
                      <a:lvl3pPr marL="4036710" algn="l" defTabSz="4036710" rtl="0" eaLnBrk="1" latinLnBrk="0" hangingPunct="1">
                        <a:defRPr sz="7946" kern="1200">
                          <a:solidFill>
                            <a:schemeClr val="dk1"/>
                          </a:solidFill>
                          <a:latin typeface="Arial" panose="020B0604020202020204"/>
                        </a:defRPr>
                      </a:lvl3pPr>
                      <a:lvl4pPr marL="6055065" algn="l" defTabSz="4036710" rtl="0" eaLnBrk="1" latinLnBrk="0" hangingPunct="1">
                        <a:defRPr sz="7946" kern="1200">
                          <a:solidFill>
                            <a:schemeClr val="dk1"/>
                          </a:solidFill>
                          <a:latin typeface="Arial" panose="020B0604020202020204"/>
                        </a:defRPr>
                      </a:lvl4pPr>
                      <a:lvl5pPr marL="8073420" algn="l" defTabSz="4036710" rtl="0" eaLnBrk="1" latinLnBrk="0" hangingPunct="1">
                        <a:defRPr sz="7946" kern="1200">
                          <a:solidFill>
                            <a:schemeClr val="dk1"/>
                          </a:solidFill>
                          <a:latin typeface="Arial" panose="020B0604020202020204"/>
                        </a:defRPr>
                      </a:lvl5pPr>
                      <a:lvl6pPr marL="10091776" algn="l" defTabSz="4036710" rtl="0" eaLnBrk="1" latinLnBrk="0" hangingPunct="1">
                        <a:defRPr sz="7946" kern="1200">
                          <a:solidFill>
                            <a:schemeClr val="dk1"/>
                          </a:solidFill>
                          <a:latin typeface="Arial" panose="020B0604020202020204"/>
                        </a:defRPr>
                      </a:lvl6pPr>
                      <a:lvl7pPr marL="12110131" algn="l" defTabSz="4036710" rtl="0" eaLnBrk="1" latinLnBrk="0" hangingPunct="1">
                        <a:defRPr sz="7946" kern="1200">
                          <a:solidFill>
                            <a:schemeClr val="dk1"/>
                          </a:solidFill>
                          <a:latin typeface="Arial" panose="020B0604020202020204"/>
                        </a:defRPr>
                      </a:lvl7pPr>
                      <a:lvl8pPr marL="14128486" algn="l" defTabSz="4036710" rtl="0" eaLnBrk="1" latinLnBrk="0" hangingPunct="1">
                        <a:defRPr sz="7946" kern="1200">
                          <a:solidFill>
                            <a:schemeClr val="dk1"/>
                          </a:solidFill>
                          <a:latin typeface="Arial" panose="020B0604020202020204"/>
                        </a:defRPr>
                      </a:lvl8pPr>
                      <a:lvl9pPr marL="16146841" algn="l" defTabSz="4036710" rtl="0" eaLnBrk="1" latinLnBrk="0" hangingPunct="1">
                        <a:defRPr sz="7946" kern="1200">
                          <a:solidFill>
                            <a:schemeClr val="dk1"/>
                          </a:solidFill>
                          <a:latin typeface="Arial" panose="020B0604020202020204"/>
                        </a:defRPr>
                      </a:lvl9p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Arial" panose="020B0604020202020204" pitchFamily="34" charset="0"/>
                          <a:ea typeface="+mn-ea"/>
                          <a:cs typeface="Arial" panose="020B0604020202020204" pitchFamily="34" charset="0"/>
                        </a:rPr>
                        <a:t>Random effects model</a:t>
                      </a:r>
                    </a:p>
                  </a:txBody>
                  <a:tcPr marL="0" marR="0" marT="9144" marB="9144"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4078629"/>
                  </a:ext>
                </a:extLst>
              </a:tr>
            </a:tbl>
          </a:graphicData>
        </a:graphic>
      </p:graphicFrame>
      <p:sp>
        <p:nvSpPr>
          <p:cNvPr id="242" name="Rectangle 241">
            <a:extLst>
              <a:ext uri="{FF2B5EF4-FFF2-40B4-BE49-F238E27FC236}">
                <a16:creationId xmlns:a16="http://schemas.microsoft.com/office/drawing/2014/main" id="{A396A621-0B13-4AA6-9AB5-4F6F048E1B38}"/>
              </a:ext>
            </a:extLst>
          </p:cNvPr>
          <p:cNvSpPr/>
          <p:nvPr/>
        </p:nvSpPr>
        <p:spPr>
          <a:xfrm>
            <a:off x="14640661" y="14805365"/>
            <a:ext cx="1918280" cy="346283"/>
          </a:xfrm>
          <a:prstGeom prst="rect">
            <a:avLst/>
          </a:prstGeom>
        </p:spPr>
        <p:txBody>
          <a:bodyPr wrap="none" lIns="0" tIns="0" rIns="0" bIns="0">
            <a:noAutofit/>
          </a:bodyPr>
          <a:lstStyle/>
          <a:p>
            <a:pPr defTabSz="342900"/>
            <a:r>
              <a:rPr lang="en-GB" sz="1100" dirty="0">
                <a:latin typeface="Arial" panose="020B0604020202020204" pitchFamily="34" charset="0"/>
                <a:cs typeface="Arial" panose="020B0604020202020204" pitchFamily="34" charset="0"/>
              </a:rPr>
              <a:t>Heterogeneity:</a:t>
            </a:r>
            <a:br>
              <a:rPr lang="en-GB" sz="1100" dirty="0">
                <a:latin typeface="Arial" panose="020B0604020202020204" pitchFamily="34" charset="0"/>
                <a:cs typeface="Arial" panose="020B0604020202020204" pitchFamily="34" charset="0"/>
              </a:rPr>
            </a:br>
            <a:r>
              <a:rPr lang="en-GB" sz="1100" i="1" dirty="0">
                <a:latin typeface="Arial" panose="020B0604020202020204" pitchFamily="34" charset="0"/>
                <a:cs typeface="Arial" panose="020B0604020202020204" pitchFamily="34" charset="0"/>
              </a:rPr>
              <a:t>I</a:t>
            </a:r>
            <a:r>
              <a:rPr lang="en-GB" sz="1100" baseline="30000" dirty="0">
                <a:latin typeface="Arial" panose="020B0604020202020204" pitchFamily="34" charset="0"/>
                <a:cs typeface="Arial" panose="020B0604020202020204" pitchFamily="34" charset="0"/>
              </a:rPr>
              <a:t>2</a:t>
            </a:r>
            <a:r>
              <a:rPr lang="en-GB" sz="1100" dirty="0">
                <a:latin typeface="Arial" panose="020B0604020202020204" pitchFamily="34" charset="0"/>
                <a:cs typeface="Arial" panose="020B0604020202020204" pitchFamily="34" charset="0"/>
              </a:rPr>
              <a:t> = 79%, </a:t>
            </a:r>
            <a:r>
              <a:rPr lang="en-GB" sz="1100" dirty="0">
                <a:latin typeface="Arial" panose="020B0604020202020204" pitchFamily="34" charset="0"/>
                <a:cs typeface="Arial" panose="020B0604020202020204" pitchFamily="34" charset="0"/>
                <a:sym typeface="Symbol" panose="05050102010706020507" pitchFamily="18" charset="2"/>
              </a:rPr>
              <a:t></a:t>
            </a:r>
            <a:r>
              <a:rPr lang="en-GB" sz="1100" baseline="30000" dirty="0">
                <a:latin typeface="Arial" panose="020B0604020202020204" pitchFamily="34" charset="0"/>
                <a:cs typeface="Arial" panose="020B0604020202020204" pitchFamily="34" charset="0"/>
              </a:rPr>
              <a:t>2</a:t>
            </a:r>
            <a:r>
              <a:rPr lang="en-GB" sz="1100" dirty="0">
                <a:latin typeface="Arial" panose="020B0604020202020204" pitchFamily="34" charset="0"/>
                <a:cs typeface="Arial" panose="020B0604020202020204" pitchFamily="34" charset="0"/>
              </a:rPr>
              <a:t> = 0.0040 </a:t>
            </a:r>
            <a:r>
              <a:rPr lang="en-GB" sz="1100" i="1" dirty="0">
                <a:latin typeface="Arial" panose="020B0604020202020204" pitchFamily="34" charset="0"/>
                <a:cs typeface="Arial" panose="020B0604020202020204" pitchFamily="34" charset="0"/>
              </a:rPr>
              <a:t>p</a:t>
            </a:r>
            <a:r>
              <a:rPr lang="en-GB" sz="1100" dirty="0">
                <a:latin typeface="Arial" panose="020B0604020202020204" pitchFamily="34" charset="0"/>
                <a:cs typeface="Arial" panose="020B0604020202020204" pitchFamily="34" charset="0"/>
              </a:rPr>
              <a:t> &lt; 0.01</a:t>
            </a:r>
          </a:p>
        </p:txBody>
      </p:sp>
      <p:sp>
        <p:nvSpPr>
          <p:cNvPr id="243" name="Rectangle 242">
            <a:extLst>
              <a:ext uri="{FF2B5EF4-FFF2-40B4-BE49-F238E27FC236}">
                <a16:creationId xmlns:a16="http://schemas.microsoft.com/office/drawing/2014/main" id="{7F52B46C-F305-4093-A0D9-B989C36BE14A}"/>
              </a:ext>
            </a:extLst>
          </p:cNvPr>
          <p:cNvSpPr/>
          <p:nvPr/>
        </p:nvSpPr>
        <p:spPr>
          <a:xfrm>
            <a:off x="10210800" y="7799855"/>
            <a:ext cx="8839200" cy="3282908"/>
          </a:xfrm>
          <a:prstGeom prst="rect">
            <a:avLst/>
          </a:prstGeom>
          <a:noFill/>
          <a:ln>
            <a:solidFill>
              <a:srgbClr val="E4004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4" name="Rectangle 243">
            <a:extLst>
              <a:ext uri="{FF2B5EF4-FFF2-40B4-BE49-F238E27FC236}">
                <a16:creationId xmlns:a16="http://schemas.microsoft.com/office/drawing/2014/main" id="{B9467CE8-6307-4E5D-A839-5D17F3CA1163}"/>
              </a:ext>
            </a:extLst>
          </p:cNvPr>
          <p:cNvSpPr/>
          <p:nvPr/>
        </p:nvSpPr>
        <p:spPr>
          <a:xfrm>
            <a:off x="10210800" y="11753052"/>
            <a:ext cx="8839200" cy="3514655"/>
          </a:xfrm>
          <a:prstGeom prst="rect">
            <a:avLst/>
          </a:prstGeom>
          <a:noFill/>
          <a:ln>
            <a:solidFill>
              <a:srgbClr val="E4004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6" name="Text Placeholder 2061">
            <a:extLst>
              <a:ext uri="{FF2B5EF4-FFF2-40B4-BE49-F238E27FC236}">
                <a16:creationId xmlns:a16="http://schemas.microsoft.com/office/drawing/2014/main" id="{E58DD3A3-ABE1-4B28-9218-116D446F9CA5}"/>
              </a:ext>
            </a:extLst>
          </p:cNvPr>
          <p:cNvSpPr txBox="1">
            <a:spLocks/>
          </p:cNvSpPr>
          <p:nvPr/>
        </p:nvSpPr>
        <p:spPr>
          <a:xfrm>
            <a:off x="10242072" y="3862201"/>
            <a:ext cx="8839199" cy="2448021"/>
          </a:xfrm>
          <a:prstGeom prst="rect">
            <a:avLst/>
          </a:prstGeom>
        </p:spPr>
        <p:txBody>
          <a:bodyPr vert="horz" wrap="square" lIns="0" tIns="0" rIns="0" bIns="0" numCol="1" spcCol="274320" rtlCol="0">
            <a:noAutofit/>
          </a:bodyPr>
          <a:lstStyle>
            <a:lvl1pPr marL="0" indent="0" algn="l" defTabSz="1540052" rtl="0" eaLnBrk="1" latinLnBrk="0" hangingPunct="1">
              <a:spcBef>
                <a:spcPts val="1010"/>
              </a:spcBef>
              <a:buFont typeface="Arial" panose="020B0604020202020204" pitchFamily="34" charset="0"/>
              <a:buNone/>
              <a:defRPr kumimoji="0" lang="en-US" sz="2358" b="1" i="0" u="none" strike="noStrike" kern="1200" cap="none" spc="0" normalizeH="0" baseline="0">
                <a:ln>
                  <a:noFill/>
                </a:ln>
                <a:solidFill>
                  <a:schemeClr val="tx2"/>
                </a:solidFill>
                <a:effectLst/>
                <a:uLnTx/>
                <a:uFillTx/>
                <a:latin typeface="+mn-lt"/>
                <a:ea typeface="+mn-ea"/>
                <a:cs typeface="Arial" panose="020B0604020202020204" pitchFamily="34" charset="0"/>
              </a:defRPr>
            </a:lvl1pPr>
            <a:lvl2pPr marL="0" indent="0" algn="l" defTabSz="1540052" rtl="0" eaLnBrk="1" latinLnBrk="0" hangingPunct="1">
              <a:spcBef>
                <a:spcPts val="504"/>
              </a:spcBef>
              <a:buFont typeface="Arial" panose="020B0604020202020204" pitchFamily="34" charset="0"/>
              <a:buNone/>
              <a:defRPr kumimoji="0" lang="en-US" sz="1600" b="0" i="0" u="none" strike="noStrike" kern="1200" cap="none" spc="0" normalizeH="0" baseline="0">
                <a:ln>
                  <a:noFill/>
                </a:ln>
                <a:solidFill>
                  <a:schemeClr val="tx1"/>
                </a:solidFill>
                <a:effectLst/>
                <a:uLnTx/>
                <a:uFillTx/>
                <a:latin typeface="+mn-lt"/>
                <a:ea typeface="+mn-ea"/>
                <a:cs typeface="Arial" panose="020B0604020202020204" pitchFamily="34" charset="0"/>
              </a:defRPr>
            </a:lvl2pPr>
            <a:lvl3pPr marL="0" indent="0" algn="l" defTabSz="1540052" rtl="0" eaLnBrk="1" latinLnBrk="0" hangingPunct="1">
              <a:spcBef>
                <a:spcPts val="1010"/>
              </a:spcBef>
              <a:buClr>
                <a:schemeClr val="accent1"/>
              </a:buClr>
              <a:buSzPct val="120000"/>
              <a:buFont typeface="Arial" panose="020B0604020202020204" pitchFamily="34" charset="0"/>
              <a:buNone/>
              <a:defRPr kumimoji="0" lang="en-US" sz="1600" b="1" i="0" u="none" strike="noStrike" kern="1200" cap="none" spc="0" normalizeH="0" baseline="0">
                <a:ln>
                  <a:noFill/>
                </a:ln>
                <a:solidFill>
                  <a:schemeClr val="tx2"/>
                </a:solidFill>
                <a:effectLst/>
                <a:uLnTx/>
                <a:uFillTx/>
                <a:latin typeface="+mn-lt"/>
                <a:ea typeface="+mn-ea"/>
                <a:cs typeface="Arial" panose="020B0604020202020204" pitchFamily="34" charset="0"/>
              </a:defRPr>
            </a:lvl3pPr>
            <a:lvl4pPr marL="242528" indent="-242528" algn="l" defTabSz="1540052" rtl="0" eaLnBrk="1" latinLnBrk="0" hangingPunct="1">
              <a:lnSpc>
                <a:spcPts val="1800"/>
              </a:lnSpc>
              <a:spcBef>
                <a:spcPts val="400"/>
              </a:spcBef>
              <a:buClr>
                <a:srgbClr val="E30042"/>
              </a:buClr>
              <a:buSzPct val="120000"/>
              <a:buFont typeface="Arial" panose="020B0604020202020204" pitchFamily="34" charset="0"/>
              <a:buChar char="•"/>
              <a:defRPr kumimoji="0" lang="en-US" sz="1600" b="0" i="0" u="none" strike="noStrike" kern="1200" cap="none" spc="0" normalizeH="0" baseline="0">
                <a:ln>
                  <a:noFill/>
                </a:ln>
                <a:solidFill>
                  <a:schemeClr val="tx1"/>
                </a:solidFill>
                <a:effectLst/>
                <a:uLnTx/>
                <a:uFillTx/>
                <a:latin typeface="+mn-lt"/>
                <a:ea typeface="+mn-ea"/>
                <a:cs typeface="Arial" panose="020B0604020202020204" pitchFamily="34" charset="0"/>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kumimoji="0" lang="en-US" sz="1400" b="0" i="0" u="none" strike="noStrike" kern="1200" cap="none" spc="0" normalizeH="0" baseline="0">
                <a:ln>
                  <a:noFill/>
                </a:ln>
                <a:solidFill>
                  <a:schemeClr val="tx1"/>
                </a:solidFill>
                <a:effectLst/>
                <a:uLnTx/>
                <a:uFillTx/>
                <a:latin typeface="+mn-lt"/>
                <a:ea typeface="+mn-ea"/>
                <a:cs typeface="Arial" panose="020B0604020202020204" pitchFamily="34" charset="0"/>
              </a:defRPr>
            </a:lvl5pPr>
            <a:lvl6pPr marL="739228" indent="-242528" algn="l" defTabSz="1540052" rtl="0" eaLnBrk="1" latinLnBrk="0" hangingPunct="1">
              <a:lnSpc>
                <a:spcPts val="1600"/>
              </a:lnSpc>
              <a:spcBef>
                <a:spcPts val="400"/>
              </a:spcBef>
              <a:buClr>
                <a:schemeClr val="tx2"/>
              </a:buClr>
              <a:buFont typeface="Arial" panose="020B0604020202020204" pitchFamily="34" charset="0"/>
              <a:buChar char="•"/>
              <a:defRPr kumimoji="0" lang="en-US" sz="12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6pPr>
            <a:lvl7pPr marL="581370" indent="-288760" algn="l" defTabSz="1540052" rtl="0" eaLnBrk="1" latinLnBrk="0" hangingPunct="1">
              <a:spcBef>
                <a:spcPts val="1010"/>
              </a:spcBef>
              <a:buClr>
                <a:schemeClr val="accent1"/>
              </a:buClr>
              <a:buFont typeface="Arial" panose="020B0604020202020204" pitchFamily="34" charset="0"/>
              <a:buChar char="•"/>
              <a:defRPr sz="1348" b="0" kern="1200">
                <a:solidFill>
                  <a:schemeClr val="accent2"/>
                </a:solidFill>
                <a:latin typeface="Arial" panose="020B0604020202020204" pitchFamily="34" charset="0"/>
                <a:ea typeface="+mn-ea"/>
                <a:cs typeface="Arial" panose="020B0604020202020204" pitchFamily="34" charset="0"/>
              </a:defRPr>
            </a:lvl7pPr>
            <a:lvl8pPr marL="5775194"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8pPr>
            <a:lvl9pPr marL="6545220"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9pPr>
          </a:lstStyle>
          <a:p>
            <a:pPr lvl="2" fontAlgn="auto">
              <a:spcAft>
                <a:spcPts val="0"/>
              </a:spcAft>
            </a:pPr>
            <a:r>
              <a:rPr lang="en-US" sz="1800" dirty="0"/>
              <a:t>Viral Suppression Among On-Treatment Population</a:t>
            </a:r>
          </a:p>
          <a:p>
            <a:pPr lvl="3" fontAlgn="auto">
              <a:lnSpc>
                <a:spcPct val="100000"/>
              </a:lnSpc>
              <a:spcAft>
                <a:spcPts val="0"/>
              </a:spcAft>
            </a:pPr>
            <a:r>
              <a:rPr lang="en-US" sz="1800" dirty="0"/>
              <a:t>Random effects pooled estimates for viral suppression at W48 and W96 were 98.6% (95% CI: 97.7, 99.3) and 97.5% (95% CI: 95.8, 98.8), respectively, in patients treated with DTG+3TC regimen (Figure 2)</a:t>
            </a:r>
          </a:p>
          <a:p>
            <a:pPr lvl="3" fontAlgn="auto">
              <a:lnSpc>
                <a:spcPct val="100000"/>
              </a:lnSpc>
              <a:spcAft>
                <a:spcPts val="0"/>
              </a:spcAft>
            </a:pPr>
            <a:r>
              <a:rPr lang="en-US" sz="1800" dirty="0"/>
              <a:t>Results from fixed effects model are presented in Table 1</a:t>
            </a:r>
          </a:p>
          <a:p>
            <a:pPr lvl="2" fontAlgn="auto">
              <a:spcAft>
                <a:spcPts val="0"/>
              </a:spcAft>
            </a:pPr>
            <a:r>
              <a:rPr lang="en-US" sz="1800" dirty="0"/>
              <a:t>Viral Failure </a:t>
            </a:r>
          </a:p>
          <a:p>
            <a:pPr lvl="3" fontAlgn="auto">
              <a:lnSpc>
                <a:spcPct val="100000"/>
              </a:lnSpc>
              <a:spcAft>
                <a:spcPts val="0"/>
              </a:spcAft>
            </a:pPr>
            <a:r>
              <a:rPr lang="en-US" sz="1800" dirty="0"/>
              <a:t>Results showed that, at W48, there were 1.3% (95%CI: 0.6, 2.1) viral failures for DTG+3TC regimen in the random effects model. At W96 analysis, 2.0% (95% CI: 0.9, 3.5) viral failure was reported for the DTG+3TC regimen in random effects analysis (Figure 3)</a:t>
            </a:r>
          </a:p>
          <a:p>
            <a:pPr lvl="3" fontAlgn="auto">
              <a:lnSpc>
                <a:spcPct val="100000"/>
              </a:lnSpc>
              <a:spcAft>
                <a:spcPts val="0"/>
              </a:spcAft>
            </a:pPr>
            <a:r>
              <a:rPr lang="en-US" sz="1800" dirty="0"/>
              <a:t>No study reported presence of treatment emergent resistance</a:t>
            </a:r>
          </a:p>
          <a:p>
            <a:pPr lvl="5">
              <a:lnSpc>
                <a:spcPct val="100000"/>
              </a:lnSpc>
            </a:pPr>
            <a:endParaRPr lang="en-US" sz="1400" dirty="0"/>
          </a:p>
        </p:txBody>
      </p:sp>
      <p:sp>
        <p:nvSpPr>
          <p:cNvPr id="247" name="Text Placeholder 49">
            <a:extLst>
              <a:ext uri="{FF2B5EF4-FFF2-40B4-BE49-F238E27FC236}">
                <a16:creationId xmlns:a16="http://schemas.microsoft.com/office/drawing/2014/main" id="{C596654A-FE04-490F-95AE-8E6917E0FA19}"/>
              </a:ext>
            </a:extLst>
          </p:cNvPr>
          <p:cNvSpPr txBox="1">
            <a:spLocks/>
          </p:cNvSpPr>
          <p:nvPr/>
        </p:nvSpPr>
        <p:spPr>
          <a:xfrm>
            <a:off x="10230390" y="15733859"/>
            <a:ext cx="8799669" cy="574467"/>
          </a:xfrm>
          <a:prstGeom prst="rect">
            <a:avLst/>
          </a:prstGeom>
        </p:spPr>
        <p:txBody>
          <a:bodyPr vert="horz" wrap="square" lIns="0" tIns="0" rIns="0" bIns="0" numCol="1" spcCol="274320" rtlCol="0">
            <a:noAutofit/>
          </a:bodyPr>
          <a:lstStyle>
            <a:lvl1pPr marL="0" indent="0" algn="l" defTabSz="770026" rtl="0" eaLnBrk="1" latinLnBrk="0" hangingPunct="1">
              <a:spcBef>
                <a:spcPts val="505"/>
              </a:spcBef>
              <a:buFont typeface="Arial" panose="020B0604020202020204" pitchFamily="34" charset="0"/>
              <a:buNone/>
              <a:defRPr sz="1179" b="1" kern="1200">
                <a:solidFill>
                  <a:schemeClr val="accent1"/>
                </a:solidFill>
                <a:latin typeface="Arial" panose="020B0604020202020204" pitchFamily="34" charset="0"/>
                <a:ea typeface="+mn-ea"/>
                <a:cs typeface="Arial" panose="020B0604020202020204" pitchFamily="34" charset="0"/>
              </a:defRPr>
            </a:lvl1pPr>
            <a:lvl2pPr marL="0" indent="0" algn="l" defTabSz="770026" rtl="0" eaLnBrk="1" latinLnBrk="0" hangingPunct="1">
              <a:spcBef>
                <a:spcPts val="252"/>
              </a:spcBef>
              <a:buFont typeface="Arial" panose="020B0604020202020204" pitchFamily="34" charset="0"/>
              <a:buNone/>
              <a:defRPr sz="926" b="0" kern="1200">
                <a:solidFill>
                  <a:schemeClr val="accent2"/>
                </a:solidFill>
                <a:latin typeface="Arial" panose="020B0604020202020204" pitchFamily="34" charset="0"/>
                <a:ea typeface="+mn-ea"/>
                <a:cs typeface="Arial" panose="020B0604020202020204" pitchFamily="34" charset="0"/>
              </a:defRPr>
            </a:lvl2pPr>
            <a:lvl3pPr marL="0" indent="0" algn="l" defTabSz="770026" rtl="0" eaLnBrk="1" latinLnBrk="0" hangingPunct="1">
              <a:spcBef>
                <a:spcPts val="505"/>
              </a:spcBef>
              <a:buClr>
                <a:schemeClr val="accent1"/>
              </a:buClr>
              <a:buSzPct val="120000"/>
              <a:buFont typeface="Arial" panose="020B0604020202020204" pitchFamily="34" charset="0"/>
              <a:buNone/>
              <a:defRPr sz="926" b="1" kern="1200">
                <a:solidFill>
                  <a:schemeClr val="accent1"/>
                </a:solidFill>
                <a:latin typeface="Arial" panose="020B0604020202020204" pitchFamily="34" charset="0"/>
                <a:ea typeface="+mn-ea"/>
                <a:cs typeface="Arial" panose="020B0604020202020204" pitchFamily="34" charset="0"/>
              </a:defRPr>
            </a:lvl3pPr>
            <a:lvl4pPr marL="121264" indent="-121264" algn="l" defTabSz="770026" rtl="0" eaLnBrk="1" latinLnBrk="0" hangingPunct="1">
              <a:spcBef>
                <a:spcPts val="252"/>
              </a:spcBef>
              <a:buClr>
                <a:schemeClr val="accent1"/>
              </a:buClr>
              <a:buSzPct val="120000"/>
              <a:buFont typeface="Arial" panose="020B0604020202020204" pitchFamily="34" charset="0"/>
              <a:buChar char="•"/>
              <a:defRPr sz="926" kern="1200">
                <a:solidFill>
                  <a:schemeClr val="accent2"/>
                </a:solidFill>
                <a:latin typeface="Arial" panose="020B0604020202020204" pitchFamily="34" charset="0"/>
                <a:ea typeface="+mn-ea"/>
                <a:cs typeface="Arial" panose="020B0604020202020204" pitchFamily="34" charset="0"/>
              </a:defRPr>
            </a:lvl4pPr>
            <a:lvl5pPr marL="246408" indent="-121264" algn="l" defTabSz="770026" rtl="0" eaLnBrk="1" latinLnBrk="0" hangingPunct="1">
              <a:spcBef>
                <a:spcPts val="252"/>
              </a:spcBef>
              <a:buClr>
                <a:schemeClr val="accent1"/>
              </a:buClr>
              <a:buSzPct val="110000"/>
              <a:buFont typeface="Arial" panose="020B0604020202020204" pitchFamily="34" charset="0"/>
              <a:buChar char="•"/>
              <a:defRPr sz="843" kern="1200" baseline="0">
                <a:solidFill>
                  <a:schemeClr val="accent2"/>
                </a:solidFill>
                <a:latin typeface="Arial" panose="020B0604020202020204" pitchFamily="34" charset="0"/>
                <a:ea typeface="+mn-ea"/>
                <a:cs typeface="Arial" panose="020B0604020202020204" pitchFamily="34" charset="0"/>
              </a:defRPr>
            </a:lvl5pPr>
            <a:lvl6pPr marL="369614" indent="-121264" algn="l" defTabSz="770026" rtl="0" eaLnBrk="1" latinLnBrk="0" hangingPunct="1">
              <a:spcBef>
                <a:spcPts val="252"/>
              </a:spcBef>
              <a:buClr>
                <a:schemeClr val="accent1"/>
              </a:buClr>
              <a:buFont typeface="Arial" panose="020B0604020202020204" pitchFamily="34" charset="0"/>
              <a:buChar char="•"/>
              <a:defRPr sz="757" kern="1200">
                <a:solidFill>
                  <a:schemeClr val="accent2"/>
                </a:solidFill>
                <a:latin typeface="Arial" panose="020B0604020202020204" pitchFamily="34" charset="0"/>
                <a:ea typeface="+mn-ea"/>
                <a:cs typeface="Arial" panose="020B0604020202020204" pitchFamily="34" charset="0"/>
              </a:defRPr>
            </a:lvl6pPr>
            <a:lvl7pPr marL="290685" indent="-144380" algn="l" defTabSz="770026" rtl="0" eaLnBrk="1" latinLnBrk="0" hangingPunct="1">
              <a:spcBef>
                <a:spcPts val="505"/>
              </a:spcBef>
              <a:buClr>
                <a:schemeClr val="accent1"/>
              </a:buClr>
              <a:buFont typeface="Arial" panose="020B0604020202020204" pitchFamily="34" charset="0"/>
              <a:buChar char="•"/>
              <a:defRPr sz="674" b="0" kern="1200">
                <a:solidFill>
                  <a:schemeClr val="accent2"/>
                </a:solidFill>
                <a:latin typeface="Arial" panose="020B0604020202020204" pitchFamily="34" charset="0"/>
                <a:ea typeface="+mn-ea"/>
                <a:cs typeface="Arial" panose="020B0604020202020204" pitchFamily="34" charset="0"/>
              </a:defRPr>
            </a:lvl7pPr>
            <a:lvl8pPr marL="2887597"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8pPr>
            <a:lvl9pPr marL="3272610"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9pPr>
          </a:lstStyle>
          <a:p>
            <a:pPr lvl="2" fontAlgn="auto">
              <a:spcAft>
                <a:spcPts val="0"/>
              </a:spcAft>
            </a:pPr>
            <a:r>
              <a:rPr lang="en-US" sz="1800" dirty="0">
                <a:solidFill>
                  <a:schemeClr val="tx2"/>
                </a:solidFill>
                <a:latin typeface="+mn-lt"/>
              </a:rPr>
              <a:t>Figure 3. Viral Failure</a:t>
            </a:r>
          </a:p>
        </p:txBody>
      </p:sp>
      <p:sp>
        <p:nvSpPr>
          <p:cNvPr id="248" name="Text Box 2">
            <a:extLst>
              <a:ext uri="{FF2B5EF4-FFF2-40B4-BE49-F238E27FC236}">
                <a16:creationId xmlns:a16="http://schemas.microsoft.com/office/drawing/2014/main" id="{13F1A2BA-F9E3-4786-BA02-D9526A92111F}"/>
              </a:ext>
            </a:extLst>
          </p:cNvPr>
          <p:cNvSpPr txBox="1">
            <a:spLocks noChangeArrowheads="1"/>
          </p:cNvSpPr>
          <p:nvPr/>
        </p:nvSpPr>
        <p:spPr bwMode="auto">
          <a:xfrm>
            <a:off x="10410305" y="16166206"/>
            <a:ext cx="3596640" cy="343657"/>
          </a:xfrm>
          <a:prstGeom prst="rect">
            <a:avLst/>
          </a:prstGeom>
          <a:noFill/>
          <a:ln w="9525">
            <a:noFill/>
            <a:miter lim="800000"/>
            <a:headEnd/>
            <a:tailEnd/>
          </a:ln>
        </p:spPr>
        <p:txBody>
          <a:bodyPr rot="0" vert="horz" wrap="square" lIns="91440" tIns="45720" rIns="91440" bIns="45720" anchor="t" anchorCtr="0">
            <a:noAutofit/>
          </a:bodyPr>
          <a:lstStyle/>
          <a:p>
            <a:pPr marL="0" marR="0" algn="ctr">
              <a:lnSpc>
                <a:spcPct val="107000"/>
              </a:lnSpc>
              <a:spcBef>
                <a:spcPts val="0"/>
              </a:spcBef>
              <a:spcAft>
                <a:spcPts val="800"/>
              </a:spcAft>
            </a:pPr>
            <a:r>
              <a:rPr lang="en-US" sz="1400" b="1" dirty="0">
                <a:effectLst/>
                <a:latin typeface="+mn-lt"/>
                <a:ea typeface="Calibri" panose="020F0502020204030204" pitchFamily="34" charset="0"/>
                <a:cs typeface="Times New Roman" panose="02020603050405020304" pitchFamily="18" charset="0"/>
              </a:rPr>
              <a:t>Week 48</a:t>
            </a:r>
            <a:endParaRPr lang="en-US" sz="1400" dirty="0">
              <a:effectLst/>
              <a:latin typeface="+mn-lt"/>
              <a:ea typeface="Calibri" panose="020F0502020204030204" pitchFamily="34" charset="0"/>
              <a:cs typeface="Times New Roman" panose="02020603050405020304" pitchFamily="18" charset="0"/>
            </a:endParaRPr>
          </a:p>
        </p:txBody>
      </p:sp>
      <p:sp>
        <p:nvSpPr>
          <p:cNvPr id="249" name="Text Box 2">
            <a:extLst>
              <a:ext uri="{FF2B5EF4-FFF2-40B4-BE49-F238E27FC236}">
                <a16:creationId xmlns:a16="http://schemas.microsoft.com/office/drawing/2014/main" id="{65384CF5-963E-476B-BE6F-A1E22F2B42E3}"/>
              </a:ext>
            </a:extLst>
          </p:cNvPr>
          <p:cNvSpPr txBox="1">
            <a:spLocks noChangeArrowheads="1"/>
          </p:cNvSpPr>
          <p:nvPr/>
        </p:nvSpPr>
        <p:spPr bwMode="auto">
          <a:xfrm>
            <a:off x="14256328" y="16166206"/>
            <a:ext cx="4755896" cy="343656"/>
          </a:xfrm>
          <a:prstGeom prst="rect">
            <a:avLst/>
          </a:prstGeom>
          <a:noFill/>
          <a:ln w="9525">
            <a:noFill/>
            <a:miter lim="800000"/>
            <a:headEnd/>
            <a:tailEnd/>
          </a:ln>
        </p:spPr>
        <p:txBody>
          <a:bodyPr rot="0" vert="horz" wrap="square" lIns="91440" tIns="45720" rIns="91440" bIns="45720" anchor="t" anchorCtr="0">
            <a:noAutofit/>
          </a:bodyPr>
          <a:lstStyle/>
          <a:p>
            <a:pPr marL="0" marR="0" algn="ctr">
              <a:lnSpc>
                <a:spcPct val="107000"/>
              </a:lnSpc>
              <a:spcBef>
                <a:spcPts val="0"/>
              </a:spcBef>
              <a:spcAft>
                <a:spcPts val="800"/>
              </a:spcAft>
            </a:pPr>
            <a:r>
              <a:rPr lang="en-US" sz="1400" b="1" dirty="0">
                <a:effectLst/>
                <a:latin typeface="+mn-lt"/>
                <a:ea typeface="Calibri" panose="020F0502020204030204" pitchFamily="34" charset="0"/>
                <a:cs typeface="Times New Roman" panose="02020603050405020304" pitchFamily="18" charset="0"/>
              </a:rPr>
              <a:t>Week 96</a:t>
            </a:r>
            <a:endParaRPr lang="en-US" sz="1400" dirty="0">
              <a:effectLst/>
              <a:latin typeface="+mn-lt"/>
              <a:ea typeface="Calibri" panose="020F0502020204030204" pitchFamily="34" charset="0"/>
              <a:cs typeface="Times New Roman" panose="02020603050405020304" pitchFamily="18" charset="0"/>
            </a:endParaRPr>
          </a:p>
        </p:txBody>
      </p:sp>
      <p:grpSp>
        <p:nvGrpSpPr>
          <p:cNvPr id="250" name="Group 249">
            <a:extLst>
              <a:ext uri="{FF2B5EF4-FFF2-40B4-BE49-F238E27FC236}">
                <a16:creationId xmlns:a16="http://schemas.microsoft.com/office/drawing/2014/main" id="{2CC7A5FA-7C95-4AE1-B0AF-26A737E83E08}"/>
              </a:ext>
            </a:extLst>
          </p:cNvPr>
          <p:cNvGrpSpPr/>
          <p:nvPr/>
        </p:nvGrpSpPr>
        <p:grpSpPr>
          <a:xfrm>
            <a:off x="10288446" y="16433535"/>
            <a:ext cx="1972681" cy="2053621"/>
            <a:chOff x="1494597" y="20250771"/>
            <a:chExt cx="2954475" cy="3075698"/>
          </a:xfrm>
        </p:grpSpPr>
        <p:sp>
          <p:nvSpPr>
            <p:cNvPr id="251" name="TextBox 250">
              <a:extLst>
                <a:ext uri="{FF2B5EF4-FFF2-40B4-BE49-F238E27FC236}">
                  <a16:creationId xmlns:a16="http://schemas.microsoft.com/office/drawing/2014/main" id="{D7EE068E-49B9-4719-BB49-285B943BAD46}"/>
                </a:ext>
              </a:extLst>
            </p:cNvPr>
            <p:cNvSpPr txBox="1"/>
            <p:nvPr/>
          </p:nvSpPr>
          <p:spPr>
            <a:xfrm>
              <a:off x="1494597" y="20250771"/>
              <a:ext cx="588199" cy="253525"/>
            </a:xfrm>
            <a:prstGeom prst="rect">
              <a:avLst/>
            </a:prstGeom>
            <a:noFill/>
            <a:ln w="28575">
              <a:noFill/>
            </a:ln>
          </p:spPr>
          <p:txBody>
            <a:bodyPr wrap="none" lIns="0" tIns="0" rIns="0" bIns="0" rtlCol="0">
              <a:spAutoFit/>
            </a:bodyPr>
            <a:lstStyle/>
            <a:p>
              <a:r>
                <a:rPr lang="en-US" sz="1100" b="1" dirty="0">
                  <a:latin typeface="Arial" panose="020B0604020202020204" pitchFamily="34" charset="0"/>
                  <a:cs typeface="Arial" panose="020B0604020202020204" pitchFamily="34" charset="0"/>
                </a:rPr>
                <a:t>Study</a:t>
              </a:r>
            </a:p>
          </p:txBody>
        </p:sp>
        <p:sp>
          <p:nvSpPr>
            <p:cNvPr id="252" name="TextBox 251">
              <a:extLst>
                <a:ext uri="{FF2B5EF4-FFF2-40B4-BE49-F238E27FC236}">
                  <a16:creationId xmlns:a16="http://schemas.microsoft.com/office/drawing/2014/main" id="{6081EBDF-48A8-498C-A35E-F324A45C11ED}"/>
                </a:ext>
              </a:extLst>
            </p:cNvPr>
            <p:cNvSpPr txBox="1"/>
            <p:nvPr/>
          </p:nvSpPr>
          <p:spPr>
            <a:xfrm>
              <a:off x="1512881" y="20618356"/>
              <a:ext cx="2936191" cy="2708113"/>
            </a:xfrm>
            <a:prstGeom prst="rect">
              <a:avLst/>
            </a:prstGeom>
            <a:noFill/>
            <a:ln w="28575">
              <a:noFill/>
            </a:ln>
          </p:spPr>
          <p:txBody>
            <a:bodyPr wrap="none" lIns="0" tIns="0" rIns="0" bIns="0" rtlCol="0">
              <a:spAutoFit/>
            </a:bodyPr>
            <a:lstStyle/>
            <a:p>
              <a:pPr>
                <a:spcAft>
                  <a:spcPts val="100"/>
                </a:spcAft>
              </a:pPr>
              <a:r>
                <a:rPr lang="en-US" sz="1100" dirty="0">
                  <a:latin typeface="Arial" panose="020B0604020202020204" pitchFamily="34" charset="0"/>
                  <a:cs typeface="Arial" panose="020B0604020202020204" pitchFamily="34" charset="0"/>
                </a:rPr>
                <a:t>Lombardi 2019</a:t>
              </a:r>
            </a:p>
            <a:p>
              <a:pPr>
                <a:spcAft>
                  <a:spcPts val="100"/>
                </a:spcAft>
              </a:pPr>
              <a:r>
                <a:rPr lang="en-US" sz="1100" dirty="0">
                  <a:latin typeface="Arial" panose="020B0604020202020204" pitchFamily="34" charset="0"/>
                  <a:cs typeface="Arial" panose="020B0604020202020204" pitchFamily="34" charset="0"/>
                </a:rPr>
                <a:t>Hidalgo 2019</a:t>
              </a:r>
            </a:p>
            <a:p>
              <a:pPr>
                <a:spcAft>
                  <a:spcPts val="100"/>
                </a:spcAft>
              </a:pPr>
              <a:r>
                <a:rPr lang="en-US" sz="1100" dirty="0">
                  <a:latin typeface="Arial" panose="020B0604020202020204" pitchFamily="34" charset="0"/>
                  <a:cs typeface="Arial" panose="020B0604020202020204" pitchFamily="34" charset="0"/>
                </a:rPr>
                <a:t>Baldin 2019</a:t>
              </a:r>
            </a:p>
            <a:p>
              <a:pPr>
                <a:spcAft>
                  <a:spcPts val="100"/>
                </a:spcAft>
              </a:pPr>
              <a:r>
                <a:rPr lang="en-US" sz="1100" dirty="0">
                  <a:latin typeface="Arial" panose="020B0604020202020204" pitchFamily="34" charset="0"/>
                  <a:cs typeface="Arial" panose="020B0604020202020204" pitchFamily="34" charset="0"/>
                </a:rPr>
                <a:t>Galizzi 2020</a:t>
              </a:r>
            </a:p>
            <a:p>
              <a:pPr>
                <a:spcAft>
                  <a:spcPts val="100"/>
                </a:spcAft>
              </a:pPr>
              <a:r>
                <a:rPr lang="en-US" sz="1100" dirty="0">
                  <a:latin typeface="Arial" panose="020B0604020202020204" pitchFamily="34" charset="0"/>
                  <a:cs typeface="Arial" panose="020B0604020202020204" pitchFamily="34" charset="0"/>
                </a:rPr>
                <a:t>Gagliardini 2020_1</a:t>
              </a:r>
            </a:p>
            <a:p>
              <a:pPr>
                <a:spcAft>
                  <a:spcPts val="100"/>
                </a:spcAft>
              </a:pPr>
              <a:r>
                <a:rPr lang="en-US" sz="1100" dirty="0">
                  <a:latin typeface="Arial" panose="020B0604020202020204" pitchFamily="34" charset="0"/>
                  <a:cs typeface="Arial" panose="020B0604020202020204" pitchFamily="34" charset="0"/>
                </a:rPr>
                <a:t>Gagliardini 2020_2</a:t>
              </a:r>
            </a:p>
            <a:p>
              <a:pPr>
                <a:spcAft>
                  <a:spcPts val="100"/>
                </a:spcAft>
              </a:pPr>
              <a:r>
                <a:rPr lang="en-US" sz="1100" dirty="0">
                  <a:latin typeface="Arial" panose="020B0604020202020204" pitchFamily="34" charset="0"/>
                  <a:cs typeface="Arial" panose="020B0604020202020204" pitchFamily="34" charset="0"/>
                </a:rPr>
                <a:t>Reynes 2016/2017(DOLULAM)</a:t>
              </a:r>
            </a:p>
            <a:p>
              <a:pPr>
                <a:spcAft>
                  <a:spcPts val="100"/>
                </a:spcAft>
              </a:pPr>
              <a:r>
                <a:rPr lang="en-US" sz="1100" dirty="0">
                  <a:latin typeface="Arial" panose="020B0604020202020204" pitchFamily="34" charset="0"/>
                  <a:cs typeface="Arial" panose="020B0604020202020204" pitchFamily="34" charset="0"/>
                </a:rPr>
                <a:t>Borghetti 2019</a:t>
              </a:r>
            </a:p>
            <a:p>
              <a:pPr>
                <a:spcAft>
                  <a:spcPts val="100"/>
                </a:spcAft>
              </a:pPr>
              <a:r>
                <a:rPr lang="en-US" sz="1100" dirty="0">
                  <a:latin typeface="Arial" panose="020B0604020202020204" pitchFamily="34" charset="0"/>
                  <a:cs typeface="Arial" panose="020B0604020202020204" pitchFamily="34" charset="0"/>
                </a:rPr>
                <a:t>Borghetti 2018</a:t>
              </a:r>
            </a:p>
            <a:p>
              <a:pPr>
                <a:spcAft>
                  <a:spcPts val="100"/>
                </a:spcAft>
              </a:pPr>
              <a:r>
                <a:rPr lang="en-US" sz="1100" dirty="0">
                  <a:latin typeface="Arial" panose="020B0604020202020204" pitchFamily="34" charset="0"/>
                  <a:cs typeface="Arial" panose="020B0604020202020204" pitchFamily="34" charset="0"/>
                </a:rPr>
                <a:t>Ciccullo 2018</a:t>
              </a:r>
            </a:p>
          </p:txBody>
        </p:sp>
      </p:grpSp>
      <p:grpSp>
        <p:nvGrpSpPr>
          <p:cNvPr id="253" name="Group 252">
            <a:extLst>
              <a:ext uri="{FF2B5EF4-FFF2-40B4-BE49-F238E27FC236}">
                <a16:creationId xmlns:a16="http://schemas.microsoft.com/office/drawing/2014/main" id="{D15F6CB6-29F0-41E1-98BA-6BB069FC7880}"/>
              </a:ext>
            </a:extLst>
          </p:cNvPr>
          <p:cNvGrpSpPr/>
          <p:nvPr/>
        </p:nvGrpSpPr>
        <p:grpSpPr>
          <a:xfrm>
            <a:off x="12239174" y="16679362"/>
            <a:ext cx="2229093" cy="2817547"/>
            <a:chOff x="12854486" y="10312400"/>
            <a:chExt cx="6508861" cy="8227119"/>
          </a:xfrm>
        </p:grpSpPr>
        <p:grpSp>
          <p:nvGrpSpPr>
            <p:cNvPr id="254" name="Group 253">
              <a:extLst>
                <a:ext uri="{FF2B5EF4-FFF2-40B4-BE49-F238E27FC236}">
                  <a16:creationId xmlns:a16="http://schemas.microsoft.com/office/drawing/2014/main" id="{7D9C6969-96C9-40D1-B4B6-BD207E0233FA}"/>
                </a:ext>
              </a:extLst>
            </p:cNvPr>
            <p:cNvGrpSpPr/>
            <p:nvPr/>
          </p:nvGrpSpPr>
          <p:grpSpPr>
            <a:xfrm>
              <a:off x="13212174" y="10391526"/>
              <a:ext cx="2370723" cy="152350"/>
              <a:chOff x="17532316" y="13910153"/>
              <a:chExt cx="2521194" cy="152350"/>
            </a:xfrm>
          </p:grpSpPr>
          <p:cxnSp>
            <p:nvCxnSpPr>
              <p:cNvPr id="302" name="Straight Connector 301">
                <a:extLst>
                  <a:ext uri="{FF2B5EF4-FFF2-40B4-BE49-F238E27FC236}">
                    <a16:creationId xmlns:a16="http://schemas.microsoft.com/office/drawing/2014/main" id="{514667BF-E47A-4B8E-9556-6E57EF667632}"/>
                  </a:ext>
                </a:extLst>
              </p:cNvPr>
              <p:cNvCxnSpPr/>
              <p:nvPr/>
            </p:nvCxnSpPr>
            <p:spPr>
              <a:xfrm>
                <a:off x="17668956" y="13986328"/>
                <a:ext cx="2384554"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303" name="Rectangle 302">
                <a:extLst>
                  <a:ext uri="{FF2B5EF4-FFF2-40B4-BE49-F238E27FC236}">
                    <a16:creationId xmlns:a16="http://schemas.microsoft.com/office/drawing/2014/main" id="{EE75FBAA-9770-4453-9F8F-079B1BD14C45}"/>
                  </a:ext>
                </a:extLst>
              </p:cNvPr>
              <p:cNvSpPr/>
              <p:nvPr/>
            </p:nvSpPr>
            <p:spPr>
              <a:xfrm>
                <a:off x="17532316" y="13910153"/>
                <a:ext cx="150792" cy="152350"/>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cxnSp>
          <p:nvCxnSpPr>
            <p:cNvPr id="255" name="Straight Connector 254">
              <a:extLst>
                <a:ext uri="{FF2B5EF4-FFF2-40B4-BE49-F238E27FC236}">
                  <a16:creationId xmlns:a16="http://schemas.microsoft.com/office/drawing/2014/main" id="{A1C60F58-1174-459E-8EFE-230008D488CD}"/>
                </a:ext>
              </a:extLst>
            </p:cNvPr>
            <p:cNvCxnSpPr/>
            <p:nvPr/>
          </p:nvCxnSpPr>
          <p:spPr>
            <a:xfrm>
              <a:off x="13679223" y="10312400"/>
              <a:ext cx="0" cy="6046111"/>
            </a:xfrm>
            <a:prstGeom prst="line">
              <a:avLst/>
            </a:prstGeom>
            <a:ln w="28575">
              <a:solidFill>
                <a:srgbClr val="000000"/>
              </a:solidFill>
              <a:prstDash val="dash"/>
            </a:ln>
          </p:spPr>
          <p:style>
            <a:lnRef idx="1">
              <a:schemeClr val="accent1"/>
            </a:lnRef>
            <a:fillRef idx="0">
              <a:schemeClr val="accent1"/>
            </a:fillRef>
            <a:effectRef idx="0">
              <a:schemeClr val="accent1"/>
            </a:effectRef>
            <a:fontRef idx="minor">
              <a:schemeClr val="tx1"/>
            </a:fontRef>
          </p:style>
        </p:cxnSp>
        <p:cxnSp>
          <p:nvCxnSpPr>
            <p:cNvPr id="256" name="Straight Connector 255">
              <a:extLst>
                <a:ext uri="{FF2B5EF4-FFF2-40B4-BE49-F238E27FC236}">
                  <a16:creationId xmlns:a16="http://schemas.microsoft.com/office/drawing/2014/main" id="{BA779A1B-64D6-4A8C-9CFC-FE2FF2F14675}"/>
                </a:ext>
              </a:extLst>
            </p:cNvPr>
            <p:cNvCxnSpPr/>
            <p:nvPr/>
          </p:nvCxnSpPr>
          <p:spPr>
            <a:xfrm>
              <a:off x="13866593" y="10337800"/>
              <a:ext cx="0" cy="6604000"/>
            </a:xfrm>
            <a:prstGeom prst="line">
              <a:avLst/>
            </a:prstGeom>
            <a:ln w="28575">
              <a:solidFill>
                <a:srgbClr val="000000"/>
              </a:solidFill>
              <a:prstDash val="sysDot"/>
            </a:ln>
          </p:spPr>
          <p:style>
            <a:lnRef idx="1">
              <a:schemeClr val="accent1"/>
            </a:lnRef>
            <a:fillRef idx="0">
              <a:schemeClr val="accent1"/>
            </a:fillRef>
            <a:effectRef idx="0">
              <a:schemeClr val="accent1"/>
            </a:effectRef>
            <a:fontRef idx="minor">
              <a:schemeClr val="tx1"/>
            </a:fontRef>
          </p:style>
        </p:cxnSp>
        <p:sp>
          <p:nvSpPr>
            <p:cNvPr id="257" name="Diamond 256">
              <a:extLst>
                <a:ext uri="{FF2B5EF4-FFF2-40B4-BE49-F238E27FC236}">
                  <a16:creationId xmlns:a16="http://schemas.microsoft.com/office/drawing/2014/main" id="{13996307-E2FF-431E-AA58-45662CEA12ED}"/>
                </a:ext>
              </a:extLst>
            </p:cNvPr>
            <p:cNvSpPr/>
            <p:nvPr/>
          </p:nvSpPr>
          <p:spPr>
            <a:xfrm>
              <a:off x="13562496" y="16941800"/>
              <a:ext cx="608194" cy="378250"/>
            </a:xfrm>
            <a:prstGeom prst="diamond">
              <a:avLst/>
            </a:prstGeom>
            <a:solidFill>
              <a:srgbClr val="E7224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nvGrpSpPr>
            <p:cNvPr id="258" name="Group 257">
              <a:extLst>
                <a:ext uri="{FF2B5EF4-FFF2-40B4-BE49-F238E27FC236}">
                  <a16:creationId xmlns:a16="http://schemas.microsoft.com/office/drawing/2014/main" id="{79DCFB30-6463-45B8-8AE9-63B7FB760576}"/>
                </a:ext>
              </a:extLst>
            </p:cNvPr>
            <p:cNvGrpSpPr/>
            <p:nvPr/>
          </p:nvGrpSpPr>
          <p:grpSpPr>
            <a:xfrm>
              <a:off x="12854486" y="17373843"/>
              <a:ext cx="6508861" cy="1165676"/>
              <a:chOff x="12578157" y="26981650"/>
              <a:chExt cx="8076669" cy="1165676"/>
            </a:xfrm>
          </p:grpSpPr>
          <p:grpSp>
            <p:nvGrpSpPr>
              <p:cNvPr id="287" name="Group 286">
                <a:extLst>
                  <a:ext uri="{FF2B5EF4-FFF2-40B4-BE49-F238E27FC236}">
                    <a16:creationId xmlns:a16="http://schemas.microsoft.com/office/drawing/2014/main" id="{4944E783-6313-4D68-B686-79D0E848B747}"/>
                  </a:ext>
                </a:extLst>
              </p:cNvPr>
              <p:cNvGrpSpPr/>
              <p:nvPr/>
            </p:nvGrpSpPr>
            <p:grpSpPr>
              <a:xfrm>
                <a:off x="13022012" y="26981650"/>
                <a:ext cx="7632814" cy="353077"/>
                <a:chOff x="13022012" y="26981650"/>
                <a:chExt cx="7632814" cy="353077"/>
              </a:xfrm>
            </p:grpSpPr>
            <p:cxnSp>
              <p:nvCxnSpPr>
                <p:cNvPr id="293" name="Straight Connector 292">
                  <a:extLst>
                    <a:ext uri="{FF2B5EF4-FFF2-40B4-BE49-F238E27FC236}">
                      <a16:creationId xmlns:a16="http://schemas.microsoft.com/office/drawing/2014/main" id="{6480FC47-ACA4-4511-9C36-48D108CEF81A}"/>
                    </a:ext>
                  </a:extLst>
                </p:cNvPr>
                <p:cNvCxnSpPr/>
                <p:nvPr/>
              </p:nvCxnSpPr>
              <p:spPr>
                <a:xfrm>
                  <a:off x="13022012" y="26981650"/>
                  <a:ext cx="7632814"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a:extLst>
                    <a:ext uri="{FF2B5EF4-FFF2-40B4-BE49-F238E27FC236}">
                      <a16:creationId xmlns:a16="http://schemas.microsoft.com/office/drawing/2014/main" id="{8DA1FCC1-1ABD-47D2-A354-700D55324408}"/>
                    </a:ext>
                  </a:extLst>
                </p:cNvPr>
                <p:cNvCxnSpPr/>
                <p:nvPr/>
              </p:nvCxnSpPr>
              <p:spPr>
                <a:xfrm>
                  <a:off x="20635776" y="270108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95" name="Straight Connector 294">
                  <a:extLst>
                    <a:ext uri="{FF2B5EF4-FFF2-40B4-BE49-F238E27FC236}">
                      <a16:creationId xmlns:a16="http://schemas.microsoft.com/office/drawing/2014/main" id="{C69AA714-4614-4494-92CD-10B0E71F7398}"/>
                    </a:ext>
                  </a:extLst>
                </p:cNvPr>
                <p:cNvCxnSpPr/>
                <p:nvPr/>
              </p:nvCxnSpPr>
              <p:spPr>
                <a:xfrm>
                  <a:off x="19537226" y="269854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96" name="Straight Connector 295">
                  <a:extLst>
                    <a:ext uri="{FF2B5EF4-FFF2-40B4-BE49-F238E27FC236}">
                      <a16:creationId xmlns:a16="http://schemas.microsoft.com/office/drawing/2014/main" id="{1714186B-AC30-4B79-9132-1C0C4C1BDF7B}"/>
                    </a:ext>
                  </a:extLst>
                </p:cNvPr>
                <p:cNvCxnSpPr/>
                <p:nvPr/>
              </p:nvCxnSpPr>
              <p:spPr>
                <a:xfrm>
                  <a:off x="18457726" y="269854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97" name="Straight Connector 296">
                  <a:extLst>
                    <a:ext uri="{FF2B5EF4-FFF2-40B4-BE49-F238E27FC236}">
                      <a16:creationId xmlns:a16="http://schemas.microsoft.com/office/drawing/2014/main" id="{25EF0356-4A9E-4598-8002-A39D923B3682}"/>
                    </a:ext>
                  </a:extLst>
                </p:cNvPr>
                <p:cNvCxnSpPr/>
                <p:nvPr/>
              </p:nvCxnSpPr>
              <p:spPr>
                <a:xfrm>
                  <a:off x="17378226" y="269854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a:extLst>
                    <a:ext uri="{FF2B5EF4-FFF2-40B4-BE49-F238E27FC236}">
                      <a16:creationId xmlns:a16="http://schemas.microsoft.com/office/drawing/2014/main" id="{3B9F5796-9823-4831-8F7C-D836ED7F23C5}"/>
                    </a:ext>
                  </a:extLst>
                </p:cNvPr>
                <p:cNvCxnSpPr/>
                <p:nvPr/>
              </p:nvCxnSpPr>
              <p:spPr>
                <a:xfrm>
                  <a:off x="15219226" y="269854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a:extLst>
                    <a:ext uri="{FF2B5EF4-FFF2-40B4-BE49-F238E27FC236}">
                      <a16:creationId xmlns:a16="http://schemas.microsoft.com/office/drawing/2014/main" id="{BCA457C3-16CB-410D-BBBF-D0B2731119C9}"/>
                    </a:ext>
                  </a:extLst>
                </p:cNvPr>
                <p:cNvCxnSpPr/>
                <p:nvPr/>
              </p:nvCxnSpPr>
              <p:spPr>
                <a:xfrm>
                  <a:off x="14139726" y="269854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00" name="Straight Connector 299">
                  <a:extLst>
                    <a:ext uri="{FF2B5EF4-FFF2-40B4-BE49-F238E27FC236}">
                      <a16:creationId xmlns:a16="http://schemas.microsoft.com/office/drawing/2014/main" id="{541C746E-0C6B-43BC-8BD3-A95A22380C61}"/>
                    </a:ext>
                  </a:extLst>
                </p:cNvPr>
                <p:cNvCxnSpPr/>
                <p:nvPr/>
              </p:nvCxnSpPr>
              <p:spPr>
                <a:xfrm>
                  <a:off x="13060226" y="270108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01" name="Straight Connector 300">
                  <a:extLst>
                    <a:ext uri="{FF2B5EF4-FFF2-40B4-BE49-F238E27FC236}">
                      <a16:creationId xmlns:a16="http://schemas.microsoft.com/office/drawing/2014/main" id="{BF585013-108F-4F35-B52A-6D1C77F33329}"/>
                    </a:ext>
                  </a:extLst>
                </p:cNvPr>
                <p:cNvCxnSpPr/>
                <p:nvPr/>
              </p:nvCxnSpPr>
              <p:spPr>
                <a:xfrm>
                  <a:off x="16298726" y="269854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grpSp>
          <p:sp>
            <p:nvSpPr>
              <p:cNvPr id="288" name="TextBox 287">
                <a:extLst>
                  <a:ext uri="{FF2B5EF4-FFF2-40B4-BE49-F238E27FC236}">
                    <a16:creationId xmlns:a16="http://schemas.microsoft.com/office/drawing/2014/main" id="{9C00F6AB-20C8-4EAA-8D8E-B7F2C885298B}"/>
                  </a:ext>
                </a:extLst>
              </p:cNvPr>
              <p:cNvSpPr txBox="1"/>
              <p:nvPr/>
            </p:nvSpPr>
            <p:spPr>
              <a:xfrm>
                <a:off x="12578157" y="27322470"/>
                <a:ext cx="953703" cy="763890"/>
              </a:xfrm>
              <a:prstGeom prst="rect">
                <a:avLst/>
              </a:prstGeom>
              <a:noFill/>
              <a:ln w="28575">
                <a:noFill/>
              </a:ln>
            </p:spPr>
            <p:txBody>
              <a:bodyPr wrap="none" rtlCol="0" anchor="ctr">
                <a:spAutoFit/>
              </a:bodyPr>
              <a:lstStyle/>
              <a:p>
                <a:r>
                  <a:rPr lang="en-US" sz="1100" dirty="0">
                    <a:latin typeface="Arial" panose="020B0604020202020204" pitchFamily="34" charset="0"/>
                    <a:cs typeface="Arial" panose="020B0604020202020204" pitchFamily="34" charset="0"/>
                  </a:rPr>
                  <a:t>0</a:t>
                </a:r>
              </a:p>
            </p:txBody>
          </p:sp>
          <p:sp>
            <p:nvSpPr>
              <p:cNvPr id="289" name="TextBox 288">
                <a:extLst>
                  <a:ext uri="{FF2B5EF4-FFF2-40B4-BE49-F238E27FC236}">
                    <a16:creationId xmlns:a16="http://schemas.microsoft.com/office/drawing/2014/main" id="{0A7F81E8-6D74-4973-95E9-3D5E3A995C38}"/>
                  </a:ext>
                </a:extLst>
              </p:cNvPr>
              <p:cNvSpPr txBox="1"/>
              <p:nvPr/>
            </p:nvSpPr>
            <p:spPr>
              <a:xfrm>
                <a:off x="13242000" y="27330077"/>
                <a:ext cx="1662297" cy="763890"/>
              </a:xfrm>
              <a:prstGeom prst="rect">
                <a:avLst/>
              </a:prstGeom>
              <a:noFill/>
              <a:ln w="28575">
                <a:noFill/>
              </a:ln>
            </p:spPr>
            <p:txBody>
              <a:bodyPr wrap="none" rtlCol="0" anchor="ctr">
                <a:spAutoFit/>
              </a:bodyPr>
              <a:lstStyle/>
              <a:p>
                <a:r>
                  <a:rPr lang="en-US" sz="1100" dirty="0">
                    <a:latin typeface="Arial" panose="020B0604020202020204" pitchFamily="34" charset="0"/>
                    <a:cs typeface="Arial" panose="020B0604020202020204" pitchFamily="34" charset="0"/>
                  </a:rPr>
                  <a:t>0.02</a:t>
                </a:r>
              </a:p>
            </p:txBody>
          </p:sp>
          <p:sp>
            <p:nvSpPr>
              <p:cNvPr id="290" name="TextBox 289">
                <a:extLst>
                  <a:ext uri="{FF2B5EF4-FFF2-40B4-BE49-F238E27FC236}">
                    <a16:creationId xmlns:a16="http://schemas.microsoft.com/office/drawing/2014/main" id="{04CAA8C2-100F-47AB-8A37-C59ACAB5CF23}"/>
                  </a:ext>
                </a:extLst>
              </p:cNvPr>
              <p:cNvSpPr txBox="1"/>
              <p:nvPr/>
            </p:nvSpPr>
            <p:spPr>
              <a:xfrm>
                <a:off x="15401855" y="27334997"/>
                <a:ext cx="1662297" cy="763890"/>
              </a:xfrm>
              <a:prstGeom prst="rect">
                <a:avLst/>
              </a:prstGeom>
              <a:noFill/>
              <a:ln w="28575">
                <a:noFill/>
              </a:ln>
            </p:spPr>
            <p:txBody>
              <a:bodyPr wrap="none" rtlCol="0" anchor="ctr">
                <a:spAutoFit/>
              </a:bodyPr>
              <a:lstStyle/>
              <a:p>
                <a:r>
                  <a:rPr lang="en-US" sz="1100" dirty="0">
                    <a:latin typeface="Arial" panose="020B0604020202020204" pitchFamily="34" charset="0"/>
                    <a:cs typeface="Arial" panose="020B0604020202020204" pitchFamily="34" charset="0"/>
                  </a:rPr>
                  <a:t>0.06</a:t>
                </a:r>
              </a:p>
            </p:txBody>
          </p:sp>
          <p:sp>
            <p:nvSpPr>
              <p:cNvPr id="291" name="TextBox 290">
                <a:extLst>
                  <a:ext uri="{FF2B5EF4-FFF2-40B4-BE49-F238E27FC236}">
                    <a16:creationId xmlns:a16="http://schemas.microsoft.com/office/drawing/2014/main" id="{635BC575-366E-4498-9DCD-FB9B12BA0855}"/>
                  </a:ext>
                </a:extLst>
              </p:cNvPr>
              <p:cNvSpPr txBox="1"/>
              <p:nvPr/>
            </p:nvSpPr>
            <p:spPr>
              <a:xfrm>
                <a:off x="17505187" y="27383436"/>
                <a:ext cx="1377694" cy="763890"/>
              </a:xfrm>
              <a:prstGeom prst="rect">
                <a:avLst/>
              </a:prstGeom>
              <a:noFill/>
              <a:ln w="28575">
                <a:noFill/>
              </a:ln>
            </p:spPr>
            <p:txBody>
              <a:bodyPr wrap="none" rtlCol="0" anchor="ctr">
                <a:spAutoFit/>
              </a:bodyPr>
              <a:lstStyle/>
              <a:p>
                <a:r>
                  <a:rPr lang="en-US" sz="1100" dirty="0">
                    <a:latin typeface="Arial" panose="020B0604020202020204" pitchFamily="34" charset="0"/>
                    <a:cs typeface="Arial" panose="020B0604020202020204" pitchFamily="34" charset="0"/>
                  </a:rPr>
                  <a:t>0.1</a:t>
                </a:r>
              </a:p>
            </p:txBody>
          </p:sp>
          <p:sp>
            <p:nvSpPr>
              <p:cNvPr id="292" name="TextBox 291">
                <a:extLst>
                  <a:ext uri="{FF2B5EF4-FFF2-40B4-BE49-F238E27FC236}">
                    <a16:creationId xmlns:a16="http://schemas.microsoft.com/office/drawing/2014/main" id="{9F0FFE43-4EDF-43A3-8FCD-598A23225762}"/>
                  </a:ext>
                </a:extLst>
              </p:cNvPr>
              <p:cNvSpPr txBox="1"/>
              <p:nvPr/>
            </p:nvSpPr>
            <p:spPr>
              <a:xfrm>
                <a:off x="18754558" y="27359936"/>
                <a:ext cx="1662297" cy="763890"/>
              </a:xfrm>
              <a:prstGeom prst="rect">
                <a:avLst/>
              </a:prstGeom>
              <a:noFill/>
              <a:ln w="28575">
                <a:noFill/>
              </a:ln>
            </p:spPr>
            <p:txBody>
              <a:bodyPr wrap="none" rtlCol="0" anchor="ctr">
                <a:spAutoFit/>
              </a:bodyPr>
              <a:lstStyle/>
              <a:p>
                <a:r>
                  <a:rPr lang="en-US" sz="1100" dirty="0">
                    <a:latin typeface="Arial" panose="020B0604020202020204" pitchFamily="34" charset="0"/>
                    <a:cs typeface="Arial" panose="020B0604020202020204" pitchFamily="34" charset="0"/>
                  </a:rPr>
                  <a:t>0.12</a:t>
                </a:r>
              </a:p>
            </p:txBody>
          </p:sp>
        </p:grpSp>
        <p:sp>
          <p:nvSpPr>
            <p:cNvPr id="259" name="Diamond 258">
              <a:extLst>
                <a:ext uri="{FF2B5EF4-FFF2-40B4-BE49-F238E27FC236}">
                  <a16:creationId xmlns:a16="http://schemas.microsoft.com/office/drawing/2014/main" id="{28B28DE2-FEE0-4ABB-84F7-19FD244F3F5C}"/>
                </a:ext>
              </a:extLst>
            </p:cNvPr>
            <p:cNvSpPr/>
            <p:nvPr/>
          </p:nvSpPr>
          <p:spPr>
            <a:xfrm>
              <a:off x="13562496" y="16409339"/>
              <a:ext cx="402655" cy="329261"/>
            </a:xfrm>
            <a:prstGeom prst="diamond">
              <a:avLst/>
            </a:prstGeom>
            <a:solidFill>
              <a:srgbClr val="E7224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nvGrpSpPr>
            <p:cNvPr id="260" name="Group 259">
              <a:extLst>
                <a:ext uri="{FF2B5EF4-FFF2-40B4-BE49-F238E27FC236}">
                  <a16:creationId xmlns:a16="http://schemas.microsoft.com/office/drawing/2014/main" id="{6F359D57-BE63-4FE9-BDB5-DDCA79F1F6DD}"/>
                </a:ext>
              </a:extLst>
            </p:cNvPr>
            <p:cNvGrpSpPr/>
            <p:nvPr/>
          </p:nvGrpSpPr>
          <p:grpSpPr>
            <a:xfrm>
              <a:off x="13679220" y="10877669"/>
              <a:ext cx="2418027" cy="290892"/>
              <a:chOff x="17668956" y="13840882"/>
              <a:chExt cx="2571502" cy="290892"/>
            </a:xfrm>
          </p:grpSpPr>
          <p:cxnSp>
            <p:nvCxnSpPr>
              <p:cNvPr id="285" name="Straight Connector 284">
                <a:extLst>
                  <a:ext uri="{FF2B5EF4-FFF2-40B4-BE49-F238E27FC236}">
                    <a16:creationId xmlns:a16="http://schemas.microsoft.com/office/drawing/2014/main" id="{239E550C-9136-48BF-A2F0-36E65E090104}"/>
                  </a:ext>
                </a:extLst>
              </p:cNvPr>
              <p:cNvCxnSpPr/>
              <p:nvPr/>
            </p:nvCxnSpPr>
            <p:spPr>
              <a:xfrm>
                <a:off x="17668956" y="13986328"/>
                <a:ext cx="2571502"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286" name="Rectangle 285">
                <a:extLst>
                  <a:ext uri="{FF2B5EF4-FFF2-40B4-BE49-F238E27FC236}">
                    <a16:creationId xmlns:a16="http://schemas.microsoft.com/office/drawing/2014/main" id="{4658C640-E79E-4242-90BB-1F0F061355A5}"/>
                  </a:ext>
                </a:extLst>
              </p:cNvPr>
              <p:cNvSpPr/>
              <p:nvPr/>
            </p:nvSpPr>
            <p:spPr>
              <a:xfrm>
                <a:off x="18399049" y="13840882"/>
                <a:ext cx="287916" cy="290892"/>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261" name="Group 260">
              <a:extLst>
                <a:ext uri="{FF2B5EF4-FFF2-40B4-BE49-F238E27FC236}">
                  <a16:creationId xmlns:a16="http://schemas.microsoft.com/office/drawing/2014/main" id="{C954E2FC-4988-49E5-A02D-53A854D57543}"/>
                </a:ext>
              </a:extLst>
            </p:cNvPr>
            <p:cNvGrpSpPr/>
            <p:nvPr/>
          </p:nvGrpSpPr>
          <p:grpSpPr>
            <a:xfrm>
              <a:off x="13515973" y="11331753"/>
              <a:ext cx="790578" cy="442028"/>
              <a:chOff x="17495349" y="13771621"/>
              <a:chExt cx="840757" cy="442028"/>
            </a:xfrm>
          </p:grpSpPr>
          <p:cxnSp>
            <p:nvCxnSpPr>
              <p:cNvPr id="283" name="Straight Connector 282">
                <a:extLst>
                  <a:ext uri="{FF2B5EF4-FFF2-40B4-BE49-F238E27FC236}">
                    <a16:creationId xmlns:a16="http://schemas.microsoft.com/office/drawing/2014/main" id="{350FE642-47C0-4C19-BD4B-C40BBC93DAFC}"/>
                  </a:ext>
                </a:extLst>
              </p:cNvPr>
              <p:cNvCxnSpPr/>
              <p:nvPr/>
            </p:nvCxnSpPr>
            <p:spPr>
              <a:xfrm>
                <a:off x="17495349" y="13992635"/>
                <a:ext cx="840757"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284" name="Rectangle 283">
                <a:extLst>
                  <a:ext uri="{FF2B5EF4-FFF2-40B4-BE49-F238E27FC236}">
                    <a16:creationId xmlns:a16="http://schemas.microsoft.com/office/drawing/2014/main" id="{AB167A7A-2A8B-47C6-9A77-4FABACA04772}"/>
                  </a:ext>
                </a:extLst>
              </p:cNvPr>
              <p:cNvSpPr/>
              <p:nvPr/>
            </p:nvSpPr>
            <p:spPr>
              <a:xfrm>
                <a:off x="17614973" y="13771621"/>
                <a:ext cx="437506" cy="442028"/>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262" name="Group 261">
              <a:extLst>
                <a:ext uri="{FF2B5EF4-FFF2-40B4-BE49-F238E27FC236}">
                  <a16:creationId xmlns:a16="http://schemas.microsoft.com/office/drawing/2014/main" id="{75724463-A128-4AFE-B9B0-81A2AD068DCE}"/>
                </a:ext>
              </a:extLst>
            </p:cNvPr>
            <p:cNvGrpSpPr/>
            <p:nvPr/>
          </p:nvGrpSpPr>
          <p:grpSpPr>
            <a:xfrm>
              <a:off x="13665830" y="11930615"/>
              <a:ext cx="1631322" cy="414059"/>
              <a:chOff x="17454831" y="13799589"/>
              <a:chExt cx="1734864" cy="414059"/>
            </a:xfrm>
          </p:grpSpPr>
          <p:cxnSp>
            <p:nvCxnSpPr>
              <p:cNvPr id="281" name="Straight Connector 280">
                <a:extLst>
                  <a:ext uri="{FF2B5EF4-FFF2-40B4-BE49-F238E27FC236}">
                    <a16:creationId xmlns:a16="http://schemas.microsoft.com/office/drawing/2014/main" id="{AE807283-902F-4AF2-8173-53CF1DDD3265}"/>
                  </a:ext>
                </a:extLst>
              </p:cNvPr>
              <p:cNvCxnSpPr/>
              <p:nvPr/>
            </p:nvCxnSpPr>
            <p:spPr>
              <a:xfrm>
                <a:off x="17454831" y="13992635"/>
                <a:ext cx="1734864"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282" name="Rectangle 281">
                <a:extLst>
                  <a:ext uri="{FF2B5EF4-FFF2-40B4-BE49-F238E27FC236}">
                    <a16:creationId xmlns:a16="http://schemas.microsoft.com/office/drawing/2014/main" id="{FCE212D7-67D6-4493-A89D-97B281D5717B}"/>
                  </a:ext>
                </a:extLst>
              </p:cNvPr>
              <p:cNvSpPr/>
              <p:nvPr/>
            </p:nvSpPr>
            <p:spPr>
              <a:xfrm>
                <a:off x="17898285" y="13799589"/>
                <a:ext cx="410138" cy="414059"/>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263" name="Group 262">
              <a:extLst>
                <a:ext uri="{FF2B5EF4-FFF2-40B4-BE49-F238E27FC236}">
                  <a16:creationId xmlns:a16="http://schemas.microsoft.com/office/drawing/2014/main" id="{A1B613EF-7B8D-4F18-B33D-87CA8C45CA49}"/>
                </a:ext>
              </a:extLst>
            </p:cNvPr>
            <p:cNvGrpSpPr/>
            <p:nvPr/>
          </p:nvGrpSpPr>
          <p:grpSpPr>
            <a:xfrm>
              <a:off x="13192868" y="12403511"/>
              <a:ext cx="542197" cy="582124"/>
              <a:chOff x="18634890" y="13799589"/>
              <a:chExt cx="576611" cy="582124"/>
            </a:xfrm>
          </p:grpSpPr>
          <p:cxnSp>
            <p:nvCxnSpPr>
              <p:cNvPr id="279" name="Straight Connector 278">
                <a:extLst>
                  <a:ext uri="{FF2B5EF4-FFF2-40B4-BE49-F238E27FC236}">
                    <a16:creationId xmlns:a16="http://schemas.microsoft.com/office/drawing/2014/main" id="{9E0073DE-4E99-44F9-B344-086D4D3EF5FF}"/>
                  </a:ext>
                </a:extLst>
              </p:cNvPr>
              <p:cNvCxnSpPr/>
              <p:nvPr/>
            </p:nvCxnSpPr>
            <p:spPr>
              <a:xfrm>
                <a:off x="18754122" y="13992635"/>
                <a:ext cx="435573"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280" name="Rectangle 279">
                <a:extLst>
                  <a:ext uri="{FF2B5EF4-FFF2-40B4-BE49-F238E27FC236}">
                    <a16:creationId xmlns:a16="http://schemas.microsoft.com/office/drawing/2014/main" id="{BEAC83F9-0100-4855-87ED-AB600960D708}"/>
                  </a:ext>
                </a:extLst>
              </p:cNvPr>
              <p:cNvSpPr/>
              <p:nvPr/>
            </p:nvSpPr>
            <p:spPr>
              <a:xfrm>
                <a:off x="18634890" y="13799589"/>
                <a:ext cx="576611" cy="582124"/>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264" name="Group 263">
              <a:extLst>
                <a:ext uri="{FF2B5EF4-FFF2-40B4-BE49-F238E27FC236}">
                  <a16:creationId xmlns:a16="http://schemas.microsoft.com/office/drawing/2014/main" id="{2CED824F-9137-453E-8586-1CC6EC67AD8E}"/>
                </a:ext>
              </a:extLst>
            </p:cNvPr>
            <p:cNvGrpSpPr/>
            <p:nvPr/>
          </p:nvGrpSpPr>
          <p:grpSpPr>
            <a:xfrm>
              <a:off x="13353967" y="13099237"/>
              <a:ext cx="1552659" cy="290892"/>
              <a:chOff x="17668956" y="13840882"/>
              <a:chExt cx="1651208" cy="290892"/>
            </a:xfrm>
          </p:grpSpPr>
          <p:cxnSp>
            <p:nvCxnSpPr>
              <p:cNvPr id="277" name="Straight Connector 276">
                <a:extLst>
                  <a:ext uri="{FF2B5EF4-FFF2-40B4-BE49-F238E27FC236}">
                    <a16:creationId xmlns:a16="http://schemas.microsoft.com/office/drawing/2014/main" id="{F80FC810-C736-45E2-8214-CCF29906705C}"/>
                  </a:ext>
                </a:extLst>
              </p:cNvPr>
              <p:cNvCxnSpPr/>
              <p:nvPr/>
            </p:nvCxnSpPr>
            <p:spPr>
              <a:xfrm>
                <a:off x="17668956" y="13986328"/>
                <a:ext cx="1651208"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278" name="Rectangle 277">
                <a:extLst>
                  <a:ext uri="{FF2B5EF4-FFF2-40B4-BE49-F238E27FC236}">
                    <a16:creationId xmlns:a16="http://schemas.microsoft.com/office/drawing/2014/main" id="{82043B22-99E7-47B7-9D56-5511973FC7D2}"/>
                  </a:ext>
                </a:extLst>
              </p:cNvPr>
              <p:cNvSpPr/>
              <p:nvPr/>
            </p:nvSpPr>
            <p:spPr>
              <a:xfrm>
                <a:off x="17953348" y="13840882"/>
                <a:ext cx="287916" cy="290892"/>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265" name="Group 264">
              <a:extLst>
                <a:ext uri="{FF2B5EF4-FFF2-40B4-BE49-F238E27FC236}">
                  <a16:creationId xmlns:a16="http://schemas.microsoft.com/office/drawing/2014/main" id="{B0952B13-C459-44E7-973B-5BC9D9431461}"/>
                </a:ext>
              </a:extLst>
            </p:cNvPr>
            <p:cNvGrpSpPr/>
            <p:nvPr/>
          </p:nvGrpSpPr>
          <p:grpSpPr>
            <a:xfrm>
              <a:off x="13212174" y="13748958"/>
              <a:ext cx="5637801" cy="111503"/>
              <a:chOff x="17532316" y="13950999"/>
              <a:chExt cx="5995635" cy="111503"/>
            </a:xfrm>
          </p:grpSpPr>
          <p:cxnSp>
            <p:nvCxnSpPr>
              <p:cNvPr id="275" name="Straight Connector 274">
                <a:extLst>
                  <a:ext uri="{FF2B5EF4-FFF2-40B4-BE49-F238E27FC236}">
                    <a16:creationId xmlns:a16="http://schemas.microsoft.com/office/drawing/2014/main" id="{CE6BB9A9-9ADB-4825-9D16-30A974365444}"/>
                  </a:ext>
                </a:extLst>
              </p:cNvPr>
              <p:cNvCxnSpPr/>
              <p:nvPr/>
            </p:nvCxnSpPr>
            <p:spPr>
              <a:xfrm>
                <a:off x="17668956" y="14006750"/>
                <a:ext cx="5858995"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276" name="Rectangle 275">
                <a:extLst>
                  <a:ext uri="{FF2B5EF4-FFF2-40B4-BE49-F238E27FC236}">
                    <a16:creationId xmlns:a16="http://schemas.microsoft.com/office/drawing/2014/main" id="{54056FE2-F0B1-4A71-9712-5C21C27E626F}"/>
                  </a:ext>
                </a:extLst>
              </p:cNvPr>
              <p:cNvSpPr/>
              <p:nvPr/>
            </p:nvSpPr>
            <p:spPr>
              <a:xfrm>
                <a:off x="17532316" y="13950999"/>
                <a:ext cx="110363" cy="111503"/>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266" name="Group 265">
              <a:extLst>
                <a:ext uri="{FF2B5EF4-FFF2-40B4-BE49-F238E27FC236}">
                  <a16:creationId xmlns:a16="http://schemas.microsoft.com/office/drawing/2014/main" id="{60ED5D59-5CB3-4687-B4B9-15D4EFA4E88B}"/>
                </a:ext>
              </a:extLst>
            </p:cNvPr>
            <p:cNvGrpSpPr/>
            <p:nvPr/>
          </p:nvGrpSpPr>
          <p:grpSpPr>
            <a:xfrm>
              <a:off x="13705161" y="14204309"/>
              <a:ext cx="2315889" cy="290892"/>
              <a:chOff x="17668956" y="13840882"/>
              <a:chExt cx="2462881" cy="290892"/>
            </a:xfrm>
          </p:grpSpPr>
          <p:cxnSp>
            <p:nvCxnSpPr>
              <p:cNvPr id="273" name="Straight Connector 272">
                <a:extLst>
                  <a:ext uri="{FF2B5EF4-FFF2-40B4-BE49-F238E27FC236}">
                    <a16:creationId xmlns:a16="http://schemas.microsoft.com/office/drawing/2014/main" id="{655F12D0-1EDB-4C77-B3A8-3A7783D0DB9B}"/>
                  </a:ext>
                </a:extLst>
              </p:cNvPr>
              <p:cNvCxnSpPr/>
              <p:nvPr/>
            </p:nvCxnSpPr>
            <p:spPr>
              <a:xfrm>
                <a:off x="17668956" y="13986328"/>
                <a:ext cx="2462881"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274" name="Rectangle 273">
                <a:extLst>
                  <a:ext uri="{FF2B5EF4-FFF2-40B4-BE49-F238E27FC236}">
                    <a16:creationId xmlns:a16="http://schemas.microsoft.com/office/drawing/2014/main" id="{29111C02-B44D-498E-9DF0-9C17920D2905}"/>
                  </a:ext>
                </a:extLst>
              </p:cNvPr>
              <p:cNvSpPr/>
              <p:nvPr/>
            </p:nvSpPr>
            <p:spPr>
              <a:xfrm>
                <a:off x="18348401" y="13840882"/>
                <a:ext cx="287916" cy="290892"/>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267" name="Group 266">
              <a:extLst>
                <a:ext uri="{FF2B5EF4-FFF2-40B4-BE49-F238E27FC236}">
                  <a16:creationId xmlns:a16="http://schemas.microsoft.com/office/drawing/2014/main" id="{1DD387E0-FDEC-429A-BF10-27350B1978B8}"/>
                </a:ext>
              </a:extLst>
            </p:cNvPr>
            <p:cNvGrpSpPr/>
            <p:nvPr/>
          </p:nvGrpSpPr>
          <p:grpSpPr>
            <a:xfrm>
              <a:off x="13509769" y="14774313"/>
              <a:ext cx="1901678" cy="275187"/>
              <a:chOff x="17668956" y="13840882"/>
              <a:chExt cx="2022380" cy="275187"/>
            </a:xfrm>
          </p:grpSpPr>
          <p:cxnSp>
            <p:nvCxnSpPr>
              <p:cNvPr id="271" name="Straight Connector 270">
                <a:extLst>
                  <a:ext uri="{FF2B5EF4-FFF2-40B4-BE49-F238E27FC236}">
                    <a16:creationId xmlns:a16="http://schemas.microsoft.com/office/drawing/2014/main" id="{DEF0FF1E-1C04-4E65-A631-AC30DAB71A26}"/>
                  </a:ext>
                </a:extLst>
              </p:cNvPr>
              <p:cNvCxnSpPr/>
              <p:nvPr/>
            </p:nvCxnSpPr>
            <p:spPr>
              <a:xfrm>
                <a:off x="17668956" y="13986328"/>
                <a:ext cx="2022380"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272" name="Rectangle 271">
                <a:extLst>
                  <a:ext uri="{FF2B5EF4-FFF2-40B4-BE49-F238E27FC236}">
                    <a16:creationId xmlns:a16="http://schemas.microsoft.com/office/drawing/2014/main" id="{1837DB00-EC3F-4BBB-BD86-DA994C48693F}"/>
                  </a:ext>
                </a:extLst>
              </p:cNvPr>
              <p:cNvSpPr/>
              <p:nvPr/>
            </p:nvSpPr>
            <p:spPr>
              <a:xfrm>
                <a:off x="18209216" y="13840882"/>
                <a:ext cx="287916" cy="275187"/>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268" name="Group 267">
              <a:extLst>
                <a:ext uri="{FF2B5EF4-FFF2-40B4-BE49-F238E27FC236}">
                  <a16:creationId xmlns:a16="http://schemas.microsoft.com/office/drawing/2014/main" id="{202368DC-B0D1-4C0F-839E-5646ADC96521}"/>
                </a:ext>
              </a:extLst>
            </p:cNvPr>
            <p:cNvGrpSpPr/>
            <p:nvPr/>
          </p:nvGrpSpPr>
          <p:grpSpPr>
            <a:xfrm>
              <a:off x="13704265" y="15303459"/>
              <a:ext cx="1998239" cy="275784"/>
              <a:chOff x="17668956" y="13840584"/>
              <a:chExt cx="2125070" cy="275784"/>
            </a:xfrm>
          </p:grpSpPr>
          <p:cxnSp>
            <p:nvCxnSpPr>
              <p:cNvPr id="269" name="Straight Connector 268">
                <a:extLst>
                  <a:ext uri="{FF2B5EF4-FFF2-40B4-BE49-F238E27FC236}">
                    <a16:creationId xmlns:a16="http://schemas.microsoft.com/office/drawing/2014/main" id="{702F2D0D-6543-4B8A-9550-4ED2665F0F4C}"/>
                  </a:ext>
                </a:extLst>
              </p:cNvPr>
              <p:cNvCxnSpPr/>
              <p:nvPr/>
            </p:nvCxnSpPr>
            <p:spPr>
              <a:xfrm>
                <a:off x="17668956" y="13986328"/>
                <a:ext cx="2125070"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270" name="Rectangle 269">
                <a:extLst>
                  <a:ext uri="{FF2B5EF4-FFF2-40B4-BE49-F238E27FC236}">
                    <a16:creationId xmlns:a16="http://schemas.microsoft.com/office/drawing/2014/main" id="{BAD95BEC-C68E-47F7-9039-2DA0138B2694}"/>
                  </a:ext>
                </a:extLst>
              </p:cNvPr>
              <p:cNvSpPr/>
              <p:nvPr/>
            </p:nvSpPr>
            <p:spPr>
              <a:xfrm>
                <a:off x="18279811" y="13840584"/>
                <a:ext cx="288541" cy="275784"/>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graphicFrame>
        <p:nvGraphicFramePr>
          <p:cNvPr id="304" name="Table 303">
            <a:extLst>
              <a:ext uri="{FF2B5EF4-FFF2-40B4-BE49-F238E27FC236}">
                <a16:creationId xmlns:a16="http://schemas.microsoft.com/office/drawing/2014/main" id="{ACB1FE89-B2F1-4F48-B764-2F6498023375}"/>
              </a:ext>
            </a:extLst>
          </p:cNvPr>
          <p:cNvGraphicFramePr>
            <a:graphicFrameLocks noGrp="1"/>
          </p:cNvGraphicFramePr>
          <p:nvPr>
            <p:extLst>
              <p:ext uri="{D42A27DB-BD31-4B8C-83A1-F6EECF244321}">
                <p14:modId xmlns:p14="http://schemas.microsoft.com/office/powerpoint/2010/main" val="3127043396"/>
              </p:ext>
            </p:extLst>
          </p:nvPr>
        </p:nvGraphicFramePr>
        <p:xfrm>
          <a:off x="10288446" y="18761081"/>
          <a:ext cx="2475024" cy="371856"/>
        </p:xfrm>
        <a:graphic>
          <a:graphicData uri="http://schemas.openxmlformats.org/drawingml/2006/table">
            <a:tbl>
              <a:tblPr firstRow="1" bandRow="1"/>
              <a:tblGrid>
                <a:gridCol w="2475024">
                  <a:extLst>
                    <a:ext uri="{9D8B030D-6E8A-4147-A177-3AD203B41FA5}">
                      <a16:colId xmlns:a16="http://schemas.microsoft.com/office/drawing/2014/main" val="2276988317"/>
                    </a:ext>
                  </a:extLst>
                </a:gridCol>
              </a:tblGrid>
              <a:tr h="0">
                <a:tc>
                  <a:txBody>
                    <a:bodyPr/>
                    <a:lstStyle>
                      <a:lvl1pPr marL="0" algn="l" defTabSz="4036710" rtl="0" eaLnBrk="1" latinLnBrk="0" hangingPunct="1">
                        <a:defRPr sz="7946" b="1" kern="1200">
                          <a:solidFill>
                            <a:schemeClr val="lt1"/>
                          </a:solidFill>
                          <a:latin typeface="Arial" panose="020B0604020202020204"/>
                        </a:defRPr>
                      </a:lvl1pPr>
                      <a:lvl2pPr marL="2018355" algn="l" defTabSz="4036710" rtl="0" eaLnBrk="1" latinLnBrk="0" hangingPunct="1">
                        <a:defRPr sz="7946" b="1" kern="1200">
                          <a:solidFill>
                            <a:schemeClr val="lt1"/>
                          </a:solidFill>
                          <a:latin typeface="Arial" panose="020B0604020202020204"/>
                        </a:defRPr>
                      </a:lvl2pPr>
                      <a:lvl3pPr marL="4036710" algn="l" defTabSz="4036710" rtl="0" eaLnBrk="1" latinLnBrk="0" hangingPunct="1">
                        <a:defRPr sz="7946" b="1" kern="1200">
                          <a:solidFill>
                            <a:schemeClr val="lt1"/>
                          </a:solidFill>
                          <a:latin typeface="Arial" panose="020B0604020202020204"/>
                        </a:defRPr>
                      </a:lvl3pPr>
                      <a:lvl4pPr marL="6055065" algn="l" defTabSz="4036710" rtl="0" eaLnBrk="1" latinLnBrk="0" hangingPunct="1">
                        <a:defRPr sz="7946" b="1" kern="1200">
                          <a:solidFill>
                            <a:schemeClr val="lt1"/>
                          </a:solidFill>
                          <a:latin typeface="Arial" panose="020B0604020202020204"/>
                        </a:defRPr>
                      </a:lvl4pPr>
                      <a:lvl5pPr marL="8073420" algn="l" defTabSz="4036710" rtl="0" eaLnBrk="1" latinLnBrk="0" hangingPunct="1">
                        <a:defRPr sz="7946" b="1" kern="1200">
                          <a:solidFill>
                            <a:schemeClr val="lt1"/>
                          </a:solidFill>
                          <a:latin typeface="Arial" panose="020B0604020202020204"/>
                        </a:defRPr>
                      </a:lvl5pPr>
                      <a:lvl6pPr marL="10091776" algn="l" defTabSz="4036710" rtl="0" eaLnBrk="1" latinLnBrk="0" hangingPunct="1">
                        <a:defRPr sz="7946" b="1" kern="1200">
                          <a:solidFill>
                            <a:schemeClr val="lt1"/>
                          </a:solidFill>
                          <a:latin typeface="Arial" panose="020B0604020202020204"/>
                        </a:defRPr>
                      </a:lvl6pPr>
                      <a:lvl7pPr marL="12110131" algn="l" defTabSz="4036710" rtl="0" eaLnBrk="1" latinLnBrk="0" hangingPunct="1">
                        <a:defRPr sz="7946" b="1" kern="1200">
                          <a:solidFill>
                            <a:schemeClr val="lt1"/>
                          </a:solidFill>
                          <a:latin typeface="Arial" panose="020B0604020202020204"/>
                        </a:defRPr>
                      </a:lvl7pPr>
                      <a:lvl8pPr marL="14128486" algn="l" defTabSz="4036710" rtl="0" eaLnBrk="1" latinLnBrk="0" hangingPunct="1">
                        <a:defRPr sz="7946" b="1" kern="1200">
                          <a:solidFill>
                            <a:schemeClr val="lt1"/>
                          </a:solidFill>
                          <a:latin typeface="Arial" panose="020B0604020202020204"/>
                        </a:defRPr>
                      </a:lvl8pPr>
                      <a:lvl9pPr marL="16146841" algn="l" defTabSz="4036710" rtl="0" eaLnBrk="1" latinLnBrk="0" hangingPunct="1">
                        <a:defRPr sz="7946" b="1" kern="1200">
                          <a:solidFill>
                            <a:schemeClr val="lt1"/>
                          </a:solidFill>
                          <a:latin typeface="Arial" panose="020B0604020202020204"/>
                        </a:defRPr>
                      </a:lvl9pPr>
                    </a:lstStyle>
                    <a:p>
                      <a:pPr algn="l"/>
                      <a:r>
                        <a:rPr lang="en-US" sz="1100" b="1" kern="1200" dirty="0">
                          <a:solidFill>
                            <a:schemeClr val="tx1"/>
                          </a:solidFill>
                          <a:latin typeface="Arial" panose="020B0604020202020204" pitchFamily="34" charset="0"/>
                          <a:ea typeface="+mn-ea"/>
                          <a:cs typeface="Arial" panose="020B0604020202020204" pitchFamily="34" charset="0"/>
                        </a:rPr>
                        <a:t>Fixed effect model</a:t>
                      </a:r>
                    </a:p>
                  </a:txBody>
                  <a:tcPr marL="0" marR="0" marT="9144" marB="9144"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07521872"/>
                  </a:ext>
                </a:extLst>
              </a:tr>
              <a:tr h="0">
                <a:tc>
                  <a:txBody>
                    <a:bodyPr/>
                    <a:lstStyle>
                      <a:lvl1pPr marL="0" algn="l" defTabSz="4036710" rtl="0" eaLnBrk="1" latinLnBrk="0" hangingPunct="1">
                        <a:defRPr sz="7946" kern="1200">
                          <a:solidFill>
                            <a:schemeClr val="dk1"/>
                          </a:solidFill>
                          <a:latin typeface="Arial" panose="020B0604020202020204"/>
                        </a:defRPr>
                      </a:lvl1pPr>
                      <a:lvl2pPr marL="2018355" algn="l" defTabSz="4036710" rtl="0" eaLnBrk="1" latinLnBrk="0" hangingPunct="1">
                        <a:defRPr sz="7946" kern="1200">
                          <a:solidFill>
                            <a:schemeClr val="dk1"/>
                          </a:solidFill>
                          <a:latin typeface="Arial" panose="020B0604020202020204"/>
                        </a:defRPr>
                      </a:lvl2pPr>
                      <a:lvl3pPr marL="4036710" algn="l" defTabSz="4036710" rtl="0" eaLnBrk="1" latinLnBrk="0" hangingPunct="1">
                        <a:defRPr sz="7946" kern="1200">
                          <a:solidFill>
                            <a:schemeClr val="dk1"/>
                          </a:solidFill>
                          <a:latin typeface="Arial" panose="020B0604020202020204"/>
                        </a:defRPr>
                      </a:lvl3pPr>
                      <a:lvl4pPr marL="6055065" algn="l" defTabSz="4036710" rtl="0" eaLnBrk="1" latinLnBrk="0" hangingPunct="1">
                        <a:defRPr sz="7946" kern="1200">
                          <a:solidFill>
                            <a:schemeClr val="dk1"/>
                          </a:solidFill>
                          <a:latin typeface="Arial" panose="020B0604020202020204"/>
                        </a:defRPr>
                      </a:lvl4pPr>
                      <a:lvl5pPr marL="8073420" algn="l" defTabSz="4036710" rtl="0" eaLnBrk="1" latinLnBrk="0" hangingPunct="1">
                        <a:defRPr sz="7946" kern="1200">
                          <a:solidFill>
                            <a:schemeClr val="dk1"/>
                          </a:solidFill>
                          <a:latin typeface="Arial" panose="020B0604020202020204"/>
                        </a:defRPr>
                      </a:lvl5pPr>
                      <a:lvl6pPr marL="10091776" algn="l" defTabSz="4036710" rtl="0" eaLnBrk="1" latinLnBrk="0" hangingPunct="1">
                        <a:defRPr sz="7946" kern="1200">
                          <a:solidFill>
                            <a:schemeClr val="dk1"/>
                          </a:solidFill>
                          <a:latin typeface="Arial" panose="020B0604020202020204"/>
                        </a:defRPr>
                      </a:lvl6pPr>
                      <a:lvl7pPr marL="12110131" algn="l" defTabSz="4036710" rtl="0" eaLnBrk="1" latinLnBrk="0" hangingPunct="1">
                        <a:defRPr sz="7946" kern="1200">
                          <a:solidFill>
                            <a:schemeClr val="dk1"/>
                          </a:solidFill>
                          <a:latin typeface="Arial" panose="020B0604020202020204"/>
                        </a:defRPr>
                      </a:lvl7pPr>
                      <a:lvl8pPr marL="14128486" algn="l" defTabSz="4036710" rtl="0" eaLnBrk="1" latinLnBrk="0" hangingPunct="1">
                        <a:defRPr sz="7946" kern="1200">
                          <a:solidFill>
                            <a:schemeClr val="dk1"/>
                          </a:solidFill>
                          <a:latin typeface="Arial" panose="020B0604020202020204"/>
                        </a:defRPr>
                      </a:lvl8pPr>
                      <a:lvl9pPr marL="16146841" algn="l" defTabSz="4036710" rtl="0" eaLnBrk="1" latinLnBrk="0" hangingPunct="1">
                        <a:defRPr sz="7946" kern="1200">
                          <a:solidFill>
                            <a:schemeClr val="dk1"/>
                          </a:solidFill>
                          <a:latin typeface="Arial" panose="020B0604020202020204"/>
                        </a:defRPr>
                      </a:lvl9p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Arial" panose="020B0604020202020204" pitchFamily="34" charset="0"/>
                          <a:ea typeface="+mn-ea"/>
                          <a:cs typeface="Arial" panose="020B0604020202020204" pitchFamily="34" charset="0"/>
                        </a:rPr>
                        <a:t>Random effects model</a:t>
                      </a:r>
                    </a:p>
                  </a:txBody>
                  <a:tcPr marL="0" marR="0" marT="9144" marB="9144"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4078629"/>
                  </a:ext>
                </a:extLst>
              </a:tr>
            </a:tbl>
          </a:graphicData>
        </a:graphic>
      </p:graphicFrame>
      <p:sp>
        <p:nvSpPr>
          <p:cNvPr id="305" name="Rectangle 304">
            <a:extLst>
              <a:ext uri="{FF2B5EF4-FFF2-40B4-BE49-F238E27FC236}">
                <a16:creationId xmlns:a16="http://schemas.microsoft.com/office/drawing/2014/main" id="{98F86687-8485-424C-B9C4-10D6E66BCD65}"/>
              </a:ext>
            </a:extLst>
          </p:cNvPr>
          <p:cNvSpPr/>
          <p:nvPr/>
        </p:nvSpPr>
        <p:spPr>
          <a:xfrm>
            <a:off x="10288446" y="19218906"/>
            <a:ext cx="2837315" cy="407599"/>
          </a:xfrm>
          <a:prstGeom prst="rect">
            <a:avLst/>
          </a:prstGeom>
        </p:spPr>
        <p:txBody>
          <a:bodyPr wrap="none" lIns="0" tIns="0" rIns="0" bIns="0">
            <a:noAutofit/>
          </a:bodyPr>
          <a:lstStyle/>
          <a:p>
            <a:pPr defTabSz="342900"/>
            <a:r>
              <a:rPr lang="en-GB" sz="1100" dirty="0">
                <a:latin typeface="Arial" panose="020B0604020202020204" pitchFamily="34" charset="0"/>
                <a:cs typeface="Arial" panose="020B0604020202020204" pitchFamily="34" charset="0"/>
              </a:rPr>
              <a:t>Heterogeneity:</a:t>
            </a:r>
            <a:br>
              <a:rPr lang="en-GB" sz="1100" dirty="0">
                <a:latin typeface="Arial" panose="020B0604020202020204" pitchFamily="34" charset="0"/>
                <a:cs typeface="Arial" panose="020B0604020202020204" pitchFamily="34" charset="0"/>
              </a:rPr>
            </a:br>
            <a:r>
              <a:rPr lang="en-GB" sz="1100" i="1" dirty="0">
                <a:latin typeface="Arial" panose="020B0604020202020204" pitchFamily="34" charset="0"/>
                <a:cs typeface="Arial" panose="020B0604020202020204" pitchFamily="34" charset="0"/>
              </a:rPr>
              <a:t>I</a:t>
            </a:r>
            <a:r>
              <a:rPr lang="en-GB" sz="1100" baseline="30000" dirty="0">
                <a:latin typeface="Arial" panose="020B0604020202020204" pitchFamily="34" charset="0"/>
                <a:cs typeface="Arial" panose="020B0604020202020204" pitchFamily="34" charset="0"/>
              </a:rPr>
              <a:t>2</a:t>
            </a:r>
            <a:r>
              <a:rPr lang="en-GB" sz="1100" dirty="0">
                <a:latin typeface="Arial" panose="020B0604020202020204" pitchFamily="34" charset="0"/>
                <a:cs typeface="Arial" panose="020B0604020202020204" pitchFamily="34" charset="0"/>
              </a:rPr>
              <a:t> = 51%, </a:t>
            </a:r>
            <a:r>
              <a:rPr lang="en-GB" sz="1100" dirty="0">
                <a:latin typeface="Arial" panose="020B0604020202020204" pitchFamily="34" charset="0"/>
                <a:cs typeface="Arial" panose="020B0604020202020204" pitchFamily="34" charset="0"/>
                <a:sym typeface="Symbol" panose="05050102010706020507" pitchFamily="18" charset="2"/>
              </a:rPr>
              <a:t></a:t>
            </a:r>
            <a:r>
              <a:rPr lang="en-GB" sz="1100" baseline="30000" dirty="0">
                <a:latin typeface="Arial" panose="020B0604020202020204" pitchFamily="34" charset="0"/>
                <a:cs typeface="Arial" panose="020B0604020202020204" pitchFamily="34" charset="0"/>
              </a:rPr>
              <a:t>2</a:t>
            </a:r>
            <a:r>
              <a:rPr lang="en-GB" sz="1100" dirty="0">
                <a:latin typeface="Arial" panose="020B0604020202020204" pitchFamily="34" charset="0"/>
                <a:cs typeface="Arial" panose="020B0604020202020204" pitchFamily="34" charset="0"/>
              </a:rPr>
              <a:t> = 0.0010, </a:t>
            </a:r>
            <a:r>
              <a:rPr lang="en-GB" sz="1100" i="1" dirty="0">
                <a:latin typeface="Arial" panose="020B0604020202020204" pitchFamily="34" charset="0"/>
                <a:cs typeface="Arial" panose="020B0604020202020204" pitchFamily="34" charset="0"/>
              </a:rPr>
              <a:t>p</a:t>
            </a:r>
            <a:r>
              <a:rPr lang="en-GB" sz="1100" dirty="0">
                <a:latin typeface="Arial" panose="020B0604020202020204" pitchFamily="34" charset="0"/>
                <a:cs typeface="Arial" panose="020B0604020202020204" pitchFamily="34" charset="0"/>
              </a:rPr>
              <a:t> = 0.03</a:t>
            </a:r>
          </a:p>
        </p:txBody>
      </p:sp>
      <p:grpSp>
        <p:nvGrpSpPr>
          <p:cNvPr id="306" name="Group 305">
            <a:extLst>
              <a:ext uri="{FF2B5EF4-FFF2-40B4-BE49-F238E27FC236}">
                <a16:creationId xmlns:a16="http://schemas.microsoft.com/office/drawing/2014/main" id="{BAB17502-17A3-4E95-88AD-FD57C7CEEA6D}"/>
              </a:ext>
            </a:extLst>
          </p:cNvPr>
          <p:cNvGrpSpPr/>
          <p:nvPr/>
        </p:nvGrpSpPr>
        <p:grpSpPr>
          <a:xfrm>
            <a:off x="14592952" y="16408133"/>
            <a:ext cx="4337807" cy="3167557"/>
            <a:chOff x="21869507" y="15087018"/>
            <a:chExt cx="6446886" cy="4707650"/>
          </a:xfrm>
        </p:grpSpPr>
        <p:grpSp>
          <p:nvGrpSpPr>
            <p:cNvPr id="307" name="Group 306">
              <a:extLst>
                <a:ext uri="{FF2B5EF4-FFF2-40B4-BE49-F238E27FC236}">
                  <a16:creationId xmlns:a16="http://schemas.microsoft.com/office/drawing/2014/main" id="{5C2C487F-1C29-412A-AEF3-65F1ABD12A01}"/>
                </a:ext>
              </a:extLst>
            </p:cNvPr>
            <p:cNvGrpSpPr/>
            <p:nvPr/>
          </p:nvGrpSpPr>
          <p:grpSpPr>
            <a:xfrm>
              <a:off x="21869507" y="15087018"/>
              <a:ext cx="3195564" cy="3368805"/>
              <a:chOff x="1313343" y="20088680"/>
              <a:chExt cx="3195564" cy="3368805"/>
            </a:xfrm>
          </p:grpSpPr>
          <p:sp>
            <p:nvSpPr>
              <p:cNvPr id="359" name="TextBox 358">
                <a:extLst>
                  <a:ext uri="{FF2B5EF4-FFF2-40B4-BE49-F238E27FC236}">
                    <a16:creationId xmlns:a16="http://schemas.microsoft.com/office/drawing/2014/main" id="{47B4AB77-C26A-4159-A6F9-9B2C93F8D7F4}"/>
                  </a:ext>
                </a:extLst>
              </p:cNvPr>
              <p:cNvSpPr txBox="1"/>
              <p:nvPr/>
            </p:nvSpPr>
            <p:spPr>
              <a:xfrm>
                <a:off x="1313343" y="20088680"/>
                <a:ext cx="577402" cy="261610"/>
              </a:xfrm>
              <a:prstGeom prst="rect">
                <a:avLst/>
              </a:prstGeom>
              <a:noFill/>
              <a:ln w="28575">
                <a:noFill/>
              </a:ln>
            </p:spPr>
            <p:txBody>
              <a:bodyPr wrap="none" rtlCol="0">
                <a:spAutoFit/>
              </a:bodyPr>
              <a:lstStyle/>
              <a:p>
                <a:r>
                  <a:rPr lang="en-US" sz="1100" b="1" dirty="0">
                    <a:latin typeface="Arial" panose="020B0604020202020204" pitchFamily="34" charset="0"/>
                    <a:cs typeface="Arial" panose="020B0604020202020204" pitchFamily="34" charset="0"/>
                  </a:rPr>
                  <a:t>Study</a:t>
                </a:r>
              </a:p>
            </p:txBody>
          </p:sp>
          <p:sp>
            <p:nvSpPr>
              <p:cNvPr id="360" name="TextBox 359">
                <a:extLst>
                  <a:ext uri="{FF2B5EF4-FFF2-40B4-BE49-F238E27FC236}">
                    <a16:creationId xmlns:a16="http://schemas.microsoft.com/office/drawing/2014/main" id="{438651EB-3B0C-418D-9A5F-618B96A80754}"/>
                  </a:ext>
                </a:extLst>
              </p:cNvPr>
              <p:cNvSpPr txBox="1"/>
              <p:nvPr/>
            </p:nvSpPr>
            <p:spPr>
              <a:xfrm>
                <a:off x="1320783" y="20461384"/>
                <a:ext cx="3188124" cy="2996101"/>
              </a:xfrm>
              <a:prstGeom prst="rect">
                <a:avLst/>
              </a:prstGeom>
              <a:noFill/>
              <a:ln w="28575">
                <a:noFill/>
              </a:ln>
            </p:spPr>
            <p:txBody>
              <a:bodyPr wrap="none" rtlCol="0">
                <a:spAutoFit/>
              </a:bodyPr>
              <a:lstStyle/>
              <a:p>
                <a:pPr>
                  <a:spcAft>
                    <a:spcPts val="200"/>
                  </a:spcAft>
                </a:pPr>
                <a:r>
                  <a:rPr lang="en-US" sz="1100" dirty="0">
                    <a:latin typeface="Arial" panose="020B0604020202020204" pitchFamily="34" charset="0"/>
                    <a:cs typeface="Arial" panose="020B0604020202020204" pitchFamily="34" charset="0"/>
                  </a:rPr>
                  <a:t>Baldin 2019</a:t>
                </a:r>
              </a:p>
              <a:p>
                <a:pPr>
                  <a:spcAft>
                    <a:spcPts val="200"/>
                  </a:spcAft>
                </a:pPr>
                <a:r>
                  <a:rPr lang="en-US" sz="1100" dirty="0">
                    <a:latin typeface="Arial" panose="020B0604020202020204" pitchFamily="34" charset="0"/>
                    <a:cs typeface="Arial" panose="020B0604020202020204" pitchFamily="34" charset="0"/>
                  </a:rPr>
                  <a:t>Gagliardini 2020_1</a:t>
                </a:r>
              </a:p>
              <a:p>
                <a:pPr>
                  <a:spcAft>
                    <a:spcPts val="200"/>
                  </a:spcAft>
                </a:pPr>
                <a:r>
                  <a:rPr lang="en-US" sz="1100" dirty="0">
                    <a:latin typeface="Arial" panose="020B0604020202020204" pitchFamily="34" charset="0"/>
                    <a:cs typeface="Arial" panose="020B0604020202020204" pitchFamily="34" charset="0"/>
                  </a:rPr>
                  <a:t>Gagliardini 2020_2</a:t>
                </a:r>
              </a:p>
              <a:p>
                <a:pPr>
                  <a:spcAft>
                    <a:spcPts val="200"/>
                  </a:spcAft>
                </a:pPr>
                <a:r>
                  <a:rPr lang="en-US" sz="1100" dirty="0">
                    <a:latin typeface="Arial" panose="020B0604020202020204" pitchFamily="34" charset="0"/>
                    <a:cs typeface="Arial" panose="020B0604020202020204" pitchFamily="34" charset="0"/>
                  </a:rPr>
                  <a:t>Tan M 2019</a:t>
                </a:r>
              </a:p>
              <a:p>
                <a:pPr>
                  <a:spcAft>
                    <a:spcPts val="200"/>
                  </a:spcAft>
                </a:pPr>
                <a:r>
                  <a:rPr lang="en-US" sz="1100" dirty="0">
                    <a:latin typeface="Arial" panose="020B0604020202020204" pitchFamily="34" charset="0"/>
                    <a:cs typeface="Arial" panose="020B0604020202020204" pitchFamily="34" charset="0"/>
                  </a:rPr>
                  <a:t>Maggiolo 2019</a:t>
                </a:r>
              </a:p>
              <a:p>
                <a:pPr>
                  <a:spcAft>
                    <a:spcPts val="200"/>
                  </a:spcAft>
                </a:pPr>
                <a:r>
                  <a:rPr lang="en-US" sz="1100" dirty="0">
                    <a:latin typeface="Arial" panose="020B0604020202020204" pitchFamily="34" charset="0"/>
                    <a:cs typeface="Arial" panose="020B0604020202020204" pitchFamily="34" charset="0"/>
                  </a:rPr>
                  <a:t>Borghetti 2018</a:t>
                </a:r>
              </a:p>
              <a:p>
                <a:pPr>
                  <a:spcAft>
                    <a:spcPts val="200"/>
                  </a:spcAft>
                </a:pPr>
                <a:r>
                  <a:rPr lang="en-US" sz="1100" dirty="0">
                    <a:latin typeface="Arial" panose="020B0604020202020204" pitchFamily="34" charset="0"/>
                    <a:cs typeface="Arial" panose="020B0604020202020204" pitchFamily="34" charset="0"/>
                  </a:rPr>
                  <a:t>Restelli 2018</a:t>
                </a:r>
              </a:p>
              <a:p>
                <a:pPr>
                  <a:spcAft>
                    <a:spcPts val="200"/>
                  </a:spcAft>
                </a:pPr>
                <a:r>
                  <a:rPr lang="en-US" sz="1100" dirty="0">
                    <a:latin typeface="Arial" panose="020B0604020202020204" pitchFamily="34" charset="0"/>
                    <a:cs typeface="Arial" panose="020B0604020202020204" pitchFamily="34" charset="0"/>
                  </a:rPr>
                  <a:t>Ciccullo 2018</a:t>
                </a:r>
                <a:endParaRPr lang="en-US" sz="1100" b="1" dirty="0">
                  <a:latin typeface="Arial" panose="020B0604020202020204" pitchFamily="34" charset="0"/>
                  <a:cs typeface="Arial" panose="020B0604020202020204" pitchFamily="34" charset="0"/>
                </a:endParaRPr>
              </a:p>
              <a:p>
                <a:pPr>
                  <a:spcAft>
                    <a:spcPts val="200"/>
                  </a:spcAft>
                </a:pPr>
                <a:r>
                  <a:rPr lang="en-US" sz="1100" dirty="0">
                    <a:latin typeface="Arial" panose="020B0604020202020204" pitchFamily="34" charset="0"/>
                    <a:cs typeface="Arial" panose="020B0604020202020204" pitchFamily="34" charset="0"/>
                  </a:rPr>
                  <a:t>Reynes 2016/2017(DOLULAM)</a:t>
                </a:r>
              </a:p>
              <a:p>
                <a:pPr>
                  <a:spcAft>
                    <a:spcPts val="200"/>
                  </a:spcAft>
                </a:pPr>
                <a:r>
                  <a:rPr lang="en-US" sz="1100" dirty="0">
                    <a:latin typeface="Arial" panose="020B0604020202020204" pitchFamily="34" charset="0"/>
                    <a:cs typeface="Arial" panose="020B0604020202020204" pitchFamily="34" charset="0"/>
                  </a:rPr>
                  <a:t>Borghetti 2019</a:t>
                </a:r>
              </a:p>
            </p:txBody>
          </p:sp>
        </p:grpSp>
        <p:grpSp>
          <p:nvGrpSpPr>
            <p:cNvPr id="308" name="Group 307">
              <a:extLst>
                <a:ext uri="{FF2B5EF4-FFF2-40B4-BE49-F238E27FC236}">
                  <a16:creationId xmlns:a16="http://schemas.microsoft.com/office/drawing/2014/main" id="{8BEC786D-7849-4EBB-B013-19978AF9FD2A}"/>
                </a:ext>
              </a:extLst>
            </p:cNvPr>
            <p:cNvGrpSpPr/>
            <p:nvPr/>
          </p:nvGrpSpPr>
          <p:grpSpPr>
            <a:xfrm>
              <a:off x="24947866" y="15498359"/>
              <a:ext cx="3368527" cy="4296309"/>
              <a:chOff x="15681034" y="8953704"/>
              <a:chExt cx="5378942" cy="6860441"/>
            </a:xfrm>
          </p:grpSpPr>
          <p:grpSp>
            <p:nvGrpSpPr>
              <p:cNvPr id="314" name="Group 313">
                <a:extLst>
                  <a:ext uri="{FF2B5EF4-FFF2-40B4-BE49-F238E27FC236}">
                    <a16:creationId xmlns:a16="http://schemas.microsoft.com/office/drawing/2014/main" id="{AEC3FF5C-D330-4A13-89B6-FAA80DDA25EE}"/>
                  </a:ext>
                </a:extLst>
              </p:cNvPr>
              <p:cNvGrpSpPr/>
              <p:nvPr/>
            </p:nvGrpSpPr>
            <p:grpSpPr>
              <a:xfrm>
                <a:off x="15681034" y="14905205"/>
                <a:ext cx="5378942" cy="908940"/>
                <a:chOff x="12525556" y="26981650"/>
                <a:chExt cx="8129270" cy="1091141"/>
              </a:xfrm>
            </p:grpSpPr>
            <p:grpSp>
              <p:nvGrpSpPr>
                <p:cNvPr id="344" name="Group 343">
                  <a:extLst>
                    <a:ext uri="{FF2B5EF4-FFF2-40B4-BE49-F238E27FC236}">
                      <a16:creationId xmlns:a16="http://schemas.microsoft.com/office/drawing/2014/main" id="{C16B7C54-CADF-46AD-B43F-A440B9E16F8B}"/>
                    </a:ext>
                  </a:extLst>
                </p:cNvPr>
                <p:cNvGrpSpPr/>
                <p:nvPr/>
              </p:nvGrpSpPr>
              <p:grpSpPr>
                <a:xfrm>
                  <a:off x="13022012" y="26981650"/>
                  <a:ext cx="7632814" cy="353077"/>
                  <a:chOff x="13022012" y="26981650"/>
                  <a:chExt cx="7632814" cy="353077"/>
                </a:xfrm>
              </p:grpSpPr>
              <p:cxnSp>
                <p:nvCxnSpPr>
                  <p:cNvPr id="350" name="Straight Connector 349">
                    <a:extLst>
                      <a:ext uri="{FF2B5EF4-FFF2-40B4-BE49-F238E27FC236}">
                        <a16:creationId xmlns:a16="http://schemas.microsoft.com/office/drawing/2014/main" id="{2E389966-E213-45D9-9FA0-B178FFF3D84E}"/>
                      </a:ext>
                    </a:extLst>
                  </p:cNvPr>
                  <p:cNvCxnSpPr/>
                  <p:nvPr/>
                </p:nvCxnSpPr>
                <p:spPr>
                  <a:xfrm>
                    <a:off x="13022012" y="26981650"/>
                    <a:ext cx="7632814"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51" name="Straight Connector 350">
                    <a:extLst>
                      <a:ext uri="{FF2B5EF4-FFF2-40B4-BE49-F238E27FC236}">
                        <a16:creationId xmlns:a16="http://schemas.microsoft.com/office/drawing/2014/main" id="{D4BAAB40-1005-4D27-88C8-4F3978AB221D}"/>
                      </a:ext>
                    </a:extLst>
                  </p:cNvPr>
                  <p:cNvCxnSpPr/>
                  <p:nvPr/>
                </p:nvCxnSpPr>
                <p:spPr>
                  <a:xfrm>
                    <a:off x="20635777" y="270108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52" name="Straight Connector 351">
                    <a:extLst>
                      <a:ext uri="{FF2B5EF4-FFF2-40B4-BE49-F238E27FC236}">
                        <a16:creationId xmlns:a16="http://schemas.microsoft.com/office/drawing/2014/main" id="{15C46FA8-5823-4C95-922A-3974FE91E9CF}"/>
                      </a:ext>
                    </a:extLst>
                  </p:cNvPr>
                  <p:cNvCxnSpPr/>
                  <p:nvPr/>
                </p:nvCxnSpPr>
                <p:spPr>
                  <a:xfrm>
                    <a:off x="19537226" y="269854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53" name="Straight Connector 352">
                    <a:extLst>
                      <a:ext uri="{FF2B5EF4-FFF2-40B4-BE49-F238E27FC236}">
                        <a16:creationId xmlns:a16="http://schemas.microsoft.com/office/drawing/2014/main" id="{EBCBBFE1-0535-4CDC-BC83-847E26DA082C}"/>
                      </a:ext>
                    </a:extLst>
                  </p:cNvPr>
                  <p:cNvCxnSpPr/>
                  <p:nvPr/>
                </p:nvCxnSpPr>
                <p:spPr>
                  <a:xfrm>
                    <a:off x="18457726" y="269854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54" name="Straight Connector 353">
                    <a:extLst>
                      <a:ext uri="{FF2B5EF4-FFF2-40B4-BE49-F238E27FC236}">
                        <a16:creationId xmlns:a16="http://schemas.microsoft.com/office/drawing/2014/main" id="{274F5E44-ECED-4862-896E-63B8AD46ADCC}"/>
                      </a:ext>
                    </a:extLst>
                  </p:cNvPr>
                  <p:cNvCxnSpPr/>
                  <p:nvPr/>
                </p:nvCxnSpPr>
                <p:spPr>
                  <a:xfrm>
                    <a:off x="17378226" y="269854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55" name="Straight Connector 354">
                    <a:extLst>
                      <a:ext uri="{FF2B5EF4-FFF2-40B4-BE49-F238E27FC236}">
                        <a16:creationId xmlns:a16="http://schemas.microsoft.com/office/drawing/2014/main" id="{2581925C-99AB-435B-BEB0-2335F909727E}"/>
                      </a:ext>
                    </a:extLst>
                  </p:cNvPr>
                  <p:cNvCxnSpPr/>
                  <p:nvPr/>
                </p:nvCxnSpPr>
                <p:spPr>
                  <a:xfrm>
                    <a:off x="15219226" y="269854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56" name="Straight Connector 355">
                    <a:extLst>
                      <a:ext uri="{FF2B5EF4-FFF2-40B4-BE49-F238E27FC236}">
                        <a16:creationId xmlns:a16="http://schemas.microsoft.com/office/drawing/2014/main" id="{DE2216E7-3F5B-4419-9498-CF2FCED0203B}"/>
                      </a:ext>
                    </a:extLst>
                  </p:cNvPr>
                  <p:cNvCxnSpPr/>
                  <p:nvPr/>
                </p:nvCxnSpPr>
                <p:spPr>
                  <a:xfrm>
                    <a:off x="14139726" y="269854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57" name="Straight Connector 356">
                    <a:extLst>
                      <a:ext uri="{FF2B5EF4-FFF2-40B4-BE49-F238E27FC236}">
                        <a16:creationId xmlns:a16="http://schemas.microsoft.com/office/drawing/2014/main" id="{018222F5-135E-4566-96AF-10349A7DFB13}"/>
                      </a:ext>
                    </a:extLst>
                  </p:cNvPr>
                  <p:cNvCxnSpPr/>
                  <p:nvPr/>
                </p:nvCxnSpPr>
                <p:spPr>
                  <a:xfrm>
                    <a:off x="13060224" y="270108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58" name="Straight Connector 357">
                    <a:extLst>
                      <a:ext uri="{FF2B5EF4-FFF2-40B4-BE49-F238E27FC236}">
                        <a16:creationId xmlns:a16="http://schemas.microsoft.com/office/drawing/2014/main" id="{6E79BB62-7A73-47ED-ACBF-1BDF3BFFC1BB}"/>
                      </a:ext>
                    </a:extLst>
                  </p:cNvPr>
                  <p:cNvCxnSpPr/>
                  <p:nvPr/>
                </p:nvCxnSpPr>
                <p:spPr>
                  <a:xfrm>
                    <a:off x="16298726" y="26985477"/>
                    <a:ext cx="0" cy="32385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grpSp>
            <p:sp>
              <p:nvSpPr>
                <p:cNvPr id="345" name="TextBox 344">
                  <a:extLst>
                    <a:ext uri="{FF2B5EF4-FFF2-40B4-BE49-F238E27FC236}">
                      <a16:creationId xmlns:a16="http://schemas.microsoft.com/office/drawing/2014/main" id="{E1778A79-2CB6-482D-AA71-18E29E6C2471}"/>
                    </a:ext>
                  </a:extLst>
                </p:cNvPr>
                <p:cNvSpPr txBox="1"/>
                <p:nvPr/>
              </p:nvSpPr>
              <p:spPr>
                <a:xfrm>
                  <a:off x="12525556" y="27327468"/>
                  <a:ext cx="944062" cy="745309"/>
                </a:xfrm>
                <a:prstGeom prst="rect">
                  <a:avLst/>
                </a:prstGeom>
                <a:noFill/>
                <a:ln w="28575">
                  <a:noFill/>
                </a:ln>
              </p:spPr>
              <p:txBody>
                <a:bodyPr wrap="none" rtlCol="0" anchor="ctr">
                  <a:spAutoFit/>
                </a:bodyPr>
                <a:lstStyle/>
                <a:p>
                  <a:r>
                    <a:rPr lang="en-US" sz="1100" dirty="0">
                      <a:latin typeface="Arial" panose="020B0604020202020204" pitchFamily="34" charset="0"/>
                      <a:cs typeface="Arial" panose="020B0604020202020204" pitchFamily="34" charset="0"/>
                    </a:rPr>
                    <a:t>0</a:t>
                  </a:r>
                </a:p>
              </p:txBody>
            </p:sp>
            <p:sp>
              <p:nvSpPr>
                <p:cNvPr id="346" name="TextBox 345">
                  <a:extLst>
                    <a:ext uri="{FF2B5EF4-FFF2-40B4-BE49-F238E27FC236}">
                      <a16:creationId xmlns:a16="http://schemas.microsoft.com/office/drawing/2014/main" id="{2CA545BD-E69B-4564-9C36-D5022BF8A048}"/>
                    </a:ext>
                  </a:extLst>
                </p:cNvPr>
                <p:cNvSpPr txBox="1"/>
                <p:nvPr/>
              </p:nvSpPr>
              <p:spPr>
                <a:xfrm>
                  <a:off x="13327828" y="27327476"/>
                  <a:ext cx="1645493" cy="745309"/>
                </a:xfrm>
                <a:prstGeom prst="rect">
                  <a:avLst/>
                </a:prstGeom>
                <a:noFill/>
                <a:ln w="28575">
                  <a:noFill/>
                </a:ln>
              </p:spPr>
              <p:txBody>
                <a:bodyPr wrap="none" rtlCol="0" anchor="ctr">
                  <a:spAutoFit/>
                </a:bodyPr>
                <a:lstStyle/>
                <a:p>
                  <a:r>
                    <a:rPr lang="en-US" sz="1100" dirty="0">
                      <a:latin typeface="Arial" panose="020B0604020202020204" pitchFamily="34" charset="0"/>
                      <a:cs typeface="Arial" panose="020B0604020202020204" pitchFamily="34" charset="0"/>
                    </a:rPr>
                    <a:t>0.02</a:t>
                  </a:r>
                </a:p>
              </p:txBody>
            </p:sp>
            <p:sp>
              <p:nvSpPr>
                <p:cNvPr id="347" name="TextBox 346">
                  <a:extLst>
                    <a:ext uri="{FF2B5EF4-FFF2-40B4-BE49-F238E27FC236}">
                      <a16:creationId xmlns:a16="http://schemas.microsoft.com/office/drawing/2014/main" id="{1E4C24D0-CAE5-493B-8318-074EA92931AB}"/>
                    </a:ext>
                  </a:extLst>
                </p:cNvPr>
                <p:cNvSpPr txBox="1"/>
                <p:nvPr/>
              </p:nvSpPr>
              <p:spPr>
                <a:xfrm>
                  <a:off x="15481118" y="27327476"/>
                  <a:ext cx="1645493" cy="745309"/>
                </a:xfrm>
                <a:prstGeom prst="rect">
                  <a:avLst/>
                </a:prstGeom>
                <a:noFill/>
                <a:ln w="28575">
                  <a:noFill/>
                </a:ln>
              </p:spPr>
              <p:txBody>
                <a:bodyPr wrap="none" rtlCol="0" anchor="ctr">
                  <a:spAutoFit/>
                </a:bodyPr>
                <a:lstStyle/>
                <a:p>
                  <a:r>
                    <a:rPr lang="en-US" sz="1100" dirty="0">
                      <a:latin typeface="Arial" panose="020B0604020202020204" pitchFamily="34" charset="0"/>
                      <a:cs typeface="Arial" panose="020B0604020202020204" pitchFamily="34" charset="0"/>
                    </a:rPr>
                    <a:t>0.06</a:t>
                  </a:r>
                </a:p>
              </p:txBody>
            </p:sp>
            <p:sp>
              <p:nvSpPr>
                <p:cNvPr id="348" name="TextBox 347">
                  <a:extLst>
                    <a:ext uri="{FF2B5EF4-FFF2-40B4-BE49-F238E27FC236}">
                      <a16:creationId xmlns:a16="http://schemas.microsoft.com/office/drawing/2014/main" id="{C982AC55-03D1-46F3-86B8-8C28CFCB7B6B}"/>
                    </a:ext>
                  </a:extLst>
                </p:cNvPr>
                <p:cNvSpPr txBox="1"/>
                <p:nvPr/>
              </p:nvSpPr>
              <p:spPr>
                <a:xfrm>
                  <a:off x="17748059" y="27327482"/>
                  <a:ext cx="1363767" cy="745309"/>
                </a:xfrm>
                <a:prstGeom prst="rect">
                  <a:avLst/>
                </a:prstGeom>
                <a:noFill/>
                <a:ln w="28575">
                  <a:noFill/>
                </a:ln>
              </p:spPr>
              <p:txBody>
                <a:bodyPr wrap="none" rtlCol="0" anchor="ctr">
                  <a:spAutoFit/>
                </a:bodyPr>
                <a:lstStyle/>
                <a:p>
                  <a:r>
                    <a:rPr lang="en-US" sz="1100" dirty="0">
                      <a:latin typeface="Arial" panose="020B0604020202020204" pitchFamily="34" charset="0"/>
                      <a:cs typeface="Arial" panose="020B0604020202020204" pitchFamily="34" charset="0"/>
                    </a:rPr>
                    <a:t>0.1</a:t>
                  </a:r>
                </a:p>
              </p:txBody>
            </p:sp>
            <p:sp>
              <p:nvSpPr>
                <p:cNvPr id="349" name="TextBox 348">
                  <a:extLst>
                    <a:ext uri="{FF2B5EF4-FFF2-40B4-BE49-F238E27FC236}">
                      <a16:creationId xmlns:a16="http://schemas.microsoft.com/office/drawing/2014/main" id="{CF15DBB9-5C91-4EE9-B06C-4832D05917D3}"/>
                    </a:ext>
                  </a:extLst>
                </p:cNvPr>
                <p:cNvSpPr txBox="1"/>
                <p:nvPr/>
              </p:nvSpPr>
              <p:spPr>
                <a:xfrm>
                  <a:off x="18795174" y="27327482"/>
                  <a:ext cx="1645493" cy="745309"/>
                </a:xfrm>
                <a:prstGeom prst="rect">
                  <a:avLst/>
                </a:prstGeom>
                <a:noFill/>
                <a:ln w="28575">
                  <a:noFill/>
                </a:ln>
              </p:spPr>
              <p:txBody>
                <a:bodyPr wrap="none" rtlCol="0" anchor="ctr">
                  <a:spAutoFit/>
                </a:bodyPr>
                <a:lstStyle/>
                <a:p>
                  <a:r>
                    <a:rPr lang="en-US" sz="1100" dirty="0">
                      <a:latin typeface="Arial" panose="020B0604020202020204" pitchFamily="34" charset="0"/>
                      <a:cs typeface="Arial" panose="020B0604020202020204" pitchFamily="34" charset="0"/>
                    </a:rPr>
                    <a:t>0.12</a:t>
                  </a:r>
                </a:p>
              </p:txBody>
            </p:sp>
          </p:grpSp>
          <p:grpSp>
            <p:nvGrpSpPr>
              <p:cNvPr id="315" name="Group 314">
                <a:extLst>
                  <a:ext uri="{FF2B5EF4-FFF2-40B4-BE49-F238E27FC236}">
                    <a16:creationId xmlns:a16="http://schemas.microsoft.com/office/drawing/2014/main" id="{B4426DB5-8B3E-469B-87E1-F1F292B1C35D}"/>
                  </a:ext>
                </a:extLst>
              </p:cNvPr>
              <p:cNvGrpSpPr/>
              <p:nvPr/>
            </p:nvGrpSpPr>
            <p:grpSpPr>
              <a:xfrm>
                <a:off x="15859826" y="8953704"/>
                <a:ext cx="4731619" cy="5841198"/>
                <a:chOff x="10405071" y="9171611"/>
                <a:chExt cx="4731619" cy="5841198"/>
              </a:xfrm>
            </p:grpSpPr>
            <p:grpSp>
              <p:nvGrpSpPr>
                <p:cNvPr id="316" name="Group 315">
                  <a:extLst>
                    <a:ext uri="{FF2B5EF4-FFF2-40B4-BE49-F238E27FC236}">
                      <a16:creationId xmlns:a16="http://schemas.microsoft.com/office/drawing/2014/main" id="{4AA63C77-70E3-4AA8-9CA8-6B22E3986D60}"/>
                    </a:ext>
                  </a:extLst>
                </p:cNvPr>
                <p:cNvGrpSpPr/>
                <p:nvPr/>
              </p:nvGrpSpPr>
              <p:grpSpPr>
                <a:xfrm>
                  <a:off x="10452334" y="10666613"/>
                  <a:ext cx="2330216" cy="126910"/>
                  <a:chOff x="17532316" y="13910153"/>
                  <a:chExt cx="3018208" cy="152350"/>
                </a:xfrm>
              </p:grpSpPr>
              <p:cxnSp>
                <p:nvCxnSpPr>
                  <p:cNvPr id="342" name="Straight Connector 341">
                    <a:extLst>
                      <a:ext uri="{FF2B5EF4-FFF2-40B4-BE49-F238E27FC236}">
                        <a16:creationId xmlns:a16="http://schemas.microsoft.com/office/drawing/2014/main" id="{58AC3CCF-64E3-4D53-A2AE-709CE5F0CC5B}"/>
                      </a:ext>
                    </a:extLst>
                  </p:cNvPr>
                  <p:cNvCxnSpPr/>
                  <p:nvPr/>
                </p:nvCxnSpPr>
                <p:spPr>
                  <a:xfrm>
                    <a:off x="17668956" y="13986328"/>
                    <a:ext cx="2881568"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343" name="Rectangle 342">
                    <a:extLst>
                      <a:ext uri="{FF2B5EF4-FFF2-40B4-BE49-F238E27FC236}">
                        <a16:creationId xmlns:a16="http://schemas.microsoft.com/office/drawing/2014/main" id="{0E053AB6-F3D8-405D-B12E-74B19EA558CF}"/>
                      </a:ext>
                    </a:extLst>
                  </p:cNvPr>
                  <p:cNvSpPr/>
                  <p:nvPr/>
                </p:nvSpPr>
                <p:spPr>
                  <a:xfrm>
                    <a:off x="17532316" y="13910153"/>
                    <a:ext cx="150792" cy="152350"/>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cxnSp>
              <p:nvCxnSpPr>
                <p:cNvPr id="317" name="Straight Connector 316">
                  <a:extLst>
                    <a:ext uri="{FF2B5EF4-FFF2-40B4-BE49-F238E27FC236}">
                      <a16:creationId xmlns:a16="http://schemas.microsoft.com/office/drawing/2014/main" id="{3569C508-4051-4535-8806-E526BFCF8386}"/>
                    </a:ext>
                  </a:extLst>
                </p:cNvPr>
                <p:cNvCxnSpPr/>
                <p:nvPr/>
              </p:nvCxnSpPr>
              <p:spPr>
                <a:xfrm>
                  <a:off x="11177836" y="9320085"/>
                  <a:ext cx="0" cy="5036519"/>
                </a:xfrm>
                <a:prstGeom prst="line">
                  <a:avLst/>
                </a:prstGeom>
                <a:ln w="28575">
                  <a:solidFill>
                    <a:srgbClr val="000000"/>
                  </a:solidFill>
                  <a:prstDash val="dash"/>
                </a:ln>
              </p:spPr>
              <p:style>
                <a:lnRef idx="1">
                  <a:schemeClr val="accent1"/>
                </a:lnRef>
                <a:fillRef idx="0">
                  <a:schemeClr val="accent1"/>
                </a:fillRef>
                <a:effectRef idx="0">
                  <a:schemeClr val="accent1"/>
                </a:effectRef>
                <a:fontRef idx="minor">
                  <a:schemeClr val="tx1"/>
                </a:fontRef>
              </p:style>
            </p:cxnSp>
            <p:cxnSp>
              <p:nvCxnSpPr>
                <p:cNvPr id="318" name="Straight Connector 317">
                  <a:extLst>
                    <a:ext uri="{FF2B5EF4-FFF2-40B4-BE49-F238E27FC236}">
                      <a16:creationId xmlns:a16="http://schemas.microsoft.com/office/drawing/2014/main" id="{99A195F4-24B1-4B29-8711-BA695485627B}"/>
                    </a:ext>
                  </a:extLst>
                </p:cNvPr>
                <p:cNvCxnSpPr/>
                <p:nvPr/>
              </p:nvCxnSpPr>
              <p:spPr>
                <a:xfrm>
                  <a:off x="11278337" y="9211704"/>
                  <a:ext cx="0" cy="5501251"/>
                </a:xfrm>
                <a:prstGeom prst="line">
                  <a:avLst/>
                </a:prstGeom>
                <a:ln w="28575">
                  <a:solidFill>
                    <a:srgbClr val="000000"/>
                  </a:solidFill>
                  <a:prstDash val="sysDot"/>
                </a:ln>
              </p:spPr>
              <p:style>
                <a:lnRef idx="1">
                  <a:schemeClr val="accent1"/>
                </a:lnRef>
                <a:fillRef idx="0">
                  <a:schemeClr val="accent1"/>
                </a:fillRef>
                <a:effectRef idx="0">
                  <a:schemeClr val="accent1"/>
                </a:effectRef>
                <a:fontRef idx="minor">
                  <a:schemeClr val="tx1"/>
                </a:fontRef>
              </p:style>
            </p:cxnSp>
            <p:sp>
              <p:nvSpPr>
                <p:cNvPr id="319" name="Diamond 318">
                  <a:extLst>
                    <a:ext uri="{FF2B5EF4-FFF2-40B4-BE49-F238E27FC236}">
                      <a16:creationId xmlns:a16="http://schemas.microsoft.com/office/drawing/2014/main" id="{E91C073E-F894-45F0-917A-3C5101FD716A}"/>
                    </a:ext>
                  </a:extLst>
                </p:cNvPr>
                <p:cNvSpPr/>
                <p:nvPr/>
              </p:nvSpPr>
              <p:spPr>
                <a:xfrm>
                  <a:off x="10822175" y="14691361"/>
                  <a:ext cx="901676" cy="321448"/>
                </a:xfrm>
                <a:prstGeom prst="diamond">
                  <a:avLst/>
                </a:prstGeom>
                <a:solidFill>
                  <a:srgbClr val="E7224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20" name="Diamond 319">
                  <a:extLst>
                    <a:ext uri="{FF2B5EF4-FFF2-40B4-BE49-F238E27FC236}">
                      <a16:creationId xmlns:a16="http://schemas.microsoft.com/office/drawing/2014/main" id="{FFEC54CE-3368-4621-A07D-149D738C1596}"/>
                    </a:ext>
                  </a:extLst>
                </p:cNvPr>
                <p:cNvSpPr/>
                <p:nvPr/>
              </p:nvSpPr>
              <p:spPr>
                <a:xfrm>
                  <a:off x="11042487" y="14271035"/>
                  <a:ext cx="383095" cy="274280"/>
                </a:xfrm>
                <a:prstGeom prst="diamond">
                  <a:avLst/>
                </a:prstGeom>
                <a:solidFill>
                  <a:srgbClr val="E7224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nvGrpSpPr>
                <p:cNvPr id="321" name="Group 320">
                  <a:extLst>
                    <a:ext uri="{FF2B5EF4-FFF2-40B4-BE49-F238E27FC236}">
                      <a16:creationId xmlns:a16="http://schemas.microsoft.com/office/drawing/2014/main" id="{E1556531-551F-4C02-A779-21B2144F73DC}"/>
                    </a:ext>
                  </a:extLst>
                </p:cNvPr>
                <p:cNvGrpSpPr/>
                <p:nvPr/>
              </p:nvGrpSpPr>
              <p:grpSpPr>
                <a:xfrm>
                  <a:off x="11024471" y="10186101"/>
                  <a:ext cx="1985334" cy="242318"/>
                  <a:chOff x="17668956" y="13840882"/>
                  <a:chExt cx="2571502" cy="290892"/>
                </a:xfrm>
              </p:grpSpPr>
              <p:cxnSp>
                <p:nvCxnSpPr>
                  <p:cNvPr id="340" name="Straight Connector 339">
                    <a:extLst>
                      <a:ext uri="{FF2B5EF4-FFF2-40B4-BE49-F238E27FC236}">
                        <a16:creationId xmlns:a16="http://schemas.microsoft.com/office/drawing/2014/main" id="{F876F3DD-0EC0-431D-B37B-C9D218594C9E}"/>
                      </a:ext>
                    </a:extLst>
                  </p:cNvPr>
                  <p:cNvCxnSpPr/>
                  <p:nvPr/>
                </p:nvCxnSpPr>
                <p:spPr>
                  <a:xfrm>
                    <a:off x="17668956" y="13986328"/>
                    <a:ext cx="2571502"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341" name="Rectangle 340">
                    <a:extLst>
                      <a:ext uri="{FF2B5EF4-FFF2-40B4-BE49-F238E27FC236}">
                        <a16:creationId xmlns:a16="http://schemas.microsoft.com/office/drawing/2014/main" id="{9832116C-F2A6-4FBC-A6D9-B88768652AF5}"/>
                      </a:ext>
                    </a:extLst>
                  </p:cNvPr>
                  <p:cNvSpPr/>
                  <p:nvPr/>
                </p:nvSpPr>
                <p:spPr>
                  <a:xfrm>
                    <a:off x="18399049" y="13840882"/>
                    <a:ext cx="287916" cy="290892"/>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322" name="Group 321">
                  <a:extLst>
                    <a:ext uri="{FF2B5EF4-FFF2-40B4-BE49-F238E27FC236}">
                      <a16:creationId xmlns:a16="http://schemas.microsoft.com/office/drawing/2014/main" id="{C09CAEC7-7477-4876-8D9A-1AFE0694598B}"/>
                    </a:ext>
                  </a:extLst>
                </p:cNvPr>
                <p:cNvGrpSpPr/>
                <p:nvPr/>
              </p:nvGrpSpPr>
              <p:grpSpPr>
                <a:xfrm>
                  <a:off x="10750659" y="9649052"/>
                  <a:ext cx="788780" cy="447448"/>
                  <a:chOff x="17495349" y="13771621"/>
                  <a:chExt cx="840757" cy="442028"/>
                </a:xfrm>
              </p:grpSpPr>
              <p:cxnSp>
                <p:nvCxnSpPr>
                  <p:cNvPr id="338" name="Straight Connector 337">
                    <a:extLst>
                      <a:ext uri="{FF2B5EF4-FFF2-40B4-BE49-F238E27FC236}">
                        <a16:creationId xmlns:a16="http://schemas.microsoft.com/office/drawing/2014/main" id="{5D37C40B-F726-44AE-AF69-27E4ABB5C644}"/>
                      </a:ext>
                    </a:extLst>
                  </p:cNvPr>
                  <p:cNvCxnSpPr/>
                  <p:nvPr/>
                </p:nvCxnSpPr>
                <p:spPr>
                  <a:xfrm>
                    <a:off x="17495349" y="13992635"/>
                    <a:ext cx="840757"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339" name="Rectangle 338">
                    <a:extLst>
                      <a:ext uri="{FF2B5EF4-FFF2-40B4-BE49-F238E27FC236}">
                        <a16:creationId xmlns:a16="http://schemas.microsoft.com/office/drawing/2014/main" id="{68A08421-6B51-4A07-9543-3C10DE3EA303}"/>
                      </a:ext>
                    </a:extLst>
                  </p:cNvPr>
                  <p:cNvSpPr/>
                  <p:nvPr/>
                </p:nvSpPr>
                <p:spPr>
                  <a:xfrm>
                    <a:off x="17614973" y="13771621"/>
                    <a:ext cx="437506" cy="442028"/>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323" name="Group 322">
                  <a:extLst>
                    <a:ext uri="{FF2B5EF4-FFF2-40B4-BE49-F238E27FC236}">
                      <a16:creationId xmlns:a16="http://schemas.microsoft.com/office/drawing/2014/main" id="{AEBBE03E-48E3-414C-987E-72335DD560CB}"/>
                    </a:ext>
                  </a:extLst>
                </p:cNvPr>
                <p:cNvGrpSpPr/>
                <p:nvPr/>
              </p:nvGrpSpPr>
              <p:grpSpPr>
                <a:xfrm>
                  <a:off x="11058528" y="9171611"/>
                  <a:ext cx="1000120" cy="397190"/>
                  <a:chOff x="17636279" y="13768215"/>
                  <a:chExt cx="1295404" cy="476808"/>
                </a:xfrm>
              </p:grpSpPr>
              <p:cxnSp>
                <p:nvCxnSpPr>
                  <p:cNvPr id="336" name="Straight Connector 335">
                    <a:extLst>
                      <a:ext uri="{FF2B5EF4-FFF2-40B4-BE49-F238E27FC236}">
                        <a16:creationId xmlns:a16="http://schemas.microsoft.com/office/drawing/2014/main" id="{4C8A7940-313E-4149-8BB6-8FF8ACFBBD51}"/>
                      </a:ext>
                    </a:extLst>
                  </p:cNvPr>
                  <p:cNvCxnSpPr/>
                  <p:nvPr/>
                </p:nvCxnSpPr>
                <p:spPr>
                  <a:xfrm>
                    <a:off x="17636279" y="14006619"/>
                    <a:ext cx="1295404"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337" name="Rectangle 336">
                    <a:extLst>
                      <a:ext uri="{FF2B5EF4-FFF2-40B4-BE49-F238E27FC236}">
                        <a16:creationId xmlns:a16="http://schemas.microsoft.com/office/drawing/2014/main" id="{F72A6649-6F8D-420C-A9C4-FE31161A9D16}"/>
                      </a:ext>
                    </a:extLst>
                  </p:cNvPr>
                  <p:cNvSpPr/>
                  <p:nvPr/>
                </p:nvSpPr>
                <p:spPr>
                  <a:xfrm>
                    <a:off x="17867207" y="13768215"/>
                    <a:ext cx="472294" cy="476808"/>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324" name="Group 323">
                  <a:extLst>
                    <a:ext uri="{FF2B5EF4-FFF2-40B4-BE49-F238E27FC236}">
                      <a16:creationId xmlns:a16="http://schemas.microsoft.com/office/drawing/2014/main" id="{A9094BCA-EF6B-4FCC-968C-A6BA55B8F5F2}"/>
                    </a:ext>
                  </a:extLst>
                </p:cNvPr>
                <p:cNvGrpSpPr/>
                <p:nvPr/>
              </p:nvGrpSpPr>
              <p:grpSpPr>
                <a:xfrm>
                  <a:off x="10405071" y="11111867"/>
                  <a:ext cx="758223" cy="242318"/>
                  <a:chOff x="17668956" y="13840882"/>
                  <a:chExt cx="982088" cy="290892"/>
                </a:xfrm>
              </p:grpSpPr>
              <p:cxnSp>
                <p:nvCxnSpPr>
                  <p:cNvPr id="334" name="Straight Connector 333">
                    <a:extLst>
                      <a:ext uri="{FF2B5EF4-FFF2-40B4-BE49-F238E27FC236}">
                        <a16:creationId xmlns:a16="http://schemas.microsoft.com/office/drawing/2014/main" id="{E1831DA2-E6A8-4882-9A7A-39C5C256DA32}"/>
                      </a:ext>
                    </a:extLst>
                  </p:cNvPr>
                  <p:cNvCxnSpPr/>
                  <p:nvPr/>
                </p:nvCxnSpPr>
                <p:spPr>
                  <a:xfrm>
                    <a:off x="17668956" y="13986328"/>
                    <a:ext cx="982088"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335" name="Rectangle 334">
                    <a:extLst>
                      <a:ext uri="{FF2B5EF4-FFF2-40B4-BE49-F238E27FC236}">
                        <a16:creationId xmlns:a16="http://schemas.microsoft.com/office/drawing/2014/main" id="{541C6D95-521D-4AE4-9C1D-7096E9F55EF0}"/>
                      </a:ext>
                    </a:extLst>
                  </p:cNvPr>
                  <p:cNvSpPr/>
                  <p:nvPr/>
                </p:nvSpPr>
                <p:spPr>
                  <a:xfrm>
                    <a:off x="17668956" y="13840882"/>
                    <a:ext cx="287916" cy="290892"/>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325" name="Group 324">
                  <a:extLst>
                    <a:ext uri="{FF2B5EF4-FFF2-40B4-BE49-F238E27FC236}">
                      <a16:creationId xmlns:a16="http://schemas.microsoft.com/office/drawing/2014/main" id="{5DF78B75-1066-4833-9E48-FB7842A885BB}"/>
                    </a:ext>
                  </a:extLst>
                </p:cNvPr>
                <p:cNvGrpSpPr/>
                <p:nvPr/>
              </p:nvGrpSpPr>
              <p:grpSpPr>
                <a:xfrm>
                  <a:off x="10507743" y="12985710"/>
                  <a:ext cx="4628947" cy="92884"/>
                  <a:chOff x="17532316" y="13950999"/>
                  <a:chExt cx="5995635" cy="111503"/>
                </a:xfrm>
              </p:grpSpPr>
              <p:cxnSp>
                <p:nvCxnSpPr>
                  <p:cNvPr id="332" name="Straight Connector 331">
                    <a:extLst>
                      <a:ext uri="{FF2B5EF4-FFF2-40B4-BE49-F238E27FC236}">
                        <a16:creationId xmlns:a16="http://schemas.microsoft.com/office/drawing/2014/main" id="{CFC869BA-5336-4096-9CEE-4C9E3A1B4BED}"/>
                      </a:ext>
                    </a:extLst>
                  </p:cNvPr>
                  <p:cNvCxnSpPr/>
                  <p:nvPr/>
                </p:nvCxnSpPr>
                <p:spPr>
                  <a:xfrm>
                    <a:off x="17668956" y="14006750"/>
                    <a:ext cx="5858995"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333" name="Rectangle 332">
                    <a:extLst>
                      <a:ext uri="{FF2B5EF4-FFF2-40B4-BE49-F238E27FC236}">
                        <a16:creationId xmlns:a16="http://schemas.microsoft.com/office/drawing/2014/main" id="{82143E4E-09A4-4F47-AEF5-2694D198BAAF}"/>
                      </a:ext>
                    </a:extLst>
                  </p:cNvPr>
                  <p:cNvSpPr/>
                  <p:nvPr/>
                </p:nvSpPr>
                <p:spPr>
                  <a:xfrm>
                    <a:off x="17532316" y="13950999"/>
                    <a:ext cx="110363" cy="111503"/>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326" name="Group 325">
                  <a:extLst>
                    <a:ext uri="{FF2B5EF4-FFF2-40B4-BE49-F238E27FC236}">
                      <a16:creationId xmlns:a16="http://schemas.microsoft.com/office/drawing/2014/main" id="{CDE201DF-C9C2-4078-84FF-7CCE336C29C4}"/>
                    </a:ext>
                  </a:extLst>
                </p:cNvPr>
                <p:cNvGrpSpPr/>
                <p:nvPr/>
              </p:nvGrpSpPr>
              <p:grpSpPr>
                <a:xfrm>
                  <a:off x="11272759" y="12445720"/>
                  <a:ext cx="2071767" cy="242318"/>
                  <a:chOff x="17668956" y="13840882"/>
                  <a:chExt cx="2683454" cy="290892"/>
                </a:xfrm>
              </p:grpSpPr>
              <p:cxnSp>
                <p:nvCxnSpPr>
                  <p:cNvPr id="330" name="Straight Connector 329">
                    <a:extLst>
                      <a:ext uri="{FF2B5EF4-FFF2-40B4-BE49-F238E27FC236}">
                        <a16:creationId xmlns:a16="http://schemas.microsoft.com/office/drawing/2014/main" id="{EE1A0652-AA1C-4CBD-8A95-0D61D8711396}"/>
                      </a:ext>
                    </a:extLst>
                  </p:cNvPr>
                  <p:cNvCxnSpPr/>
                  <p:nvPr/>
                </p:nvCxnSpPr>
                <p:spPr>
                  <a:xfrm>
                    <a:off x="17668956" y="13986328"/>
                    <a:ext cx="2683454"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331" name="Rectangle 330">
                    <a:extLst>
                      <a:ext uri="{FF2B5EF4-FFF2-40B4-BE49-F238E27FC236}">
                        <a16:creationId xmlns:a16="http://schemas.microsoft.com/office/drawing/2014/main" id="{3BC9F019-8DE7-41C0-902A-BDBD9346E968}"/>
                      </a:ext>
                    </a:extLst>
                  </p:cNvPr>
                  <p:cNvSpPr/>
                  <p:nvPr/>
                </p:nvSpPr>
                <p:spPr>
                  <a:xfrm>
                    <a:off x="18582809" y="13840882"/>
                    <a:ext cx="287916" cy="290892"/>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327" name="Group 326">
                  <a:extLst>
                    <a:ext uri="{FF2B5EF4-FFF2-40B4-BE49-F238E27FC236}">
                      <a16:creationId xmlns:a16="http://schemas.microsoft.com/office/drawing/2014/main" id="{D892BB0B-DF64-46C5-9453-1B76EEF09080}"/>
                    </a:ext>
                  </a:extLst>
                </p:cNvPr>
                <p:cNvGrpSpPr/>
                <p:nvPr/>
              </p:nvGrpSpPr>
              <p:grpSpPr>
                <a:xfrm>
                  <a:off x="11461534" y="13376424"/>
                  <a:ext cx="2597364" cy="229733"/>
                  <a:chOff x="17668956" y="13840584"/>
                  <a:chExt cx="3364234" cy="275784"/>
                </a:xfrm>
              </p:grpSpPr>
              <p:cxnSp>
                <p:nvCxnSpPr>
                  <p:cNvPr id="328" name="Straight Connector 327">
                    <a:extLst>
                      <a:ext uri="{FF2B5EF4-FFF2-40B4-BE49-F238E27FC236}">
                        <a16:creationId xmlns:a16="http://schemas.microsoft.com/office/drawing/2014/main" id="{F9730499-37A1-43A9-A3C6-70476C5EE8CC}"/>
                      </a:ext>
                    </a:extLst>
                  </p:cNvPr>
                  <p:cNvCxnSpPr/>
                  <p:nvPr/>
                </p:nvCxnSpPr>
                <p:spPr>
                  <a:xfrm>
                    <a:off x="17668956" y="13986328"/>
                    <a:ext cx="3364234"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329" name="Rectangle 328">
                    <a:extLst>
                      <a:ext uri="{FF2B5EF4-FFF2-40B4-BE49-F238E27FC236}">
                        <a16:creationId xmlns:a16="http://schemas.microsoft.com/office/drawing/2014/main" id="{2041EB58-D7CD-4A32-A3F7-A6BA5FDFAF26}"/>
                      </a:ext>
                    </a:extLst>
                  </p:cNvPr>
                  <p:cNvSpPr/>
                  <p:nvPr/>
                </p:nvSpPr>
                <p:spPr>
                  <a:xfrm>
                    <a:off x="18847325" y="13840584"/>
                    <a:ext cx="288541" cy="275784"/>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grpSp>
        <p:grpSp>
          <p:nvGrpSpPr>
            <p:cNvPr id="309" name="Group 308">
              <a:extLst>
                <a:ext uri="{FF2B5EF4-FFF2-40B4-BE49-F238E27FC236}">
                  <a16:creationId xmlns:a16="http://schemas.microsoft.com/office/drawing/2014/main" id="{962E125A-6034-4B69-A5B4-3D19F9FCE443}"/>
                </a:ext>
              </a:extLst>
            </p:cNvPr>
            <p:cNvGrpSpPr/>
            <p:nvPr/>
          </p:nvGrpSpPr>
          <p:grpSpPr>
            <a:xfrm>
              <a:off x="25292255" y="16966168"/>
              <a:ext cx="1999390" cy="290725"/>
              <a:chOff x="30538010" y="18595702"/>
              <a:chExt cx="3683000" cy="535534"/>
            </a:xfrm>
          </p:grpSpPr>
          <p:grpSp>
            <p:nvGrpSpPr>
              <p:cNvPr id="310" name="Group 309">
                <a:extLst>
                  <a:ext uri="{FF2B5EF4-FFF2-40B4-BE49-F238E27FC236}">
                    <a16:creationId xmlns:a16="http://schemas.microsoft.com/office/drawing/2014/main" id="{172303E5-84EA-4A7F-B13A-BF3B6249A453}"/>
                  </a:ext>
                </a:extLst>
              </p:cNvPr>
              <p:cNvGrpSpPr/>
              <p:nvPr/>
            </p:nvGrpSpPr>
            <p:grpSpPr>
              <a:xfrm>
                <a:off x="31301868" y="18595702"/>
                <a:ext cx="2080942" cy="242318"/>
                <a:chOff x="28564158" y="10417058"/>
                <a:chExt cx="2080942" cy="242318"/>
              </a:xfrm>
            </p:grpSpPr>
            <p:cxnSp>
              <p:nvCxnSpPr>
                <p:cNvPr id="312" name="Straight Connector 311">
                  <a:extLst>
                    <a:ext uri="{FF2B5EF4-FFF2-40B4-BE49-F238E27FC236}">
                      <a16:creationId xmlns:a16="http://schemas.microsoft.com/office/drawing/2014/main" id="{F9D8C804-4579-49B9-AA60-7AC544066C38}"/>
                    </a:ext>
                  </a:extLst>
                </p:cNvPr>
                <p:cNvCxnSpPr/>
                <p:nvPr/>
              </p:nvCxnSpPr>
              <p:spPr>
                <a:xfrm>
                  <a:off x="28564158" y="10538217"/>
                  <a:ext cx="2080942"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313" name="Rectangle 312">
                  <a:extLst>
                    <a:ext uri="{FF2B5EF4-FFF2-40B4-BE49-F238E27FC236}">
                      <a16:creationId xmlns:a16="http://schemas.microsoft.com/office/drawing/2014/main" id="{4674A985-B80F-4D8F-84CB-F4E417E2B0D9}"/>
                    </a:ext>
                  </a:extLst>
                </p:cNvPr>
                <p:cNvSpPr/>
                <p:nvPr/>
              </p:nvSpPr>
              <p:spPr>
                <a:xfrm>
                  <a:off x="29315122" y="10417058"/>
                  <a:ext cx="222286" cy="242318"/>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cxnSp>
            <p:nvCxnSpPr>
              <p:cNvPr id="311" name="Straight Connector 310">
                <a:extLst>
                  <a:ext uri="{FF2B5EF4-FFF2-40B4-BE49-F238E27FC236}">
                    <a16:creationId xmlns:a16="http://schemas.microsoft.com/office/drawing/2014/main" id="{3016CED5-7DC4-4CE7-B3F3-2D1B53335572}"/>
                  </a:ext>
                </a:extLst>
              </p:cNvPr>
              <p:cNvCxnSpPr/>
              <p:nvPr/>
            </p:nvCxnSpPr>
            <p:spPr>
              <a:xfrm>
                <a:off x="30538010" y="19131236"/>
                <a:ext cx="3683000"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grpSp>
      </p:grpSp>
      <p:sp>
        <p:nvSpPr>
          <p:cNvPr id="361" name="Rectangle 360">
            <a:extLst>
              <a:ext uri="{FF2B5EF4-FFF2-40B4-BE49-F238E27FC236}">
                <a16:creationId xmlns:a16="http://schemas.microsoft.com/office/drawing/2014/main" id="{EF101561-4305-4E22-86C3-FC8DC1FC6F61}"/>
              </a:ext>
            </a:extLst>
          </p:cNvPr>
          <p:cNvSpPr/>
          <p:nvPr/>
        </p:nvSpPr>
        <p:spPr>
          <a:xfrm>
            <a:off x="14681466" y="19264031"/>
            <a:ext cx="1964354" cy="362474"/>
          </a:xfrm>
          <a:prstGeom prst="rect">
            <a:avLst/>
          </a:prstGeom>
        </p:spPr>
        <p:txBody>
          <a:bodyPr wrap="none" lIns="0" tIns="0" rIns="0" bIns="0">
            <a:noAutofit/>
          </a:bodyPr>
          <a:lstStyle/>
          <a:p>
            <a:pPr defTabSz="342900"/>
            <a:r>
              <a:rPr lang="en-GB" sz="1100" dirty="0">
                <a:latin typeface="Arial" panose="020B0604020202020204" pitchFamily="34" charset="0"/>
                <a:cs typeface="Arial" panose="020B0604020202020204" pitchFamily="34" charset="0"/>
              </a:rPr>
              <a:t>Heterogeneity:</a:t>
            </a:r>
            <a:br>
              <a:rPr lang="en-GB" sz="1100" dirty="0">
                <a:latin typeface="Arial" panose="020B0604020202020204" pitchFamily="34" charset="0"/>
                <a:cs typeface="Arial" panose="020B0604020202020204" pitchFamily="34" charset="0"/>
              </a:rPr>
            </a:br>
            <a:r>
              <a:rPr lang="en-GB" sz="1100" i="1" dirty="0">
                <a:latin typeface="Arial" panose="020B0604020202020204" pitchFamily="34" charset="0"/>
                <a:cs typeface="Arial" panose="020B0604020202020204" pitchFamily="34" charset="0"/>
              </a:rPr>
              <a:t>I</a:t>
            </a:r>
            <a:r>
              <a:rPr lang="en-GB" sz="1100" baseline="30000" dirty="0">
                <a:latin typeface="Arial" panose="020B0604020202020204" pitchFamily="34" charset="0"/>
                <a:cs typeface="Arial" panose="020B0604020202020204" pitchFamily="34" charset="0"/>
              </a:rPr>
              <a:t>2</a:t>
            </a:r>
            <a:r>
              <a:rPr lang="en-GB" sz="1100" dirty="0">
                <a:latin typeface="Arial" panose="020B0604020202020204" pitchFamily="34" charset="0"/>
                <a:cs typeface="Arial" panose="020B0604020202020204" pitchFamily="34" charset="0"/>
              </a:rPr>
              <a:t> = 71%, </a:t>
            </a:r>
            <a:r>
              <a:rPr lang="en-GB" sz="1100" dirty="0">
                <a:latin typeface="Arial" panose="020B0604020202020204" pitchFamily="34" charset="0"/>
                <a:cs typeface="Arial" panose="020B0604020202020204" pitchFamily="34" charset="0"/>
                <a:sym typeface="Symbol" panose="05050102010706020507" pitchFamily="18" charset="2"/>
              </a:rPr>
              <a:t></a:t>
            </a:r>
            <a:r>
              <a:rPr lang="en-GB" sz="1100" baseline="30000" dirty="0">
                <a:latin typeface="Arial" panose="020B0604020202020204" pitchFamily="34" charset="0"/>
                <a:cs typeface="Arial" panose="020B0604020202020204" pitchFamily="34" charset="0"/>
              </a:rPr>
              <a:t>2</a:t>
            </a:r>
            <a:r>
              <a:rPr lang="en-GB" sz="1100" dirty="0">
                <a:latin typeface="Arial" panose="020B0604020202020204" pitchFamily="34" charset="0"/>
                <a:cs typeface="Arial" panose="020B0604020202020204" pitchFamily="34" charset="0"/>
              </a:rPr>
              <a:t> = 0.0027, </a:t>
            </a:r>
            <a:r>
              <a:rPr lang="en-GB" sz="1100" i="1" dirty="0">
                <a:latin typeface="Arial" panose="020B0604020202020204" pitchFamily="34" charset="0"/>
                <a:cs typeface="Arial" panose="020B0604020202020204" pitchFamily="34" charset="0"/>
              </a:rPr>
              <a:t>p</a:t>
            </a:r>
            <a:r>
              <a:rPr lang="en-GB" sz="1100" dirty="0">
                <a:latin typeface="Arial" panose="020B0604020202020204" pitchFamily="34" charset="0"/>
                <a:cs typeface="Arial" panose="020B0604020202020204" pitchFamily="34" charset="0"/>
              </a:rPr>
              <a:t> &lt; 0.01</a:t>
            </a:r>
          </a:p>
        </p:txBody>
      </p:sp>
      <p:graphicFrame>
        <p:nvGraphicFramePr>
          <p:cNvPr id="362" name="Table 361">
            <a:extLst>
              <a:ext uri="{FF2B5EF4-FFF2-40B4-BE49-F238E27FC236}">
                <a16:creationId xmlns:a16="http://schemas.microsoft.com/office/drawing/2014/main" id="{E9A65733-13B6-4CB9-B7B5-610471741A01}"/>
              </a:ext>
            </a:extLst>
          </p:cNvPr>
          <p:cNvGraphicFramePr>
            <a:graphicFrameLocks noGrp="1"/>
          </p:cNvGraphicFramePr>
          <p:nvPr>
            <p:extLst>
              <p:ext uri="{D42A27DB-BD31-4B8C-83A1-F6EECF244321}">
                <p14:modId xmlns:p14="http://schemas.microsoft.com/office/powerpoint/2010/main" val="213202055"/>
              </p:ext>
            </p:extLst>
          </p:nvPr>
        </p:nvGraphicFramePr>
        <p:xfrm>
          <a:off x="14681466" y="18833650"/>
          <a:ext cx="2475024" cy="371856"/>
        </p:xfrm>
        <a:graphic>
          <a:graphicData uri="http://schemas.openxmlformats.org/drawingml/2006/table">
            <a:tbl>
              <a:tblPr firstRow="1" bandRow="1"/>
              <a:tblGrid>
                <a:gridCol w="2475024">
                  <a:extLst>
                    <a:ext uri="{9D8B030D-6E8A-4147-A177-3AD203B41FA5}">
                      <a16:colId xmlns:a16="http://schemas.microsoft.com/office/drawing/2014/main" val="2276988317"/>
                    </a:ext>
                  </a:extLst>
                </a:gridCol>
              </a:tblGrid>
              <a:tr h="0">
                <a:tc>
                  <a:txBody>
                    <a:bodyPr/>
                    <a:lstStyle>
                      <a:lvl1pPr marL="0" algn="l" defTabSz="4036710" rtl="0" eaLnBrk="1" latinLnBrk="0" hangingPunct="1">
                        <a:defRPr sz="7946" b="1" kern="1200">
                          <a:solidFill>
                            <a:schemeClr val="lt1"/>
                          </a:solidFill>
                          <a:latin typeface="Arial" panose="020B0604020202020204"/>
                        </a:defRPr>
                      </a:lvl1pPr>
                      <a:lvl2pPr marL="2018355" algn="l" defTabSz="4036710" rtl="0" eaLnBrk="1" latinLnBrk="0" hangingPunct="1">
                        <a:defRPr sz="7946" b="1" kern="1200">
                          <a:solidFill>
                            <a:schemeClr val="lt1"/>
                          </a:solidFill>
                          <a:latin typeface="Arial" panose="020B0604020202020204"/>
                        </a:defRPr>
                      </a:lvl2pPr>
                      <a:lvl3pPr marL="4036710" algn="l" defTabSz="4036710" rtl="0" eaLnBrk="1" latinLnBrk="0" hangingPunct="1">
                        <a:defRPr sz="7946" b="1" kern="1200">
                          <a:solidFill>
                            <a:schemeClr val="lt1"/>
                          </a:solidFill>
                          <a:latin typeface="Arial" panose="020B0604020202020204"/>
                        </a:defRPr>
                      </a:lvl3pPr>
                      <a:lvl4pPr marL="6055065" algn="l" defTabSz="4036710" rtl="0" eaLnBrk="1" latinLnBrk="0" hangingPunct="1">
                        <a:defRPr sz="7946" b="1" kern="1200">
                          <a:solidFill>
                            <a:schemeClr val="lt1"/>
                          </a:solidFill>
                          <a:latin typeface="Arial" panose="020B0604020202020204"/>
                        </a:defRPr>
                      </a:lvl4pPr>
                      <a:lvl5pPr marL="8073420" algn="l" defTabSz="4036710" rtl="0" eaLnBrk="1" latinLnBrk="0" hangingPunct="1">
                        <a:defRPr sz="7946" b="1" kern="1200">
                          <a:solidFill>
                            <a:schemeClr val="lt1"/>
                          </a:solidFill>
                          <a:latin typeface="Arial" panose="020B0604020202020204"/>
                        </a:defRPr>
                      </a:lvl5pPr>
                      <a:lvl6pPr marL="10091776" algn="l" defTabSz="4036710" rtl="0" eaLnBrk="1" latinLnBrk="0" hangingPunct="1">
                        <a:defRPr sz="7946" b="1" kern="1200">
                          <a:solidFill>
                            <a:schemeClr val="lt1"/>
                          </a:solidFill>
                          <a:latin typeface="Arial" panose="020B0604020202020204"/>
                        </a:defRPr>
                      </a:lvl6pPr>
                      <a:lvl7pPr marL="12110131" algn="l" defTabSz="4036710" rtl="0" eaLnBrk="1" latinLnBrk="0" hangingPunct="1">
                        <a:defRPr sz="7946" b="1" kern="1200">
                          <a:solidFill>
                            <a:schemeClr val="lt1"/>
                          </a:solidFill>
                          <a:latin typeface="Arial" panose="020B0604020202020204"/>
                        </a:defRPr>
                      </a:lvl7pPr>
                      <a:lvl8pPr marL="14128486" algn="l" defTabSz="4036710" rtl="0" eaLnBrk="1" latinLnBrk="0" hangingPunct="1">
                        <a:defRPr sz="7946" b="1" kern="1200">
                          <a:solidFill>
                            <a:schemeClr val="lt1"/>
                          </a:solidFill>
                          <a:latin typeface="Arial" panose="020B0604020202020204"/>
                        </a:defRPr>
                      </a:lvl8pPr>
                      <a:lvl9pPr marL="16146841" algn="l" defTabSz="4036710" rtl="0" eaLnBrk="1" latinLnBrk="0" hangingPunct="1">
                        <a:defRPr sz="7946" b="1" kern="1200">
                          <a:solidFill>
                            <a:schemeClr val="lt1"/>
                          </a:solidFill>
                          <a:latin typeface="Arial" panose="020B0604020202020204"/>
                        </a:defRPr>
                      </a:lvl9pPr>
                    </a:lstStyle>
                    <a:p>
                      <a:pPr algn="l"/>
                      <a:r>
                        <a:rPr lang="en-US" sz="1100" b="1" kern="1200" dirty="0">
                          <a:solidFill>
                            <a:schemeClr val="tx1"/>
                          </a:solidFill>
                          <a:latin typeface="Arial" panose="020B0604020202020204" pitchFamily="34" charset="0"/>
                          <a:ea typeface="+mn-ea"/>
                          <a:cs typeface="Arial" panose="020B0604020202020204" pitchFamily="34" charset="0"/>
                        </a:rPr>
                        <a:t>Fixed effect model</a:t>
                      </a:r>
                    </a:p>
                  </a:txBody>
                  <a:tcPr marL="0" marR="0" marT="9144" marB="9144"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07521872"/>
                  </a:ext>
                </a:extLst>
              </a:tr>
              <a:tr h="0">
                <a:tc>
                  <a:txBody>
                    <a:bodyPr/>
                    <a:lstStyle>
                      <a:lvl1pPr marL="0" algn="l" defTabSz="4036710" rtl="0" eaLnBrk="1" latinLnBrk="0" hangingPunct="1">
                        <a:defRPr sz="7946" kern="1200">
                          <a:solidFill>
                            <a:schemeClr val="dk1"/>
                          </a:solidFill>
                          <a:latin typeface="Arial" panose="020B0604020202020204"/>
                        </a:defRPr>
                      </a:lvl1pPr>
                      <a:lvl2pPr marL="2018355" algn="l" defTabSz="4036710" rtl="0" eaLnBrk="1" latinLnBrk="0" hangingPunct="1">
                        <a:defRPr sz="7946" kern="1200">
                          <a:solidFill>
                            <a:schemeClr val="dk1"/>
                          </a:solidFill>
                          <a:latin typeface="Arial" panose="020B0604020202020204"/>
                        </a:defRPr>
                      </a:lvl2pPr>
                      <a:lvl3pPr marL="4036710" algn="l" defTabSz="4036710" rtl="0" eaLnBrk="1" latinLnBrk="0" hangingPunct="1">
                        <a:defRPr sz="7946" kern="1200">
                          <a:solidFill>
                            <a:schemeClr val="dk1"/>
                          </a:solidFill>
                          <a:latin typeface="Arial" panose="020B0604020202020204"/>
                        </a:defRPr>
                      </a:lvl3pPr>
                      <a:lvl4pPr marL="6055065" algn="l" defTabSz="4036710" rtl="0" eaLnBrk="1" latinLnBrk="0" hangingPunct="1">
                        <a:defRPr sz="7946" kern="1200">
                          <a:solidFill>
                            <a:schemeClr val="dk1"/>
                          </a:solidFill>
                          <a:latin typeface="Arial" panose="020B0604020202020204"/>
                        </a:defRPr>
                      </a:lvl4pPr>
                      <a:lvl5pPr marL="8073420" algn="l" defTabSz="4036710" rtl="0" eaLnBrk="1" latinLnBrk="0" hangingPunct="1">
                        <a:defRPr sz="7946" kern="1200">
                          <a:solidFill>
                            <a:schemeClr val="dk1"/>
                          </a:solidFill>
                          <a:latin typeface="Arial" panose="020B0604020202020204"/>
                        </a:defRPr>
                      </a:lvl5pPr>
                      <a:lvl6pPr marL="10091776" algn="l" defTabSz="4036710" rtl="0" eaLnBrk="1" latinLnBrk="0" hangingPunct="1">
                        <a:defRPr sz="7946" kern="1200">
                          <a:solidFill>
                            <a:schemeClr val="dk1"/>
                          </a:solidFill>
                          <a:latin typeface="Arial" panose="020B0604020202020204"/>
                        </a:defRPr>
                      </a:lvl6pPr>
                      <a:lvl7pPr marL="12110131" algn="l" defTabSz="4036710" rtl="0" eaLnBrk="1" latinLnBrk="0" hangingPunct="1">
                        <a:defRPr sz="7946" kern="1200">
                          <a:solidFill>
                            <a:schemeClr val="dk1"/>
                          </a:solidFill>
                          <a:latin typeface="Arial" panose="020B0604020202020204"/>
                        </a:defRPr>
                      </a:lvl7pPr>
                      <a:lvl8pPr marL="14128486" algn="l" defTabSz="4036710" rtl="0" eaLnBrk="1" latinLnBrk="0" hangingPunct="1">
                        <a:defRPr sz="7946" kern="1200">
                          <a:solidFill>
                            <a:schemeClr val="dk1"/>
                          </a:solidFill>
                          <a:latin typeface="Arial" panose="020B0604020202020204"/>
                        </a:defRPr>
                      </a:lvl8pPr>
                      <a:lvl9pPr marL="16146841" algn="l" defTabSz="4036710" rtl="0" eaLnBrk="1" latinLnBrk="0" hangingPunct="1">
                        <a:defRPr sz="7946" kern="1200">
                          <a:solidFill>
                            <a:schemeClr val="dk1"/>
                          </a:solidFill>
                          <a:latin typeface="Arial" panose="020B0604020202020204"/>
                        </a:defRPr>
                      </a:lvl9p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Arial" panose="020B0604020202020204" pitchFamily="34" charset="0"/>
                          <a:ea typeface="+mn-ea"/>
                          <a:cs typeface="Arial" panose="020B0604020202020204" pitchFamily="34" charset="0"/>
                        </a:rPr>
                        <a:t>Random effects model</a:t>
                      </a:r>
                    </a:p>
                  </a:txBody>
                  <a:tcPr marL="0" marR="0" marT="9144" marB="9144"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4078629"/>
                  </a:ext>
                </a:extLst>
              </a:tr>
            </a:tbl>
          </a:graphicData>
        </a:graphic>
      </p:graphicFrame>
      <p:sp>
        <p:nvSpPr>
          <p:cNvPr id="363" name="Rectangle 362">
            <a:extLst>
              <a:ext uri="{FF2B5EF4-FFF2-40B4-BE49-F238E27FC236}">
                <a16:creationId xmlns:a16="http://schemas.microsoft.com/office/drawing/2014/main" id="{E84013D2-1251-4F5F-9B31-1F60B93DD69C}"/>
              </a:ext>
            </a:extLst>
          </p:cNvPr>
          <p:cNvSpPr/>
          <p:nvPr/>
        </p:nvSpPr>
        <p:spPr>
          <a:xfrm>
            <a:off x="10210800" y="16144988"/>
            <a:ext cx="8839200" cy="3611592"/>
          </a:xfrm>
          <a:prstGeom prst="rect">
            <a:avLst/>
          </a:prstGeom>
          <a:noFill/>
          <a:ln>
            <a:solidFill>
              <a:srgbClr val="E4004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4" name="Text Placeholder 2063">
            <a:extLst>
              <a:ext uri="{FF2B5EF4-FFF2-40B4-BE49-F238E27FC236}">
                <a16:creationId xmlns:a16="http://schemas.microsoft.com/office/drawing/2014/main" id="{BF3C45A5-D7C1-4563-B5DA-7A19ED7BAF92}"/>
              </a:ext>
            </a:extLst>
          </p:cNvPr>
          <p:cNvSpPr txBox="1">
            <a:spLocks/>
          </p:cNvSpPr>
          <p:nvPr/>
        </p:nvSpPr>
        <p:spPr>
          <a:xfrm>
            <a:off x="19773900" y="5471713"/>
            <a:ext cx="8829046" cy="313691"/>
          </a:xfrm>
          <a:prstGeom prst="rect">
            <a:avLst/>
          </a:prstGeom>
        </p:spPr>
        <p:txBody>
          <a:bodyPr vert="horz" wrap="square" lIns="0" tIns="0" rIns="0" bIns="0" numCol="1" spcCol="274320" rtlCol="0">
            <a:noAutofit/>
          </a:bodyPr>
          <a:lstStyle>
            <a:lvl1pPr marL="0" indent="0" algn="l" defTabSz="1540052" rtl="0" eaLnBrk="1" latinLnBrk="0" hangingPunct="1">
              <a:lnSpc>
                <a:spcPct val="100000"/>
              </a:lnSpc>
              <a:spcBef>
                <a:spcPts val="1010"/>
              </a:spcBef>
              <a:buFont typeface="Arial" panose="020B0604020202020204" pitchFamily="34" charset="0"/>
              <a:buNone/>
              <a:defRPr kumimoji="0" lang="en-US" sz="2358" b="1" i="0" u="none" strike="noStrike" kern="1200" cap="none" spc="0" normalizeH="0" baseline="0">
                <a:ln>
                  <a:noFill/>
                </a:ln>
                <a:solidFill>
                  <a:schemeClr val="tx2"/>
                </a:solidFill>
                <a:effectLst/>
                <a:uLnTx/>
                <a:uFillTx/>
                <a:latin typeface="+mn-lt"/>
                <a:ea typeface="+mn-ea"/>
                <a:cs typeface="Arial" panose="020B0604020202020204" pitchFamily="34" charset="0"/>
              </a:defRPr>
            </a:lvl1pPr>
            <a:lvl2pPr marL="0" indent="0" algn="l" defTabSz="1540052" rtl="0" eaLnBrk="1" latinLnBrk="0" hangingPunct="1">
              <a:lnSpc>
                <a:spcPct val="100000"/>
              </a:lnSpc>
              <a:spcBef>
                <a:spcPts val="504"/>
              </a:spcBef>
              <a:buFont typeface="Arial" panose="020B0604020202020204" pitchFamily="34" charset="0"/>
              <a:buNone/>
              <a:defRPr kumimoji="0" lang="en-US" sz="1800" b="0" i="0" u="none" strike="noStrike" kern="1200" cap="none" spc="0" normalizeH="0" baseline="0">
                <a:ln>
                  <a:noFill/>
                </a:ln>
                <a:solidFill>
                  <a:schemeClr val="tx1"/>
                </a:solidFill>
                <a:effectLst/>
                <a:uLnTx/>
                <a:uFillTx/>
                <a:latin typeface="+mn-lt"/>
                <a:ea typeface="+mn-ea"/>
                <a:cs typeface="Arial" panose="020B0604020202020204" pitchFamily="34" charset="0"/>
              </a:defRPr>
            </a:lvl2pPr>
            <a:lvl3pPr marL="0" indent="0" algn="l" defTabSz="1540052" rtl="0" eaLnBrk="1" latinLnBrk="0" hangingPunct="1">
              <a:lnSpc>
                <a:spcPct val="100000"/>
              </a:lnSpc>
              <a:spcBef>
                <a:spcPts val="1010"/>
              </a:spcBef>
              <a:buClr>
                <a:schemeClr val="accent1"/>
              </a:buClr>
              <a:buSzPct val="120000"/>
              <a:buFont typeface="Arial" panose="020B0604020202020204" pitchFamily="34" charset="0"/>
              <a:buNone/>
              <a:defRPr kumimoji="0" lang="en-US" sz="1800" b="1" i="0" u="none" strike="noStrike" kern="1200" cap="none" spc="0" normalizeH="0" baseline="0">
                <a:ln>
                  <a:noFill/>
                </a:ln>
                <a:solidFill>
                  <a:schemeClr val="tx2"/>
                </a:solidFill>
                <a:effectLst/>
                <a:uLnTx/>
                <a:uFillTx/>
                <a:latin typeface="+mn-lt"/>
                <a:ea typeface="+mn-ea"/>
                <a:cs typeface="Arial" panose="020B0604020202020204" pitchFamily="34" charset="0"/>
              </a:defRPr>
            </a:lvl3pPr>
            <a:lvl4pPr marL="242528" indent="-242528" algn="l" defTabSz="1540052" rtl="0" eaLnBrk="1" latinLnBrk="0" hangingPunct="1">
              <a:lnSpc>
                <a:spcPct val="100000"/>
              </a:lnSpc>
              <a:spcBef>
                <a:spcPts val="400"/>
              </a:spcBef>
              <a:buClr>
                <a:srgbClr val="E30042"/>
              </a:buClr>
              <a:buSzPct val="120000"/>
              <a:buFont typeface="Arial" panose="020B0604020202020204" pitchFamily="34" charset="0"/>
              <a:buChar char="•"/>
              <a:defRPr kumimoji="0" lang="en-US" sz="1800" b="0" i="0" u="none" strike="noStrike" kern="1200" cap="none" spc="0" normalizeH="0" baseline="0">
                <a:ln>
                  <a:noFill/>
                </a:ln>
                <a:solidFill>
                  <a:schemeClr val="tx1"/>
                </a:solidFill>
                <a:effectLst/>
                <a:uLnTx/>
                <a:uFillTx/>
                <a:latin typeface="+mn-lt"/>
                <a:ea typeface="+mn-ea"/>
                <a:cs typeface="Arial" panose="020B0604020202020204" pitchFamily="34" charset="0"/>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kumimoji="0" lang="en-US" sz="1600" b="0" i="0" u="none" strike="noStrike" kern="1200" cap="none" spc="0" normalizeH="0" baseline="0">
                <a:ln>
                  <a:noFill/>
                </a:ln>
                <a:solidFill>
                  <a:schemeClr val="tx1"/>
                </a:solidFill>
                <a:effectLst/>
                <a:uLnTx/>
                <a:uFillTx/>
                <a:latin typeface="+mn-lt"/>
                <a:ea typeface="+mn-ea"/>
                <a:cs typeface="Arial" panose="020B0604020202020204" pitchFamily="34" charset="0"/>
              </a:defRPr>
            </a:lvl5pPr>
            <a:lvl6pPr marL="739228" indent="-242528" algn="l" defTabSz="1540052" rtl="0" eaLnBrk="1" latinLnBrk="0" hangingPunct="1">
              <a:lnSpc>
                <a:spcPct val="100000"/>
              </a:lnSpc>
              <a:spcBef>
                <a:spcPts val="400"/>
              </a:spcBef>
              <a:buClr>
                <a:schemeClr val="tx2"/>
              </a:buClr>
              <a:buFont typeface="Arial" panose="020B0604020202020204" pitchFamily="34" charset="0"/>
              <a:buChar char="•"/>
              <a:defRPr kumimoji="0" lang="en-US" sz="14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6pPr>
            <a:lvl7pPr marL="581370" indent="-288760" algn="l" defTabSz="1540052" rtl="0" eaLnBrk="1" latinLnBrk="0" hangingPunct="1">
              <a:spcBef>
                <a:spcPts val="1010"/>
              </a:spcBef>
              <a:buClr>
                <a:schemeClr val="accent1"/>
              </a:buClr>
              <a:buFont typeface="Arial" panose="020B0604020202020204" pitchFamily="34" charset="0"/>
              <a:buChar char="•"/>
              <a:defRPr sz="1348" b="0" kern="1200">
                <a:solidFill>
                  <a:schemeClr val="accent2"/>
                </a:solidFill>
                <a:latin typeface="Arial" panose="020B0604020202020204" pitchFamily="34" charset="0"/>
                <a:ea typeface="+mn-ea"/>
                <a:cs typeface="Arial" panose="020B0604020202020204" pitchFamily="34" charset="0"/>
              </a:defRPr>
            </a:lvl7pPr>
            <a:lvl8pPr marL="5775194"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8pPr>
            <a:lvl9pPr marL="6545220"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9pPr>
          </a:lstStyle>
          <a:p>
            <a:pPr lvl="2" fontAlgn="auto">
              <a:spcAft>
                <a:spcPts val="0"/>
              </a:spcAft>
            </a:pPr>
            <a:r>
              <a:rPr lang="en-US" spc="-10" dirty="0"/>
              <a:t>Figure 4. Discontinuation Rate</a:t>
            </a:r>
          </a:p>
        </p:txBody>
      </p:sp>
      <p:sp>
        <p:nvSpPr>
          <p:cNvPr id="365" name="Text Placeholder 2064">
            <a:extLst>
              <a:ext uri="{FF2B5EF4-FFF2-40B4-BE49-F238E27FC236}">
                <a16:creationId xmlns:a16="http://schemas.microsoft.com/office/drawing/2014/main" id="{99DA6A8A-973D-4414-B87A-68829FB3CAEB}"/>
              </a:ext>
            </a:extLst>
          </p:cNvPr>
          <p:cNvSpPr txBox="1">
            <a:spLocks/>
          </p:cNvSpPr>
          <p:nvPr/>
        </p:nvSpPr>
        <p:spPr>
          <a:xfrm>
            <a:off x="19787925" y="9401026"/>
            <a:ext cx="8715374" cy="344375"/>
          </a:xfrm>
          <a:prstGeom prst="rect">
            <a:avLst/>
          </a:prstGeom>
        </p:spPr>
        <p:txBody>
          <a:bodyPr vert="horz" wrap="square" lIns="0" tIns="0" rIns="0" bIns="0" numCol="1" spcCol="274320" rtlCol="0">
            <a:noAutofit/>
          </a:bodyPr>
          <a:lstStyle>
            <a:lvl1pPr marL="0" indent="0" algn="l" defTabSz="1540052" rtl="0" eaLnBrk="1" latinLnBrk="0" hangingPunct="1">
              <a:lnSpc>
                <a:spcPct val="100000"/>
              </a:lnSpc>
              <a:spcBef>
                <a:spcPts val="1010"/>
              </a:spcBef>
              <a:buFont typeface="Arial" panose="020B0604020202020204" pitchFamily="34" charset="0"/>
              <a:buNone/>
              <a:defRPr kumimoji="0" lang="en-US" sz="2358" b="1" i="0" u="none" strike="noStrike" kern="1200" cap="none" spc="0" normalizeH="0" baseline="0" dirty="0">
                <a:ln>
                  <a:noFill/>
                </a:ln>
                <a:solidFill>
                  <a:schemeClr val="tx2"/>
                </a:solidFill>
                <a:effectLst/>
                <a:uLnTx/>
                <a:uFillTx/>
                <a:latin typeface="Arial"/>
                <a:ea typeface="+mn-ea"/>
                <a:cs typeface="Arial" panose="020B0604020202020204" pitchFamily="34" charset="0"/>
              </a:defRPr>
            </a:lvl1pPr>
            <a:lvl2pPr marL="0" indent="0" algn="l" defTabSz="1540052" rtl="0" eaLnBrk="1" latinLnBrk="0" hangingPunct="1">
              <a:lnSpc>
                <a:spcPct val="100000"/>
              </a:lnSpc>
              <a:spcBef>
                <a:spcPts val="504"/>
              </a:spcBef>
              <a:buFont typeface="Arial" panose="020B0604020202020204" pitchFamily="34" charset="0"/>
              <a:buNone/>
              <a:defRPr kumimoji="0" lang="en-US" sz="18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marL="0" indent="0" algn="l" defTabSz="1540052" rtl="0" eaLnBrk="1" latinLnBrk="0" hangingPunct="1">
              <a:lnSpc>
                <a:spcPct val="100000"/>
              </a:lnSpc>
              <a:spcBef>
                <a:spcPts val="1010"/>
              </a:spcBef>
              <a:buClr>
                <a:schemeClr val="accent1"/>
              </a:buClr>
              <a:buSzPct val="120000"/>
              <a:buFont typeface="Arial" panose="020B0604020202020204" pitchFamily="34" charset="0"/>
              <a:buNone/>
              <a:defRPr kumimoji="0" lang="en-US" sz="1800" b="1" i="0" u="none" strike="noStrike" kern="1200" cap="none" spc="0" normalizeH="0" baseline="0" dirty="0">
                <a:ln>
                  <a:noFill/>
                </a:ln>
                <a:solidFill>
                  <a:schemeClr val="tx2"/>
                </a:solidFill>
                <a:effectLst/>
                <a:uLnTx/>
                <a:uFillTx/>
                <a:latin typeface="Arial"/>
                <a:ea typeface="+mn-ea"/>
                <a:cs typeface="Arial" panose="020B0604020202020204" pitchFamily="34" charset="0"/>
              </a:defRPr>
            </a:lvl3pPr>
            <a:lvl4pPr marL="242528" indent="-242528" algn="l" defTabSz="1540052" rtl="0" eaLnBrk="1" latinLnBrk="0" hangingPunct="1">
              <a:lnSpc>
                <a:spcPct val="100000"/>
              </a:lnSpc>
              <a:spcBef>
                <a:spcPts val="400"/>
              </a:spcBef>
              <a:buClr>
                <a:schemeClr val="tx2"/>
              </a:buClr>
              <a:buSzPct val="120000"/>
              <a:buFont typeface="Arial" panose="020B0604020202020204" pitchFamily="34" charset="0"/>
              <a:buChar char="•"/>
              <a:defRPr kumimoji="0" lang="en-US" sz="18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4pPr>
            <a:lvl5pPr marL="492816" indent="-242528" algn="l" defTabSz="1540052" rtl="0" eaLnBrk="1" latinLnBrk="0" hangingPunct="1">
              <a:lnSpc>
                <a:spcPct val="100000"/>
              </a:lnSpc>
              <a:spcBef>
                <a:spcPts val="400"/>
              </a:spcBef>
              <a:buClr>
                <a:schemeClr val="tx2"/>
              </a:buClr>
              <a:buSzPct val="110000"/>
              <a:buFont typeface="Arial" panose="020B0604020202020204" pitchFamily="34" charset="0"/>
              <a:buChar char="•"/>
              <a:defRPr kumimoji="0" lang="en-US" sz="16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5pPr>
            <a:lvl6pPr marL="739228" indent="-242528" algn="l" defTabSz="1540052" rtl="0" eaLnBrk="1" latinLnBrk="0" hangingPunct="1">
              <a:lnSpc>
                <a:spcPct val="100000"/>
              </a:lnSpc>
              <a:spcBef>
                <a:spcPts val="400"/>
              </a:spcBef>
              <a:buClr>
                <a:schemeClr val="tx2"/>
              </a:buClr>
              <a:buFont typeface="Arial" panose="020B0604020202020204" pitchFamily="34" charset="0"/>
              <a:buChar char="•"/>
              <a:defRPr kumimoji="0" lang="en-US" sz="14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6pPr>
            <a:lvl7pPr marL="581370" indent="-288760" algn="l" defTabSz="1540052" rtl="0" eaLnBrk="1" latinLnBrk="0" hangingPunct="1">
              <a:spcBef>
                <a:spcPts val="1010"/>
              </a:spcBef>
              <a:buClr>
                <a:schemeClr val="accent1"/>
              </a:buClr>
              <a:buFont typeface="Arial" panose="020B0604020202020204" pitchFamily="34" charset="0"/>
              <a:buChar char="•"/>
              <a:defRPr sz="1348" b="0" kern="1200">
                <a:solidFill>
                  <a:schemeClr val="accent2"/>
                </a:solidFill>
                <a:latin typeface="Arial" panose="020B0604020202020204" pitchFamily="34" charset="0"/>
                <a:ea typeface="+mn-ea"/>
                <a:cs typeface="Arial" panose="020B0604020202020204" pitchFamily="34" charset="0"/>
              </a:defRPr>
            </a:lvl7pPr>
            <a:lvl8pPr marL="5775194"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8pPr>
            <a:lvl9pPr marL="6545220"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9pPr>
          </a:lstStyle>
          <a:p>
            <a:pPr lvl="2" fontAlgn="auto">
              <a:spcAft>
                <a:spcPts val="0"/>
              </a:spcAft>
            </a:pPr>
            <a:r>
              <a:rPr lang="en-US" dirty="0">
                <a:latin typeface="+mn-lt"/>
              </a:rPr>
              <a:t>Table 1. Results of Viral Suppression, Viral Failure, and Discontinuations </a:t>
            </a:r>
            <a:br>
              <a:rPr lang="en-US" dirty="0">
                <a:latin typeface="+mn-lt"/>
              </a:rPr>
            </a:br>
            <a:r>
              <a:rPr lang="en-US" dirty="0">
                <a:latin typeface="+mn-lt"/>
              </a:rPr>
              <a:t>(Fixed Effects Model)</a:t>
            </a:r>
          </a:p>
          <a:p>
            <a:pPr lvl="3" fontAlgn="auto">
              <a:spcAft>
                <a:spcPts val="0"/>
              </a:spcAft>
            </a:pPr>
            <a:endParaRPr lang="en-US" dirty="0">
              <a:latin typeface="+mn-lt"/>
            </a:endParaRPr>
          </a:p>
        </p:txBody>
      </p:sp>
      <p:grpSp>
        <p:nvGrpSpPr>
          <p:cNvPr id="366" name="Group 365">
            <a:extLst>
              <a:ext uri="{FF2B5EF4-FFF2-40B4-BE49-F238E27FC236}">
                <a16:creationId xmlns:a16="http://schemas.microsoft.com/office/drawing/2014/main" id="{99502C93-7C71-4F97-AD65-16ED36D93175}"/>
              </a:ext>
            </a:extLst>
          </p:cNvPr>
          <p:cNvGrpSpPr>
            <a:grpSpLocks noChangeAspect="1"/>
          </p:cNvGrpSpPr>
          <p:nvPr/>
        </p:nvGrpSpPr>
        <p:grpSpPr>
          <a:xfrm>
            <a:off x="20022183" y="5871376"/>
            <a:ext cx="8465991" cy="307777"/>
            <a:chOff x="15844265" y="23168689"/>
            <a:chExt cx="11988047" cy="435820"/>
          </a:xfrm>
        </p:grpSpPr>
        <p:sp>
          <p:nvSpPr>
            <p:cNvPr id="367" name="Rectangle 366">
              <a:extLst>
                <a:ext uri="{FF2B5EF4-FFF2-40B4-BE49-F238E27FC236}">
                  <a16:creationId xmlns:a16="http://schemas.microsoft.com/office/drawing/2014/main" id="{439AA9EF-EE45-4789-92BE-02A0DE655685}"/>
                </a:ext>
              </a:extLst>
            </p:cNvPr>
            <p:cNvSpPr/>
            <p:nvPr/>
          </p:nvSpPr>
          <p:spPr>
            <a:xfrm>
              <a:off x="15844265" y="23168689"/>
              <a:ext cx="5077809" cy="435820"/>
            </a:xfrm>
            <a:prstGeom prst="rect">
              <a:avLst/>
            </a:prstGeom>
          </p:spPr>
          <p:txBody>
            <a:bodyPr wrap="square">
              <a:spAutoFit/>
            </a:bodyPr>
            <a:lstStyle/>
            <a:p>
              <a:pPr algn="ctr"/>
              <a:r>
                <a:rPr lang="en-US" sz="1400" b="1" dirty="0">
                  <a:latin typeface="+mn-lt"/>
                </a:rPr>
                <a:t>Week 48</a:t>
              </a:r>
            </a:p>
          </p:txBody>
        </p:sp>
        <p:sp>
          <p:nvSpPr>
            <p:cNvPr id="368" name="Rectangle 367">
              <a:extLst>
                <a:ext uri="{FF2B5EF4-FFF2-40B4-BE49-F238E27FC236}">
                  <a16:creationId xmlns:a16="http://schemas.microsoft.com/office/drawing/2014/main" id="{6ECC3DC2-C5D1-4A0C-9248-81C9A0F54ADD}"/>
                </a:ext>
              </a:extLst>
            </p:cNvPr>
            <p:cNvSpPr/>
            <p:nvPr/>
          </p:nvSpPr>
          <p:spPr>
            <a:xfrm>
              <a:off x="21628336" y="23168689"/>
              <a:ext cx="6203976" cy="435820"/>
            </a:xfrm>
            <a:prstGeom prst="rect">
              <a:avLst/>
            </a:prstGeom>
          </p:spPr>
          <p:txBody>
            <a:bodyPr wrap="square">
              <a:spAutoFit/>
            </a:bodyPr>
            <a:lstStyle/>
            <a:p>
              <a:pPr algn="ctr"/>
              <a:r>
                <a:rPr lang="en-US" sz="1400" b="1" dirty="0">
                  <a:latin typeface="+mn-lt"/>
                </a:rPr>
                <a:t>Week 96</a:t>
              </a:r>
            </a:p>
          </p:txBody>
        </p:sp>
      </p:grpSp>
      <p:graphicFrame>
        <p:nvGraphicFramePr>
          <p:cNvPr id="369" name="Table 368">
            <a:extLst>
              <a:ext uri="{FF2B5EF4-FFF2-40B4-BE49-F238E27FC236}">
                <a16:creationId xmlns:a16="http://schemas.microsoft.com/office/drawing/2014/main" id="{08B9FC37-EF5D-45EB-B554-213DEA51B513}"/>
              </a:ext>
            </a:extLst>
          </p:cNvPr>
          <p:cNvGraphicFramePr>
            <a:graphicFrameLocks noGrp="1"/>
          </p:cNvGraphicFramePr>
          <p:nvPr>
            <p:extLst>
              <p:ext uri="{D42A27DB-BD31-4B8C-83A1-F6EECF244321}">
                <p14:modId xmlns:p14="http://schemas.microsoft.com/office/powerpoint/2010/main" val="109049628"/>
              </p:ext>
            </p:extLst>
          </p:nvPr>
        </p:nvGraphicFramePr>
        <p:xfrm>
          <a:off x="19781379" y="10077098"/>
          <a:ext cx="8835438" cy="2140585"/>
        </p:xfrm>
        <a:graphic>
          <a:graphicData uri="http://schemas.openxmlformats.org/drawingml/2006/table">
            <a:tbl>
              <a:tblPr firstRow="1" firstCol="1" bandRow="1">
                <a:tableStyleId>{5940675A-B579-460E-94D1-54222C63F5DA}</a:tableStyleId>
              </a:tblPr>
              <a:tblGrid>
                <a:gridCol w="3545346">
                  <a:extLst>
                    <a:ext uri="{9D8B030D-6E8A-4147-A177-3AD203B41FA5}">
                      <a16:colId xmlns:a16="http://schemas.microsoft.com/office/drawing/2014/main" val="846246949"/>
                    </a:ext>
                  </a:extLst>
                </a:gridCol>
                <a:gridCol w="2494495">
                  <a:extLst>
                    <a:ext uri="{9D8B030D-6E8A-4147-A177-3AD203B41FA5}">
                      <a16:colId xmlns:a16="http://schemas.microsoft.com/office/drawing/2014/main" val="1725010768"/>
                    </a:ext>
                  </a:extLst>
                </a:gridCol>
                <a:gridCol w="2795597">
                  <a:extLst>
                    <a:ext uri="{9D8B030D-6E8A-4147-A177-3AD203B41FA5}">
                      <a16:colId xmlns:a16="http://schemas.microsoft.com/office/drawing/2014/main" val="2726495402"/>
                    </a:ext>
                  </a:extLst>
                </a:gridCol>
              </a:tblGrid>
              <a:tr h="0">
                <a:tc>
                  <a:txBody>
                    <a:bodyPr/>
                    <a:lstStyle/>
                    <a:p>
                      <a:pPr marL="0" marR="0" algn="l">
                        <a:lnSpc>
                          <a:spcPct val="125000"/>
                        </a:lnSpc>
                        <a:spcBef>
                          <a:spcPts val="0"/>
                        </a:spcBef>
                        <a:spcAft>
                          <a:spcPts val="0"/>
                        </a:spcAft>
                      </a:pPr>
                      <a:r>
                        <a:rPr lang="en-US" sz="1800" b="1" u="none" dirty="0">
                          <a:solidFill>
                            <a:schemeClr val="bg1"/>
                          </a:solidFill>
                          <a:effectLst/>
                          <a:latin typeface="Arial" panose="020B0604020202020204" pitchFamily="34" charset="0"/>
                          <a:cs typeface="Arial" panose="020B0604020202020204" pitchFamily="34" charset="0"/>
                        </a:rPr>
                        <a:t>Effect size (95% CI)</a:t>
                      </a:r>
                      <a:endParaRPr lang="en-US" sz="1800" b="1" u="none"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R="68580" marT="54864" marB="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algn="ctr">
                        <a:lnSpc>
                          <a:spcPct val="125000"/>
                        </a:lnSpc>
                        <a:spcBef>
                          <a:spcPts val="0"/>
                        </a:spcBef>
                        <a:spcAft>
                          <a:spcPts val="0"/>
                        </a:spcAft>
                      </a:pPr>
                      <a:r>
                        <a:rPr lang="en-US" sz="1800" b="1" u="none" dirty="0">
                          <a:solidFill>
                            <a:schemeClr val="bg1"/>
                          </a:solidFill>
                          <a:effectLst/>
                          <a:latin typeface="Arial" panose="020B0604020202020204" pitchFamily="34" charset="0"/>
                          <a:cs typeface="Arial" panose="020B0604020202020204" pitchFamily="34" charset="0"/>
                        </a:rPr>
                        <a:t>Week 48</a:t>
                      </a:r>
                      <a:endParaRPr lang="en-US" sz="1800" b="1" u="none"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54864" marB="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algn="ctr">
                        <a:lnSpc>
                          <a:spcPct val="125000"/>
                        </a:lnSpc>
                        <a:spcBef>
                          <a:spcPts val="0"/>
                        </a:spcBef>
                        <a:spcAft>
                          <a:spcPts val="0"/>
                        </a:spcAft>
                      </a:pPr>
                      <a:r>
                        <a:rPr lang="en-US" sz="1800" b="1" u="none" baseline="0" dirty="0">
                          <a:solidFill>
                            <a:schemeClr val="bg1"/>
                          </a:solidFill>
                          <a:effectLst/>
                          <a:latin typeface="Arial" panose="020B0604020202020204" pitchFamily="34" charset="0"/>
                          <a:ea typeface="Calibri" panose="020F0502020204030204" pitchFamily="34" charset="0"/>
                          <a:cs typeface="Arial" panose="020B0604020202020204" pitchFamily="34" charset="0"/>
                        </a:rPr>
                        <a:t>Week 96</a:t>
                      </a:r>
                      <a:endParaRPr lang="en-US" sz="1800" b="1" u="none"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54864" marB="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1307652966"/>
                  </a:ext>
                </a:extLst>
              </a:tr>
              <a:tr h="0">
                <a:tc>
                  <a:txBody>
                    <a:bodyPr/>
                    <a:lstStyle/>
                    <a:p>
                      <a:pPr marL="0" marR="0" algn="l">
                        <a:lnSpc>
                          <a:spcPct val="125000"/>
                        </a:lnSpc>
                        <a:spcBef>
                          <a:spcPts val="0"/>
                        </a:spcBef>
                        <a:spcAft>
                          <a:spcPts val="0"/>
                        </a:spcAft>
                      </a:pPr>
                      <a:r>
                        <a:rPr lang="en-US" sz="1800" u="none" baseline="0" dirty="0">
                          <a:effectLst/>
                          <a:latin typeface="Arial" panose="020B0604020202020204" pitchFamily="34" charset="0"/>
                          <a:ea typeface="Calibri" panose="020F0502020204030204" pitchFamily="34" charset="0"/>
                          <a:cs typeface="Arial" panose="020B0604020202020204" pitchFamily="34" charset="0"/>
                        </a:rPr>
                        <a:t>Viral suppression – Snapshot</a:t>
                      </a:r>
                      <a:endParaRPr lang="en-US" sz="1800" u="none" dirty="0">
                        <a:effectLst/>
                        <a:latin typeface="Arial" panose="020B0604020202020204" pitchFamily="34" charset="0"/>
                        <a:ea typeface="Calibri" panose="020F0502020204030204" pitchFamily="34" charset="0"/>
                        <a:cs typeface="Arial" panose="020B0604020202020204" pitchFamily="34" charset="0"/>
                      </a:endParaRPr>
                    </a:p>
                  </a:txBody>
                  <a:tcPr marR="68580" marT="54864" marB="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25000"/>
                        </a:lnSpc>
                        <a:spcBef>
                          <a:spcPts val="0"/>
                        </a:spcBef>
                        <a:spcAft>
                          <a:spcPts val="0"/>
                        </a:spcAft>
                      </a:pPr>
                      <a:r>
                        <a:rPr lang="en-US" sz="1800" u="none" dirty="0">
                          <a:solidFill>
                            <a:schemeClr val="tx1"/>
                          </a:solidFill>
                          <a:effectLst/>
                          <a:latin typeface="Arial" panose="020B0604020202020204" pitchFamily="34" charset="0"/>
                          <a:ea typeface="Calibri" panose="020F0502020204030204" pitchFamily="34" charset="0"/>
                          <a:cs typeface="Arial" panose="020B0604020202020204" pitchFamily="34" charset="0"/>
                        </a:rPr>
                        <a:t>86.1% [84.2; 87.8]</a:t>
                      </a:r>
                    </a:p>
                  </a:txBody>
                  <a:tcPr marL="68580" marR="68580" marT="54864" marB="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25000"/>
                        </a:lnSpc>
                        <a:spcBef>
                          <a:spcPts val="0"/>
                        </a:spcBef>
                        <a:spcAft>
                          <a:spcPts val="0"/>
                        </a:spcAft>
                      </a:pPr>
                      <a:r>
                        <a:rPr lang="en-US" sz="1800" u="none" dirty="0">
                          <a:solidFill>
                            <a:schemeClr val="tx1"/>
                          </a:solidFill>
                          <a:effectLst/>
                          <a:latin typeface="Arial" panose="020B0604020202020204" pitchFamily="34" charset="0"/>
                          <a:ea typeface="Calibri" panose="020F0502020204030204" pitchFamily="34" charset="0"/>
                          <a:cs typeface="Arial" panose="020B0604020202020204" pitchFamily="34" charset="0"/>
                        </a:rPr>
                        <a:t>81.9% [79.9; 0.83.8]</a:t>
                      </a:r>
                    </a:p>
                  </a:txBody>
                  <a:tcPr marL="68580" marR="68580" marT="54864" marB="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31568517"/>
                  </a:ext>
                </a:extLst>
              </a:tr>
              <a:tr h="0">
                <a:tc>
                  <a:txBody>
                    <a:bodyPr/>
                    <a:lstStyle/>
                    <a:p>
                      <a:pPr marL="0" marR="0" algn="l">
                        <a:lnSpc>
                          <a:spcPct val="125000"/>
                        </a:lnSpc>
                        <a:spcBef>
                          <a:spcPts val="0"/>
                        </a:spcBef>
                        <a:spcAft>
                          <a:spcPts val="0"/>
                        </a:spcAft>
                      </a:pPr>
                      <a:r>
                        <a:rPr lang="en-US" sz="1800" u="none" dirty="0">
                          <a:effectLst/>
                          <a:latin typeface="Arial" panose="020B0604020202020204" pitchFamily="34" charset="0"/>
                          <a:cs typeface="Arial" panose="020B0604020202020204" pitchFamily="34" charset="0"/>
                        </a:rPr>
                        <a:t>Viral suppression – On treatment</a:t>
                      </a:r>
                      <a:endParaRPr lang="en-US" sz="1800" u="none" dirty="0">
                        <a:effectLst/>
                        <a:latin typeface="Arial" panose="020B0604020202020204" pitchFamily="34" charset="0"/>
                        <a:ea typeface="Calibri" panose="020F0502020204030204" pitchFamily="34" charset="0"/>
                        <a:cs typeface="Arial" panose="020B0604020202020204" pitchFamily="34" charset="0"/>
                      </a:endParaRPr>
                    </a:p>
                  </a:txBody>
                  <a:tcPr marR="68580" marT="54864" marB="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pPr marL="0" marR="0" algn="ctr">
                        <a:lnSpc>
                          <a:spcPct val="125000"/>
                        </a:lnSpc>
                        <a:spcBef>
                          <a:spcPts val="0"/>
                        </a:spcBef>
                        <a:spcAft>
                          <a:spcPts val="0"/>
                        </a:spcAft>
                      </a:pPr>
                      <a:r>
                        <a:rPr lang="en-US" sz="1800" u="none" dirty="0">
                          <a:effectLst/>
                          <a:latin typeface="Arial" panose="020B0604020202020204" pitchFamily="34" charset="0"/>
                          <a:cs typeface="Arial" panose="020B0604020202020204" pitchFamily="34" charset="0"/>
                        </a:rPr>
                        <a:t>98.9% [98.4; 99.3]</a:t>
                      </a:r>
                      <a:endParaRPr lang="en-US" sz="1800" u="none"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54864" marB="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pPr marL="0" marR="0" algn="ctr">
                        <a:lnSpc>
                          <a:spcPct val="125000"/>
                        </a:lnSpc>
                        <a:spcBef>
                          <a:spcPts val="0"/>
                        </a:spcBef>
                        <a:spcAft>
                          <a:spcPts val="0"/>
                        </a:spcAft>
                      </a:pPr>
                      <a:r>
                        <a:rPr lang="en-US" sz="1800" u="none" dirty="0">
                          <a:effectLst/>
                          <a:latin typeface="Arial" panose="020B0604020202020204" pitchFamily="34" charset="0"/>
                          <a:cs typeface="Arial" panose="020B0604020202020204" pitchFamily="34" charset="0"/>
                        </a:rPr>
                        <a:t>97.6% [97.0; 98.2]</a:t>
                      </a:r>
                      <a:endParaRPr lang="en-US" sz="1800" u="none"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54864" marB="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361085938"/>
                  </a:ext>
                </a:extLst>
              </a:tr>
              <a:tr h="0">
                <a:tc>
                  <a:txBody>
                    <a:bodyPr/>
                    <a:lstStyle/>
                    <a:p>
                      <a:pPr marL="0" marR="0" algn="l">
                        <a:lnSpc>
                          <a:spcPct val="125000"/>
                        </a:lnSpc>
                        <a:spcBef>
                          <a:spcPts val="0"/>
                        </a:spcBef>
                        <a:spcAft>
                          <a:spcPts val="0"/>
                        </a:spcAft>
                      </a:pPr>
                      <a:r>
                        <a:rPr lang="en-US" sz="1800" u="none" dirty="0">
                          <a:effectLst/>
                          <a:latin typeface="Arial" panose="020B0604020202020204" pitchFamily="34" charset="0"/>
                          <a:cs typeface="Arial" panose="020B0604020202020204" pitchFamily="34" charset="0"/>
                        </a:rPr>
                        <a:t>Viral failure </a:t>
                      </a:r>
                      <a:endParaRPr lang="en-US" sz="1800" u="none" dirty="0">
                        <a:effectLst/>
                        <a:latin typeface="Arial" panose="020B0604020202020204" pitchFamily="34" charset="0"/>
                        <a:ea typeface="Calibri" panose="020F0502020204030204" pitchFamily="34" charset="0"/>
                        <a:cs typeface="Arial" panose="020B0604020202020204" pitchFamily="34" charset="0"/>
                      </a:endParaRPr>
                    </a:p>
                  </a:txBody>
                  <a:tcPr marR="68580" marT="54864" marB="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25000"/>
                        </a:lnSpc>
                        <a:spcBef>
                          <a:spcPts val="0"/>
                        </a:spcBef>
                        <a:spcAft>
                          <a:spcPts val="0"/>
                        </a:spcAft>
                      </a:pPr>
                      <a:r>
                        <a:rPr lang="en-US" sz="1800" u="none" dirty="0">
                          <a:effectLst/>
                          <a:latin typeface="Arial" panose="020B0604020202020204" pitchFamily="34" charset="0"/>
                          <a:cs typeface="Arial" panose="020B0604020202020204" pitchFamily="34" charset="0"/>
                        </a:rPr>
                        <a:t>1.0% [0.6; 1.5]</a:t>
                      </a:r>
                      <a:endParaRPr lang="en-US" sz="1800" u="none"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54864" marB="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25000"/>
                        </a:lnSpc>
                        <a:spcBef>
                          <a:spcPts val="0"/>
                        </a:spcBef>
                        <a:spcAft>
                          <a:spcPts val="0"/>
                        </a:spcAft>
                      </a:pPr>
                      <a:r>
                        <a:rPr lang="en-US" sz="1800" u="none" dirty="0">
                          <a:effectLst/>
                          <a:latin typeface="Arial" panose="020B0604020202020204" pitchFamily="34" charset="0"/>
                          <a:cs typeface="Arial" panose="020B0604020202020204" pitchFamily="34" charset="0"/>
                        </a:rPr>
                        <a:t>1.9% [1.4; 2.6]</a:t>
                      </a:r>
                      <a:endParaRPr lang="en-US" sz="1800" u="none"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54864" marB="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43619551"/>
                  </a:ext>
                </a:extLst>
              </a:tr>
              <a:tr h="0">
                <a:tc>
                  <a:txBody>
                    <a:bodyPr/>
                    <a:lstStyle/>
                    <a:p>
                      <a:pPr marL="0" marR="0" algn="just">
                        <a:lnSpc>
                          <a:spcPct val="125000"/>
                        </a:lnSpc>
                        <a:spcBef>
                          <a:spcPts val="0"/>
                        </a:spcBef>
                        <a:spcAft>
                          <a:spcPts val="0"/>
                        </a:spcAft>
                      </a:pPr>
                      <a:r>
                        <a:rPr lang="en-US" sz="1800" u="none" dirty="0">
                          <a:effectLst/>
                          <a:latin typeface="Arial" panose="020B0604020202020204" pitchFamily="34" charset="0"/>
                          <a:cs typeface="Arial" panose="020B0604020202020204" pitchFamily="34" charset="0"/>
                        </a:rPr>
                        <a:t>Discontinuation</a:t>
                      </a:r>
                      <a:endParaRPr lang="en-US" sz="1800" u="none" dirty="0">
                        <a:effectLst/>
                        <a:latin typeface="Arial" panose="020B0604020202020204" pitchFamily="34" charset="0"/>
                        <a:ea typeface="Calibri" panose="020F0502020204030204" pitchFamily="34" charset="0"/>
                        <a:cs typeface="Arial" panose="020B0604020202020204" pitchFamily="34" charset="0"/>
                      </a:endParaRPr>
                    </a:p>
                  </a:txBody>
                  <a:tcPr marR="68580" marT="54864" marB="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pPr marL="0" marR="0" algn="ctr">
                        <a:lnSpc>
                          <a:spcPct val="125000"/>
                        </a:lnSpc>
                        <a:spcBef>
                          <a:spcPts val="0"/>
                        </a:spcBef>
                        <a:spcAft>
                          <a:spcPts val="0"/>
                        </a:spcAft>
                      </a:pPr>
                      <a:r>
                        <a:rPr lang="en-US" sz="1800" u="none" dirty="0">
                          <a:effectLst/>
                          <a:latin typeface="Arial" panose="020B0604020202020204" pitchFamily="34" charset="0"/>
                          <a:cs typeface="Arial" panose="020B0604020202020204" pitchFamily="34" charset="0"/>
                        </a:rPr>
                        <a:t>11.8% [10.2;</a:t>
                      </a:r>
                      <a:r>
                        <a:rPr lang="en-US" sz="1800" u="none" baseline="0" dirty="0">
                          <a:effectLst/>
                          <a:latin typeface="Arial" panose="020B0604020202020204" pitchFamily="34" charset="0"/>
                          <a:cs typeface="Arial" panose="020B0604020202020204" pitchFamily="34" charset="0"/>
                        </a:rPr>
                        <a:t> </a:t>
                      </a:r>
                      <a:r>
                        <a:rPr lang="en-US" sz="1800" u="none" dirty="0">
                          <a:effectLst/>
                          <a:latin typeface="Arial" panose="020B0604020202020204" pitchFamily="34" charset="0"/>
                          <a:cs typeface="Arial" panose="020B0604020202020204" pitchFamily="34" charset="0"/>
                        </a:rPr>
                        <a:t>13.6]</a:t>
                      </a:r>
                      <a:endParaRPr lang="en-US" sz="1800" u="none"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54864" marB="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pPr marL="0" marR="0" algn="ctr">
                        <a:lnSpc>
                          <a:spcPct val="125000"/>
                        </a:lnSpc>
                        <a:spcBef>
                          <a:spcPts val="0"/>
                        </a:spcBef>
                        <a:spcAft>
                          <a:spcPts val="0"/>
                        </a:spcAft>
                      </a:pPr>
                      <a:r>
                        <a:rPr lang="en-US" sz="1800" u="none" dirty="0">
                          <a:effectLst/>
                          <a:latin typeface="Arial" panose="020B0604020202020204" pitchFamily="34" charset="0"/>
                          <a:ea typeface="Calibri" panose="020F0502020204030204" pitchFamily="34" charset="0"/>
                          <a:cs typeface="Arial" panose="020B0604020202020204" pitchFamily="34" charset="0"/>
                        </a:rPr>
                        <a:t>15.2% [13.4; 17.0]</a:t>
                      </a:r>
                    </a:p>
                  </a:txBody>
                  <a:tcPr marL="68580" marR="68580" marT="54864" marB="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245959918"/>
                  </a:ext>
                </a:extLst>
              </a:tr>
            </a:tbl>
          </a:graphicData>
        </a:graphic>
      </p:graphicFrame>
      <p:sp>
        <p:nvSpPr>
          <p:cNvPr id="370" name="TextBox 369">
            <a:extLst>
              <a:ext uri="{FF2B5EF4-FFF2-40B4-BE49-F238E27FC236}">
                <a16:creationId xmlns:a16="http://schemas.microsoft.com/office/drawing/2014/main" id="{9A6BA61B-32ED-4BAD-BB77-0F6F8023AE5A}"/>
              </a:ext>
            </a:extLst>
          </p:cNvPr>
          <p:cNvSpPr txBox="1"/>
          <p:nvPr/>
        </p:nvSpPr>
        <p:spPr>
          <a:xfrm>
            <a:off x="19809638" y="6247445"/>
            <a:ext cx="577402" cy="261610"/>
          </a:xfrm>
          <a:prstGeom prst="rect">
            <a:avLst/>
          </a:prstGeom>
          <a:noFill/>
        </p:spPr>
        <p:txBody>
          <a:bodyPr wrap="none" rtlCol="0">
            <a:spAutoFit/>
          </a:bodyPr>
          <a:lstStyle/>
          <a:p>
            <a:r>
              <a:rPr lang="en-US" sz="1100" b="1" dirty="0">
                <a:latin typeface="Arial" panose="020B0604020202020204" pitchFamily="34" charset="0"/>
                <a:cs typeface="Arial" panose="020B0604020202020204" pitchFamily="34" charset="0"/>
              </a:rPr>
              <a:t>Study</a:t>
            </a:r>
          </a:p>
        </p:txBody>
      </p:sp>
      <p:sp>
        <p:nvSpPr>
          <p:cNvPr id="371" name="TextBox 370">
            <a:extLst>
              <a:ext uri="{FF2B5EF4-FFF2-40B4-BE49-F238E27FC236}">
                <a16:creationId xmlns:a16="http://schemas.microsoft.com/office/drawing/2014/main" id="{6C91D360-82A5-4E0D-9A62-42AC939A222E}"/>
              </a:ext>
            </a:extLst>
          </p:cNvPr>
          <p:cNvSpPr txBox="1"/>
          <p:nvPr/>
        </p:nvSpPr>
        <p:spPr>
          <a:xfrm>
            <a:off x="19795077" y="6606674"/>
            <a:ext cx="2145139" cy="1431161"/>
          </a:xfrm>
          <a:prstGeom prst="rect">
            <a:avLst/>
          </a:prstGeom>
          <a:noFill/>
        </p:spPr>
        <p:txBody>
          <a:bodyPr wrap="none" rtlCol="0">
            <a:spAutoFit/>
          </a:bodyPr>
          <a:lstStyle/>
          <a:p>
            <a:pPr>
              <a:spcAft>
                <a:spcPts val="200"/>
              </a:spcAft>
            </a:pPr>
            <a:r>
              <a:rPr lang="en-US" sz="1100" dirty="0">
                <a:latin typeface="Arial" panose="020B0604020202020204" pitchFamily="34" charset="0"/>
                <a:cs typeface="Arial" panose="020B0604020202020204" pitchFamily="34" charset="0"/>
              </a:rPr>
              <a:t>Lombardi 2019</a:t>
            </a:r>
          </a:p>
          <a:p>
            <a:pPr>
              <a:spcAft>
                <a:spcPts val="200"/>
              </a:spcAft>
            </a:pPr>
            <a:r>
              <a:rPr lang="en-US" sz="1100" dirty="0">
                <a:latin typeface="Arial" panose="020B0604020202020204" pitchFamily="34" charset="0"/>
                <a:cs typeface="Arial" panose="020B0604020202020204" pitchFamily="34" charset="0"/>
              </a:rPr>
              <a:t>Hidalgo 2019</a:t>
            </a:r>
          </a:p>
          <a:p>
            <a:pPr>
              <a:spcAft>
                <a:spcPts val="200"/>
              </a:spcAft>
            </a:pPr>
            <a:r>
              <a:rPr lang="en-US" sz="1100" dirty="0">
                <a:latin typeface="Arial" panose="020B0604020202020204" pitchFamily="34" charset="0"/>
                <a:cs typeface="Arial" panose="020B0604020202020204" pitchFamily="34" charset="0"/>
              </a:rPr>
              <a:t>Baldin 2019</a:t>
            </a:r>
          </a:p>
          <a:p>
            <a:pPr>
              <a:spcAft>
                <a:spcPts val="200"/>
              </a:spcAft>
            </a:pPr>
            <a:r>
              <a:rPr lang="en-US" sz="1100" dirty="0">
                <a:latin typeface="Arial" panose="020B0604020202020204" pitchFamily="34" charset="0"/>
                <a:cs typeface="Arial" panose="020B0604020202020204" pitchFamily="34" charset="0"/>
              </a:rPr>
              <a:t>Reynes 2016/2017(DOLULAM)</a:t>
            </a:r>
          </a:p>
          <a:p>
            <a:pPr>
              <a:spcAft>
                <a:spcPts val="200"/>
              </a:spcAft>
            </a:pPr>
            <a:r>
              <a:rPr lang="en-US" sz="1100" dirty="0">
                <a:latin typeface="Arial" panose="020B0604020202020204" pitchFamily="34" charset="0"/>
                <a:cs typeface="Arial" panose="020B0604020202020204" pitchFamily="34" charset="0"/>
              </a:rPr>
              <a:t>Borghetti 2019</a:t>
            </a:r>
          </a:p>
          <a:p>
            <a:pPr>
              <a:spcAft>
                <a:spcPts val="200"/>
              </a:spcAft>
            </a:pPr>
            <a:r>
              <a:rPr lang="en-US" sz="1100" dirty="0">
                <a:latin typeface="Arial" panose="020B0604020202020204" pitchFamily="34" charset="0"/>
                <a:cs typeface="Arial" panose="020B0604020202020204" pitchFamily="34" charset="0"/>
              </a:rPr>
              <a:t>Borghetti 2018</a:t>
            </a:r>
          </a:p>
          <a:p>
            <a:pPr>
              <a:spcAft>
                <a:spcPts val="200"/>
              </a:spcAft>
            </a:pPr>
            <a:r>
              <a:rPr lang="en-US" sz="1100" dirty="0">
                <a:latin typeface="Arial" panose="020B0604020202020204" pitchFamily="34" charset="0"/>
                <a:cs typeface="Arial" panose="020B0604020202020204" pitchFamily="34" charset="0"/>
              </a:rPr>
              <a:t>Ciccullo 2018</a:t>
            </a:r>
            <a:endParaRPr lang="en-US" sz="1100" b="1" dirty="0">
              <a:latin typeface="Arial" panose="020B0604020202020204" pitchFamily="34" charset="0"/>
              <a:cs typeface="Arial" panose="020B0604020202020204" pitchFamily="34" charset="0"/>
            </a:endParaRPr>
          </a:p>
        </p:txBody>
      </p:sp>
      <p:grpSp>
        <p:nvGrpSpPr>
          <p:cNvPr id="372" name="Group 371">
            <a:extLst>
              <a:ext uri="{FF2B5EF4-FFF2-40B4-BE49-F238E27FC236}">
                <a16:creationId xmlns:a16="http://schemas.microsoft.com/office/drawing/2014/main" id="{4D374AC6-F5AD-4BE0-BCE6-77C7CD13248D}"/>
              </a:ext>
            </a:extLst>
          </p:cNvPr>
          <p:cNvGrpSpPr/>
          <p:nvPr/>
        </p:nvGrpSpPr>
        <p:grpSpPr>
          <a:xfrm>
            <a:off x="22008354" y="6698489"/>
            <a:ext cx="2323652" cy="2182577"/>
            <a:chOff x="21023198" y="23405990"/>
            <a:chExt cx="6305766" cy="5517263"/>
          </a:xfrm>
        </p:grpSpPr>
        <p:grpSp>
          <p:nvGrpSpPr>
            <p:cNvPr id="373" name="Group 372">
              <a:extLst>
                <a:ext uri="{FF2B5EF4-FFF2-40B4-BE49-F238E27FC236}">
                  <a16:creationId xmlns:a16="http://schemas.microsoft.com/office/drawing/2014/main" id="{694A45D6-1A9E-40CA-9ED8-BC6D326A9F8C}"/>
                </a:ext>
              </a:extLst>
            </p:cNvPr>
            <p:cNvGrpSpPr/>
            <p:nvPr/>
          </p:nvGrpSpPr>
          <p:grpSpPr>
            <a:xfrm>
              <a:off x="21023198" y="28007560"/>
              <a:ext cx="6305766" cy="915693"/>
              <a:chOff x="35205169" y="28121036"/>
              <a:chExt cx="6305766" cy="915693"/>
            </a:xfrm>
          </p:grpSpPr>
          <p:cxnSp>
            <p:nvCxnSpPr>
              <p:cNvPr id="397" name="Straight Connector 396">
                <a:extLst>
                  <a:ext uri="{FF2B5EF4-FFF2-40B4-BE49-F238E27FC236}">
                    <a16:creationId xmlns:a16="http://schemas.microsoft.com/office/drawing/2014/main" id="{0B6EB195-FB14-42D1-9E3A-7D113CA5B520}"/>
                  </a:ext>
                </a:extLst>
              </p:cNvPr>
              <p:cNvCxnSpPr/>
              <p:nvPr/>
            </p:nvCxnSpPr>
            <p:spPr>
              <a:xfrm>
                <a:off x="35533376" y="28121036"/>
                <a:ext cx="5467140"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98" name="Straight Connector 397">
                <a:extLst>
                  <a:ext uri="{FF2B5EF4-FFF2-40B4-BE49-F238E27FC236}">
                    <a16:creationId xmlns:a16="http://schemas.microsoft.com/office/drawing/2014/main" id="{8B8D5C22-7729-4B49-B8FA-88FFDDB843C7}"/>
                  </a:ext>
                </a:extLst>
              </p:cNvPr>
              <p:cNvCxnSpPr/>
              <p:nvPr/>
            </p:nvCxnSpPr>
            <p:spPr>
              <a:xfrm>
                <a:off x="40986871" y="28145383"/>
                <a:ext cx="0" cy="269773"/>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99" name="Straight Connector 398">
                <a:extLst>
                  <a:ext uri="{FF2B5EF4-FFF2-40B4-BE49-F238E27FC236}">
                    <a16:creationId xmlns:a16="http://schemas.microsoft.com/office/drawing/2014/main" id="{3FF0404F-2A47-4152-ADB8-548118727701}"/>
                  </a:ext>
                </a:extLst>
              </p:cNvPr>
              <p:cNvCxnSpPr/>
              <p:nvPr/>
            </p:nvCxnSpPr>
            <p:spPr>
              <a:xfrm>
                <a:off x="40056287" y="28124224"/>
                <a:ext cx="0" cy="269773"/>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00" name="Straight Connector 399">
                <a:extLst>
                  <a:ext uri="{FF2B5EF4-FFF2-40B4-BE49-F238E27FC236}">
                    <a16:creationId xmlns:a16="http://schemas.microsoft.com/office/drawing/2014/main" id="{F5A253B0-FF5F-47DC-9CA2-500447A28680}"/>
                  </a:ext>
                </a:extLst>
              </p:cNvPr>
              <p:cNvCxnSpPr/>
              <p:nvPr/>
            </p:nvCxnSpPr>
            <p:spPr>
              <a:xfrm>
                <a:off x="39125705" y="28124224"/>
                <a:ext cx="0" cy="269773"/>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01" name="Straight Connector 400">
                <a:extLst>
                  <a:ext uri="{FF2B5EF4-FFF2-40B4-BE49-F238E27FC236}">
                    <a16:creationId xmlns:a16="http://schemas.microsoft.com/office/drawing/2014/main" id="{754EE726-230E-43B3-B7A7-E2288A10E458}"/>
                  </a:ext>
                </a:extLst>
              </p:cNvPr>
              <p:cNvCxnSpPr/>
              <p:nvPr/>
            </p:nvCxnSpPr>
            <p:spPr>
              <a:xfrm>
                <a:off x="37264541" y="28124224"/>
                <a:ext cx="0" cy="269773"/>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02" name="Straight Connector 401">
                <a:extLst>
                  <a:ext uri="{FF2B5EF4-FFF2-40B4-BE49-F238E27FC236}">
                    <a16:creationId xmlns:a16="http://schemas.microsoft.com/office/drawing/2014/main" id="{7FF524B4-03D0-43AB-9294-3825604F3EA5}"/>
                  </a:ext>
                </a:extLst>
              </p:cNvPr>
              <p:cNvCxnSpPr/>
              <p:nvPr/>
            </p:nvCxnSpPr>
            <p:spPr>
              <a:xfrm>
                <a:off x="36333959" y="28124224"/>
                <a:ext cx="0" cy="269773"/>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03" name="Straight Connector 402">
                <a:extLst>
                  <a:ext uri="{FF2B5EF4-FFF2-40B4-BE49-F238E27FC236}">
                    <a16:creationId xmlns:a16="http://schemas.microsoft.com/office/drawing/2014/main" id="{25ECE3AD-0663-4BF5-A587-5018C6F942EE}"/>
                  </a:ext>
                </a:extLst>
              </p:cNvPr>
              <p:cNvCxnSpPr/>
              <p:nvPr/>
            </p:nvCxnSpPr>
            <p:spPr>
              <a:xfrm>
                <a:off x="35560747" y="28145383"/>
                <a:ext cx="0" cy="269773"/>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04" name="Straight Connector 403">
                <a:extLst>
                  <a:ext uri="{FF2B5EF4-FFF2-40B4-BE49-F238E27FC236}">
                    <a16:creationId xmlns:a16="http://schemas.microsoft.com/office/drawing/2014/main" id="{4AA9B998-64E6-4ECE-BAE3-643E3E6FA1E1}"/>
                  </a:ext>
                </a:extLst>
              </p:cNvPr>
              <p:cNvCxnSpPr/>
              <p:nvPr/>
            </p:nvCxnSpPr>
            <p:spPr>
              <a:xfrm>
                <a:off x="38195123" y="28124224"/>
                <a:ext cx="0" cy="269773"/>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405" name="TextBox 404">
                <a:extLst>
                  <a:ext uri="{FF2B5EF4-FFF2-40B4-BE49-F238E27FC236}">
                    <a16:creationId xmlns:a16="http://schemas.microsoft.com/office/drawing/2014/main" id="{4F1B5C65-ACB0-4CA6-9FF0-6E48B65FFD74}"/>
                  </a:ext>
                </a:extLst>
              </p:cNvPr>
              <p:cNvSpPr txBox="1"/>
              <p:nvPr/>
            </p:nvSpPr>
            <p:spPr>
              <a:xfrm>
                <a:off x="35205169" y="28375413"/>
                <a:ext cx="714292" cy="661316"/>
              </a:xfrm>
              <a:prstGeom prst="rect">
                <a:avLst/>
              </a:prstGeom>
              <a:noFill/>
              <a:ln w="28575">
                <a:noFill/>
              </a:ln>
            </p:spPr>
            <p:txBody>
              <a:bodyPr wrap="none" rtlCol="0" anchor="ctr">
                <a:spAutoFit/>
              </a:bodyPr>
              <a:lstStyle/>
              <a:p>
                <a:r>
                  <a:rPr lang="en-US" sz="1100" dirty="0">
                    <a:latin typeface="Arial" panose="020B0604020202020204" pitchFamily="34" charset="0"/>
                    <a:cs typeface="Arial" panose="020B0604020202020204" pitchFamily="34" charset="0"/>
                  </a:rPr>
                  <a:t>0</a:t>
                </a:r>
              </a:p>
            </p:txBody>
          </p:sp>
          <p:sp>
            <p:nvSpPr>
              <p:cNvPr id="406" name="TextBox 405">
                <a:extLst>
                  <a:ext uri="{FF2B5EF4-FFF2-40B4-BE49-F238E27FC236}">
                    <a16:creationId xmlns:a16="http://schemas.microsoft.com/office/drawing/2014/main" id="{10AE023B-43FA-4926-9EDF-88591BE207CE}"/>
                  </a:ext>
                </a:extLst>
              </p:cNvPr>
              <p:cNvSpPr txBox="1"/>
              <p:nvPr/>
            </p:nvSpPr>
            <p:spPr>
              <a:xfrm>
                <a:off x="35720610" y="28375413"/>
                <a:ext cx="1245005" cy="661316"/>
              </a:xfrm>
              <a:prstGeom prst="rect">
                <a:avLst/>
              </a:prstGeom>
              <a:noFill/>
              <a:ln w="28575">
                <a:noFill/>
              </a:ln>
            </p:spPr>
            <p:txBody>
              <a:bodyPr wrap="none" rtlCol="0" anchor="ctr">
                <a:spAutoFit/>
              </a:bodyPr>
              <a:lstStyle/>
              <a:p>
                <a:r>
                  <a:rPr lang="en-US" sz="1100" dirty="0">
                    <a:latin typeface="Arial" panose="020B0604020202020204" pitchFamily="34" charset="0"/>
                    <a:cs typeface="Arial" panose="020B0604020202020204" pitchFamily="34" charset="0"/>
                  </a:rPr>
                  <a:t>0.05</a:t>
                </a:r>
              </a:p>
            </p:txBody>
          </p:sp>
          <p:sp>
            <p:nvSpPr>
              <p:cNvPr id="407" name="TextBox 406">
                <a:extLst>
                  <a:ext uri="{FF2B5EF4-FFF2-40B4-BE49-F238E27FC236}">
                    <a16:creationId xmlns:a16="http://schemas.microsoft.com/office/drawing/2014/main" id="{5937070B-57CE-4847-BD1D-19F3C3B455B3}"/>
                  </a:ext>
                </a:extLst>
              </p:cNvPr>
              <p:cNvSpPr txBox="1"/>
              <p:nvPr/>
            </p:nvSpPr>
            <p:spPr>
              <a:xfrm>
                <a:off x="37604685" y="28375413"/>
                <a:ext cx="1245005" cy="661316"/>
              </a:xfrm>
              <a:prstGeom prst="rect">
                <a:avLst/>
              </a:prstGeom>
              <a:noFill/>
              <a:ln w="28575">
                <a:noFill/>
              </a:ln>
            </p:spPr>
            <p:txBody>
              <a:bodyPr wrap="none" rtlCol="0" anchor="ctr">
                <a:spAutoFit/>
              </a:bodyPr>
              <a:lstStyle/>
              <a:p>
                <a:r>
                  <a:rPr lang="en-US" sz="1100" dirty="0">
                    <a:latin typeface="Arial" panose="020B0604020202020204" pitchFamily="34" charset="0"/>
                    <a:cs typeface="Arial" panose="020B0604020202020204" pitchFamily="34" charset="0"/>
                  </a:rPr>
                  <a:t>0.15</a:t>
                </a:r>
              </a:p>
            </p:txBody>
          </p:sp>
          <p:sp>
            <p:nvSpPr>
              <p:cNvPr id="408" name="TextBox 407">
                <a:extLst>
                  <a:ext uri="{FF2B5EF4-FFF2-40B4-BE49-F238E27FC236}">
                    <a16:creationId xmlns:a16="http://schemas.microsoft.com/office/drawing/2014/main" id="{6AE5F9DD-32EA-488F-8BB5-092788E4FC66}"/>
                  </a:ext>
                </a:extLst>
              </p:cNvPr>
              <p:cNvSpPr txBox="1"/>
              <p:nvPr/>
            </p:nvSpPr>
            <p:spPr>
              <a:xfrm>
                <a:off x="38629476" y="28375413"/>
                <a:ext cx="1031847" cy="661316"/>
              </a:xfrm>
              <a:prstGeom prst="rect">
                <a:avLst/>
              </a:prstGeom>
              <a:noFill/>
              <a:ln w="28575">
                <a:noFill/>
              </a:ln>
            </p:spPr>
            <p:txBody>
              <a:bodyPr wrap="none" rtlCol="0" anchor="ctr">
                <a:spAutoFit/>
              </a:bodyPr>
              <a:lstStyle/>
              <a:p>
                <a:r>
                  <a:rPr lang="en-US" sz="1100" dirty="0">
                    <a:latin typeface="Arial" panose="020B0604020202020204" pitchFamily="34" charset="0"/>
                    <a:cs typeface="Arial" panose="020B0604020202020204" pitchFamily="34" charset="0"/>
                  </a:rPr>
                  <a:t>0.2</a:t>
                </a:r>
              </a:p>
            </p:txBody>
          </p:sp>
          <p:sp>
            <p:nvSpPr>
              <p:cNvPr id="409" name="TextBox 408">
                <a:extLst>
                  <a:ext uri="{FF2B5EF4-FFF2-40B4-BE49-F238E27FC236}">
                    <a16:creationId xmlns:a16="http://schemas.microsoft.com/office/drawing/2014/main" id="{D3D4AFBC-C6A8-4B37-A76E-74CC307B7377}"/>
                  </a:ext>
                </a:extLst>
              </p:cNvPr>
              <p:cNvSpPr txBox="1"/>
              <p:nvPr/>
            </p:nvSpPr>
            <p:spPr>
              <a:xfrm>
                <a:off x="39471525" y="28375413"/>
                <a:ext cx="1245005" cy="661316"/>
              </a:xfrm>
              <a:prstGeom prst="rect">
                <a:avLst/>
              </a:prstGeom>
              <a:noFill/>
              <a:ln w="28575">
                <a:noFill/>
              </a:ln>
            </p:spPr>
            <p:txBody>
              <a:bodyPr wrap="none" rtlCol="0" anchor="ctr">
                <a:spAutoFit/>
              </a:bodyPr>
              <a:lstStyle/>
              <a:p>
                <a:r>
                  <a:rPr lang="en-US" sz="1100" dirty="0">
                    <a:latin typeface="Arial" panose="020B0604020202020204" pitchFamily="34" charset="0"/>
                    <a:cs typeface="Arial" panose="020B0604020202020204" pitchFamily="34" charset="0"/>
                  </a:rPr>
                  <a:t>0.25</a:t>
                </a:r>
              </a:p>
            </p:txBody>
          </p:sp>
          <p:sp>
            <p:nvSpPr>
              <p:cNvPr id="410" name="TextBox 409">
                <a:extLst>
                  <a:ext uri="{FF2B5EF4-FFF2-40B4-BE49-F238E27FC236}">
                    <a16:creationId xmlns:a16="http://schemas.microsoft.com/office/drawing/2014/main" id="{B01AA680-909C-4BE5-89DA-F158830B585C}"/>
                  </a:ext>
                </a:extLst>
              </p:cNvPr>
              <p:cNvSpPr txBox="1"/>
              <p:nvPr/>
            </p:nvSpPr>
            <p:spPr>
              <a:xfrm>
                <a:off x="36745401" y="28375413"/>
                <a:ext cx="1031847" cy="661316"/>
              </a:xfrm>
              <a:prstGeom prst="rect">
                <a:avLst/>
              </a:prstGeom>
              <a:noFill/>
              <a:ln w="28575">
                <a:noFill/>
              </a:ln>
            </p:spPr>
            <p:txBody>
              <a:bodyPr wrap="none" rtlCol="0" anchor="ctr">
                <a:spAutoFit/>
              </a:bodyPr>
              <a:lstStyle/>
              <a:p>
                <a:r>
                  <a:rPr lang="en-US" sz="1100" dirty="0">
                    <a:latin typeface="Arial" panose="020B0604020202020204" pitchFamily="34" charset="0"/>
                    <a:cs typeface="Arial" panose="020B0604020202020204" pitchFamily="34" charset="0"/>
                  </a:rPr>
                  <a:t>0.1</a:t>
                </a:r>
              </a:p>
            </p:txBody>
          </p:sp>
          <p:sp>
            <p:nvSpPr>
              <p:cNvPr id="411" name="TextBox 410">
                <a:extLst>
                  <a:ext uri="{FF2B5EF4-FFF2-40B4-BE49-F238E27FC236}">
                    <a16:creationId xmlns:a16="http://schemas.microsoft.com/office/drawing/2014/main" id="{20287845-D7AB-4A57-BDB4-632739130648}"/>
                  </a:ext>
                </a:extLst>
              </p:cNvPr>
              <p:cNvSpPr txBox="1"/>
              <p:nvPr/>
            </p:nvSpPr>
            <p:spPr>
              <a:xfrm>
                <a:off x="40479088" y="28375413"/>
                <a:ext cx="1031847" cy="661316"/>
              </a:xfrm>
              <a:prstGeom prst="rect">
                <a:avLst/>
              </a:prstGeom>
              <a:noFill/>
              <a:ln w="28575">
                <a:noFill/>
              </a:ln>
            </p:spPr>
            <p:txBody>
              <a:bodyPr wrap="none" rtlCol="0" anchor="ctr">
                <a:spAutoFit/>
              </a:bodyPr>
              <a:lstStyle/>
              <a:p>
                <a:r>
                  <a:rPr lang="en-US" sz="1100" dirty="0">
                    <a:latin typeface="Arial" panose="020B0604020202020204" pitchFamily="34" charset="0"/>
                    <a:cs typeface="Arial" panose="020B0604020202020204" pitchFamily="34" charset="0"/>
                  </a:rPr>
                  <a:t>0.3</a:t>
                </a:r>
              </a:p>
            </p:txBody>
          </p:sp>
        </p:grpSp>
        <p:cxnSp>
          <p:nvCxnSpPr>
            <p:cNvPr id="374" name="Straight Connector 373">
              <a:extLst>
                <a:ext uri="{FF2B5EF4-FFF2-40B4-BE49-F238E27FC236}">
                  <a16:creationId xmlns:a16="http://schemas.microsoft.com/office/drawing/2014/main" id="{501801B4-3A75-4BBA-8700-F36E83D65040}"/>
                </a:ext>
              </a:extLst>
            </p:cNvPr>
            <p:cNvCxnSpPr/>
            <p:nvPr/>
          </p:nvCxnSpPr>
          <p:spPr>
            <a:xfrm>
              <a:off x="23552933" y="23405990"/>
              <a:ext cx="0" cy="3736802"/>
            </a:xfrm>
            <a:prstGeom prst="line">
              <a:avLst/>
            </a:prstGeom>
            <a:ln w="28575">
              <a:solidFill>
                <a:srgbClr val="000000"/>
              </a:solidFill>
              <a:prstDash val="dash"/>
            </a:ln>
          </p:spPr>
          <p:style>
            <a:lnRef idx="1">
              <a:schemeClr val="accent1"/>
            </a:lnRef>
            <a:fillRef idx="0">
              <a:schemeClr val="accent1"/>
            </a:fillRef>
            <a:effectRef idx="0">
              <a:schemeClr val="accent1"/>
            </a:effectRef>
            <a:fontRef idx="minor">
              <a:schemeClr val="tx1"/>
            </a:fontRef>
          </p:style>
        </p:cxnSp>
        <p:cxnSp>
          <p:nvCxnSpPr>
            <p:cNvPr id="375" name="Straight Connector 374">
              <a:extLst>
                <a:ext uri="{FF2B5EF4-FFF2-40B4-BE49-F238E27FC236}">
                  <a16:creationId xmlns:a16="http://schemas.microsoft.com/office/drawing/2014/main" id="{9E48338F-6725-4D87-89BD-614230762171}"/>
                </a:ext>
              </a:extLst>
            </p:cNvPr>
            <p:cNvCxnSpPr/>
            <p:nvPr/>
          </p:nvCxnSpPr>
          <p:spPr>
            <a:xfrm>
              <a:off x="23259655" y="23488007"/>
              <a:ext cx="0" cy="4235071"/>
            </a:xfrm>
            <a:prstGeom prst="line">
              <a:avLst/>
            </a:prstGeom>
            <a:ln w="28575">
              <a:solidFill>
                <a:srgbClr val="000000"/>
              </a:solidFill>
              <a:prstDash val="sysDot"/>
            </a:ln>
          </p:spPr>
          <p:style>
            <a:lnRef idx="1">
              <a:schemeClr val="accent1"/>
            </a:lnRef>
            <a:fillRef idx="0">
              <a:schemeClr val="accent1"/>
            </a:fillRef>
            <a:effectRef idx="0">
              <a:schemeClr val="accent1"/>
            </a:effectRef>
            <a:fontRef idx="minor">
              <a:schemeClr val="tx1"/>
            </a:fontRef>
          </p:style>
        </p:cxnSp>
        <p:sp>
          <p:nvSpPr>
            <p:cNvPr id="376" name="Diamond 375">
              <a:extLst>
                <a:ext uri="{FF2B5EF4-FFF2-40B4-BE49-F238E27FC236}">
                  <a16:creationId xmlns:a16="http://schemas.microsoft.com/office/drawing/2014/main" id="{B4AEA062-1A83-465D-9EE2-8850E39F61A5}"/>
                </a:ext>
              </a:extLst>
            </p:cNvPr>
            <p:cNvSpPr/>
            <p:nvPr/>
          </p:nvSpPr>
          <p:spPr>
            <a:xfrm>
              <a:off x="22603214" y="27596031"/>
              <a:ext cx="1409938" cy="321448"/>
            </a:xfrm>
            <a:prstGeom prst="diamond">
              <a:avLst/>
            </a:prstGeom>
            <a:solidFill>
              <a:srgbClr val="E7224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77" name="Diamond 376">
              <a:extLst>
                <a:ext uri="{FF2B5EF4-FFF2-40B4-BE49-F238E27FC236}">
                  <a16:creationId xmlns:a16="http://schemas.microsoft.com/office/drawing/2014/main" id="{9B0A48E0-AD28-429B-A4BA-BE86C1AE3ACC}"/>
                </a:ext>
              </a:extLst>
            </p:cNvPr>
            <p:cNvSpPr/>
            <p:nvPr/>
          </p:nvSpPr>
          <p:spPr>
            <a:xfrm>
              <a:off x="23208749" y="27158449"/>
              <a:ext cx="643614" cy="274280"/>
            </a:xfrm>
            <a:prstGeom prst="diamond">
              <a:avLst/>
            </a:prstGeom>
            <a:solidFill>
              <a:srgbClr val="E7224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nvGrpSpPr>
            <p:cNvPr id="378" name="Group 377">
              <a:extLst>
                <a:ext uri="{FF2B5EF4-FFF2-40B4-BE49-F238E27FC236}">
                  <a16:creationId xmlns:a16="http://schemas.microsoft.com/office/drawing/2014/main" id="{BB01763D-FD6F-4A0E-8E81-E1987C263255}"/>
                </a:ext>
              </a:extLst>
            </p:cNvPr>
            <p:cNvGrpSpPr/>
            <p:nvPr/>
          </p:nvGrpSpPr>
          <p:grpSpPr>
            <a:xfrm>
              <a:off x="23208749" y="23928575"/>
              <a:ext cx="1972709" cy="242318"/>
              <a:chOff x="17668956" y="13840882"/>
              <a:chExt cx="2360401" cy="290892"/>
            </a:xfrm>
          </p:grpSpPr>
          <p:cxnSp>
            <p:nvCxnSpPr>
              <p:cNvPr id="395" name="Straight Connector 394">
                <a:extLst>
                  <a:ext uri="{FF2B5EF4-FFF2-40B4-BE49-F238E27FC236}">
                    <a16:creationId xmlns:a16="http://schemas.microsoft.com/office/drawing/2014/main" id="{F6DF61FB-65A5-4BFA-8E62-C933AD6257F0}"/>
                  </a:ext>
                </a:extLst>
              </p:cNvPr>
              <p:cNvCxnSpPr/>
              <p:nvPr/>
            </p:nvCxnSpPr>
            <p:spPr>
              <a:xfrm>
                <a:off x="17668956" y="13986328"/>
                <a:ext cx="2360401"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396" name="Rectangle 395">
                <a:extLst>
                  <a:ext uri="{FF2B5EF4-FFF2-40B4-BE49-F238E27FC236}">
                    <a16:creationId xmlns:a16="http://schemas.microsoft.com/office/drawing/2014/main" id="{DC7AAE46-94A0-4606-B1AD-8D85C96D8E90}"/>
                  </a:ext>
                </a:extLst>
              </p:cNvPr>
              <p:cNvSpPr/>
              <p:nvPr/>
            </p:nvSpPr>
            <p:spPr>
              <a:xfrm>
                <a:off x="18538885" y="13840882"/>
                <a:ext cx="287916" cy="290892"/>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379" name="Group 378">
              <a:extLst>
                <a:ext uri="{FF2B5EF4-FFF2-40B4-BE49-F238E27FC236}">
                  <a16:creationId xmlns:a16="http://schemas.microsoft.com/office/drawing/2014/main" id="{C1A8B4B4-431F-41CF-A448-0CF18F5BB926}"/>
                </a:ext>
              </a:extLst>
            </p:cNvPr>
            <p:cNvGrpSpPr/>
            <p:nvPr/>
          </p:nvGrpSpPr>
          <p:grpSpPr>
            <a:xfrm>
              <a:off x="23486005" y="24293842"/>
              <a:ext cx="990598" cy="447448"/>
              <a:chOff x="17404297" y="13771621"/>
              <a:chExt cx="975398" cy="442028"/>
            </a:xfrm>
          </p:grpSpPr>
          <p:cxnSp>
            <p:nvCxnSpPr>
              <p:cNvPr id="393" name="Straight Connector 392">
                <a:extLst>
                  <a:ext uri="{FF2B5EF4-FFF2-40B4-BE49-F238E27FC236}">
                    <a16:creationId xmlns:a16="http://schemas.microsoft.com/office/drawing/2014/main" id="{66F74825-C5C9-4FAA-9B11-0C61C797D482}"/>
                  </a:ext>
                </a:extLst>
              </p:cNvPr>
              <p:cNvCxnSpPr/>
              <p:nvPr/>
            </p:nvCxnSpPr>
            <p:spPr>
              <a:xfrm>
                <a:off x="17404297" y="13992635"/>
                <a:ext cx="975398"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394" name="Rectangle 393">
                <a:extLst>
                  <a:ext uri="{FF2B5EF4-FFF2-40B4-BE49-F238E27FC236}">
                    <a16:creationId xmlns:a16="http://schemas.microsoft.com/office/drawing/2014/main" id="{CB07C0D5-580C-4EE4-8FA7-DC2BE15F4B21}"/>
                  </a:ext>
                </a:extLst>
              </p:cNvPr>
              <p:cNvSpPr/>
              <p:nvPr/>
            </p:nvSpPr>
            <p:spPr>
              <a:xfrm>
                <a:off x="17614973" y="13771621"/>
                <a:ext cx="437506" cy="442028"/>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380" name="Group 379">
              <a:extLst>
                <a:ext uri="{FF2B5EF4-FFF2-40B4-BE49-F238E27FC236}">
                  <a16:creationId xmlns:a16="http://schemas.microsoft.com/office/drawing/2014/main" id="{645F829C-19C9-42D2-B68A-A8281C371C9C}"/>
                </a:ext>
              </a:extLst>
            </p:cNvPr>
            <p:cNvGrpSpPr/>
            <p:nvPr/>
          </p:nvGrpSpPr>
          <p:grpSpPr>
            <a:xfrm>
              <a:off x="21305583" y="23506925"/>
              <a:ext cx="1094309" cy="191842"/>
              <a:chOff x="17668956" y="13840882"/>
              <a:chExt cx="1653883" cy="290892"/>
            </a:xfrm>
          </p:grpSpPr>
          <p:cxnSp>
            <p:nvCxnSpPr>
              <p:cNvPr id="391" name="Straight Connector 390">
                <a:extLst>
                  <a:ext uri="{FF2B5EF4-FFF2-40B4-BE49-F238E27FC236}">
                    <a16:creationId xmlns:a16="http://schemas.microsoft.com/office/drawing/2014/main" id="{29F51A24-6942-436A-9A13-264358EA1449}"/>
                  </a:ext>
                </a:extLst>
              </p:cNvPr>
              <p:cNvCxnSpPr/>
              <p:nvPr/>
            </p:nvCxnSpPr>
            <p:spPr>
              <a:xfrm>
                <a:off x="17668956" y="13986328"/>
                <a:ext cx="1653883"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392" name="Rectangle 391">
                <a:extLst>
                  <a:ext uri="{FF2B5EF4-FFF2-40B4-BE49-F238E27FC236}">
                    <a16:creationId xmlns:a16="http://schemas.microsoft.com/office/drawing/2014/main" id="{475CB89A-BB41-4181-82D5-2E8525F7C556}"/>
                  </a:ext>
                </a:extLst>
              </p:cNvPr>
              <p:cNvSpPr/>
              <p:nvPr/>
            </p:nvSpPr>
            <p:spPr>
              <a:xfrm>
                <a:off x="17668956" y="13840882"/>
                <a:ext cx="287916" cy="290892"/>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cxnSp>
          <p:nvCxnSpPr>
            <p:cNvPr id="381" name="Straight Connector 380">
              <a:extLst>
                <a:ext uri="{FF2B5EF4-FFF2-40B4-BE49-F238E27FC236}">
                  <a16:creationId xmlns:a16="http://schemas.microsoft.com/office/drawing/2014/main" id="{BB2C324F-1900-4A68-90D5-962B1AEFBC21}"/>
                </a:ext>
              </a:extLst>
            </p:cNvPr>
            <p:cNvCxnSpPr/>
            <p:nvPr/>
          </p:nvCxnSpPr>
          <p:spPr>
            <a:xfrm>
              <a:off x="21800570" y="24967365"/>
              <a:ext cx="4896668"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grpSp>
          <p:nvGrpSpPr>
            <p:cNvPr id="382" name="Group 381">
              <a:extLst>
                <a:ext uri="{FF2B5EF4-FFF2-40B4-BE49-F238E27FC236}">
                  <a16:creationId xmlns:a16="http://schemas.microsoft.com/office/drawing/2014/main" id="{85CF58DD-5C29-4DF6-9740-00C264A1F6F0}"/>
                </a:ext>
              </a:extLst>
            </p:cNvPr>
            <p:cNvGrpSpPr/>
            <p:nvPr/>
          </p:nvGrpSpPr>
          <p:grpSpPr>
            <a:xfrm>
              <a:off x="22791650" y="25314038"/>
              <a:ext cx="1816627" cy="242318"/>
              <a:chOff x="17668956" y="13840882"/>
              <a:chExt cx="2173645" cy="290892"/>
            </a:xfrm>
          </p:grpSpPr>
          <p:cxnSp>
            <p:nvCxnSpPr>
              <p:cNvPr id="389" name="Straight Connector 388">
                <a:extLst>
                  <a:ext uri="{FF2B5EF4-FFF2-40B4-BE49-F238E27FC236}">
                    <a16:creationId xmlns:a16="http://schemas.microsoft.com/office/drawing/2014/main" id="{A9391F1F-1850-4D77-A1C4-4D9280F61759}"/>
                  </a:ext>
                </a:extLst>
              </p:cNvPr>
              <p:cNvCxnSpPr/>
              <p:nvPr/>
            </p:nvCxnSpPr>
            <p:spPr>
              <a:xfrm>
                <a:off x="17668956" y="13986328"/>
                <a:ext cx="2173645"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390" name="Rectangle 389">
                <a:extLst>
                  <a:ext uri="{FF2B5EF4-FFF2-40B4-BE49-F238E27FC236}">
                    <a16:creationId xmlns:a16="http://schemas.microsoft.com/office/drawing/2014/main" id="{0DA11F40-6B58-4DFA-90F5-FA76C8825D58}"/>
                  </a:ext>
                </a:extLst>
              </p:cNvPr>
              <p:cNvSpPr/>
              <p:nvPr/>
            </p:nvSpPr>
            <p:spPr>
              <a:xfrm>
                <a:off x="18525824" y="13840882"/>
                <a:ext cx="287916" cy="290892"/>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383" name="Group 382">
              <a:extLst>
                <a:ext uri="{FF2B5EF4-FFF2-40B4-BE49-F238E27FC236}">
                  <a16:creationId xmlns:a16="http://schemas.microsoft.com/office/drawing/2014/main" id="{6596BD88-89A3-4FEF-B446-B4B009A48AE9}"/>
                </a:ext>
              </a:extLst>
            </p:cNvPr>
            <p:cNvGrpSpPr/>
            <p:nvPr/>
          </p:nvGrpSpPr>
          <p:grpSpPr>
            <a:xfrm>
              <a:off x="22977165" y="25788161"/>
              <a:ext cx="1762971" cy="229733"/>
              <a:chOff x="17668956" y="13840584"/>
              <a:chExt cx="2109444" cy="275784"/>
            </a:xfrm>
          </p:grpSpPr>
          <p:cxnSp>
            <p:nvCxnSpPr>
              <p:cNvPr id="387" name="Straight Connector 386">
                <a:extLst>
                  <a:ext uri="{FF2B5EF4-FFF2-40B4-BE49-F238E27FC236}">
                    <a16:creationId xmlns:a16="http://schemas.microsoft.com/office/drawing/2014/main" id="{DD5E6FE6-91AD-4038-842E-329E7A99F95A}"/>
                  </a:ext>
                </a:extLst>
              </p:cNvPr>
              <p:cNvCxnSpPr/>
              <p:nvPr/>
            </p:nvCxnSpPr>
            <p:spPr>
              <a:xfrm>
                <a:off x="17668956" y="13986328"/>
                <a:ext cx="2109444"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388" name="Rectangle 387">
                <a:extLst>
                  <a:ext uri="{FF2B5EF4-FFF2-40B4-BE49-F238E27FC236}">
                    <a16:creationId xmlns:a16="http://schemas.microsoft.com/office/drawing/2014/main" id="{4F0D272C-E73E-46E5-BC8C-6A4EC307D33B}"/>
                  </a:ext>
                </a:extLst>
              </p:cNvPr>
              <p:cNvSpPr/>
              <p:nvPr/>
            </p:nvSpPr>
            <p:spPr>
              <a:xfrm>
                <a:off x="18482623" y="13840584"/>
                <a:ext cx="288542" cy="275784"/>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nvGrpSpPr>
            <p:cNvPr id="384" name="Group 383">
              <a:extLst>
                <a:ext uri="{FF2B5EF4-FFF2-40B4-BE49-F238E27FC236}">
                  <a16:creationId xmlns:a16="http://schemas.microsoft.com/office/drawing/2014/main" id="{2E33F62A-E55C-4DB9-BAAB-24EA4877645F}"/>
                </a:ext>
              </a:extLst>
            </p:cNvPr>
            <p:cNvGrpSpPr/>
            <p:nvPr/>
          </p:nvGrpSpPr>
          <p:grpSpPr>
            <a:xfrm>
              <a:off x="22695435" y="26224681"/>
              <a:ext cx="1562098" cy="256269"/>
              <a:chOff x="17895396" y="13840584"/>
              <a:chExt cx="1675554" cy="275784"/>
            </a:xfrm>
          </p:grpSpPr>
          <p:cxnSp>
            <p:nvCxnSpPr>
              <p:cNvPr id="385" name="Straight Connector 384">
                <a:extLst>
                  <a:ext uri="{FF2B5EF4-FFF2-40B4-BE49-F238E27FC236}">
                    <a16:creationId xmlns:a16="http://schemas.microsoft.com/office/drawing/2014/main" id="{70166C8B-C6F0-48A6-A039-3F140C25A470}"/>
                  </a:ext>
                </a:extLst>
              </p:cNvPr>
              <p:cNvCxnSpPr/>
              <p:nvPr/>
            </p:nvCxnSpPr>
            <p:spPr>
              <a:xfrm>
                <a:off x="17895396" y="13986328"/>
                <a:ext cx="1675554"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386" name="Rectangle 385">
                <a:extLst>
                  <a:ext uri="{FF2B5EF4-FFF2-40B4-BE49-F238E27FC236}">
                    <a16:creationId xmlns:a16="http://schemas.microsoft.com/office/drawing/2014/main" id="{36DA2EB5-4F48-4BBF-9929-19D7253326B4}"/>
                  </a:ext>
                </a:extLst>
              </p:cNvPr>
              <p:cNvSpPr/>
              <p:nvPr/>
            </p:nvSpPr>
            <p:spPr>
              <a:xfrm>
                <a:off x="18482623" y="13840584"/>
                <a:ext cx="288542" cy="275784"/>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grpSp>
      <p:sp>
        <p:nvSpPr>
          <p:cNvPr id="412" name="Rectangle 411">
            <a:extLst>
              <a:ext uri="{FF2B5EF4-FFF2-40B4-BE49-F238E27FC236}">
                <a16:creationId xmlns:a16="http://schemas.microsoft.com/office/drawing/2014/main" id="{A94454F4-4061-43C7-ADD9-643A0A0F2DC8}"/>
              </a:ext>
            </a:extLst>
          </p:cNvPr>
          <p:cNvSpPr/>
          <p:nvPr/>
        </p:nvSpPr>
        <p:spPr>
          <a:xfrm>
            <a:off x="19907145" y="8586300"/>
            <a:ext cx="2033071" cy="383120"/>
          </a:xfrm>
          <a:prstGeom prst="rect">
            <a:avLst/>
          </a:prstGeom>
        </p:spPr>
        <p:txBody>
          <a:bodyPr wrap="none" lIns="0" tIns="0" rIns="0" bIns="0">
            <a:noAutofit/>
          </a:bodyPr>
          <a:lstStyle/>
          <a:p>
            <a:pPr defTabSz="342900"/>
            <a:r>
              <a:rPr lang="en-GB" sz="1100" dirty="0">
                <a:latin typeface="Arial" panose="020B0604020202020204" pitchFamily="34" charset="0"/>
                <a:cs typeface="Arial" panose="020B0604020202020204" pitchFamily="34" charset="0"/>
              </a:rPr>
              <a:t>Heterogeneity:</a:t>
            </a:r>
            <a:br>
              <a:rPr lang="en-GB" sz="1100" dirty="0">
                <a:latin typeface="Arial" panose="020B0604020202020204" pitchFamily="34" charset="0"/>
                <a:cs typeface="Arial" panose="020B0604020202020204" pitchFamily="34" charset="0"/>
              </a:rPr>
            </a:br>
            <a:r>
              <a:rPr lang="en-GB" sz="1100" i="1" dirty="0">
                <a:latin typeface="Arial" panose="020B0604020202020204" pitchFamily="34" charset="0"/>
                <a:cs typeface="Arial" panose="020B0604020202020204" pitchFamily="34" charset="0"/>
              </a:rPr>
              <a:t>I</a:t>
            </a:r>
            <a:r>
              <a:rPr lang="en-GB" sz="1100" baseline="30000" dirty="0">
                <a:latin typeface="Arial" panose="020B0604020202020204" pitchFamily="34" charset="0"/>
                <a:cs typeface="Arial" panose="020B0604020202020204" pitchFamily="34" charset="0"/>
              </a:rPr>
              <a:t>2</a:t>
            </a:r>
            <a:r>
              <a:rPr lang="en-GB" sz="1100" dirty="0">
                <a:latin typeface="Arial" panose="020B0604020202020204" pitchFamily="34" charset="0"/>
                <a:cs typeface="Arial" panose="020B0604020202020204" pitchFamily="34" charset="0"/>
              </a:rPr>
              <a:t> = 78%, </a:t>
            </a:r>
            <a:r>
              <a:rPr lang="en-GB" sz="1100" dirty="0">
                <a:latin typeface="Arial" panose="020B0604020202020204" pitchFamily="34" charset="0"/>
                <a:cs typeface="Arial" panose="020B0604020202020204" pitchFamily="34" charset="0"/>
                <a:sym typeface="Symbol" panose="05050102010706020507" pitchFamily="18" charset="2"/>
              </a:rPr>
              <a:t></a:t>
            </a:r>
            <a:r>
              <a:rPr lang="en-GB" sz="1100" baseline="30000" dirty="0">
                <a:latin typeface="Arial" panose="020B0604020202020204" pitchFamily="34" charset="0"/>
                <a:cs typeface="Arial" panose="020B0604020202020204" pitchFamily="34" charset="0"/>
              </a:rPr>
              <a:t>2</a:t>
            </a:r>
            <a:r>
              <a:rPr lang="en-GB" sz="1100" dirty="0">
                <a:latin typeface="Arial" panose="020B0604020202020204" pitchFamily="34" charset="0"/>
                <a:cs typeface="Arial" panose="020B0604020202020204" pitchFamily="34" charset="0"/>
              </a:rPr>
              <a:t> = 0.0046, </a:t>
            </a:r>
            <a:r>
              <a:rPr lang="en-GB" sz="1100" i="1" dirty="0">
                <a:latin typeface="Arial" panose="020B0604020202020204" pitchFamily="34" charset="0"/>
                <a:cs typeface="Arial" panose="020B0604020202020204" pitchFamily="34" charset="0"/>
              </a:rPr>
              <a:t>p</a:t>
            </a:r>
            <a:r>
              <a:rPr lang="en-GB" sz="1100" dirty="0">
                <a:latin typeface="Arial" panose="020B0604020202020204" pitchFamily="34" charset="0"/>
                <a:cs typeface="Arial" panose="020B0604020202020204" pitchFamily="34" charset="0"/>
              </a:rPr>
              <a:t> &lt; 0.01</a:t>
            </a:r>
          </a:p>
        </p:txBody>
      </p:sp>
      <p:sp>
        <p:nvSpPr>
          <p:cNvPr id="413" name="TextBox 412">
            <a:extLst>
              <a:ext uri="{FF2B5EF4-FFF2-40B4-BE49-F238E27FC236}">
                <a16:creationId xmlns:a16="http://schemas.microsoft.com/office/drawing/2014/main" id="{307203E0-6667-4A4E-87FB-4D29D53443F0}"/>
              </a:ext>
            </a:extLst>
          </p:cNvPr>
          <p:cNvSpPr txBox="1"/>
          <p:nvPr/>
        </p:nvSpPr>
        <p:spPr>
          <a:xfrm>
            <a:off x="24386304" y="6247445"/>
            <a:ext cx="577402" cy="261610"/>
          </a:xfrm>
          <a:prstGeom prst="rect">
            <a:avLst/>
          </a:prstGeom>
          <a:noFill/>
        </p:spPr>
        <p:txBody>
          <a:bodyPr wrap="none" rtlCol="0">
            <a:spAutoFit/>
          </a:bodyPr>
          <a:lstStyle/>
          <a:p>
            <a:r>
              <a:rPr lang="en-US" sz="1100" b="1" dirty="0">
                <a:latin typeface="Arial" panose="020B0604020202020204" pitchFamily="34" charset="0"/>
                <a:cs typeface="Arial" panose="020B0604020202020204" pitchFamily="34" charset="0"/>
              </a:rPr>
              <a:t>Study</a:t>
            </a:r>
          </a:p>
        </p:txBody>
      </p:sp>
      <p:sp>
        <p:nvSpPr>
          <p:cNvPr id="414" name="TextBox 413">
            <a:extLst>
              <a:ext uri="{FF2B5EF4-FFF2-40B4-BE49-F238E27FC236}">
                <a16:creationId xmlns:a16="http://schemas.microsoft.com/office/drawing/2014/main" id="{D4990C4F-4E2B-4388-8CA9-FAA91B7EE78D}"/>
              </a:ext>
            </a:extLst>
          </p:cNvPr>
          <p:cNvSpPr txBox="1"/>
          <p:nvPr/>
        </p:nvSpPr>
        <p:spPr>
          <a:xfrm>
            <a:off x="24406097" y="6495250"/>
            <a:ext cx="2183611" cy="1536318"/>
          </a:xfrm>
          <a:prstGeom prst="rect">
            <a:avLst/>
          </a:prstGeom>
          <a:noFill/>
        </p:spPr>
        <p:txBody>
          <a:bodyPr wrap="none" rtlCol="0">
            <a:spAutoFit/>
          </a:bodyPr>
          <a:lstStyle/>
          <a:p>
            <a:pPr>
              <a:spcAft>
                <a:spcPts val="100"/>
              </a:spcAft>
            </a:pPr>
            <a:r>
              <a:rPr lang="en-US" sz="1100" dirty="0">
                <a:latin typeface="Arial" panose="020B0604020202020204" pitchFamily="34" charset="0"/>
                <a:cs typeface="Arial" panose="020B0604020202020204" pitchFamily="34" charset="0"/>
              </a:rPr>
              <a:t>Baldin 2019</a:t>
            </a:r>
          </a:p>
          <a:p>
            <a:pPr>
              <a:spcAft>
                <a:spcPts val="100"/>
              </a:spcAft>
            </a:pPr>
            <a:r>
              <a:rPr lang="en-US" sz="1100" dirty="0">
                <a:latin typeface="Arial" panose="020B0604020202020204" pitchFamily="34" charset="0"/>
                <a:cs typeface="Arial" panose="020B0604020202020204" pitchFamily="34" charset="0"/>
              </a:rPr>
              <a:t>Tan M 2019</a:t>
            </a:r>
          </a:p>
          <a:p>
            <a:pPr>
              <a:spcAft>
                <a:spcPts val="100"/>
              </a:spcAft>
            </a:pPr>
            <a:r>
              <a:rPr lang="en-US" sz="1100" dirty="0">
                <a:latin typeface="Arial" panose="020B0604020202020204" pitchFamily="34" charset="0"/>
                <a:cs typeface="Arial" panose="020B0604020202020204" pitchFamily="34" charset="0"/>
              </a:rPr>
              <a:t>Maggiolo 2018</a:t>
            </a:r>
          </a:p>
          <a:p>
            <a:pPr>
              <a:spcAft>
                <a:spcPts val="100"/>
              </a:spcAft>
            </a:pPr>
            <a:r>
              <a:rPr lang="en-US" sz="1100" dirty="0">
                <a:latin typeface="Arial" panose="020B0604020202020204" pitchFamily="34" charset="0"/>
                <a:cs typeface="Arial" panose="020B0604020202020204" pitchFamily="34" charset="0"/>
              </a:rPr>
              <a:t>Borghetti 2018</a:t>
            </a:r>
          </a:p>
          <a:p>
            <a:pPr>
              <a:spcAft>
                <a:spcPts val="100"/>
              </a:spcAft>
            </a:pPr>
            <a:r>
              <a:rPr lang="en-US" sz="1100" dirty="0">
                <a:latin typeface="Arial" panose="020B0604020202020204" pitchFamily="34" charset="0"/>
                <a:cs typeface="Arial" panose="020B0604020202020204" pitchFamily="34" charset="0"/>
              </a:rPr>
              <a:t>Restelli 2018</a:t>
            </a:r>
          </a:p>
          <a:p>
            <a:pPr>
              <a:spcAft>
                <a:spcPts val="100"/>
              </a:spcAft>
            </a:pPr>
            <a:r>
              <a:rPr lang="en-US" sz="1100" dirty="0">
                <a:latin typeface="Arial" panose="020B0604020202020204" pitchFamily="34" charset="0"/>
                <a:cs typeface="Arial" panose="020B0604020202020204" pitchFamily="34" charset="0"/>
              </a:rPr>
              <a:t>Ciccullo 2018</a:t>
            </a:r>
          </a:p>
          <a:p>
            <a:pPr>
              <a:spcAft>
                <a:spcPts val="100"/>
              </a:spcAft>
            </a:pPr>
            <a:r>
              <a:rPr lang="en-US" sz="1100" dirty="0">
                <a:latin typeface="Arial" panose="020B0604020202020204" pitchFamily="34" charset="0"/>
                <a:cs typeface="Arial" panose="020B0604020202020204" pitchFamily="34" charset="0"/>
              </a:rPr>
              <a:t>Reynes 2016/2017 (DOLULAM)</a:t>
            </a:r>
          </a:p>
          <a:p>
            <a:pPr>
              <a:spcAft>
                <a:spcPts val="100"/>
              </a:spcAft>
            </a:pPr>
            <a:r>
              <a:rPr lang="en-US" sz="1100" dirty="0">
                <a:latin typeface="Arial" panose="020B0604020202020204" pitchFamily="34" charset="0"/>
                <a:cs typeface="Arial" panose="020B0604020202020204" pitchFamily="34" charset="0"/>
              </a:rPr>
              <a:t>Borghetti 2019</a:t>
            </a:r>
          </a:p>
        </p:txBody>
      </p:sp>
      <p:grpSp>
        <p:nvGrpSpPr>
          <p:cNvPr id="415" name="Group 414">
            <a:extLst>
              <a:ext uri="{FF2B5EF4-FFF2-40B4-BE49-F238E27FC236}">
                <a16:creationId xmlns:a16="http://schemas.microsoft.com/office/drawing/2014/main" id="{28CBB603-183E-47CE-8AB1-123BAC910D57}"/>
              </a:ext>
            </a:extLst>
          </p:cNvPr>
          <p:cNvGrpSpPr/>
          <p:nvPr/>
        </p:nvGrpSpPr>
        <p:grpSpPr>
          <a:xfrm>
            <a:off x="26360735" y="6589950"/>
            <a:ext cx="2178610" cy="2166879"/>
            <a:chOff x="28672315" y="19722740"/>
            <a:chExt cx="6020604" cy="5988182"/>
          </a:xfrm>
        </p:grpSpPr>
        <p:cxnSp>
          <p:nvCxnSpPr>
            <p:cNvPr id="416" name="Straight Connector 415">
              <a:extLst>
                <a:ext uri="{FF2B5EF4-FFF2-40B4-BE49-F238E27FC236}">
                  <a16:creationId xmlns:a16="http://schemas.microsoft.com/office/drawing/2014/main" id="{29986BB8-5DE7-4638-812E-F8082007BDD5}"/>
                </a:ext>
              </a:extLst>
            </p:cNvPr>
            <p:cNvCxnSpPr/>
            <p:nvPr/>
          </p:nvCxnSpPr>
          <p:spPr>
            <a:xfrm>
              <a:off x="29000492" y="24869709"/>
              <a:ext cx="5467140"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17" name="Straight Connector 416">
              <a:extLst>
                <a:ext uri="{FF2B5EF4-FFF2-40B4-BE49-F238E27FC236}">
                  <a16:creationId xmlns:a16="http://schemas.microsoft.com/office/drawing/2014/main" id="{6EF949E5-6CD0-476F-87AA-953C21309FF5}"/>
                </a:ext>
              </a:extLst>
            </p:cNvPr>
            <p:cNvCxnSpPr/>
            <p:nvPr/>
          </p:nvCxnSpPr>
          <p:spPr>
            <a:xfrm>
              <a:off x="34453987" y="24894056"/>
              <a:ext cx="0" cy="269773"/>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18" name="Straight Connector 417">
              <a:extLst>
                <a:ext uri="{FF2B5EF4-FFF2-40B4-BE49-F238E27FC236}">
                  <a16:creationId xmlns:a16="http://schemas.microsoft.com/office/drawing/2014/main" id="{30ED3610-1F7D-4C5E-A609-BA60B758E7F8}"/>
                </a:ext>
              </a:extLst>
            </p:cNvPr>
            <p:cNvCxnSpPr/>
            <p:nvPr/>
          </p:nvCxnSpPr>
          <p:spPr>
            <a:xfrm>
              <a:off x="33523403" y="24872897"/>
              <a:ext cx="0" cy="269773"/>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19" name="Straight Connector 418">
              <a:extLst>
                <a:ext uri="{FF2B5EF4-FFF2-40B4-BE49-F238E27FC236}">
                  <a16:creationId xmlns:a16="http://schemas.microsoft.com/office/drawing/2014/main" id="{ABF105F3-E6FC-484A-9283-F5EAAFF005E2}"/>
                </a:ext>
              </a:extLst>
            </p:cNvPr>
            <p:cNvCxnSpPr/>
            <p:nvPr/>
          </p:nvCxnSpPr>
          <p:spPr>
            <a:xfrm>
              <a:off x="32592821" y="24872897"/>
              <a:ext cx="0" cy="269773"/>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20" name="Straight Connector 419">
              <a:extLst>
                <a:ext uri="{FF2B5EF4-FFF2-40B4-BE49-F238E27FC236}">
                  <a16:creationId xmlns:a16="http://schemas.microsoft.com/office/drawing/2014/main" id="{7A1A18D8-34CE-4FF2-AD88-6D75B65C36C5}"/>
                </a:ext>
              </a:extLst>
            </p:cNvPr>
            <p:cNvCxnSpPr/>
            <p:nvPr/>
          </p:nvCxnSpPr>
          <p:spPr>
            <a:xfrm>
              <a:off x="30731657" y="24872897"/>
              <a:ext cx="0" cy="269773"/>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21" name="Straight Connector 420">
              <a:extLst>
                <a:ext uri="{FF2B5EF4-FFF2-40B4-BE49-F238E27FC236}">
                  <a16:creationId xmlns:a16="http://schemas.microsoft.com/office/drawing/2014/main" id="{6A479946-444B-40FD-BA70-44D049904C12}"/>
                </a:ext>
              </a:extLst>
            </p:cNvPr>
            <p:cNvCxnSpPr/>
            <p:nvPr/>
          </p:nvCxnSpPr>
          <p:spPr>
            <a:xfrm>
              <a:off x="29801075" y="24872897"/>
              <a:ext cx="0" cy="269773"/>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22" name="Straight Connector 421">
              <a:extLst>
                <a:ext uri="{FF2B5EF4-FFF2-40B4-BE49-F238E27FC236}">
                  <a16:creationId xmlns:a16="http://schemas.microsoft.com/office/drawing/2014/main" id="{E27D13BA-4936-4866-84D5-792E441FEE56}"/>
                </a:ext>
              </a:extLst>
            </p:cNvPr>
            <p:cNvCxnSpPr/>
            <p:nvPr/>
          </p:nvCxnSpPr>
          <p:spPr>
            <a:xfrm>
              <a:off x="29027863" y="24894056"/>
              <a:ext cx="0" cy="269773"/>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23" name="Straight Connector 422">
              <a:extLst>
                <a:ext uri="{FF2B5EF4-FFF2-40B4-BE49-F238E27FC236}">
                  <a16:creationId xmlns:a16="http://schemas.microsoft.com/office/drawing/2014/main" id="{FE167B27-290A-479E-9522-D18A413098FD}"/>
                </a:ext>
              </a:extLst>
            </p:cNvPr>
            <p:cNvCxnSpPr/>
            <p:nvPr/>
          </p:nvCxnSpPr>
          <p:spPr>
            <a:xfrm>
              <a:off x="31662239" y="24872897"/>
              <a:ext cx="0" cy="269773"/>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424" name="TextBox 423">
              <a:extLst>
                <a:ext uri="{FF2B5EF4-FFF2-40B4-BE49-F238E27FC236}">
                  <a16:creationId xmlns:a16="http://schemas.microsoft.com/office/drawing/2014/main" id="{E8C0261F-78B1-49D8-8B6D-3302FE6A50FA}"/>
                </a:ext>
              </a:extLst>
            </p:cNvPr>
            <p:cNvSpPr txBox="1"/>
            <p:nvPr/>
          </p:nvSpPr>
          <p:spPr>
            <a:xfrm>
              <a:off x="28672315" y="25232750"/>
              <a:ext cx="481102" cy="478172"/>
            </a:xfrm>
            <a:prstGeom prst="rect">
              <a:avLst/>
            </a:prstGeom>
            <a:noFill/>
            <a:ln w="28575">
              <a:noFill/>
            </a:ln>
          </p:spPr>
          <p:txBody>
            <a:bodyPr wrap="none" rtlCol="0">
              <a:spAutoFit/>
            </a:bodyPr>
            <a:lstStyle/>
            <a:p>
              <a:r>
                <a:rPr lang="en-US" sz="1100" dirty="0">
                  <a:latin typeface="Arial" panose="020B0604020202020204" pitchFamily="34" charset="0"/>
                  <a:cs typeface="Arial" panose="020B0604020202020204" pitchFamily="34" charset="0"/>
                </a:rPr>
                <a:t>0</a:t>
              </a:r>
            </a:p>
          </p:txBody>
        </p:sp>
        <p:sp>
          <p:nvSpPr>
            <p:cNvPr id="425" name="TextBox 424">
              <a:extLst>
                <a:ext uri="{FF2B5EF4-FFF2-40B4-BE49-F238E27FC236}">
                  <a16:creationId xmlns:a16="http://schemas.microsoft.com/office/drawing/2014/main" id="{DA4E07B1-BCA0-4A45-9DFE-E07944C62265}"/>
                </a:ext>
              </a:extLst>
            </p:cNvPr>
            <p:cNvSpPr txBox="1"/>
            <p:nvPr/>
          </p:nvSpPr>
          <p:spPr>
            <a:xfrm>
              <a:off x="29275846" y="25232750"/>
              <a:ext cx="838558" cy="478172"/>
            </a:xfrm>
            <a:prstGeom prst="rect">
              <a:avLst/>
            </a:prstGeom>
            <a:noFill/>
            <a:ln w="28575">
              <a:noFill/>
            </a:ln>
          </p:spPr>
          <p:txBody>
            <a:bodyPr wrap="none" rtlCol="0">
              <a:spAutoFit/>
            </a:bodyPr>
            <a:lstStyle/>
            <a:p>
              <a:r>
                <a:rPr lang="en-US" sz="1100" dirty="0">
                  <a:latin typeface="Arial" panose="020B0604020202020204" pitchFamily="34" charset="0"/>
                  <a:cs typeface="Arial" panose="020B0604020202020204" pitchFamily="34" charset="0"/>
                </a:rPr>
                <a:t>0.05</a:t>
              </a:r>
            </a:p>
          </p:txBody>
        </p:sp>
        <p:sp>
          <p:nvSpPr>
            <p:cNvPr id="426" name="TextBox 425">
              <a:extLst>
                <a:ext uri="{FF2B5EF4-FFF2-40B4-BE49-F238E27FC236}">
                  <a16:creationId xmlns:a16="http://schemas.microsoft.com/office/drawing/2014/main" id="{C02AB481-187F-43F0-9FB5-0A18228AF546}"/>
                </a:ext>
              </a:extLst>
            </p:cNvPr>
            <p:cNvSpPr txBox="1"/>
            <p:nvPr/>
          </p:nvSpPr>
          <p:spPr>
            <a:xfrm>
              <a:off x="31171396" y="25232750"/>
              <a:ext cx="838558" cy="478172"/>
            </a:xfrm>
            <a:prstGeom prst="rect">
              <a:avLst/>
            </a:prstGeom>
            <a:noFill/>
            <a:ln w="28575">
              <a:noFill/>
            </a:ln>
          </p:spPr>
          <p:txBody>
            <a:bodyPr wrap="none" rtlCol="0">
              <a:spAutoFit/>
            </a:bodyPr>
            <a:lstStyle/>
            <a:p>
              <a:r>
                <a:rPr lang="en-US" sz="1100" dirty="0">
                  <a:latin typeface="Arial" panose="020B0604020202020204" pitchFamily="34" charset="0"/>
                  <a:cs typeface="Arial" panose="020B0604020202020204" pitchFamily="34" charset="0"/>
                </a:rPr>
                <a:t>0.15</a:t>
              </a:r>
            </a:p>
          </p:txBody>
        </p:sp>
        <p:sp>
          <p:nvSpPr>
            <p:cNvPr id="427" name="TextBox 426">
              <a:extLst>
                <a:ext uri="{FF2B5EF4-FFF2-40B4-BE49-F238E27FC236}">
                  <a16:creationId xmlns:a16="http://schemas.microsoft.com/office/drawing/2014/main" id="{6F56CC9B-A3EF-46F3-9ADB-02C4B6C77D2A}"/>
                </a:ext>
              </a:extLst>
            </p:cNvPr>
            <p:cNvSpPr txBox="1"/>
            <p:nvPr/>
          </p:nvSpPr>
          <p:spPr>
            <a:xfrm>
              <a:off x="32228725" y="25232750"/>
              <a:ext cx="694989" cy="478172"/>
            </a:xfrm>
            <a:prstGeom prst="rect">
              <a:avLst/>
            </a:prstGeom>
            <a:noFill/>
            <a:ln w="28575">
              <a:noFill/>
            </a:ln>
          </p:spPr>
          <p:txBody>
            <a:bodyPr wrap="none" rtlCol="0">
              <a:spAutoFit/>
            </a:bodyPr>
            <a:lstStyle/>
            <a:p>
              <a:r>
                <a:rPr lang="en-US" sz="1100" dirty="0">
                  <a:latin typeface="Arial" panose="020B0604020202020204" pitchFamily="34" charset="0"/>
                  <a:cs typeface="Arial" panose="020B0604020202020204" pitchFamily="34" charset="0"/>
                </a:rPr>
                <a:t>0.2</a:t>
              </a:r>
            </a:p>
          </p:txBody>
        </p:sp>
        <p:sp>
          <p:nvSpPr>
            <p:cNvPr id="428" name="TextBox 427">
              <a:extLst>
                <a:ext uri="{FF2B5EF4-FFF2-40B4-BE49-F238E27FC236}">
                  <a16:creationId xmlns:a16="http://schemas.microsoft.com/office/drawing/2014/main" id="{58D4B2B5-3374-4A38-8498-4D89E6ED8EA3}"/>
                </a:ext>
              </a:extLst>
            </p:cNvPr>
            <p:cNvSpPr txBox="1"/>
            <p:nvPr/>
          </p:nvSpPr>
          <p:spPr>
            <a:xfrm>
              <a:off x="33024833" y="25232750"/>
              <a:ext cx="838558" cy="478172"/>
            </a:xfrm>
            <a:prstGeom prst="rect">
              <a:avLst/>
            </a:prstGeom>
            <a:noFill/>
            <a:ln w="28575">
              <a:noFill/>
            </a:ln>
          </p:spPr>
          <p:txBody>
            <a:bodyPr wrap="none" rtlCol="0">
              <a:spAutoFit/>
            </a:bodyPr>
            <a:lstStyle/>
            <a:p>
              <a:r>
                <a:rPr lang="en-US" sz="1100" dirty="0">
                  <a:latin typeface="Arial" panose="020B0604020202020204" pitchFamily="34" charset="0"/>
                  <a:cs typeface="Arial" panose="020B0604020202020204" pitchFamily="34" charset="0"/>
                </a:rPr>
                <a:t>0.25</a:t>
              </a:r>
            </a:p>
          </p:txBody>
        </p:sp>
        <p:sp>
          <p:nvSpPr>
            <p:cNvPr id="429" name="TextBox 428">
              <a:extLst>
                <a:ext uri="{FF2B5EF4-FFF2-40B4-BE49-F238E27FC236}">
                  <a16:creationId xmlns:a16="http://schemas.microsoft.com/office/drawing/2014/main" id="{86CF7155-4C01-4796-A116-C80368490679}"/>
                </a:ext>
              </a:extLst>
            </p:cNvPr>
            <p:cNvSpPr txBox="1"/>
            <p:nvPr/>
          </p:nvSpPr>
          <p:spPr>
            <a:xfrm>
              <a:off x="30312114" y="25232750"/>
              <a:ext cx="694989" cy="478172"/>
            </a:xfrm>
            <a:prstGeom prst="rect">
              <a:avLst/>
            </a:prstGeom>
            <a:noFill/>
            <a:ln w="28575">
              <a:noFill/>
            </a:ln>
          </p:spPr>
          <p:txBody>
            <a:bodyPr wrap="none" rtlCol="0">
              <a:spAutoFit/>
            </a:bodyPr>
            <a:lstStyle/>
            <a:p>
              <a:r>
                <a:rPr lang="en-US" sz="1100" dirty="0">
                  <a:latin typeface="Arial" panose="020B0604020202020204" pitchFamily="34" charset="0"/>
                  <a:cs typeface="Arial" panose="020B0604020202020204" pitchFamily="34" charset="0"/>
                </a:rPr>
                <a:t>0.1</a:t>
              </a:r>
            </a:p>
          </p:txBody>
        </p:sp>
        <p:sp>
          <p:nvSpPr>
            <p:cNvPr id="430" name="TextBox 429">
              <a:extLst>
                <a:ext uri="{FF2B5EF4-FFF2-40B4-BE49-F238E27FC236}">
                  <a16:creationId xmlns:a16="http://schemas.microsoft.com/office/drawing/2014/main" id="{CA7DEEB0-105B-48C9-B054-FC00B4F8C746}"/>
                </a:ext>
              </a:extLst>
            </p:cNvPr>
            <p:cNvSpPr txBox="1"/>
            <p:nvPr/>
          </p:nvSpPr>
          <p:spPr>
            <a:xfrm>
              <a:off x="33997930" y="25232750"/>
              <a:ext cx="694989" cy="478172"/>
            </a:xfrm>
            <a:prstGeom prst="rect">
              <a:avLst/>
            </a:prstGeom>
            <a:noFill/>
            <a:ln w="28575">
              <a:noFill/>
            </a:ln>
          </p:spPr>
          <p:txBody>
            <a:bodyPr wrap="none" rtlCol="0">
              <a:spAutoFit/>
            </a:bodyPr>
            <a:lstStyle/>
            <a:p>
              <a:r>
                <a:rPr lang="en-US" sz="1100" dirty="0">
                  <a:latin typeface="Arial" panose="020B0604020202020204" pitchFamily="34" charset="0"/>
                  <a:cs typeface="Arial" panose="020B0604020202020204" pitchFamily="34" charset="0"/>
                </a:rPr>
                <a:t>0.3</a:t>
              </a:r>
            </a:p>
          </p:txBody>
        </p:sp>
        <p:cxnSp>
          <p:nvCxnSpPr>
            <p:cNvPr id="431" name="Straight Connector 430">
              <a:extLst>
                <a:ext uri="{FF2B5EF4-FFF2-40B4-BE49-F238E27FC236}">
                  <a16:creationId xmlns:a16="http://schemas.microsoft.com/office/drawing/2014/main" id="{BDDDD4FE-EDDD-42DE-92B7-9D1E07161772}"/>
                </a:ext>
              </a:extLst>
            </p:cNvPr>
            <p:cNvCxnSpPr/>
            <p:nvPr/>
          </p:nvCxnSpPr>
          <p:spPr>
            <a:xfrm>
              <a:off x="30188309" y="19763736"/>
              <a:ext cx="0" cy="4218686"/>
            </a:xfrm>
            <a:prstGeom prst="line">
              <a:avLst/>
            </a:prstGeom>
            <a:ln w="28575">
              <a:solidFill>
                <a:srgbClr val="000000"/>
              </a:solidFill>
              <a:prstDash val="dash"/>
            </a:ln>
          </p:spPr>
          <p:style>
            <a:lnRef idx="1">
              <a:schemeClr val="accent1"/>
            </a:lnRef>
            <a:fillRef idx="0">
              <a:schemeClr val="accent1"/>
            </a:fillRef>
            <a:effectRef idx="0">
              <a:schemeClr val="accent1"/>
            </a:effectRef>
            <a:fontRef idx="minor">
              <a:schemeClr val="tx1"/>
            </a:fontRef>
          </p:style>
        </p:cxnSp>
        <p:cxnSp>
          <p:nvCxnSpPr>
            <p:cNvPr id="432" name="Straight Connector 431">
              <a:extLst>
                <a:ext uri="{FF2B5EF4-FFF2-40B4-BE49-F238E27FC236}">
                  <a16:creationId xmlns:a16="http://schemas.microsoft.com/office/drawing/2014/main" id="{6A5812FE-251E-41A9-8868-69FCCA2C386F}"/>
                </a:ext>
              </a:extLst>
            </p:cNvPr>
            <p:cNvCxnSpPr/>
            <p:nvPr/>
          </p:nvCxnSpPr>
          <p:spPr>
            <a:xfrm>
              <a:off x="29912779" y="19831336"/>
              <a:ext cx="0" cy="4588059"/>
            </a:xfrm>
            <a:prstGeom prst="line">
              <a:avLst/>
            </a:prstGeom>
            <a:ln w="28575">
              <a:solidFill>
                <a:srgbClr val="000000"/>
              </a:solidFill>
              <a:prstDash val="sysDot"/>
            </a:ln>
          </p:spPr>
          <p:style>
            <a:lnRef idx="1">
              <a:schemeClr val="accent1"/>
            </a:lnRef>
            <a:fillRef idx="0">
              <a:schemeClr val="accent1"/>
            </a:fillRef>
            <a:effectRef idx="0">
              <a:schemeClr val="accent1"/>
            </a:effectRef>
            <a:fontRef idx="minor">
              <a:schemeClr val="tx1"/>
            </a:fontRef>
          </p:style>
        </p:cxnSp>
        <p:sp>
          <p:nvSpPr>
            <p:cNvPr id="433" name="Diamond 432">
              <a:extLst>
                <a:ext uri="{FF2B5EF4-FFF2-40B4-BE49-F238E27FC236}">
                  <a16:creationId xmlns:a16="http://schemas.microsoft.com/office/drawing/2014/main" id="{C37C865F-068E-4C39-83CA-EB0A7C6A27D6}"/>
                </a:ext>
              </a:extLst>
            </p:cNvPr>
            <p:cNvSpPr/>
            <p:nvPr/>
          </p:nvSpPr>
          <p:spPr>
            <a:xfrm>
              <a:off x="29561050" y="24440262"/>
              <a:ext cx="717183" cy="321448"/>
            </a:xfrm>
            <a:prstGeom prst="diamond">
              <a:avLst/>
            </a:prstGeom>
            <a:solidFill>
              <a:srgbClr val="E7224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34" name="Diamond 433">
              <a:extLst>
                <a:ext uri="{FF2B5EF4-FFF2-40B4-BE49-F238E27FC236}">
                  <a16:creationId xmlns:a16="http://schemas.microsoft.com/office/drawing/2014/main" id="{E3B93096-3133-4811-80E1-BCAF89B5EBBB}"/>
                </a:ext>
              </a:extLst>
            </p:cNvPr>
            <p:cNvSpPr/>
            <p:nvPr/>
          </p:nvSpPr>
          <p:spPr>
            <a:xfrm>
              <a:off x="30008362" y="24038216"/>
              <a:ext cx="359893" cy="274280"/>
            </a:xfrm>
            <a:prstGeom prst="diamond">
              <a:avLst/>
            </a:prstGeom>
            <a:solidFill>
              <a:srgbClr val="E7224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cxnSp>
          <p:nvCxnSpPr>
            <p:cNvPr id="435" name="Straight Connector 434">
              <a:extLst>
                <a:ext uri="{FF2B5EF4-FFF2-40B4-BE49-F238E27FC236}">
                  <a16:creationId xmlns:a16="http://schemas.microsoft.com/office/drawing/2014/main" id="{77AA4893-0623-424A-A619-AE8803195582}"/>
                </a:ext>
              </a:extLst>
            </p:cNvPr>
            <p:cNvCxnSpPr/>
            <p:nvPr/>
          </p:nvCxnSpPr>
          <p:spPr>
            <a:xfrm>
              <a:off x="29330858" y="20941428"/>
              <a:ext cx="563880"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436" name="Rectangle 435">
              <a:extLst>
                <a:ext uri="{FF2B5EF4-FFF2-40B4-BE49-F238E27FC236}">
                  <a16:creationId xmlns:a16="http://schemas.microsoft.com/office/drawing/2014/main" id="{5DF3EC34-CDF2-47D3-9A87-552FED50BB68}"/>
                </a:ext>
              </a:extLst>
            </p:cNvPr>
            <p:cNvSpPr/>
            <p:nvPr/>
          </p:nvSpPr>
          <p:spPr>
            <a:xfrm>
              <a:off x="29469856" y="20783820"/>
              <a:ext cx="313014" cy="315216"/>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cxnSp>
          <p:nvCxnSpPr>
            <p:cNvPr id="437" name="Straight Connector 436">
              <a:extLst>
                <a:ext uri="{FF2B5EF4-FFF2-40B4-BE49-F238E27FC236}">
                  <a16:creationId xmlns:a16="http://schemas.microsoft.com/office/drawing/2014/main" id="{E54376AD-CAB7-4AE0-BD13-44B8B1C4EB33}"/>
                </a:ext>
              </a:extLst>
            </p:cNvPr>
            <p:cNvCxnSpPr/>
            <p:nvPr/>
          </p:nvCxnSpPr>
          <p:spPr>
            <a:xfrm>
              <a:off x="29176073" y="20478813"/>
              <a:ext cx="1168097"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438" name="Rectangle 437">
              <a:extLst>
                <a:ext uri="{FF2B5EF4-FFF2-40B4-BE49-F238E27FC236}">
                  <a16:creationId xmlns:a16="http://schemas.microsoft.com/office/drawing/2014/main" id="{A199E759-3040-4BE3-B58E-0FC3E90CF853}"/>
                </a:ext>
              </a:extLst>
            </p:cNvPr>
            <p:cNvSpPr/>
            <p:nvPr/>
          </p:nvSpPr>
          <p:spPr>
            <a:xfrm>
              <a:off x="29492703" y="20393789"/>
              <a:ext cx="168862" cy="170048"/>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cxnSp>
          <p:nvCxnSpPr>
            <p:cNvPr id="439" name="Straight Connector 438">
              <a:extLst>
                <a:ext uri="{FF2B5EF4-FFF2-40B4-BE49-F238E27FC236}">
                  <a16:creationId xmlns:a16="http://schemas.microsoft.com/office/drawing/2014/main" id="{D03F508C-58BD-45F9-81C6-5FEA078CF2A9}"/>
                </a:ext>
              </a:extLst>
            </p:cNvPr>
            <p:cNvCxnSpPr/>
            <p:nvPr/>
          </p:nvCxnSpPr>
          <p:spPr>
            <a:xfrm>
              <a:off x="29186609" y="22751687"/>
              <a:ext cx="2111634"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40" name="Straight Connector 439">
              <a:extLst>
                <a:ext uri="{FF2B5EF4-FFF2-40B4-BE49-F238E27FC236}">
                  <a16:creationId xmlns:a16="http://schemas.microsoft.com/office/drawing/2014/main" id="{94C6C7B9-B8E7-42ED-B05E-366309D84450}"/>
                </a:ext>
              </a:extLst>
            </p:cNvPr>
            <p:cNvCxnSpPr/>
            <p:nvPr/>
          </p:nvCxnSpPr>
          <p:spPr>
            <a:xfrm>
              <a:off x="29020870" y="21873687"/>
              <a:ext cx="598952"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441" name="Rectangle 440">
              <a:extLst>
                <a:ext uri="{FF2B5EF4-FFF2-40B4-BE49-F238E27FC236}">
                  <a16:creationId xmlns:a16="http://schemas.microsoft.com/office/drawing/2014/main" id="{DB70ADF4-F2FD-45F4-AA3D-CF02D3AAD39F}"/>
                </a:ext>
              </a:extLst>
            </p:cNvPr>
            <p:cNvSpPr/>
            <p:nvPr/>
          </p:nvSpPr>
          <p:spPr>
            <a:xfrm>
              <a:off x="28950912" y="21800501"/>
              <a:ext cx="139916" cy="133292"/>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cxnSp>
          <p:nvCxnSpPr>
            <p:cNvPr id="442" name="Straight Connector 441">
              <a:extLst>
                <a:ext uri="{FF2B5EF4-FFF2-40B4-BE49-F238E27FC236}">
                  <a16:creationId xmlns:a16="http://schemas.microsoft.com/office/drawing/2014/main" id="{AF62C443-4E40-4BC8-9198-9DEE5F045555}"/>
                </a:ext>
              </a:extLst>
            </p:cNvPr>
            <p:cNvCxnSpPr/>
            <p:nvPr/>
          </p:nvCxnSpPr>
          <p:spPr>
            <a:xfrm>
              <a:off x="30193814" y="21410421"/>
              <a:ext cx="795818"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443" name="Rectangle 442">
              <a:extLst>
                <a:ext uri="{FF2B5EF4-FFF2-40B4-BE49-F238E27FC236}">
                  <a16:creationId xmlns:a16="http://schemas.microsoft.com/office/drawing/2014/main" id="{ABDC3A9F-6986-4502-87C4-618575FE61ED}"/>
                </a:ext>
              </a:extLst>
            </p:cNvPr>
            <p:cNvSpPr/>
            <p:nvPr/>
          </p:nvSpPr>
          <p:spPr>
            <a:xfrm>
              <a:off x="30332813" y="21252813"/>
              <a:ext cx="313014" cy="315216"/>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cxnSp>
          <p:nvCxnSpPr>
            <p:cNvPr id="444" name="Straight Connector 443">
              <a:extLst>
                <a:ext uri="{FF2B5EF4-FFF2-40B4-BE49-F238E27FC236}">
                  <a16:creationId xmlns:a16="http://schemas.microsoft.com/office/drawing/2014/main" id="{B97BF29E-C03E-447F-A2F0-E46E73A8DDAC}"/>
                </a:ext>
              </a:extLst>
            </p:cNvPr>
            <p:cNvCxnSpPr/>
            <p:nvPr/>
          </p:nvCxnSpPr>
          <p:spPr>
            <a:xfrm>
              <a:off x="29805957" y="22312688"/>
              <a:ext cx="734212"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445" name="Rectangle 444">
              <a:extLst>
                <a:ext uri="{FF2B5EF4-FFF2-40B4-BE49-F238E27FC236}">
                  <a16:creationId xmlns:a16="http://schemas.microsoft.com/office/drawing/2014/main" id="{470F5E3C-5967-4EEB-BE0E-0BAF06A14695}"/>
                </a:ext>
              </a:extLst>
            </p:cNvPr>
            <p:cNvSpPr/>
            <p:nvPr/>
          </p:nvSpPr>
          <p:spPr>
            <a:xfrm>
              <a:off x="29944955" y="22155080"/>
              <a:ext cx="313014" cy="315216"/>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cxnSp>
          <p:nvCxnSpPr>
            <p:cNvPr id="446" name="Straight Connector 445">
              <a:extLst>
                <a:ext uri="{FF2B5EF4-FFF2-40B4-BE49-F238E27FC236}">
                  <a16:creationId xmlns:a16="http://schemas.microsoft.com/office/drawing/2014/main" id="{2B04BC27-E877-4E56-85B8-BD08D68141EC}"/>
                </a:ext>
              </a:extLst>
            </p:cNvPr>
            <p:cNvCxnSpPr/>
            <p:nvPr/>
          </p:nvCxnSpPr>
          <p:spPr>
            <a:xfrm>
              <a:off x="29991413" y="23263177"/>
              <a:ext cx="876300"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447" name="Rectangle 446">
              <a:extLst>
                <a:ext uri="{FF2B5EF4-FFF2-40B4-BE49-F238E27FC236}">
                  <a16:creationId xmlns:a16="http://schemas.microsoft.com/office/drawing/2014/main" id="{9A477795-9C13-4321-B425-9FE41E8410A8}"/>
                </a:ext>
              </a:extLst>
            </p:cNvPr>
            <p:cNvSpPr/>
            <p:nvPr/>
          </p:nvSpPr>
          <p:spPr>
            <a:xfrm>
              <a:off x="30234363" y="23124603"/>
              <a:ext cx="275212" cy="277148"/>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cxnSp>
          <p:nvCxnSpPr>
            <p:cNvPr id="448" name="Straight Connector 447">
              <a:extLst>
                <a:ext uri="{FF2B5EF4-FFF2-40B4-BE49-F238E27FC236}">
                  <a16:creationId xmlns:a16="http://schemas.microsoft.com/office/drawing/2014/main" id="{53B4135A-2EEE-4A40-BDC3-B2442E28946A}"/>
                </a:ext>
              </a:extLst>
            </p:cNvPr>
            <p:cNvCxnSpPr/>
            <p:nvPr/>
          </p:nvCxnSpPr>
          <p:spPr>
            <a:xfrm>
              <a:off x="30332106" y="19967059"/>
              <a:ext cx="799101"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449" name="Rectangle 448">
              <a:extLst>
                <a:ext uri="{FF2B5EF4-FFF2-40B4-BE49-F238E27FC236}">
                  <a16:creationId xmlns:a16="http://schemas.microsoft.com/office/drawing/2014/main" id="{1B281312-4512-484A-BB4F-7D5E2F193DD9}"/>
                </a:ext>
              </a:extLst>
            </p:cNvPr>
            <p:cNvSpPr/>
            <p:nvPr/>
          </p:nvSpPr>
          <p:spPr>
            <a:xfrm>
              <a:off x="30511881" y="19722740"/>
              <a:ext cx="485224" cy="488638"/>
            </a:xfrm>
            <a:prstGeom prst="rect">
              <a:avLst/>
            </a:prstGeom>
            <a:solidFill>
              <a:srgbClr val="000000"/>
            </a:solidFill>
            <a:ln w="28575">
              <a:solidFill>
                <a:srgbClr val="74FF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sp>
        <p:nvSpPr>
          <p:cNvPr id="450" name="Rectangle 449">
            <a:extLst>
              <a:ext uri="{FF2B5EF4-FFF2-40B4-BE49-F238E27FC236}">
                <a16:creationId xmlns:a16="http://schemas.microsoft.com/office/drawing/2014/main" id="{F80D55A8-DC6A-4863-8FED-10BA2F99E5F8}"/>
              </a:ext>
            </a:extLst>
          </p:cNvPr>
          <p:cNvSpPr/>
          <p:nvPr/>
        </p:nvSpPr>
        <p:spPr>
          <a:xfrm>
            <a:off x="24491046" y="8625210"/>
            <a:ext cx="1973634" cy="344210"/>
          </a:xfrm>
          <a:prstGeom prst="rect">
            <a:avLst/>
          </a:prstGeom>
        </p:spPr>
        <p:txBody>
          <a:bodyPr wrap="none" lIns="0" tIns="0" rIns="0" bIns="0">
            <a:noAutofit/>
          </a:bodyPr>
          <a:lstStyle/>
          <a:p>
            <a:pPr defTabSz="342900"/>
            <a:r>
              <a:rPr lang="en-GB" sz="1100" dirty="0">
                <a:latin typeface="Arial" panose="020B0604020202020204" pitchFamily="34" charset="0"/>
                <a:cs typeface="Arial" panose="020B0604020202020204" pitchFamily="34" charset="0"/>
              </a:rPr>
              <a:t>Heterogeneity:</a:t>
            </a:r>
            <a:br>
              <a:rPr lang="en-GB" sz="1100" dirty="0">
                <a:latin typeface="Arial" panose="020B0604020202020204" pitchFamily="34" charset="0"/>
                <a:cs typeface="Arial" panose="020B0604020202020204" pitchFamily="34" charset="0"/>
              </a:rPr>
            </a:br>
            <a:r>
              <a:rPr lang="en-GB" sz="1100" i="1" dirty="0">
                <a:latin typeface="Arial" panose="020B0604020202020204" pitchFamily="34" charset="0"/>
                <a:cs typeface="Arial" panose="020B0604020202020204" pitchFamily="34" charset="0"/>
              </a:rPr>
              <a:t>I</a:t>
            </a:r>
            <a:r>
              <a:rPr lang="en-GB" sz="1100" baseline="30000" dirty="0">
                <a:latin typeface="Arial" panose="020B0604020202020204" pitchFamily="34" charset="0"/>
                <a:cs typeface="Arial" panose="020B0604020202020204" pitchFamily="34" charset="0"/>
              </a:rPr>
              <a:t>2</a:t>
            </a:r>
            <a:r>
              <a:rPr lang="en-GB" sz="1100" dirty="0">
                <a:latin typeface="Arial" panose="020B0604020202020204" pitchFamily="34" charset="0"/>
                <a:cs typeface="Arial" panose="020B0604020202020204" pitchFamily="34" charset="0"/>
              </a:rPr>
              <a:t> = 86%, </a:t>
            </a:r>
            <a:r>
              <a:rPr lang="en-GB" sz="1100" dirty="0">
                <a:latin typeface="Arial" panose="020B0604020202020204" pitchFamily="34" charset="0"/>
                <a:cs typeface="Arial" panose="020B0604020202020204" pitchFamily="34" charset="0"/>
                <a:sym typeface="Symbol" panose="05050102010706020507" pitchFamily="18" charset="2"/>
              </a:rPr>
              <a:t></a:t>
            </a:r>
            <a:r>
              <a:rPr lang="en-GB" sz="1100" baseline="30000" dirty="0">
                <a:latin typeface="Arial" panose="020B0604020202020204" pitchFamily="34" charset="0"/>
                <a:cs typeface="Arial" panose="020B0604020202020204" pitchFamily="34" charset="0"/>
              </a:rPr>
              <a:t>2</a:t>
            </a:r>
            <a:r>
              <a:rPr lang="en-GB" sz="1100" dirty="0">
                <a:latin typeface="Arial" panose="020B0604020202020204" pitchFamily="34" charset="0"/>
                <a:cs typeface="Arial" panose="020B0604020202020204" pitchFamily="34" charset="0"/>
              </a:rPr>
              <a:t> = 0.0091, </a:t>
            </a:r>
            <a:r>
              <a:rPr lang="en-GB" sz="1100" i="1" dirty="0">
                <a:latin typeface="Arial" panose="020B0604020202020204" pitchFamily="34" charset="0"/>
                <a:cs typeface="Arial" panose="020B0604020202020204" pitchFamily="34" charset="0"/>
              </a:rPr>
              <a:t>p</a:t>
            </a:r>
            <a:r>
              <a:rPr lang="en-GB" sz="1100" dirty="0">
                <a:latin typeface="Arial" panose="020B0604020202020204" pitchFamily="34" charset="0"/>
                <a:cs typeface="Arial" panose="020B0604020202020204" pitchFamily="34" charset="0"/>
              </a:rPr>
              <a:t> &lt; 0.01</a:t>
            </a:r>
          </a:p>
        </p:txBody>
      </p:sp>
      <p:graphicFrame>
        <p:nvGraphicFramePr>
          <p:cNvPr id="451" name="Table 450">
            <a:extLst>
              <a:ext uri="{FF2B5EF4-FFF2-40B4-BE49-F238E27FC236}">
                <a16:creationId xmlns:a16="http://schemas.microsoft.com/office/drawing/2014/main" id="{0E4FCC09-13BD-4ED8-83F6-08655B782976}"/>
              </a:ext>
            </a:extLst>
          </p:cNvPr>
          <p:cNvGraphicFramePr>
            <a:graphicFrameLocks noGrp="1"/>
          </p:cNvGraphicFramePr>
          <p:nvPr>
            <p:extLst>
              <p:ext uri="{D42A27DB-BD31-4B8C-83A1-F6EECF244321}">
                <p14:modId xmlns:p14="http://schemas.microsoft.com/office/powerpoint/2010/main" val="2432583101"/>
              </p:ext>
            </p:extLst>
          </p:nvPr>
        </p:nvGraphicFramePr>
        <p:xfrm>
          <a:off x="19910438" y="8168142"/>
          <a:ext cx="1851357" cy="371856"/>
        </p:xfrm>
        <a:graphic>
          <a:graphicData uri="http://schemas.openxmlformats.org/drawingml/2006/table">
            <a:tbl>
              <a:tblPr firstRow="1" bandRow="1"/>
              <a:tblGrid>
                <a:gridCol w="1851357">
                  <a:extLst>
                    <a:ext uri="{9D8B030D-6E8A-4147-A177-3AD203B41FA5}">
                      <a16:colId xmlns:a16="http://schemas.microsoft.com/office/drawing/2014/main" val="2276988317"/>
                    </a:ext>
                  </a:extLst>
                </a:gridCol>
              </a:tblGrid>
              <a:tr h="0">
                <a:tc>
                  <a:txBody>
                    <a:bodyPr/>
                    <a:lstStyle>
                      <a:lvl1pPr marL="0" algn="l" defTabSz="4036710" rtl="0" eaLnBrk="1" latinLnBrk="0" hangingPunct="1">
                        <a:defRPr sz="7946" b="1" kern="1200">
                          <a:solidFill>
                            <a:schemeClr val="lt1"/>
                          </a:solidFill>
                          <a:latin typeface="Arial" panose="020B0604020202020204"/>
                        </a:defRPr>
                      </a:lvl1pPr>
                      <a:lvl2pPr marL="2018355" algn="l" defTabSz="4036710" rtl="0" eaLnBrk="1" latinLnBrk="0" hangingPunct="1">
                        <a:defRPr sz="7946" b="1" kern="1200">
                          <a:solidFill>
                            <a:schemeClr val="lt1"/>
                          </a:solidFill>
                          <a:latin typeface="Arial" panose="020B0604020202020204"/>
                        </a:defRPr>
                      </a:lvl2pPr>
                      <a:lvl3pPr marL="4036710" algn="l" defTabSz="4036710" rtl="0" eaLnBrk="1" latinLnBrk="0" hangingPunct="1">
                        <a:defRPr sz="7946" b="1" kern="1200">
                          <a:solidFill>
                            <a:schemeClr val="lt1"/>
                          </a:solidFill>
                          <a:latin typeface="Arial" panose="020B0604020202020204"/>
                        </a:defRPr>
                      </a:lvl3pPr>
                      <a:lvl4pPr marL="6055065" algn="l" defTabSz="4036710" rtl="0" eaLnBrk="1" latinLnBrk="0" hangingPunct="1">
                        <a:defRPr sz="7946" b="1" kern="1200">
                          <a:solidFill>
                            <a:schemeClr val="lt1"/>
                          </a:solidFill>
                          <a:latin typeface="Arial" panose="020B0604020202020204"/>
                        </a:defRPr>
                      </a:lvl4pPr>
                      <a:lvl5pPr marL="8073420" algn="l" defTabSz="4036710" rtl="0" eaLnBrk="1" latinLnBrk="0" hangingPunct="1">
                        <a:defRPr sz="7946" b="1" kern="1200">
                          <a:solidFill>
                            <a:schemeClr val="lt1"/>
                          </a:solidFill>
                          <a:latin typeface="Arial" panose="020B0604020202020204"/>
                        </a:defRPr>
                      </a:lvl5pPr>
                      <a:lvl6pPr marL="10091776" algn="l" defTabSz="4036710" rtl="0" eaLnBrk="1" latinLnBrk="0" hangingPunct="1">
                        <a:defRPr sz="7946" b="1" kern="1200">
                          <a:solidFill>
                            <a:schemeClr val="lt1"/>
                          </a:solidFill>
                          <a:latin typeface="Arial" panose="020B0604020202020204"/>
                        </a:defRPr>
                      </a:lvl6pPr>
                      <a:lvl7pPr marL="12110131" algn="l" defTabSz="4036710" rtl="0" eaLnBrk="1" latinLnBrk="0" hangingPunct="1">
                        <a:defRPr sz="7946" b="1" kern="1200">
                          <a:solidFill>
                            <a:schemeClr val="lt1"/>
                          </a:solidFill>
                          <a:latin typeface="Arial" panose="020B0604020202020204"/>
                        </a:defRPr>
                      </a:lvl7pPr>
                      <a:lvl8pPr marL="14128486" algn="l" defTabSz="4036710" rtl="0" eaLnBrk="1" latinLnBrk="0" hangingPunct="1">
                        <a:defRPr sz="7946" b="1" kern="1200">
                          <a:solidFill>
                            <a:schemeClr val="lt1"/>
                          </a:solidFill>
                          <a:latin typeface="Arial" panose="020B0604020202020204"/>
                        </a:defRPr>
                      </a:lvl8pPr>
                      <a:lvl9pPr marL="16146841" algn="l" defTabSz="4036710" rtl="0" eaLnBrk="1" latinLnBrk="0" hangingPunct="1">
                        <a:defRPr sz="7946" b="1" kern="1200">
                          <a:solidFill>
                            <a:schemeClr val="lt1"/>
                          </a:solidFill>
                          <a:latin typeface="Arial" panose="020B0604020202020204"/>
                        </a:defRPr>
                      </a:lvl9pPr>
                    </a:lstStyle>
                    <a:p>
                      <a:pPr algn="l"/>
                      <a:r>
                        <a:rPr lang="en-US" sz="1100" b="1" kern="1200" dirty="0">
                          <a:solidFill>
                            <a:schemeClr val="tx1"/>
                          </a:solidFill>
                          <a:latin typeface="Arial" panose="020B0604020202020204" pitchFamily="34" charset="0"/>
                          <a:ea typeface="+mn-ea"/>
                          <a:cs typeface="Arial" panose="020B0604020202020204" pitchFamily="34" charset="0"/>
                        </a:rPr>
                        <a:t>Fixed effect model</a:t>
                      </a:r>
                    </a:p>
                  </a:txBody>
                  <a:tcPr marL="0" marR="0" marT="9144" marB="9144"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07521872"/>
                  </a:ext>
                </a:extLst>
              </a:tr>
              <a:tr h="0">
                <a:tc>
                  <a:txBody>
                    <a:bodyPr/>
                    <a:lstStyle>
                      <a:lvl1pPr marL="0" algn="l" defTabSz="4036710" rtl="0" eaLnBrk="1" latinLnBrk="0" hangingPunct="1">
                        <a:defRPr sz="7946" kern="1200">
                          <a:solidFill>
                            <a:schemeClr val="dk1"/>
                          </a:solidFill>
                          <a:latin typeface="Arial" panose="020B0604020202020204"/>
                        </a:defRPr>
                      </a:lvl1pPr>
                      <a:lvl2pPr marL="2018355" algn="l" defTabSz="4036710" rtl="0" eaLnBrk="1" latinLnBrk="0" hangingPunct="1">
                        <a:defRPr sz="7946" kern="1200">
                          <a:solidFill>
                            <a:schemeClr val="dk1"/>
                          </a:solidFill>
                          <a:latin typeface="Arial" panose="020B0604020202020204"/>
                        </a:defRPr>
                      </a:lvl2pPr>
                      <a:lvl3pPr marL="4036710" algn="l" defTabSz="4036710" rtl="0" eaLnBrk="1" latinLnBrk="0" hangingPunct="1">
                        <a:defRPr sz="7946" kern="1200">
                          <a:solidFill>
                            <a:schemeClr val="dk1"/>
                          </a:solidFill>
                          <a:latin typeface="Arial" panose="020B0604020202020204"/>
                        </a:defRPr>
                      </a:lvl3pPr>
                      <a:lvl4pPr marL="6055065" algn="l" defTabSz="4036710" rtl="0" eaLnBrk="1" latinLnBrk="0" hangingPunct="1">
                        <a:defRPr sz="7946" kern="1200">
                          <a:solidFill>
                            <a:schemeClr val="dk1"/>
                          </a:solidFill>
                          <a:latin typeface="Arial" panose="020B0604020202020204"/>
                        </a:defRPr>
                      </a:lvl4pPr>
                      <a:lvl5pPr marL="8073420" algn="l" defTabSz="4036710" rtl="0" eaLnBrk="1" latinLnBrk="0" hangingPunct="1">
                        <a:defRPr sz="7946" kern="1200">
                          <a:solidFill>
                            <a:schemeClr val="dk1"/>
                          </a:solidFill>
                          <a:latin typeface="Arial" panose="020B0604020202020204"/>
                        </a:defRPr>
                      </a:lvl5pPr>
                      <a:lvl6pPr marL="10091776" algn="l" defTabSz="4036710" rtl="0" eaLnBrk="1" latinLnBrk="0" hangingPunct="1">
                        <a:defRPr sz="7946" kern="1200">
                          <a:solidFill>
                            <a:schemeClr val="dk1"/>
                          </a:solidFill>
                          <a:latin typeface="Arial" panose="020B0604020202020204"/>
                        </a:defRPr>
                      </a:lvl6pPr>
                      <a:lvl7pPr marL="12110131" algn="l" defTabSz="4036710" rtl="0" eaLnBrk="1" latinLnBrk="0" hangingPunct="1">
                        <a:defRPr sz="7946" kern="1200">
                          <a:solidFill>
                            <a:schemeClr val="dk1"/>
                          </a:solidFill>
                          <a:latin typeface="Arial" panose="020B0604020202020204"/>
                        </a:defRPr>
                      </a:lvl7pPr>
                      <a:lvl8pPr marL="14128486" algn="l" defTabSz="4036710" rtl="0" eaLnBrk="1" latinLnBrk="0" hangingPunct="1">
                        <a:defRPr sz="7946" kern="1200">
                          <a:solidFill>
                            <a:schemeClr val="dk1"/>
                          </a:solidFill>
                          <a:latin typeface="Arial" panose="020B0604020202020204"/>
                        </a:defRPr>
                      </a:lvl8pPr>
                      <a:lvl9pPr marL="16146841" algn="l" defTabSz="4036710" rtl="0" eaLnBrk="1" latinLnBrk="0" hangingPunct="1">
                        <a:defRPr sz="7946" kern="1200">
                          <a:solidFill>
                            <a:schemeClr val="dk1"/>
                          </a:solidFill>
                          <a:latin typeface="Arial" panose="020B0604020202020204"/>
                        </a:defRPr>
                      </a:lvl9p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Arial" panose="020B0604020202020204" pitchFamily="34" charset="0"/>
                          <a:ea typeface="+mn-ea"/>
                          <a:cs typeface="Arial" panose="020B0604020202020204" pitchFamily="34" charset="0"/>
                        </a:rPr>
                        <a:t>Random effects model</a:t>
                      </a:r>
                    </a:p>
                  </a:txBody>
                  <a:tcPr marL="0" marR="0" marT="9144" marB="9144"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4078629"/>
                  </a:ext>
                </a:extLst>
              </a:tr>
            </a:tbl>
          </a:graphicData>
        </a:graphic>
      </p:graphicFrame>
      <p:graphicFrame>
        <p:nvGraphicFramePr>
          <p:cNvPr id="452" name="Table 451">
            <a:extLst>
              <a:ext uri="{FF2B5EF4-FFF2-40B4-BE49-F238E27FC236}">
                <a16:creationId xmlns:a16="http://schemas.microsoft.com/office/drawing/2014/main" id="{6B68D743-4B86-43E6-90CB-6F6088AFF6D7}"/>
              </a:ext>
            </a:extLst>
          </p:cNvPr>
          <p:cNvGraphicFramePr>
            <a:graphicFrameLocks noGrp="1"/>
          </p:cNvGraphicFramePr>
          <p:nvPr>
            <p:extLst>
              <p:ext uri="{D42A27DB-BD31-4B8C-83A1-F6EECF244321}">
                <p14:modId xmlns:p14="http://schemas.microsoft.com/office/powerpoint/2010/main" val="3835139014"/>
              </p:ext>
            </p:extLst>
          </p:nvPr>
        </p:nvGraphicFramePr>
        <p:xfrm>
          <a:off x="24495522" y="8007247"/>
          <a:ext cx="1851357" cy="371856"/>
        </p:xfrm>
        <a:graphic>
          <a:graphicData uri="http://schemas.openxmlformats.org/drawingml/2006/table">
            <a:tbl>
              <a:tblPr firstRow="1" bandRow="1"/>
              <a:tblGrid>
                <a:gridCol w="1851357">
                  <a:extLst>
                    <a:ext uri="{9D8B030D-6E8A-4147-A177-3AD203B41FA5}">
                      <a16:colId xmlns:a16="http://schemas.microsoft.com/office/drawing/2014/main" val="2276988317"/>
                    </a:ext>
                  </a:extLst>
                </a:gridCol>
              </a:tblGrid>
              <a:tr h="0">
                <a:tc>
                  <a:txBody>
                    <a:bodyPr/>
                    <a:lstStyle>
                      <a:lvl1pPr marL="0" algn="l" defTabSz="4036710" rtl="0" eaLnBrk="1" latinLnBrk="0" hangingPunct="1">
                        <a:defRPr sz="7946" b="1" kern="1200">
                          <a:solidFill>
                            <a:schemeClr val="lt1"/>
                          </a:solidFill>
                          <a:latin typeface="Arial" panose="020B0604020202020204"/>
                        </a:defRPr>
                      </a:lvl1pPr>
                      <a:lvl2pPr marL="2018355" algn="l" defTabSz="4036710" rtl="0" eaLnBrk="1" latinLnBrk="0" hangingPunct="1">
                        <a:defRPr sz="7946" b="1" kern="1200">
                          <a:solidFill>
                            <a:schemeClr val="lt1"/>
                          </a:solidFill>
                          <a:latin typeface="Arial" panose="020B0604020202020204"/>
                        </a:defRPr>
                      </a:lvl2pPr>
                      <a:lvl3pPr marL="4036710" algn="l" defTabSz="4036710" rtl="0" eaLnBrk="1" latinLnBrk="0" hangingPunct="1">
                        <a:defRPr sz="7946" b="1" kern="1200">
                          <a:solidFill>
                            <a:schemeClr val="lt1"/>
                          </a:solidFill>
                          <a:latin typeface="Arial" panose="020B0604020202020204"/>
                        </a:defRPr>
                      </a:lvl3pPr>
                      <a:lvl4pPr marL="6055065" algn="l" defTabSz="4036710" rtl="0" eaLnBrk="1" latinLnBrk="0" hangingPunct="1">
                        <a:defRPr sz="7946" b="1" kern="1200">
                          <a:solidFill>
                            <a:schemeClr val="lt1"/>
                          </a:solidFill>
                          <a:latin typeface="Arial" panose="020B0604020202020204"/>
                        </a:defRPr>
                      </a:lvl4pPr>
                      <a:lvl5pPr marL="8073420" algn="l" defTabSz="4036710" rtl="0" eaLnBrk="1" latinLnBrk="0" hangingPunct="1">
                        <a:defRPr sz="7946" b="1" kern="1200">
                          <a:solidFill>
                            <a:schemeClr val="lt1"/>
                          </a:solidFill>
                          <a:latin typeface="Arial" panose="020B0604020202020204"/>
                        </a:defRPr>
                      </a:lvl5pPr>
                      <a:lvl6pPr marL="10091776" algn="l" defTabSz="4036710" rtl="0" eaLnBrk="1" latinLnBrk="0" hangingPunct="1">
                        <a:defRPr sz="7946" b="1" kern="1200">
                          <a:solidFill>
                            <a:schemeClr val="lt1"/>
                          </a:solidFill>
                          <a:latin typeface="Arial" panose="020B0604020202020204"/>
                        </a:defRPr>
                      </a:lvl6pPr>
                      <a:lvl7pPr marL="12110131" algn="l" defTabSz="4036710" rtl="0" eaLnBrk="1" latinLnBrk="0" hangingPunct="1">
                        <a:defRPr sz="7946" b="1" kern="1200">
                          <a:solidFill>
                            <a:schemeClr val="lt1"/>
                          </a:solidFill>
                          <a:latin typeface="Arial" panose="020B0604020202020204"/>
                        </a:defRPr>
                      </a:lvl7pPr>
                      <a:lvl8pPr marL="14128486" algn="l" defTabSz="4036710" rtl="0" eaLnBrk="1" latinLnBrk="0" hangingPunct="1">
                        <a:defRPr sz="7946" b="1" kern="1200">
                          <a:solidFill>
                            <a:schemeClr val="lt1"/>
                          </a:solidFill>
                          <a:latin typeface="Arial" panose="020B0604020202020204"/>
                        </a:defRPr>
                      </a:lvl8pPr>
                      <a:lvl9pPr marL="16146841" algn="l" defTabSz="4036710" rtl="0" eaLnBrk="1" latinLnBrk="0" hangingPunct="1">
                        <a:defRPr sz="7946" b="1" kern="1200">
                          <a:solidFill>
                            <a:schemeClr val="lt1"/>
                          </a:solidFill>
                          <a:latin typeface="Arial" panose="020B0604020202020204"/>
                        </a:defRPr>
                      </a:lvl9pPr>
                    </a:lstStyle>
                    <a:p>
                      <a:pPr algn="l"/>
                      <a:r>
                        <a:rPr lang="en-US" sz="1100" b="1" kern="1200" dirty="0">
                          <a:solidFill>
                            <a:schemeClr val="tx1"/>
                          </a:solidFill>
                          <a:latin typeface="Arial" panose="020B0604020202020204" pitchFamily="34" charset="0"/>
                          <a:ea typeface="+mn-ea"/>
                          <a:cs typeface="Arial" panose="020B0604020202020204" pitchFamily="34" charset="0"/>
                        </a:rPr>
                        <a:t>Fixed effect model</a:t>
                      </a:r>
                    </a:p>
                  </a:txBody>
                  <a:tcPr marL="0" marR="0" marT="9144" marB="9144"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07521872"/>
                  </a:ext>
                </a:extLst>
              </a:tr>
              <a:tr h="0">
                <a:tc>
                  <a:txBody>
                    <a:bodyPr/>
                    <a:lstStyle>
                      <a:lvl1pPr marL="0" algn="l" defTabSz="4036710" rtl="0" eaLnBrk="1" latinLnBrk="0" hangingPunct="1">
                        <a:defRPr sz="7946" kern="1200">
                          <a:solidFill>
                            <a:schemeClr val="dk1"/>
                          </a:solidFill>
                          <a:latin typeface="Arial" panose="020B0604020202020204"/>
                        </a:defRPr>
                      </a:lvl1pPr>
                      <a:lvl2pPr marL="2018355" algn="l" defTabSz="4036710" rtl="0" eaLnBrk="1" latinLnBrk="0" hangingPunct="1">
                        <a:defRPr sz="7946" kern="1200">
                          <a:solidFill>
                            <a:schemeClr val="dk1"/>
                          </a:solidFill>
                          <a:latin typeface="Arial" panose="020B0604020202020204"/>
                        </a:defRPr>
                      </a:lvl2pPr>
                      <a:lvl3pPr marL="4036710" algn="l" defTabSz="4036710" rtl="0" eaLnBrk="1" latinLnBrk="0" hangingPunct="1">
                        <a:defRPr sz="7946" kern="1200">
                          <a:solidFill>
                            <a:schemeClr val="dk1"/>
                          </a:solidFill>
                          <a:latin typeface="Arial" panose="020B0604020202020204"/>
                        </a:defRPr>
                      </a:lvl3pPr>
                      <a:lvl4pPr marL="6055065" algn="l" defTabSz="4036710" rtl="0" eaLnBrk="1" latinLnBrk="0" hangingPunct="1">
                        <a:defRPr sz="7946" kern="1200">
                          <a:solidFill>
                            <a:schemeClr val="dk1"/>
                          </a:solidFill>
                          <a:latin typeface="Arial" panose="020B0604020202020204"/>
                        </a:defRPr>
                      </a:lvl4pPr>
                      <a:lvl5pPr marL="8073420" algn="l" defTabSz="4036710" rtl="0" eaLnBrk="1" latinLnBrk="0" hangingPunct="1">
                        <a:defRPr sz="7946" kern="1200">
                          <a:solidFill>
                            <a:schemeClr val="dk1"/>
                          </a:solidFill>
                          <a:latin typeface="Arial" panose="020B0604020202020204"/>
                        </a:defRPr>
                      </a:lvl5pPr>
                      <a:lvl6pPr marL="10091776" algn="l" defTabSz="4036710" rtl="0" eaLnBrk="1" latinLnBrk="0" hangingPunct="1">
                        <a:defRPr sz="7946" kern="1200">
                          <a:solidFill>
                            <a:schemeClr val="dk1"/>
                          </a:solidFill>
                          <a:latin typeface="Arial" panose="020B0604020202020204"/>
                        </a:defRPr>
                      </a:lvl6pPr>
                      <a:lvl7pPr marL="12110131" algn="l" defTabSz="4036710" rtl="0" eaLnBrk="1" latinLnBrk="0" hangingPunct="1">
                        <a:defRPr sz="7946" kern="1200">
                          <a:solidFill>
                            <a:schemeClr val="dk1"/>
                          </a:solidFill>
                          <a:latin typeface="Arial" panose="020B0604020202020204"/>
                        </a:defRPr>
                      </a:lvl7pPr>
                      <a:lvl8pPr marL="14128486" algn="l" defTabSz="4036710" rtl="0" eaLnBrk="1" latinLnBrk="0" hangingPunct="1">
                        <a:defRPr sz="7946" kern="1200">
                          <a:solidFill>
                            <a:schemeClr val="dk1"/>
                          </a:solidFill>
                          <a:latin typeface="Arial" panose="020B0604020202020204"/>
                        </a:defRPr>
                      </a:lvl8pPr>
                      <a:lvl9pPr marL="16146841" algn="l" defTabSz="4036710" rtl="0" eaLnBrk="1" latinLnBrk="0" hangingPunct="1">
                        <a:defRPr sz="7946" kern="1200">
                          <a:solidFill>
                            <a:schemeClr val="dk1"/>
                          </a:solidFill>
                          <a:latin typeface="Arial" panose="020B0604020202020204"/>
                        </a:defRPr>
                      </a:lvl9p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Arial" panose="020B0604020202020204" pitchFamily="34" charset="0"/>
                          <a:ea typeface="+mn-ea"/>
                          <a:cs typeface="Arial" panose="020B0604020202020204" pitchFamily="34" charset="0"/>
                        </a:rPr>
                        <a:t>Random effects model</a:t>
                      </a:r>
                    </a:p>
                  </a:txBody>
                  <a:tcPr marL="0" marR="0" marT="9144" marB="9144"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4078629"/>
                  </a:ext>
                </a:extLst>
              </a:tr>
            </a:tbl>
          </a:graphicData>
        </a:graphic>
      </p:graphicFrame>
      <p:sp>
        <p:nvSpPr>
          <p:cNvPr id="453" name="Rectangle 452">
            <a:extLst>
              <a:ext uri="{FF2B5EF4-FFF2-40B4-BE49-F238E27FC236}">
                <a16:creationId xmlns:a16="http://schemas.microsoft.com/office/drawing/2014/main" id="{A6A73CD4-297B-4520-8AC5-CC0903339A1A}"/>
              </a:ext>
            </a:extLst>
          </p:cNvPr>
          <p:cNvSpPr/>
          <p:nvPr/>
        </p:nvSpPr>
        <p:spPr>
          <a:xfrm>
            <a:off x="19805066" y="5862652"/>
            <a:ext cx="8769934" cy="3201284"/>
          </a:xfrm>
          <a:prstGeom prst="rect">
            <a:avLst/>
          </a:prstGeom>
          <a:noFill/>
          <a:ln>
            <a:solidFill>
              <a:srgbClr val="E4004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4" name="Text Placeholder 2096">
            <a:extLst>
              <a:ext uri="{FF2B5EF4-FFF2-40B4-BE49-F238E27FC236}">
                <a16:creationId xmlns:a16="http://schemas.microsoft.com/office/drawing/2014/main" id="{171377F7-0DDE-46DF-B023-8F49FB55A55A}"/>
              </a:ext>
            </a:extLst>
          </p:cNvPr>
          <p:cNvSpPr txBox="1">
            <a:spLocks/>
          </p:cNvSpPr>
          <p:nvPr/>
        </p:nvSpPr>
        <p:spPr>
          <a:xfrm>
            <a:off x="19786608" y="20730519"/>
            <a:ext cx="8810621" cy="369332"/>
          </a:xfrm>
          <a:prstGeom prst="rect">
            <a:avLst/>
          </a:prstGeom>
        </p:spPr>
        <p:txBody>
          <a:bodyPr vert="horz" wrap="square" lIns="0" tIns="0" rIns="0" bIns="0" numCol="1" spcCol="274320" rtlCol="0">
            <a:spAutoFit/>
          </a:bodyPr>
          <a:lstStyle>
            <a:defPPr>
              <a:defRPr lang="en-US"/>
            </a:defPPr>
            <a:lvl1pPr algn="l" defTabSz="2220516" rtl="0" fontAlgn="base">
              <a:spcBef>
                <a:spcPct val="0"/>
              </a:spcBef>
              <a:spcAft>
                <a:spcPct val="0"/>
              </a:spcAft>
              <a:defRPr sz="4376" kern="1200">
                <a:solidFill>
                  <a:schemeClr val="tx1"/>
                </a:solidFill>
                <a:latin typeface="Calibri" pitchFamily="34" charset="0"/>
                <a:ea typeface="+mn-ea"/>
                <a:cs typeface="Arial" charset="0"/>
              </a:defRPr>
            </a:lvl1pPr>
            <a:lvl2pPr marL="1109266" indent="-537766" algn="l" defTabSz="2220516" rtl="0" fontAlgn="base">
              <a:spcBef>
                <a:spcPct val="0"/>
              </a:spcBef>
              <a:spcAft>
                <a:spcPct val="0"/>
              </a:spcAft>
              <a:defRPr sz="4376" kern="1200">
                <a:solidFill>
                  <a:schemeClr val="tx1"/>
                </a:solidFill>
                <a:latin typeface="Calibri" pitchFamily="34" charset="0"/>
                <a:ea typeface="+mn-ea"/>
                <a:cs typeface="Arial" charset="0"/>
              </a:defRPr>
            </a:lvl2pPr>
            <a:lvl3pPr marL="2220516" indent="-1077516" algn="l" defTabSz="2220516" rtl="0" fontAlgn="base">
              <a:spcBef>
                <a:spcPct val="0"/>
              </a:spcBef>
              <a:spcAft>
                <a:spcPct val="0"/>
              </a:spcAft>
              <a:defRPr sz="4376" kern="1200">
                <a:solidFill>
                  <a:schemeClr val="tx1"/>
                </a:solidFill>
                <a:latin typeface="Calibri" pitchFamily="34" charset="0"/>
                <a:ea typeface="+mn-ea"/>
                <a:cs typeface="Arial" charset="0"/>
              </a:defRPr>
            </a:lvl3pPr>
            <a:lvl4pPr marL="3329782" indent="-1615282" algn="l" defTabSz="2220516" rtl="0" fontAlgn="base">
              <a:spcBef>
                <a:spcPct val="0"/>
              </a:spcBef>
              <a:spcAft>
                <a:spcPct val="0"/>
              </a:spcAft>
              <a:defRPr sz="4376" kern="1200">
                <a:solidFill>
                  <a:schemeClr val="tx1"/>
                </a:solidFill>
                <a:latin typeface="Calibri" pitchFamily="34" charset="0"/>
                <a:ea typeface="+mn-ea"/>
                <a:cs typeface="Arial" charset="0"/>
              </a:defRPr>
            </a:lvl4pPr>
            <a:lvl5pPr marL="4441032" indent="-2155032" algn="l" defTabSz="2220516" rtl="0" fontAlgn="base">
              <a:spcBef>
                <a:spcPct val="0"/>
              </a:spcBef>
              <a:spcAft>
                <a:spcPct val="0"/>
              </a:spcAft>
              <a:defRPr sz="4376" kern="1200">
                <a:solidFill>
                  <a:schemeClr val="tx1"/>
                </a:solidFill>
                <a:latin typeface="Calibri" pitchFamily="34" charset="0"/>
                <a:ea typeface="+mn-ea"/>
                <a:cs typeface="Arial" charset="0"/>
              </a:defRPr>
            </a:lvl5pPr>
            <a:lvl6pPr marL="2857500" algn="l" defTabSz="1143000" rtl="0" eaLnBrk="1" latinLnBrk="0" hangingPunct="1">
              <a:defRPr sz="4376" kern="1200">
                <a:solidFill>
                  <a:schemeClr val="tx1"/>
                </a:solidFill>
                <a:latin typeface="Calibri" pitchFamily="34" charset="0"/>
                <a:ea typeface="+mn-ea"/>
                <a:cs typeface="Arial" charset="0"/>
              </a:defRPr>
            </a:lvl6pPr>
            <a:lvl7pPr marL="3429000" algn="l" defTabSz="1143000" rtl="0" eaLnBrk="1" latinLnBrk="0" hangingPunct="1">
              <a:defRPr sz="4376" kern="1200">
                <a:solidFill>
                  <a:schemeClr val="tx1"/>
                </a:solidFill>
                <a:latin typeface="Calibri" pitchFamily="34" charset="0"/>
                <a:ea typeface="+mn-ea"/>
                <a:cs typeface="Arial" charset="0"/>
              </a:defRPr>
            </a:lvl7pPr>
            <a:lvl8pPr marL="4000500" algn="l" defTabSz="1143000" rtl="0" eaLnBrk="1" latinLnBrk="0" hangingPunct="1">
              <a:defRPr sz="4376" kern="1200">
                <a:solidFill>
                  <a:schemeClr val="tx1"/>
                </a:solidFill>
                <a:latin typeface="Calibri" pitchFamily="34" charset="0"/>
                <a:ea typeface="+mn-ea"/>
                <a:cs typeface="Arial" charset="0"/>
              </a:defRPr>
            </a:lvl8pPr>
            <a:lvl9pPr marL="4572000" algn="l" defTabSz="1143000" rtl="0" eaLnBrk="1" latinLnBrk="0" hangingPunct="1">
              <a:defRPr sz="4376" kern="1200">
                <a:solidFill>
                  <a:schemeClr val="tx1"/>
                </a:solidFill>
                <a:latin typeface="Calibri" pitchFamily="34" charset="0"/>
                <a:ea typeface="+mn-ea"/>
                <a:cs typeface="Arial" charset="0"/>
              </a:defRPr>
            </a:lvl9pPr>
          </a:lstStyle>
          <a:p>
            <a:pPr fontAlgn="auto"/>
            <a:r>
              <a:rPr lang="en-GB" sz="1200" b="1" dirty="0">
                <a:solidFill>
                  <a:srgbClr val="071D49"/>
                </a:solidFill>
                <a:latin typeface="+mn-lt"/>
              </a:rPr>
              <a:t>Corresponding author: </a:t>
            </a:r>
            <a:r>
              <a:rPr lang="en-GB" sz="1200" dirty="0">
                <a:solidFill>
                  <a:srgbClr val="071D49"/>
                </a:solidFill>
                <a:latin typeface="+mn-lt"/>
              </a:rPr>
              <a:t>Yogesh Punekar; yogesh.q.punekar@gsk.com</a:t>
            </a:r>
          </a:p>
          <a:p>
            <a:pPr fontAlgn="auto"/>
            <a:endParaRPr lang="en-GB" sz="1200" b="0" dirty="0">
              <a:solidFill>
                <a:srgbClr val="071D49"/>
              </a:solidFill>
              <a:latin typeface="+mn-lt"/>
            </a:endParaRPr>
          </a:p>
        </p:txBody>
      </p:sp>
    </p:spTree>
  </p:cSld>
  <p:clrMapOvr>
    <a:masterClrMapping/>
  </p:clrMapOvr>
</p:sld>
</file>

<file path=ppt/theme/theme1.xml><?xml version="1.0" encoding="utf-8"?>
<a:theme xmlns:a="http://schemas.openxmlformats.org/drawingml/2006/main" name="Custom Design">
  <a:themeElements>
    <a:clrScheme name="ViiV DTG 2020 Theme Colors">
      <a:dk1>
        <a:srgbClr val="071D49"/>
      </a:dk1>
      <a:lt1>
        <a:srgbClr val="FFFFFF"/>
      </a:lt1>
      <a:dk2>
        <a:srgbClr val="E40046"/>
      </a:dk2>
      <a:lt2>
        <a:srgbClr val="E7E6E6"/>
      </a:lt2>
      <a:accent1>
        <a:srgbClr val="002F5F"/>
      </a:accent1>
      <a:accent2>
        <a:srgbClr val="FF6600"/>
      </a:accent2>
      <a:accent3>
        <a:srgbClr val="00B050"/>
      </a:accent3>
      <a:accent4>
        <a:srgbClr val="FFCC00"/>
      </a:accent4>
      <a:accent5>
        <a:srgbClr val="D0D3D4"/>
      </a:accent5>
      <a:accent6>
        <a:srgbClr val="5BC2E7"/>
      </a:accent6>
      <a:hlink>
        <a:srgbClr val="702082"/>
      </a:hlink>
      <a:folHlink>
        <a:srgbClr val="541761"/>
      </a:folHlink>
    </a:clrScheme>
    <a:fontScheme name="ViiV revised">
      <a:majorFont>
        <a:latin typeface="Breakthrough"/>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l">
          <a:defRPr sz="930" dirty="0">
            <a:solidFill>
              <a:schemeClr val="accent2"/>
            </a:solidFill>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Office Theme">
  <a:themeElements>
    <a:clrScheme name="ViiV (16x9)">
      <a:dk1>
        <a:srgbClr val="000000"/>
      </a:dk1>
      <a:lt1>
        <a:srgbClr val="FFFFFF"/>
      </a:lt1>
      <a:dk2>
        <a:srgbClr val="44546A"/>
      </a:dk2>
      <a:lt2>
        <a:srgbClr val="E7E6E6"/>
      </a:lt2>
      <a:accent1>
        <a:srgbClr val="E30046"/>
      </a:accent1>
      <a:accent2>
        <a:srgbClr val="071D49"/>
      </a:accent2>
      <a:accent3>
        <a:srgbClr val="702082"/>
      </a:accent3>
      <a:accent4>
        <a:srgbClr val="5BC2E7"/>
      </a:accent4>
      <a:accent5>
        <a:srgbClr val="D0D3D3"/>
      </a:accent5>
      <a:accent6>
        <a:srgbClr val="FFFFFF"/>
      </a:accent6>
      <a:hlink>
        <a:srgbClr val="0563C1"/>
      </a:hlink>
      <a:folHlink>
        <a:srgbClr val="954F72"/>
      </a:folHlink>
    </a:clrScheme>
    <a:fontScheme name="ViiV revised">
      <a:majorFont>
        <a:latin typeface="Breakthrough"/>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ViiV (16x9)">
      <a:dk1>
        <a:srgbClr val="000000"/>
      </a:dk1>
      <a:lt1>
        <a:srgbClr val="FFFFFF"/>
      </a:lt1>
      <a:dk2>
        <a:srgbClr val="44546A"/>
      </a:dk2>
      <a:lt2>
        <a:srgbClr val="E7E6E6"/>
      </a:lt2>
      <a:accent1>
        <a:srgbClr val="E30046"/>
      </a:accent1>
      <a:accent2>
        <a:srgbClr val="071D49"/>
      </a:accent2>
      <a:accent3>
        <a:srgbClr val="702082"/>
      </a:accent3>
      <a:accent4>
        <a:srgbClr val="5BC2E7"/>
      </a:accent4>
      <a:accent5>
        <a:srgbClr val="D0D3D3"/>
      </a:accent5>
      <a:accent6>
        <a:srgbClr val="FFFFFF"/>
      </a:accent6>
      <a:hlink>
        <a:srgbClr val="0563C1"/>
      </a:hlink>
      <a:folHlink>
        <a:srgbClr val="954F72"/>
      </a:folHlink>
    </a:clrScheme>
    <a:fontScheme name="ViiV revised">
      <a:majorFont>
        <a:latin typeface="Breakthrough"/>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65784758E55534E939BD02891905339" ma:contentTypeVersion="13" ma:contentTypeDescription="Create a new document." ma:contentTypeScope="" ma:versionID="3ac9c5f6cdb4df8e8dc97a68735020da">
  <xsd:schema xmlns:xsd="http://www.w3.org/2001/XMLSchema" xmlns:xs="http://www.w3.org/2001/XMLSchema" xmlns:p="http://schemas.microsoft.com/office/2006/metadata/properties" xmlns:ns3="312bde94-5bae-4e69-b941-b60715a5b95a" xmlns:ns4="46fef85b-ce6b-42ac-b86c-3de282af8c4a" targetNamespace="http://schemas.microsoft.com/office/2006/metadata/properties" ma:root="true" ma:fieldsID="6195cc170c8988fa5902623e9d2150d7" ns3:_="" ns4:_="">
    <xsd:import namespace="312bde94-5bae-4e69-b941-b60715a5b95a"/>
    <xsd:import namespace="46fef85b-ce6b-42ac-b86c-3de282af8c4a"/>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2bde94-5bae-4e69-b941-b60715a5b95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6fef85b-ce6b-42ac-b86c-3de282af8c4a"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0EFB80F-15FC-40CD-95A0-6EAF9970F71B}">
  <ds:schemaRefs>
    <ds:schemaRef ds:uri="http://schemas.microsoft.com/sharepoint/v3/contenttype/forms"/>
  </ds:schemaRefs>
</ds:datastoreItem>
</file>

<file path=customXml/itemProps2.xml><?xml version="1.0" encoding="utf-8"?>
<ds:datastoreItem xmlns:ds="http://schemas.openxmlformats.org/officeDocument/2006/customXml" ds:itemID="{C9258FA0-C4AB-48A9-983C-09F70D9BBC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12bde94-5bae-4e69-b941-b60715a5b95a"/>
    <ds:schemaRef ds:uri="46fef85b-ce6b-42ac-b86c-3de282af8c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AFD403A-3AE8-41F5-BF0E-97CE9B93251B}">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blank</Template>
  <TotalTime>4899</TotalTime>
  <Words>1742</Words>
  <Application>Microsoft Office PowerPoint</Application>
  <PresentationFormat>Custom</PresentationFormat>
  <Paragraphs>229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Bold</vt:lpstr>
      <vt:lpstr>Arial Narrow</vt:lpstr>
      <vt:lpstr>Calibri</vt:lpstr>
      <vt:lpstr>Custom Design</vt:lpstr>
      <vt:lpstr>IS DTG+3TC EFFECTIVE AND SAFE IN CLINICAL PRACTICE? EVIDENCE FROM REAL WORLD DATA</vt:lpstr>
    </vt:vector>
  </TitlesOfParts>
  <Company>MedThink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 Arial Narrow Bold Caps heads</dc:title>
  <dc:creator>vcribb</dc:creator>
  <cp:lastModifiedBy>MedThink SciCom</cp:lastModifiedBy>
  <cp:revision>576</cp:revision>
  <cp:lastPrinted>2015-09-03T18:01:37Z</cp:lastPrinted>
  <dcterms:created xsi:type="dcterms:W3CDTF">2012-06-27T15:53:13Z</dcterms:created>
  <dcterms:modified xsi:type="dcterms:W3CDTF">2020-07-02T17:37:04Z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0x010100265784758E55534E939BD02891905339</vt:lpwstr>
  </property>
</Properties>
</file>