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0" r:id="rId4"/>
  </p:sldMasterIdLst>
  <p:notesMasterIdLst>
    <p:notesMasterId r:id="rId6"/>
  </p:notesMasterIdLst>
  <p:handoutMasterIdLst>
    <p:handoutMasterId r:id="rId7"/>
  </p:handoutMasterIdLst>
  <p:sldIdLst>
    <p:sldId id="257" r:id="rId5"/>
  </p:sldIdLst>
  <p:sldSz cx="29260800" cy="21945600"/>
  <p:notesSz cx="9124950" cy="14782800"/>
  <p:defaultTextStyle>
    <a:defPPr>
      <a:defRPr lang="en-US"/>
    </a:defPPr>
    <a:lvl1pPr algn="l" defTabSz="2220516" rtl="0" fontAlgn="base">
      <a:spcBef>
        <a:spcPct val="0"/>
      </a:spcBef>
      <a:spcAft>
        <a:spcPct val="0"/>
      </a:spcAft>
      <a:defRPr sz="4376" kern="1200">
        <a:solidFill>
          <a:schemeClr val="tx1"/>
        </a:solidFill>
        <a:latin typeface="Calibri" pitchFamily="34" charset="0"/>
        <a:ea typeface="+mn-ea"/>
        <a:cs typeface="Arial" charset="0"/>
      </a:defRPr>
    </a:lvl1pPr>
    <a:lvl2pPr marL="1109266" indent="-537766" algn="l" defTabSz="2220516" rtl="0" fontAlgn="base">
      <a:spcBef>
        <a:spcPct val="0"/>
      </a:spcBef>
      <a:spcAft>
        <a:spcPct val="0"/>
      </a:spcAft>
      <a:defRPr sz="4376" kern="1200">
        <a:solidFill>
          <a:schemeClr val="tx1"/>
        </a:solidFill>
        <a:latin typeface="Calibri" pitchFamily="34" charset="0"/>
        <a:ea typeface="+mn-ea"/>
        <a:cs typeface="Arial" charset="0"/>
      </a:defRPr>
    </a:lvl2pPr>
    <a:lvl3pPr marL="2220516" indent="-1077516" algn="l" defTabSz="2220516" rtl="0" fontAlgn="base">
      <a:spcBef>
        <a:spcPct val="0"/>
      </a:spcBef>
      <a:spcAft>
        <a:spcPct val="0"/>
      </a:spcAft>
      <a:defRPr sz="4376" kern="1200">
        <a:solidFill>
          <a:schemeClr val="tx1"/>
        </a:solidFill>
        <a:latin typeface="Calibri" pitchFamily="34" charset="0"/>
        <a:ea typeface="+mn-ea"/>
        <a:cs typeface="Arial" charset="0"/>
      </a:defRPr>
    </a:lvl3pPr>
    <a:lvl4pPr marL="3329782" indent="-1615282" algn="l" defTabSz="2220516" rtl="0" fontAlgn="base">
      <a:spcBef>
        <a:spcPct val="0"/>
      </a:spcBef>
      <a:spcAft>
        <a:spcPct val="0"/>
      </a:spcAft>
      <a:defRPr sz="4376" kern="1200">
        <a:solidFill>
          <a:schemeClr val="tx1"/>
        </a:solidFill>
        <a:latin typeface="Calibri" pitchFamily="34" charset="0"/>
        <a:ea typeface="+mn-ea"/>
        <a:cs typeface="Arial" charset="0"/>
      </a:defRPr>
    </a:lvl4pPr>
    <a:lvl5pPr marL="4441032" indent="-2155032" algn="l" defTabSz="2220516" rtl="0" fontAlgn="base">
      <a:spcBef>
        <a:spcPct val="0"/>
      </a:spcBef>
      <a:spcAft>
        <a:spcPct val="0"/>
      </a:spcAft>
      <a:defRPr sz="4376" kern="1200">
        <a:solidFill>
          <a:schemeClr val="tx1"/>
        </a:solidFill>
        <a:latin typeface="Calibri" pitchFamily="34" charset="0"/>
        <a:ea typeface="+mn-ea"/>
        <a:cs typeface="Arial" charset="0"/>
      </a:defRPr>
    </a:lvl5pPr>
    <a:lvl6pPr marL="2857500" algn="l" defTabSz="1143000" rtl="0" eaLnBrk="1" latinLnBrk="0" hangingPunct="1">
      <a:defRPr sz="4376" kern="1200">
        <a:solidFill>
          <a:schemeClr val="tx1"/>
        </a:solidFill>
        <a:latin typeface="Calibri" pitchFamily="34" charset="0"/>
        <a:ea typeface="+mn-ea"/>
        <a:cs typeface="Arial" charset="0"/>
      </a:defRPr>
    </a:lvl6pPr>
    <a:lvl7pPr marL="3429000" algn="l" defTabSz="1143000" rtl="0" eaLnBrk="1" latinLnBrk="0" hangingPunct="1">
      <a:defRPr sz="4376" kern="1200">
        <a:solidFill>
          <a:schemeClr val="tx1"/>
        </a:solidFill>
        <a:latin typeface="Calibri" pitchFamily="34" charset="0"/>
        <a:ea typeface="+mn-ea"/>
        <a:cs typeface="Arial" charset="0"/>
      </a:defRPr>
    </a:lvl7pPr>
    <a:lvl8pPr marL="4000500" algn="l" defTabSz="1143000" rtl="0" eaLnBrk="1" latinLnBrk="0" hangingPunct="1">
      <a:defRPr sz="4376" kern="1200">
        <a:solidFill>
          <a:schemeClr val="tx1"/>
        </a:solidFill>
        <a:latin typeface="Calibri" pitchFamily="34" charset="0"/>
        <a:ea typeface="+mn-ea"/>
        <a:cs typeface="Arial" charset="0"/>
      </a:defRPr>
    </a:lvl8pPr>
    <a:lvl9pPr marL="4572000" algn="l" defTabSz="1143000" rtl="0" eaLnBrk="1" latinLnBrk="0" hangingPunct="1">
      <a:defRPr sz="4376"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6973" userDrawn="1">
          <p15:clr>
            <a:srgbClr val="A4A3A4"/>
          </p15:clr>
        </p15:guide>
        <p15:guide id="2" orient="horz" pos="1040" userDrawn="1">
          <p15:clr>
            <a:srgbClr val="A4A3A4"/>
          </p15:clr>
        </p15:guide>
        <p15:guide id="3" orient="horz" pos="12357" userDrawn="1">
          <p15:clr>
            <a:srgbClr val="A4A3A4"/>
          </p15:clr>
        </p15:guide>
        <p15:guide id="4" orient="horz" pos="4008" userDrawn="1">
          <p15:clr>
            <a:srgbClr val="A4A3A4"/>
          </p15:clr>
        </p15:guide>
        <p15:guide id="6" orient="horz" pos="2424" userDrawn="1">
          <p15:clr>
            <a:srgbClr val="A4A3A4"/>
          </p15:clr>
        </p15:guide>
        <p15:guide id="7" pos="9216" userDrawn="1">
          <p15:clr>
            <a:srgbClr val="A4A3A4"/>
          </p15:clr>
        </p15:guide>
        <p15:guide id="8" pos="12602"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eredith MacPherson" initials="MM"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E6E6"/>
    <a:srgbClr val="E30042"/>
    <a:srgbClr val="071D49"/>
    <a:srgbClr val="E31836"/>
    <a:srgbClr val="EAEAEA"/>
    <a:srgbClr val="071D17"/>
    <a:srgbClr val="008790"/>
    <a:srgbClr val="919194"/>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390" autoAdjust="0"/>
    <p:restoredTop sz="96357" autoAdjust="0"/>
  </p:normalViewPr>
  <p:slideViewPr>
    <p:cSldViewPr snapToGrid="0" showGuides="1">
      <p:cViewPr varScale="1">
        <p:scale>
          <a:sx n="26" d="100"/>
          <a:sy n="26" d="100"/>
        </p:scale>
        <p:origin x="1752" y="82"/>
      </p:cViewPr>
      <p:guideLst>
        <p:guide orient="horz" pos="6973"/>
        <p:guide orient="horz" pos="1040"/>
        <p:guide orient="horz" pos="12357"/>
        <p:guide orient="horz" pos="4008"/>
        <p:guide orient="horz" pos="2424"/>
        <p:guide pos="9216"/>
        <p:guide pos="12602"/>
      </p:guideLst>
    </p:cSldViewPr>
  </p:slideViewPr>
  <p:outlineViewPr>
    <p:cViewPr>
      <p:scale>
        <a:sx n="33" d="100"/>
        <a:sy n="33" d="100"/>
      </p:scale>
      <p:origin x="0" y="0"/>
    </p:cViewPr>
  </p:outlineViewPr>
  <p:notesTextViewPr>
    <p:cViewPr>
      <p:scale>
        <a:sx n="400" d="100"/>
        <a:sy n="400" d="100"/>
      </p:scale>
      <p:origin x="0" y="0"/>
    </p:cViewPr>
  </p:notesTextViewPr>
  <p:sorterViewPr>
    <p:cViewPr>
      <p:scale>
        <a:sx n="200" d="100"/>
        <a:sy n="200" d="100"/>
      </p:scale>
      <p:origin x="0" y="0"/>
    </p:cViewPr>
  </p:sorterViewPr>
  <p:notesViewPr>
    <p:cSldViewPr snapToGrid="0" showGuides="1">
      <p:cViewPr varScale="1">
        <p:scale>
          <a:sx n="65" d="100"/>
          <a:sy n="65" d="100"/>
        </p:scale>
        <p:origin x="3858"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54463" cy="741363"/>
          </a:xfrm>
          <a:prstGeom prst="rect">
            <a:avLst/>
          </a:prstGeom>
        </p:spPr>
        <p:txBody>
          <a:bodyPr vert="horz" lIns="91440" tIns="45720" rIns="91440" bIns="45720" rtlCol="0"/>
          <a:lstStyle>
            <a:lvl1pPr algn="l">
              <a:defRPr sz="1200"/>
            </a:lvl1pPr>
          </a:lstStyle>
          <a:p>
            <a:endParaRPr lang="en-GB" dirty="0">
              <a:latin typeface="+mn-lt"/>
            </a:endParaRPr>
          </a:p>
        </p:txBody>
      </p:sp>
      <p:sp>
        <p:nvSpPr>
          <p:cNvPr id="3" name="Date Placeholder 2"/>
          <p:cNvSpPr>
            <a:spLocks noGrp="1"/>
          </p:cNvSpPr>
          <p:nvPr>
            <p:ph type="dt" sz="quarter" idx="1"/>
          </p:nvPr>
        </p:nvSpPr>
        <p:spPr>
          <a:xfrm>
            <a:off x="5168900" y="0"/>
            <a:ext cx="3954463" cy="741363"/>
          </a:xfrm>
          <a:prstGeom prst="rect">
            <a:avLst/>
          </a:prstGeom>
        </p:spPr>
        <p:txBody>
          <a:bodyPr vert="horz" lIns="91440" tIns="45720" rIns="91440" bIns="45720" rtlCol="0"/>
          <a:lstStyle>
            <a:lvl1pPr algn="r">
              <a:defRPr sz="1200"/>
            </a:lvl1pPr>
          </a:lstStyle>
          <a:p>
            <a:fld id="{575D5211-BB38-4D1A-A3BF-BB103CA88478}" type="datetimeFigureOut">
              <a:rPr lang="en-GB" smtClean="0">
                <a:latin typeface="+mn-lt"/>
              </a:rPr>
              <a:t>02/07/2020</a:t>
            </a:fld>
            <a:endParaRPr lang="en-GB" dirty="0">
              <a:latin typeface="+mn-lt"/>
            </a:endParaRPr>
          </a:p>
        </p:txBody>
      </p:sp>
      <p:sp>
        <p:nvSpPr>
          <p:cNvPr id="4" name="Footer Placeholder 3"/>
          <p:cNvSpPr>
            <a:spLocks noGrp="1"/>
          </p:cNvSpPr>
          <p:nvPr>
            <p:ph type="ftr" sz="quarter" idx="2"/>
          </p:nvPr>
        </p:nvSpPr>
        <p:spPr>
          <a:xfrm>
            <a:off x="0" y="14041438"/>
            <a:ext cx="3954463" cy="741362"/>
          </a:xfrm>
          <a:prstGeom prst="rect">
            <a:avLst/>
          </a:prstGeom>
        </p:spPr>
        <p:txBody>
          <a:bodyPr vert="horz" lIns="91440" tIns="45720" rIns="91440" bIns="45720" rtlCol="0" anchor="b"/>
          <a:lstStyle>
            <a:lvl1pPr algn="l">
              <a:defRPr sz="1200"/>
            </a:lvl1pPr>
          </a:lstStyle>
          <a:p>
            <a:endParaRPr lang="en-GB" dirty="0">
              <a:latin typeface="+mn-lt"/>
            </a:endParaRPr>
          </a:p>
        </p:txBody>
      </p:sp>
      <p:sp>
        <p:nvSpPr>
          <p:cNvPr id="5" name="Slide Number Placeholder 4"/>
          <p:cNvSpPr>
            <a:spLocks noGrp="1"/>
          </p:cNvSpPr>
          <p:nvPr>
            <p:ph type="sldNum" sz="quarter" idx="3"/>
          </p:nvPr>
        </p:nvSpPr>
        <p:spPr>
          <a:xfrm>
            <a:off x="5168900" y="14041438"/>
            <a:ext cx="3954463" cy="741362"/>
          </a:xfrm>
          <a:prstGeom prst="rect">
            <a:avLst/>
          </a:prstGeom>
        </p:spPr>
        <p:txBody>
          <a:bodyPr vert="horz" lIns="91440" tIns="45720" rIns="91440" bIns="45720" rtlCol="0" anchor="b"/>
          <a:lstStyle>
            <a:lvl1pPr algn="r">
              <a:defRPr sz="1200"/>
            </a:lvl1pPr>
          </a:lstStyle>
          <a:p>
            <a:fld id="{1A068BAA-E970-4ABC-AB2E-888A6F3FCC3B}" type="slidenum">
              <a:rPr lang="en-GB" smtClean="0">
                <a:latin typeface="+mn-lt"/>
              </a:rPr>
              <a:t>‹#›</a:t>
            </a:fld>
            <a:endParaRPr lang="en-GB" dirty="0">
              <a:latin typeface="+mn-lt"/>
            </a:endParaRPr>
          </a:p>
        </p:txBody>
      </p:sp>
    </p:spTree>
    <p:extLst>
      <p:ext uri="{BB962C8B-B14F-4D97-AF65-F5344CB8AC3E}">
        <p14:creationId xmlns:p14="http://schemas.microsoft.com/office/powerpoint/2010/main" val="36091385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2"/>
            <a:ext cx="3954767" cy="738661"/>
          </a:xfrm>
          <a:prstGeom prst="rect">
            <a:avLst/>
          </a:prstGeom>
        </p:spPr>
        <p:txBody>
          <a:bodyPr vert="horz" lIns="88867" tIns="44435" rIns="88867" bIns="44435" rtlCol="0"/>
          <a:lstStyle>
            <a:lvl1pPr algn="l" defTabSz="1726889"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5168623" y="2"/>
            <a:ext cx="3954767" cy="738661"/>
          </a:xfrm>
          <a:prstGeom prst="rect">
            <a:avLst/>
          </a:prstGeom>
        </p:spPr>
        <p:txBody>
          <a:bodyPr vert="horz" lIns="88867" tIns="44435" rIns="88867" bIns="44435" rtlCol="0"/>
          <a:lstStyle>
            <a:lvl1pPr algn="r" defTabSz="1726889" fontAlgn="auto">
              <a:spcBef>
                <a:spcPts val="0"/>
              </a:spcBef>
              <a:spcAft>
                <a:spcPts val="0"/>
              </a:spcAft>
              <a:defRPr sz="1200">
                <a:latin typeface="+mn-lt"/>
                <a:cs typeface="+mn-cs"/>
              </a:defRPr>
            </a:lvl1pPr>
          </a:lstStyle>
          <a:p>
            <a:pPr>
              <a:defRPr/>
            </a:pPr>
            <a:fld id="{5EAA5379-45F0-4C66-ABBD-4C1EF5F32571}" type="datetimeFigureOut">
              <a:rPr lang="en-US"/>
              <a:pPr>
                <a:defRPr/>
              </a:pPr>
              <a:t>7/2/2020</a:t>
            </a:fld>
            <a:endParaRPr lang="en-US" dirty="0"/>
          </a:p>
        </p:txBody>
      </p:sp>
      <p:sp>
        <p:nvSpPr>
          <p:cNvPr id="4" name="Slide Image Placeholder 3"/>
          <p:cNvSpPr>
            <a:spLocks noGrp="1" noRot="1" noChangeAspect="1"/>
          </p:cNvSpPr>
          <p:nvPr>
            <p:ph type="sldImg" idx="2"/>
          </p:nvPr>
        </p:nvSpPr>
        <p:spPr>
          <a:xfrm>
            <a:off x="866775" y="1108075"/>
            <a:ext cx="7391400" cy="5543550"/>
          </a:xfrm>
          <a:prstGeom prst="rect">
            <a:avLst/>
          </a:prstGeom>
          <a:noFill/>
          <a:ln w="12700">
            <a:solidFill>
              <a:prstClr val="black"/>
            </a:solidFill>
          </a:ln>
        </p:spPr>
        <p:txBody>
          <a:bodyPr vert="horz" lIns="88867" tIns="44435" rIns="88867" bIns="44435" rtlCol="0" anchor="ctr"/>
          <a:lstStyle/>
          <a:p>
            <a:pPr lvl="0"/>
            <a:endParaRPr lang="en-US" noProof="0" dirty="0"/>
          </a:p>
        </p:txBody>
      </p:sp>
      <p:sp>
        <p:nvSpPr>
          <p:cNvPr id="5" name="Notes Placeholder 4"/>
          <p:cNvSpPr>
            <a:spLocks noGrp="1"/>
          </p:cNvSpPr>
          <p:nvPr>
            <p:ph type="body" sz="quarter" idx="3"/>
          </p:nvPr>
        </p:nvSpPr>
        <p:spPr>
          <a:xfrm>
            <a:off x="913119" y="7021275"/>
            <a:ext cx="7298713" cy="6652738"/>
          </a:xfrm>
          <a:prstGeom prst="rect">
            <a:avLst/>
          </a:prstGeom>
        </p:spPr>
        <p:txBody>
          <a:bodyPr vert="horz" lIns="88867" tIns="44435" rIns="88867" bIns="44435"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3" y="14040949"/>
            <a:ext cx="3954767" cy="738661"/>
          </a:xfrm>
          <a:prstGeom prst="rect">
            <a:avLst/>
          </a:prstGeom>
        </p:spPr>
        <p:txBody>
          <a:bodyPr vert="horz" lIns="88867" tIns="44435" rIns="88867" bIns="44435" rtlCol="0" anchor="b"/>
          <a:lstStyle>
            <a:lvl1pPr algn="l" defTabSz="1726889"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5168623" y="14040949"/>
            <a:ext cx="3954767" cy="738661"/>
          </a:xfrm>
          <a:prstGeom prst="rect">
            <a:avLst/>
          </a:prstGeom>
        </p:spPr>
        <p:txBody>
          <a:bodyPr vert="horz" lIns="88867" tIns="44435" rIns="88867" bIns="44435" rtlCol="0" anchor="b"/>
          <a:lstStyle>
            <a:lvl1pPr algn="r" defTabSz="1726889" fontAlgn="auto">
              <a:spcBef>
                <a:spcPts val="0"/>
              </a:spcBef>
              <a:spcAft>
                <a:spcPts val="0"/>
              </a:spcAft>
              <a:defRPr sz="1200">
                <a:latin typeface="+mn-lt"/>
                <a:cs typeface="+mn-cs"/>
              </a:defRPr>
            </a:lvl1pPr>
          </a:lstStyle>
          <a:p>
            <a:pPr>
              <a:defRPr/>
            </a:pPr>
            <a:fld id="{8D0FC859-09C7-4CF4-9D3C-FEC1A292C1B7}" type="slidenum">
              <a:rPr lang="en-US"/>
              <a:pPr>
                <a:defRPr/>
              </a:pPr>
              <a:t>‹#›</a:t>
            </a:fld>
            <a:endParaRPr lang="en-US" dirty="0"/>
          </a:p>
        </p:txBody>
      </p:sp>
    </p:spTree>
    <p:extLst>
      <p:ext uri="{BB962C8B-B14F-4D97-AF65-F5344CB8AC3E}">
        <p14:creationId xmlns:p14="http://schemas.microsoft.com/office/powerpoint/2010/main" val="24415365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500" kern="1200">
        <a:solidFill>
          <a:schemeClr val="tx1"/>
        </a:solidFill>
        <a:latin typeface="+mn-lt"/>
        <a:ea typeface="+mn-ea"/>
        <a:cs typeface="+mn-cs"/>
      </a:defRPr>
    </a:lvl1pPr>
    <a:lvl2pPr marL="571500" algn="l" rtl="0" eaLnBrk="0" fontAlgn="base" hangingPunct="0">
      <a:spcBef>
        <a:spcPct val="30000"/>
      </a:spcBef>
      <a:spcAft>
        <a:spcPct val="0"/>
      </a:spcAft>
      <a:defRPr sz="1500" kern="1200">
        <a:solidFill>
          <a:schemeClr val="tx1"/>
        </a:solidFill>
        <a:latin typeface="+mn-lt"/>
        <a:ea typeface="+mn-ea"/>
        <a:cs typeface="+mn-cs"/>
      </a:defRPr>
    </a:lvl2pPr>
    <a:lvl3pPr marL="1143000" algn="l" rtl="0" eaLnBrk="0" fontAlgn="base" hangingPunct="0">
      <a:spcBef>
        <a:spcPct val="30000"/>
      </a:spcBef>
      <a:spcAft>
        <a:spcPct val="0"/>
      </a:spcAft>
      <a:defRPr sz="1500" kern="1200">
        <a:solidFill>
          <a:schemeClr val="tx1"/>
        </a:solidFill>
        <a:latin typeface="+mn-lt"/>
        <a:ea typeface="+mn-ea"/>
        <a:cs typeface="+mn-cs"/>
      </a:defRPr>
    </a:lvl3pPr>
    <a:lvl4pPr marL="1714500" algn="l" rtl="0" eaLnBrk="0" fontAlgn="base" hangingPunct="0">
      <a:spcBef>
        <a:spcPct val="30000"/>
      </a:spcBef>
      <a:spcAft>
        <a:spcPct val="0"/>
      </a:spcAft>
      <a:defRPr sz="1500" kern="1200">
        <a:solidFill>
          <a:schemeClr val="tx1"/>
        </a:solidFill>
        <a:latin typeface="+mn-lt"/>
        <a:ea typeface="+mn-ea"/>
        <a:cs typeface="+mn-cs"/>
      </a:defRPr>
    </a:lvl4pPr>
    <a:lvl5pPr marL="2286000" algn="l" rtl="0" eaLnBrk="0" fontAlgn="base" hangingPunct="0">
      <a:spcBef>
        <a:spcPct val="30000"/>
      </a:spcBef>
      <a:spcAft>
        <a:spcPct val="0"/>
      </a:spcAft>
      <a:defRPr sz="1500" kern="1200">
        <a:solidFill>
          <a:schemeClr val="tx1"/>
        </a:solidFill>
        <a:latin typeface="+mn-lt"/>
        <a:ea typeface="+mn-ea"/>
        <a:cs typeface="+mn-cs"/>
      </a:defRPr>
    </a:lvl5pPr>
    <a:lvl6pPr marL="2857500" algn="l" defTabSz="1143000" rtl="0" eaLnBrk="1" latinLnBrk="0" hangingPunct="1">
      <a:defRPr sz="1500" kern="1200">
        <a:solidFill>
          <a:schemeClr val="tx1"/>
        </a:solidFill>
        <a:latin typeface="+mn-lt"/>
        <a:ea typeface="+mn-ea"/>
        <a:cs typeface="+mn-cs"/>
      </a:defRPr>
    </a:lvl6pPr>
    <a:lvl7pPr marL="3429000" algn="l" defTabSz="1143000" rtl="0" eaLnBrk="1" latinLnBrk="0" hangingPunct="1">
      <a:defRPr sz="1500" kern="1200">
        <a:solidFill>
          <a:schemeClr val="tx1"/>
        </a:solidFill>
        <a:latin typeface="+mn-lt"/>
        <a:ea typeface="+mn-ea"/>
        <a:cs typeface="+mn-cs"/>
      </a:defRPr>
    </a:lvl7pPr>
    <a:lvl8pPr marL="4000500" algn="l" defTabSz="1143000" rtl="0" eaLnBrk="1" latinLnBrk="0" hangingPunct="1">
      <a:defRPr sz="1500" kern="1200">
        <a:solidFill>
          <a:schemeClr val="tx1"/>
        </a:solidFill>
        <a:latin typeface="+mn-lt"/>
        <a:ea typeface="+mn-ea"/>
        <a:cs typeface="+mn-cs"/>
      </a:defRPr>
    </a:lvl8pPr>
    <a:lvl9pPr marL="4572000" algn="l" defTabSz="1143000" rtl="0" eaLnBrk="1" latinLnBrk="0" hangingPunct="1">
      <a:defRPr sz="15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xfrm>
            <a:off x="866775" y="1108075"/>
            <a:ext cx="7391400" cy="55435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512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3400">
                <a:solidFill>
                  <a:schemeClr val="tx1"/>
                </a:solidFill>
                <a:latin typeface="Calibri" pitchFamily="34" charset="0"/>
              </a:defRPr>
            </a:lvl1pPr>
            <a:lvl2pPr marL="722204" indent="-277771">
              <a:defRPr sz="3400">
                <a:solidFill>
                  <a:schemeClr val="tx1"/>
                </a:solidFill>
                <a:latin typeface="Calibri" pitchFamily="34" charset="0"/>
              </a:defRPr>
            </a:lvl2pPr>
            <a:lvl3pPr marL="1111083" indent="-222218">
              <a:defRPr sz="3400">
                <a:solidFill>
                  <a:schemeClr val="tx1"/>
                </a:solidFill>
                <a:latin typeface="Calibri" pitchFamily="34" charset="0"/>
              </a:defRPr>
            </a:lvl3pPr>
            <a:lvl4pPr marL="1555518" indent="-222218">
              <a:defRPr sz="3400">
                <a:solidFill>
                  <a:schemeClr val="tx1"/>
                </a:solidFill>
                <a:latin typeface="Calibri" pitchFamily="34" charset="0"/>
              </a:defRPr>
            </a:lvl4pPr>
            <a:lvl5pPr marL="1999951" indent="-222218">
              <a:defRPr sz="3400">
                <a:solidFill>
                  <a:schemeClr val="tx1"/>
                </a:solidFill>
                <a:latin typeface="Calibri" pitchFamily="34" charset="0"/>
              </a:defRPr>
            </a:lvl5pPr>
            <a:lvl6pPr marL="2444384" indent="-222218" defTabSz="1726810" fontAlgn="base">
              <a:spcBef>
                <a:spcPct val="0"/>
              </a:spcBef>
              <a:spcAft>
                <a:spcPct val="0"/>
              </a:spcAft>
              <a:defRPr sz="3400">
                <a:solidFill>
                  <a:schemeClr val="tx1"/>
                </a:solidFill>
                <a:latin typeface="Calibri" pitchFamily="34" charset="0"/>
              </a:defRPr>
            </a:lvl6pPr>
            <a:lvl7pPr marL="2888818" indent="-222218" defTabSz="1726810" fontAlgn="base">
              <a:spcBef>
                <a:spcPct val="0"/>
              </a:spcBef>
              <a:spcAft>
                <a:spcPct val="0"/>
              </a:spcAft>
              <a:defRPr sz="3400">
                <a:solidFill>
                  <a:schemeClr val="tx1"/>
                </a:solidFill>
                <a:latin typeface="Calibri" pitchFamily="34" charset="0"/>
              </a:defRPr>
            </a:lvl7pPr>
            <a:lvl8pPr marL="3333250" indent="-222218" defTabSz="1726810" fontAlgn="base">
              <a:spcBef>
                <a:spcPct val="0"/>
              </a:spcBef>
              <a:spcAft>
                <a:spcPct val="0"/>
              </a:spcAft>
              <a:defRPr sz="3400">
                <a:solidFill>
                  <a:schemeClr val="tx1"/>
                </a:solidFill>
                <a:latin typeface="Calibri" pitchFamily="34" charset="0"/>
              </a:defRPr>
            </a:lvl8pPr>
            <a:lvl9pPr marL="3777684" indent="-222218" defTabSz="1726810" fontAlgn="base">
              <a:spcBef>
                <a:spcPct val="0"/>
              </a:spcBef>
              <a:spcAft>
                <a:spcPct val="0"/>
              </a:spcAft>
              <a:defRPr sz="3400">
                <a:solidFill>
                  <a:schemeClr val="tx1"/>
                </a:solidFill>
                <a:latin typeface="Calibri" pitchFamily="34" charset="0"/>
              </a:defRPr>
            </a:lvl9pPr>
          </a:lstStyle>
          <a:p>
            <a:pPr defTabSz="1726810" fontAlgn="base">
              <a:spcBef>
                <a:spcPct val="0"/>
              </a:spcBef>
              <a:spcAft>
                <a:spcPct val="0"/>
              </a:spcAft>
              <a:defRPr/>
            </a:pPr>
            <a:fld id="{5CF752FE-A773-4593-8BDF-1C71A1E2633B}" type="slidenum">
              <a:rPr lang="en-US" sz="1200"/>
              <a:pPr defTabSz="1726810" fontAlgn="base">
                <a:spcBef>
                  <a:spcPct val="0"/>
                </a:spcBef>
                <a:spcAft>
                  <a:spcPct val="0"/>
                </a:spcAft>
                <a:defRPr/>
              </a:pPr>
              <a:t>1</a:t>
            </a:fld>
            <a:endParaRPr lang="en-US" sz="1200" dirty="0"/>
          </a:p>
        </p:txBody>
      </p:sp>
    </p:spTree>
    <p:extLst>
      <p:ext uri="{BB962C8B-B14F-4D97-AF65-F5344CB8AC3E}">
        <p14:creationId xmlns:p14="http://schemas.microsoft.com/office/powerpoint/2010/main" val="35527906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oster Body">
    <p:spTree>
      <p:nvGrpSpPr>
        <p:cNvPr id="1" name=""/>
        <p:cNvGrpSpPr/>
        <p:nvPr/>
      </p:nvGrpSpPr>
      <p:grpSpPr>
        <a:xfrm>
          <a:off x="0" y="0"/>
          <a:ext cx="0" cy="0"/>
          <a:chOff x="0" y="0"/>
          <a:chExt cx="0" cy="0"/>
        </a:xfrm>
      </p:grpSpPr>
      <p:sp>
        <p:nvSpPr>
          <p:cNvPr id="17" name="Text Placeholder 9">
            <a:extLst>
              <a:ext uri="{FF2B5EF4-FFF2-40B4-BE49-F238E27FC236}">
                <a16:creationId xmlns:a16="http://schemas.microsoft.com/office/drawing/2014/main" id="{BAA16279-3F8D-496A-8E20-C4BBD3E2F231}"/>
              </a:ext>
            </a:extLst>
          </p:cNvPr>
          <p:cNvSpPr>
            <a:spLocks noGrp="1"/>
          </p:cNvSpPr>
          <p:nvPr>
            <p:ph type="body" sz="quarter" idx="20" hasCustomPrompt="1"/>
          </p:nvPr>
        </p:nvSpPr>
        <p:spPr>
          <a:xfrm>
            <a:off x="19773900" y="18639073"/>
            <a:ext cx="8788814" cy="672556"/>
          </a:xfrm>
        </p:spPr>
        <p:txBody>
          <a:bodyPr wrap="square">
            <a:spAutoFit/>
          </a:bodyPr>
          <a:lstStyle>
            <a:lvl1pPr>
              <a:lnSpc>
                <a:spcPct val="100000"/>
              </a:lnSpc>
              <a:spcAft>
                <a:spcPts val="0"/>
              </a:spcAft>
              <a:defRPr kumimoji="0" lang="en-US" sz="1348" b="1" i="0" u="none" strike="noStrike" kern="1200" cap="none" spc="0" normalizeH="0" baseline="0" dirty="0">
                <a:ln>
                  <a:noFill/>
                </a:ln>
                <a:solidFill>
                  <a:schemeClr val="tx1"/>
                </a:solidFill>
                <a:effectLst/>
                <a:uLnTx/>
                <a:uFillTx/>
                <a:latin typeface="Arial"/>
                <a:ea typeface="+mn-ea"/>
                <a:cs typeface="Arial" panose="020B0604020202020204" pitchFamily="34" charset="0"/>
              </a:defRPr>
            </a:lvl1pPr>
            <a:lvl2pPr marL="0" marR="0" indent="0" algn="l" defTabSz="1540032" rtl="0" eaLnBrk="1" fontAlgn="auto" latinLnBrk="0" hangingPunct="1">
              <a:lnSpc>
                <a:spcPct val="100000"/>
              </a:lnSpc>
              <a:spcBef>
                <a:spcPts val="336"/>
              </a:spcBef>
              <a:spcAft>
                <a:spcPts val="168"/>
              </a:spcAft>
              <a:buClrTx/>
              <a:buSzTx/>
              <a:buFont typeface="Arial" panose="020B0604020202020204" pitchFamily="34" charset="0"/>
              <a:buNone/>
              <a:tabLst/>
              <a:defRPr kumimoji="0" lang="en-US" sz="1178"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2pPr>
            <a:lvl3pPr>
              <a:defRPr sz="1852" i="1">
                <a:solidFill>
                  <a:schemeClr val="tx1"/>
                </a:solidFill>
              </a:defRPr>
            </a:lvl3pPr>
            <a:lvl4pPr>
              <a:defRPr sz="1852" i="1">
                <a:solidFill>
                  <a:schemeClr val="tx1"/>
                </a:solidFill>
              </a:defRPr>
            </a:lvl4pPr>
            <a:lvl5pPr>
              <a:defRPr sz="1684" i="1">
                <a:solidFill>
                  <a:schemeClr val="tx1"/>
                </a:solidFill>
              </a:defRPr>
            </a:lvl5pPr>
            <a:lvl6pPr>
              <a:defRPr i="1" baseline="0">
                <a:solidFill>
                  <a:schemeClr val="tx1"/>
                </a:solidFill>
              </a:defRPr>
            </a:lvl6pPr>
            <a:lvl7pPr>
              <a:defRPr i="1" baseline="0">
                <a:solidFill>
                  <a:schemeClr val="tx1"/>
                </a:solidFill>
              </a:defRPr>
            </a:lvl7pPr>
          </a:lstStyle>
          <a:p>
            <a:pPr marL="0" marR="0" lvl="0" indent="0" algn="l" defTabSz="1540052" rtl="0" eaLnBrk="1" fontAlgn="auto" latinLnBrk="0" hangingPunct="1">
              <a:lnSpc>
                <a:spcPct val="100000"/>
              </a:lnSpc>
              <a:spcBef>
                <a:spcPts val="1010"/>
              </a:spcBef>
              <a:spcAft>
                <a:spcPts val="0"/>
              </a:spcAft>
              <a:buClrTx/>
              <a:buSzTx/>
              <a:buFont typeface="Arial" panose="020B0604020202020204" pitchFamily="34" charset="0"/>
              <a:buNone/>
              <a:tabLst/>
              <a:defRPr/>
            </a:pPr>
            <a:r>
              <a:rPr lang="en-US" dirty="0"/>
              <a:t>Click to add Acknowledgments</a:t>
            </a:r>
          </a:p>
          <a:p>
            <a:pPr marL="0" marR="0" lvl="1" indent="0" algn="l" defTabSz="1540032" rtl="0" eaLnBrk="1" fontAlgn="auto" latinLnBrk="0" hangingPunct="1">
              <a:lnSpc>
                <a:spcPct val="100000"/>
              </a:lnSpc>
              <a:spcBef>
                <a:spcPts val="336"/>
              </a:spcBef>
              <a:spcAft>
                <a:spcPts val="168"/>
              </a:spcAft>
              <a:buClrTx/>
              <a:buSzTx/>
              <a:buFont typeface="Arial" panose="020B0604020202020204" pitchFamily="34" charset="0"/>
              <a:buNone/>
              <a:tabLst/>
              <a:defRPr/>
            </a:pPr>
            <a:r>
              <a:rPr lang="en-US" dirty="0"/>
              <a:t>Click to add Acknowledgments</a:t>
            </a:r>
          </a:p>
          <a:p>
            <a:pPr lvl="1"/>
            <a:endParaRPr lang="en-US" dirty="0"/>
          </a:p>
        </p:txBody>
      </p:sp>
      <p:sp>
        <p:nvSpPr>
          <p:cNvPr id="18" name="Text Placeholder 9">
            <a:extLst>
              <a:ext uri="{FF2B5EF4-FFF2-40B4-BE49-F238E27FC236}">
                <a16:creationId xmlns:a16="http://schemas.microsoft.com/office/drawing/2014/main" id="{3D845D20-A67E-4285-A9D9-F49B901F7B9A}"/>
              </a:ext>
            </a:extLst>
          </p:cNvPr>
          <p:cNvSpPr>
            <a:spLocks noGrp="1"/>
          </p:cNvSpPr>
          <p:nvPr>
            <p:ph type="body" sz="quarter" idx="21" hasCustomPrompt="1"/>
          </p:nvPr>
        </p:nvSpPr>
        <p:spPr>
          <a:xfrm>
            <a:off x="19773900" y="20067833"/>
            <a:ext cx="8801100" cy="646908"/>
          </a:xfrm>
        </p:spPr>
        <p:txBody>
          <a:bodyPr wrap="square">
            <a:spAutoFit/>
          </a:bodyPr>
          <a:lstStyle>
            <a:lvl1pPr>
              <a:lnSpc>
                <a:spcPct val="100000"/>
              </a:lnSpc>
              <a:spcBef>
                <a:spcPts val="0"/>
              </a:spcBef>
              <a:spcAft>
                <a:spcPts val="0"/>
              </a:spcAft>
              <a:defRPr kumimoji="0" lang="en-US" sz="1348" b="1" i="0" u="none" strike="noStrike" kern="1200" cap="none" spc="0" normalizeH="0" baseline="0" dirty="0">
                <a:ln>
                  <a:noFill/>
                </a:ln>
                <a:solidFill>
                  <a:schemeClr val="tx1"/>
                </a:solidFill>
                <a:effectLst/>
                <a:uLnTx/>
                <a:uFillTx/>
                <a:latin typeface="Arial"/>
                <a:ea typeface="+mn-ea"/>
                <a:cs typeface="Arial" panose="020B0604020202020204" pitchFamily="34" charset="0"/>
              </a:defRPr>
            </a:lvl1pPr>
            <a:lvl2pPr marL="0" marR="0" indent="0" algn="l" defTabSz="1540032" rtl="0" eaLnBrk="1" fontAlgn="auto" latinLnBrk="0" hangingPunct="1">
              <a:lnSpc>
                <a:spcPct val="100000"/>
              </a:lnSpc>
              <a:spcBef>
                <a:spcPts val="336"/>
              </a:spcBef>
              <a:spcAft>
                <a:spcPts val="0"/>
              </a:spcAft>
              <a:buClrTx/>
              <a:buSzTx/>
              <a:buFont typeface="Arial" panose="020B0604020202020204" pitchFamily="34" charset="0"/>
              <a:buNone/>
              <a:tabLst/>
              <a:defRPr kumimoji="0" lang="en-US" sz="1178"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2pPr>
            <a:lvl3pPr>
              <a:defRPr sz="1852" i="1">
                <a:solidFill>
                  <a:schemeClr val="tx1"/>
                </a:solidFill>
              </a:defRPr>
            </a:lvl3pPr>
            <a:lvl4pPr>
              <a:defRPr sz="1852" i="1">
                <a:solidFill>
                  <a:schemeClr val="tx1"/>
                </a:solidFill>
              </a:defRPr>
            </a:lvl4pPr>
            <a:lvl5pPr>
              <a:defRPr sz="1684" i="1">
                <a:solidFill>
                  <a:schemeClr val="tx1"/>
                </a:solidFill>
              </a:defRPr>
            </a:lvl5pPr>
            <a:lvl6pPr>
              <a:defRPr i="1" baseline="0">
                <a:solidFill>
                  <a:schemeClr val="tx1"/>
                </a:solidFill>
              </a:defRPr>
            </a:lvl6pPr>
            <a:lvl7pPr>
              <a:defRPr i="1" baseline="0">
                <a:solidFill>
                  <a:schemeClr val="tx1"/>
                </a:solidFill>
              </a:defRPr>
            </a:lvl7pPr>
          </a:lstStyle>
          <a:p>
            <a:pPr marL="0" marR="0" lvl="0" indent="0" algn="l" defTabSz="1540052"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Click to add References</a:t>
            </a:r>
          </a:p>
          <a:p>
            <a:pPr marL="242524" marR="0" lvl="1" indent="-242524" algn="l" defTabSz="1540032" rtl="0" eaLnBrk="1" fontAlgn="auto" latinLnBrk="0" hangingPunct="1">
              <a:lnSpc>
                <a:spcPct val="100000"/>
              </a:lnSpc>
              <a:spcBef>
                <a:spcPts val="336"/>
              </a:spcBef>
              <a:spcAft>
                <a:spcPts val="0"/>
              </a:spcAft>
              <a:buClrTx/>
              <a:buSzTx/>
              <a:buFont typeface="Arial" panose="020B0604020202020204" pitchFamily="34" charset="0"/>
              <a:buNone/>
              <a:tabLst/>
              <a:defRPr/>
            </a:pPr>
            <a:r>
              <a:rPr lang="en-US" dirty="0"/>
              <a:t>Click to add References</a:t>
            </a:r>
          </a:p>
          <a:p>
            <a:pPr lvl="1"/>
            <a:endParaRPr lang="en-US" dirty="0"/>
          </a:p>
        </p:txBody>
      </p:sp>
      <p:sp>
        <p:nvSpPr>
          <p:cNvPr id="27" name="Text Placeholder 22">
            <a:extLst>
              <a:ext uri="{FF2B5EF4-FFF2-40B4-BE49-F238E27FC236}">
                <a16:creationId xmlns:a16="http://schemas.microsoft.com/office/drawing/2014/main" id="{A2083432-A93A-4CA8-96C8-CF85823A0331}"/>
              </a:ext>
            </a:extLst>
          </p:cNvPr>
          <p:cNvSpPr>
            <a:spLocks noGrp="1"/>
          </p:cNvSpPr>
          <p:nvPr>
            <p:ph type="body" sz="quarter" idx="25"/>
          </p:nvPr>
        </p:nvSpPr>
        <p:spPr>
          <a:xfrm>
            <a:off x="694236" y="3789973"/>
            <a:ext cx="8759952" cy="2448021"/>
          </a:xfrm>
        </p:spPr>
        <p:txBody>
          <a:bodyPr/>
          <a:lstStyle>
            <a:lvl1pPr>
              <a:defRPr>
                <a:latin typeface="+mn-lt"/>
              </a:defRPr>
            </a:lvl1pPr>
            <a:lvl2pPr>
              <a:defRPr>
                <a:latin typeface="+mn-lt"/>
              </a:defRPr>
            </a:lvl2pPr>
            <a:lvl3pPr>
              <a:defRPr>
                <a:latin typeface="+mn-lt"/>
              </a:defRPr>
            </a:lvl3pPr>
            <a:lvl4pPr>
              <a:buClr>
                <a:srgbClr val="E30042"/>
              </a:buClr>
              <a:defRPr>
                <a:latin typeface="+mn-lt"/>
              </a:defRPr>
            </a:lvl4pPr>
            <a:lvl5pPr>
              <a:buClr>
                <a:srgbClr val="E30042"/>
              </a:buClr>
              <a:defRPr>
                <a:latin typeface="+mn-lt"/>
              </a:defRPr>
            </a:lvl5pPr>
            <a:lvl6pPr>
              <a:buClr>
                <a:srgbClr val="E30042"/>
              </a:buClr>
              <a:defRPr/>
            </a:lvl6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endParaRPr lang="en-GB" dirty="0"/>
          </a:p>
        </p:txBody>
      </p:sp>
      <p:sp>
        <p:nvSpPr>
          <p:cNvPr id="28" name="Text Placeholder 31">
            <a:extLst>
              <a:ext uri="{FF2B5EF4-FFF2-40B4-BE49-F238E27FC236}">
                <a16:creationId xmlns:a16="http://schemas.microsoft.com/office/drawing/2014/main" id="{414036EB-2776-48D4-A0FE-CE9A9EDB8577}"/>
              </a:ext>
            </a:extLst>
          </p:cNvPr>
          <p:cNvSpPr>
            <a:spLocks noGrp="1"/>
          </p:cNvSpPr>
          <p:nvPr>
            <p:ph type="body" sz="quarter" idx="32"/>
          </p:nvPr>
        </p:nvSpPr>
        <p:spPr>
          <a:xfrm>
            <a:off x="19787330" y="14663358"/>
            <a:ext cx="8759952" cy="3029648"/>
          </a:xfrm>
          <a:solidFill>
            <a:srgbClr val="E7E6E6"/>
          </a:solidFill>
        </p:spPr>
        <p:txBody>
          <a:bodyPr vert="horz" wrap="square" lIns="144000" tIns="108000" rIns="144000" bIns="108000" numCol="1" spcCol="274320" rtlCol="0">
            <a:noAutofit/>
          </a:bodyPr>
          <a:lstStyle>
            <a:lvl1pPr>
              <a:defRPr lang="en-US" dirty="0">
                <a:solidFill>
                  <a:schemeClr val="tx2"/>
                </a:solidFill>
              </a:defRPr>
            </a:lvl1pPr>
            <a:lvl2pPr>
              <a:defRPr lang="en-US" dirty="0"/>
            </a:lvl2pPr>
            <a:lvl3pPr>
              <a:defRPr lang="en-US" dirty="0"/>
            </a:lvl3pPr>
            <a:lvl4pPr>
              <a:defRPr lang="en-US" dirty="0"/>
            </a:lvl4pPr>
            <a:lvl5pPr>
              <a:defRPr lang="en-GB" dirty="0"/>
            </a:lvl5pPr>
          </a:lstStyle>
          <a:p>
            <a:pPr marR="0" lvl="0" fontAlgn="auto">
              <a:lnSpc>
                <a:spcPct val="100000"/>
              </a:lnSpc>
              <a:spcAft>
                <a:spcPts val="0"/>
              </a:spcAft>
              <a:buClrTx/>
              <a:buSzTx/>
              <a:tabLst/>
            </a:pPr>
            <a:r>
              <a:rPr lang="en-US" dirty="0"/>
              <a:t>Click to edit Master text styles</a:t>
            </a:r>
          </a:p>
          <a:p>
            <a:pPr marR="0" lvl="1" fontAlgn="auto">
              <a:lnSpc>
                <a:spcPct val="100000"/>
              </a:lnSpc>
              <a:spcAft>
                <a:spcPts val="0"/>
              </a:spcAft>
              <a:buClrTx/>
              <a:buSzTx/>
              <a:tabLst/>
            </a:pPr>
            <a:r>
              <a:rPr lang="en-US" dirty="0"/>
              <a:t>Second level</a:t>
            </a:r>
          </a:p>
          <a:p>
            <a:pPr marR="0" lvl="2" fontAlgn="auto">
              <a:lnSpc>
                <a:spcPct val="100000"/>
              </a:lnSpc>
              <a:spcAft>
                <a:spcPts val="0"/>
              </a:spcAft>
              <a:buClr>
                <a:srgbClr val="E30046"/>
              </a:buClr>
              <a:tabLst/>
            </a:pPr>
            <a:r>
              <a:rPr lang="en-US" dirty="0"/>
              <a:t>Third level</a:t>
            </a:r>
          </a:p>
          <a:p>
            <a:pPr marR="0" lvl="3" fontAlgn="auto">
              <a:lnSpc>
                <a:spcPct val="100000"/>
              </a:lnSpc>
              <a:spcAft>
                <a:spcPts val="0"/>
              </a:spcAft>
              <a:buClr>
                <a:srgbClr val="E30046"/>
              </a:buClr>
              <a:tabLst/>
            </a:pPr>
            <a:r>
              <a:rPr lang="en-US" dirty="0"/>
              <a:t>Fourth level</a:t>
            </a:r>
          </a:p>
          <a:p>
            <a:pPr marR="0" lvl="4" fontAlgn="auto">
              <a:lnSpc>
                <a:spcPct val="100000"/>
              </a:lnSpc>
              <a:spcAft>
                <a:spcPts val="0"/>
              </a:spcAft>
              <a:buClr>
                <a:srgbClr val="E30046"/>
              </a:buClr>
              <a:tabLst/>
            </a:pPr>
            <a:r>
              <a:rPr lang="en-US" dirty="0"/>
              <a:t>Fifth level</a:t>
            </a:r>
            <a:endParaRPr lang="en-GB" dirty="0"/>
          </a:p>
        </p:txBody>
      </p:sp>
      <p:sp>
        <p:nvSpPr>
          <p:cNvPr id="29" name="Text Placeholder 22">
            <a:extLst>
              <a:ext uri="{FF2B5EF4-FFF2-40B4-BE49-F238E27FC236}">
                <a16:creationId xmlns:a16="http://schemas.microsoft.com/office/drawing/2014/main" id="{7490D6BC-B72A-4C6F-8A87-522DDF65DEF6}"/>
              </a:ext>
            </a:extLst>
          </p:cNvPr>
          <p:cNvSpPr>
            <a:spLocks noGrp="1"/>
          </p:cNvSpPr>
          <p:nvPr>
            <p:ph type="body" sz="quarter" idx="33"/>
          </p:nvPr>
        </p:nvSpPr>
        <p:spPr>
          <a:xfrm>
            <a:off x="696884" y="8838490"/>
            <a:ext cx="8763000" cy="2448021"/>
          </a:xfrm>
        </p:spPr>
        <p:txBody>
          <a:bodyPr/>
          <a:lstStyle>
            <a:lvl1pPr>
              <a:defRPr>
                <a:latin typeface="+mn-lt"/>
              </a:defRPr>
            </a:lvl1pPr>
            <a:lvl2pPr>
              <a:defRPr>
                <a:latin typeface="+mn-lt"/>
              </a:defRPr>
            </a:lvl2pPr>
            <a:lvl3pPr>
              <a:defRPr>
                <a:latin typeface="+mn-lt"/>
              </a:defRPr>
            </a:lvl3pPr>
            <a:lvl4pPr>
              <a:buClr>
                <a:srgbClr val="E30042"/>
              </a:buClr>
              <a:defRPr>
                <a:latin typeface="+mn-lt"/>
              </a:defRPr>
            </a:lvl4pPr>
            <a:lvl5pPr marL="492816" marR="0"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marL="739228" marR="0" lvl="5"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pPr>
            <a:r>
              <a:rPr lang="en-US" dirty="0"/>
              <a:t>Sixth level</a:t>
            </a:r>
            <a:endParaRPr lang="en-GB" dirty="0"/>
          </a:p>
          <a:p>
            <a:pPr lvl="4"/>
            <a:endParaRPr lang="en-GB" dirty="0"/>
          </a:p>
        </p:txBody>
      </p:sp>
      <p:sp>
        <p:nvSpPr>
          <p:cNvPr id="30" name="Text Placeholder 22">
            <a:extLst>
              <a:ext uri="{FF2B5EF4-FFF2-40B4-BE49-F238E27FC236}">
                <a16:creationId xmlns:a16="http://schemas.microsoft.com/office/drawing/2014/main" id="{B6AE490D-C336-4AA4-B810-847E4C8C58E8}"/>
              </a:ext>
            </a:extLst>
          </p:cNvPr>
          <p:cNvSpPr>
            <a:spLocks noGrp="1"/>
          </p:cNvSpPr>
          <p:nvPr>
            <p:ph type="body" sz="quarter" idx="35"/>
          </p:nvPr>
        </p:nvSpPr>
        <p:spPr>
          <a:xfrm>
            <a:off x="10228363" y="3868344"/>
            <a:ext cx="8759952" cy="2448021"/>
          </a:xfrm>
        </p:spPr>
        <p:txBody>
          <a:bodyPr/>
          <a:lstStyle>
            <a:lvl1pPr>
              <a:defRPr>
                <a:latin typeface="+mn-lt"/>
              </a:defRPr>
            </a:lvl1pPr>
            <a:lvl2pPr>
              <a:defRPr>
                <a:latin typeface="+mn-lt"/>
              </a:defRPr>
            </a:lvl2pPr>
            <a:lvl3pPr>
              <a:defRPr>
                <a:latin typeface="+mn-lt"/>
              </a:defRPr>
            </a:lvl3pPr>
            <a:lvl4pPr>
              <a:buClr>
                <a:srgbClr val="E30042"/>
              </a:buClr>
              <a:defRPr>
                <a:latin typeface="+mn-lt"/>
              </a:defRPr>
            </a:lvl4pPr>
            <a:lvl5pPr marL="492816" marR="0"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marL="739228" marR="0" lvl="5"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pPr>
            <a:r>
              <a:rPr lang="en-US" dirty="0"/>
              <a:t>Sixth level</a:t>
            </a:r>
            <a:endParaRPr lang="en-GB" dirty="0"/>
          </a:p>
          <a:p>
            <a:pPr lvl="4"/>
            <a:endParaRPr lang="en-GB" dirty="0"/>
          </a:p>
        </p:txBody>
      </p:sp>
      <p:sp>
        <p:nvSpPr>
          <p:cNvPr id="31" name="Text Placeholder 22">
            <a:extLst>
              <a:ext uri="{FF2B5EF4-FFF2-40B4-BE49-F238E27FC236}">
                <a16:creationId xmlns:a16="http://schemas.microsoft.com/office/drawing/2014/main" id="{A21AE772-DBEC-477F-98F3-0F9BAC4E4C2C}"/>
              </a:ext>
            </a:extLst>
          </p:cNvPr>
          <p:cNvSpPr>
            <a:spLocks noGrp="1"/>
          </p:cNvSpPr>
          <p:nvPr>
            <p:ph type="body" sz="quarter" idx="36"/>
          </p:nvPr>
        </p:nvSpPr>
        <p:spPr>
          <a:xfrm>
            <a:off x="10234994" y="17900187"/>
            <a:ext cx="8759952" cy="2448021"/>
          </a:xfrm>
        </p:spPr>
        <p:txBody>
          <a:bodyPr/>
          <a:lstStyle>
            <a:lvl1pPr>
              <a:defRPr>
                <a:latin typeface="+mn-lt"/>
              </a:defRPr>
            </a:lvl1pPr>
            <a:lvl2pPr>
              <a:defRPr>
                <a:latin typeface="+mn-lt"/>
              </a:defRPr>
            </a:lvl2pPr>
            <a:lvl3pPr>
              <a:defRPr>
                <a:latin typeface="+mn-lt"/>
              </a:defRPr>
            </a:lvl3pPr>
            <a:lvl4pPr>
              <a:buClr>
                <a:srgbClr val="E30042"/>
              </a:buClr>
              <a:defRPr>
                <a:latin typeface="+mn-lt"/>
              </a:defRPr>
            </a:lvl4pPr>
            <a:lvl5pPr marL="492816" marR="0"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marL="739228" marR="0" lvl="5"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pPr>
            <a:r>
              <a:rPr lang="en-US" dirty="0"/>
              <a:t>Sixth level</a:t>
            </a:r>
            <a:endParaRPr lang="en-GB" dirty="0"/>
          </a:p>
          <a:p>
            <a:pPr lvl="4"/>
            <a:endParaRPr lang="en-GB" dirty="0"/>
          </a:p>
        </p:txBody>
      </p:sp>
      <p:sp>
        <p:nvSpPr>
          <p:cNvPr id="13" name="Text Placeholder 22">
            <a:extLst>
              <a:ext uri="{FF2B5EF4-FFF2-40B4-BE49-F238E27FC236}">
                <a16:creationId xmlns:a16="http://schemas.microsoft.com/office/drawing/2014/main" id="{01040B02-C1EB-4AB9-8C7C-AC263C7CDB1B}"/>
              </a:ext>
            </a:extLst>
          </p:cNvPr>
          <p:cNvSpPr>
            <a:spLocks noGrp="1"/>
          </p:cNvSpPr>
          <p:nvPr>
            <p:ph type="body" sz="quarter" idx="37"/>
          </p:nvPr>
        </p:nvSpPr>
        <p:spPr>
          <a:xfrm>
            <a:off x="19797326" y="3789973"/>
            <a:ext cx="8759952" cy="2448021"/>
          </a:xfrm>
        </p:spPr>
        <p:txBody>
          <a:bodyPr/>
          <a:lstStyle>
            <a:lvl1pPr>
              <a:defRPr>
                <a:latin typeface="+mn-lt"/>
              </a:defRPr>
            </a:lvl1pPr>
            <a:lvl2pPr>
              <a:defRPr>
                <a:latin typeface="+mn-lt"/>
              </a:defRPr>
            </a:lvl2pPr>
            <a:lvl3pPr>
              <a:defRPr>
                <a:latin typeface="+mn-lt"/>
              </a:defRPr>
            </a:lvl3pPr>
            <a:lvl4pPr>
              <a:buClr>
                <a:srgbClr val="E30042"/>
              </a:buClr>
              <a:defRPr>
                <a:latin typeface="+mn-lt"/>
              </a:defRPr>
            </a:lvl4pPr>
            <a:lvl5pPr marL="492816" marR="0"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marL="739228" marR="0" lvl="5"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pPr>
            <a:r>
              <a:rPr lang="en-US" dirty="0"/>
              <a:t>Sixth level</a:t>
            </a:r>
            <a:endParaRPr lang="en-GB" dirty="0"/>
          </a:p>
          <a:p>
            <a:pPr lvl="4"/>
            <a:r>
              <a:rPr lang="en-GB" dirty="0"/>
              <a:t>0</a:t>
            </a:r>
          </a:p>
        </p:txBody>
      </p:sp>
      <p:sp>
        <p:nvSpPr>
          <p:cNvPr id="14" name="Text Placeholder 5">
            <a:extLst>
              <a:ext uri="{FF2B5EF4-FFF2-40B4-BE49-F238E27FC236}">
                <a16:creationId xmlns:a16="http://schemas.microsoft.com/office/drawing/2014/main" id="{5D6C7AB6-5923-48FB-A830-7EBFE0CE4711}"/>
              </a:ext>
            </a:extLst>
          </p:cNvPr>
          <p:cNvSpPr>
            <a:spLocks noGrp="1"/>
          </p:cNvSpPr>
          <p:nvPr>
            <p:ph type="body" sz="quarter" idx="18" hasCustomPrompt="1"/>
          </p:nvPr>
        </p:nvSpPr>
        <p:spPr>
          <a:xfrm>
            <a:off x="21257875" y="2585538"/>
            <a:ext cx="7249362" cy="547552"/>
          </a:xfrm>
          <a:prstGeom prst="rect">
            <a:avLst/>
          </a:prstGeom>
        </p:spPr>
        <p:txBody>
          <a:bodyPr lIns="0" tIns="0" rIns="0" bIns="0">
            <a:noAutofit/>
          </a:bodyPr>
          <a:lstStyle>
            <a:lvl1pPr marL="0" indent="0" algn="r">
              <a:buNone/>
              <a:defRPr sz="3032" b="1">
                <a:solidFill>
                  <a:schemeClr val="bg1"/>
                </a:solidFill>
                <a:effectLst/>
                <a:latin typeface="+mn-lt"/>
                <a:cs typeface="Arial" pitchFamily="34" charset="0"/>
              </a:defRPr>
            </a:lvl1pPr>
            <a:lvl2pPr marL="1495988" indent="0">
              <a:buNone/>
              <a:defRPr/>
            </a:lvl2pPr>
            <a:lvl3pPr marL="2991974" indent="0">
              <a:buNone/>
              <a:defRPr/>
            </a:lvl3pPr>
            <a:lvl4pPr marL="4487964" indent="0">
              <a:buNone/>
              <a:defRPr/>
            </a:lvl4pPr>
            <a:lvl5pPr marL="5983950" indent="0">
              <a:buNone/>
              <a:defRPr/>
            </a:lvl5pPr>
          </a:lstStyle>
          <a:p>
            <a:pPr lvl="0"/>
            <a:r>
              <a:rPr lang="en-US" dirty="0"/>
              <a:t>Poster #</a:t>
            </a:r>
          </a:p>
        </p:txBody>
      </p:sp>
      <p:sp>
        <p:nvSpPr>
          <p:cNvPr id="19" name="Text Placeholder 9">
            <a:extLst>
              <a:ext uri="{FF2B5EF4-FFF2-40B4-BE49-F238E27FC236}">
                <a16:creationId xmlns:a16="http://schemas.microsoft.com/office/drawing/2014/main" id="{C04F75BD-660B-4EC0-923E-A29D8D8BB1B8}"/>
              </a:ext>
            </a:extLst>
          </p:cNvPr>
          <p:cNvSpPr>
            <a:spLocks noGrp="1"/>
          </p:cNvSpPr>
          <p:nvPr>
            <p:ph type="body" sz="quarter" idx="19" hasCustomPrompt="1"/>
          </p:nvPr>
        </p:nvSpPr>
        <p:spPr>
          <a:xfrm>
            <a:off x="4330428" y="2315502"/>
            <a:ext cx="21600000" cy="817588"/>
          </a:xfrm>
        </p:spPr>
        <p:txBody>
          <a:bodyPr>
            <a:noAutofit/>
          </a:bodyPr>
          <a:lstStyle>
            <a:lvl1pPr>
              <a:defRPr kumimoji="0" lang="en-US" sz="2358" b="1" i="0" u="none" strike="noStrike" kern="1200" cap="none" spc="0" normalizeH="0" baseline="0" dirty="0">
                <a:ln>
                  <a:noFill/>
                </a:ln>
                <a:solidFill>
                  <a:schemeClr val="tx1"/>
                </a:solidFill>
                <a:effectLst/>
                <a:uLnTx/>
                <a:uFillTx/>
                <a:latin typeface="Arial"/>
                <a:ea typeface="+mn-ea"/>
                <a:cs typeface="Arial" panose="020B0604020202020204" pitchFamily="34" charset="0"/>
              </a:defRPr>
            </a:lvl1pPr>
            <a:lvl2pPr>
              <a:defRPr kumimoji="0" lang="en-US" sz="1852"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2pPr>
            <a:lvl3pPr>
              <a:defRPr sz="1852" i="1">
                <a:solidFill>
                  <a:schemeClr val="tx1"/>
                </a:solidFill>
              </a:defRPr>
            </a:lvl3pPr>
            <a:lvl4pPr>
              <a:defRPr sz="1852" i="1">
                <a:solidFill>
                  <a:schemeClr val="tx1"/>
                </a:solidFill>
              </a:defRPr>
            </a:lvl4pPr>
            <a:lvl5pPr>
              <a:defRPr sz="1684" i="1">
                <a:solidFill>
                  <a:schemeClr val="tx1"/>
                </a:solidFill>
              </a:defRPr>
            </a:lvl5pPr>
            <a:lvl6pPr>
              <a:defRPr i="1" baseline="0">
                <a:solidFill>
                  <a:schemeClr val="tx1"/>
                </a:solidFill>
              </a:defRPr>
            </a:lvl6pPr>
            <a:lvl7pPr>
              <a:defRPr i="1" baseline="0">
                <a:solidFill>
                  <a:schemeClr val="tx1"/>
                </a:solidFill>
              </a:defRPr>
            </a:lvl7pPr>
          </a:lstStyle>
          <a:p>
            <a:pPr marL="0" marR="0" lvl="0" indent="0" algn="l" defTabSz="1540052" rtl="0" eaLnBrk="1" fontAlgn="auto" latinLnBrk="0" hangingPunct="1">
              <a:lnSpc>
                <a:spcPct val="100000"/>
              </a:lnSpc>
              <a:spcBef>
                <a:spcPts val="1010"/>
              </a:spcBef>
              <a:spcAft>
                <a:spcPts val="0"/>
              </a:spcAft>
              <a:buClrTx/>
              <a:buSzTx/>
              <a:buFont typeface="Arial" panose="020B0604020202020204" pitchFamily="34" charset="0"/>
              <a:buNone/>
              <a:tabLst/>
              <a:defRPr/>
            </a:pPr>
            <a:r>
              <a:rPr lang="en-US" dirty="0"/>
              <a:t>Click to add Authors</a:t>
            </a:r>
          </a:p>
          <a:p>
            <a:pPr marL="0" marR="0" lvl="1" indent="0" algn="l" defTabSz="1540052" rtl="0" eaLnBrk="1" fontAlgn="auto" latinLnBrk="0" hangingPunct="1">
              <a:lnSpc>
                <a:spcPct val="100000"/>
              </a:lnSpc>
              <a:spcBef>
                <a:spcPts val="504"/>
              </a:spcBef>
              <a:spcAft>
                <a:spcPts val="0"/>
              </a:spcAft>
              <a:buClrTx/>
              <a:buSzTx/>
              <a:buFont typeface="Arial" panose="020B0604020202020204" pitchFamily="34" charset="0"/>
              <a:buNone/>
              <a:tabLst/>
              <a:defRPr/>
            </a:pPr>
            <a:r>
              <a:rPr lang="en-US" dirty="0"/>
              <a:t>Click to add Affiliations</a:t>
            </a:r>
          </a:p>
        </p:txBody>
      </p:sp>
      <p:sp>
        <p:nvSpPr>
          <p:cNvPr id="20" name="Title 1">
            <a:extLst>
              <a:ext uri="{FF2B5EF4-FFF2-40B4-BE49-F238E27FC236}">
                <a16:creationId xmlns:a16="http://schemas.microsoft.com/office/drawing/2014/main" id="{98502BF4-D2F3-4EAF-9439-DECDD3C62604}"/>
              </a:ext>
            </a:extLst>
          </p:cNvPr>
          <p:cNvSpPr>
            <a:spLocks noGrp="1"/>
          </p:cNvSpPr>
          <p:nvPr>
            <p:ph type="title" hasCustomPrompt="1"/>
          </p:nvPr>
        </p:nvSpPr>
        <p:spPr>
          <a:xfrm>
            <a:off x="4330428" y="661755"/>
            <a:ext cx="21600000" cy="1746886"/>
          </a:xfrm>
        </p:spPr>
        <p:txBody>
          <a:bodyPr/>
          <a:lstStyle>
            <a:lvl1pPr>
              <a:lnSpc>
                <a:spcPts val="5400"/>
              </a:lnSpc>
              <a:defRPr/>
            </a:lvl1pPr>
          </a:lstStyle>
          <a:p>
            <a:r>
              <a:rPr lang="en-US" dirty="0"/>
              <a:t>CLICK TO EDIT MASTER TITLE STYLE</a:t>
            </a:r>
            <a:endParaRPr lang="en-GB" dirty="0"/>
          </a:p>
        </p:txBody>
      </p:sp>
      <p:cxnSp>
        <p:nvCxnSpPr>
          <p:cNvPr id="21" name="Straight Connector 20">
            <a:extLst>
              <a:ext uri="{FF2B5EF4-FFF2-40B4-BE49-F238E27FC236}">
                <a16:creationId xmlns:a16="http://schemas.microsoft.com/office/drawing/2014/main" id="{D888D518-8332-4FC7-9E72-10F3B8DBC2FE}"/>
              </a:ext>
            </a:extLst>
          </p:cNvPr>
          <p:cNvCxnSpPr/>
          <p:nvPr userDrawn="1"/>
        </p:nvCxnSpPr>
        <p:spPr>
          <a:xfrm rot="1200000">
            <a:off x="2750824" y="-712525"/>
            <a:ext cx="0" cy="478155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1910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structions for Use">
    <p:spTree>
      <p:nvGrpSpPr>
        <p:cNvPr id="1" name=""/>
        <p:cNvGrpSpPr/>
        <p:nvPr/>
      </p:nvGrpSpPr>
      <p:grpSpPr>
        <a:xfrm>
          <a:off x="0" y="0"/>
          <a:ext cx="0" cy="0"/>
          <a:chOff x="0" y="0"/>
          <a:chExt cx="0" cy="0"/>
        </a:xfrm>
      </p:grpSpPr>
      <p:sp>
        <p:nvSpPr>
          <p:cNvPr id="2" name="Title 1"/>
          <p:cNvSpPr>
            <a:spLocks noGrp="1"/>
          </p:cNvSpPr>
          <p:nvPr>
            <p:ph type="title"/>
          </p:nvPr>
        </p:nvSpPr>
        <p:spPr>
          <a:xfrm>
            <a:off x="4809700" y="843996"/>
            <a:ext cx="14400000" cy="1003549"/>
          </a:xfrm>
          <a:prstGeom prst="rect">
            <a:avLst/>
          </a:prstGeom>
        </p:spPr>
        <p:txBody>
          <a:bodyPr/>
          <a:lstStyle/>
          <a:p>
            <a:r>
              <a:rPr lang="en-US"/>
              <a:t>Click to edit Master title style</a:t>
            </a:r>
            <a:endParaRPr lang="en-GB"/>
          </a:p>
        </p:txBody>
      </p:sp>
      <p:sp>
        <p:nvSpPr>
          <p:cNvPr id="5" name="Text Placeholder 4"/>
          <p:cNvSpPr>
            <a:spLocks noGrp="1"/>
          </p:cNvSpPr>
          <p:nvPr>
            <p:ph type="body" sz="quarter" idx="11"/>
          </p:nvPr>
        </p:nvSpPr>
        <p:spPr>
          <a:xfrm>
            <a:off x="3725334" y="5354058"/>
            <a:ext cx="21712768" cy="2550957"/>
          </a:xfrm>
          <a:prstGeom prst="rect">
            <a:avLst/>
          </a:prstGeom>
        </p:spPr>
        <p:txBody>
          <a:bodyPr/>
          <a:lstStyle>
            <a:lvl1pPr>
              <a:defRPr>
                <a:latin typeface="+mn-lt"/>
              </a:defRPr>
            </a:lvl1pPr>
            <a:lvl2pPr>
              <a:spcAft>
                <a:spcPts val="504"/>
              </a:spcAft>
              <a:defRPr>
                <a:latin typeface="+mn-lt"/>
              </a:defRPr>
            </a:lvl2pPr>
            <a:lvl3pPr>
              <a:defRPr>
                <a:latin typeface="+mn-lt"/>
              </a:defRPr>
            </a:lvl3pPr>
            <a:lvl4pPr>
              <a:defRPr>
                <a:latin typeface="+mn-lt"/>
              </a:defRPr>
            </a:lvl4pPr>
            <a:lvl5pPr>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26496223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3" name="Text Placeholder 2">
            <a:extLst>
              <a:ext uri="{FF2B5EF4-FFF2-40B4-BE49-F238E27FC236}">
                <a16:creationId xmlns:a16="http://schemas.microsoft.com/office/drawing/2014/main" id="{0D0BD131-48F9-478B-8B79-C928AA9EF2F4}"/>
              </a:ext>
            </a:extLst>
          </p:cNvPr>
          <p:cNvSpPr>
            <a:spLocks noGrp="1"/>
          </p:cNvSpPr>
          <p:nvPr>
            <p:ph type="body" idx="1"/>
          </p:nvPr>
        </p:nvSpPr>
        <p:spPr>
          <a:xfrm>
            <a:off x="720655" y="4050873"/>
            <a:ext cx="8723376" cy="3275256"/>
          </a:xfrm>
          <a:prstGeom prst="rect">
            <a:avLst/>
          </a:prstGeom>
        </p:spPr>
        <p:txBody>
          <a:bodyPr vert="horz" wrap="square" lIns="0" tIns="0" rIns="0" bIns="0" numCol="1" spcCol="274320" rtlCol="0">
            <a:noAutofit/>
          </a:bodyPr>
          <a:lstStyle/>
          <a:p>
            <a:pPr lvl="0"/>
            <a:r>
              <a:rPr lang="en-US" dirty="0"/>
              <a:t>Click to edit Master text styles</a:t>
            </a:r>
          </a:p>
          <a:p>
            <a:pPr marL="0" marR="0" lvl="1" indent="0" algn="l" defTabSz="1540052" rtl="0" eaLnBrk="1" fontAlgn="auto" latinLnBrk="0" hangingPunct="1">
              <a:lnSpc>
                <a:spcPct val="100000"/>
              </a:lnSpc>
              <a:spcBef>
                <a:spcPts val="504"/>
              </a:spcBef>
              <a:spcAft>
                <a:spcPts val="0"/>
              </a:spcAft>
              <a:buClrTx/>
              <a:buSzTx/>
              <a:buFont typeface="Arial" panose="020B0604020202020204" pitchFamily="34" charset="0"/>
              <a:buNone/>
              <a:tabLst/>
              <a:defRPr/>
            </a:pPr>
            <a:r>
              <a:rPr lang="en-US" dirty="0"/>
              <a:t>Second level</a:t>
            </a:r>
          </a:p>
          <a:p>
            <a:pPr marL="0" marR="0" lvl="2" indent="0" algn="l" defTabSz="1540052" rtl="0" eaLnBrk="1" fontAlgn="auto" latinLnBrk="0" hangingPunct="1">
              <a:lnSpc>
                <a:spcPct val="100000"/>
              </a:lnSpc>
              <a:spcBef>
                <a:spcPts val="1010"/>
              </a:spcBef>
              <a:spcAft>
                <a:spcPts val="0"/>
              </a:spcAft>
              <a:buClr>
                <a:srgbClr val="E30046"/>
              </a:buClr>
              <a:buSzPct val="120000"/>
              <a:buFont typeface="Arial" panose="020B0604020202020204" pitchFamily="34" charset="0"/>
              <a:buNone/>
              <a:tabLst/>
              <a:defRPr/>
            </a:pPr>
            <a:r>
              <a:rPr lang="en-US" dirty="0"/>
              <a:t>Third level</a:t>
            </a:r>
          </a:p>
          <a:p>
            <a:pPr marL="242528" marR="0" lvl="3" indent="-242528" algn="l" defTabSz="1540052" rtl="0" eaLnBrk="1" fontAlgn="auto" latinLnBrk="0" hangingPunct="1">
              <a:lnSpc>
                <a:spcPct val="100000"/>
              </a:lnSpc>
              <a:spcBef>
                <a:spcPts val="504"/>
              </a:spcBef>
              <a:spcAft>
                <a:spcPts val="0"/>
              </a:spcAft>
              <a:buClr>
                <a:srgbClr val="E30046"/>
              </a:buClr>
              <a:buSzPct val="120000"/>
              <a:buFont typeface="Arial" panose="020B0604020202020204" pitchFamily="34" charset="0"/>
              <a:buChar char="•"/>
              <a:tabLst/>
              <a:defRPr/>
            </a:pPr>
            <a:r>
              <a:rPr lang="en-US" dirty="0"/>
              <a:t>Fourth level</a:t>
            </a:r>
          </a:p>
          <a:p>
            <a:pPr marL="492816" marR="0" lvl="4" indent="-242528" algn="l" defTabSz="1540052" rtl="0" eaLnBrk="1" fontAlgn="auto" latinLnBrk="0" hangingPunct="1">
              <a:lnSpc>
                <a:spcPct val="100000"/>
              </a:lnSpc>
              <a:spcBef>
                <a:spcPts val="504"/>
              </a:spcBef>
              <a:spcAft>
                <a:spcPts val="0"/>
              </a:spcAft>
              <a:buClr>
                <a:srgbClr val="E30046"/>
              </a:buClr>
              <a:buSzPct val="110000"/>
              <a:buFont typeface="Arial" panose="020B0604020202020204" pitchFamily="34" charset="0"/>
              <a:buChar char="•"/>
              <a:tabLst/>
              <a:defRPr/>
            </a:pPr>
            <a:r>
              <a:rPr lang="en-US" dirty="0"/>
              <a:t>Fifth level</a:t>
            </a:r>
          </a:p>
          <a:p>
            <a:pPr marL="739228" marR="0" lvl="5" indent="-242528" algn="l" defTabSz="1540052" rtl="0" eaLnBrk="1" fontAlgn="auto" latinLnBrk="0" hangingPunct="1">
              <a:lnSpc>
                <a:spcPct val="100000"/>
              </a:lnSpc>
              <a:spcBef>
                <a:spcPts val="504"/>
              </a:spcBef>
              <a:spcAft>
                <a:spcPts val="0"/>
              </a:spcAft>
              <a:buClr>
                <a:srgbClr val="E30046"/>
              </a:buClr>
              <a:buSzTx/>
              <a:buFont typeface="Arial" panose="020B0604020202020204" pitchFamily="34" charset="0"/>
              <a:buChar char="•"/>
              <a:tabLst/>
              <a:defRPr/>
            </a:pPr>
            <a:r>
              <a:rPr lang="en-US" dirty="0"/>
              <a:t>Sixth level</a:t>
            </a:r>
          </a:p>
          <a:p>
            <a:pPr lvl="5"/>
            <a:endParaRPr lang="en-US" dirty="0"/>
          </a:p>
        </p:txBody>
      </p:sp>
      <p:cxnSp>
        <p:nvCxnSpPr>
          <p:cNvPr id="38" name="Straight Connector 37">
            <a:extLst>
              <a:ext uri="{FF2B5EF4-FFF2-40B4-BE49-F238E27FC236}">
                <a16:creationId xmlns:a16="http://schemas.microsoft.com/office/drawing/2014/main" id="{162BD43B-973C-4749-8D99-16F95FC92852}"/>
              </a:ext>
            </a:extLst>
          </p:cNvPr>
          <p:cNvCxnSpPr/>
          <p:nvPr userDrawn="1"/>
        </p:nvCxnSpPr>
        <p:spPr>
          <a:xfrm rot="1200000">
            <a:off x="2750824" y="-950033"/>
            <a:ext cx="0" cy="6375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3FFD0F05-643C-4638-8A6D-DC8FB20F3823}"/>
              </a:ext>
            </a:extLst>
          </p:cNvPr>
          <p:cNvSpPr txBox="1"/>
          <p:nvPr userDrawn="1"/>
        </p:nvSpPr>
        <p:spPr>
          <a:xfrm>
            <a:off x="731928" y="21291500"/>
            <a:ext cx="27843072" cy="400110"/>
          </a:xfrm>
          <a:prstGeom prst="rect">
            <a:avLst/>
          </a:prstGeom>
          <a:noFill/>
        </p:spPr>
        <p:txBody>
          <a:bodyPr wrap="square" rtlCol="0">
            <a:spAutoFit/>
          </a:bodyPr>
          <a:lstStyle/>
          <a:p>
            <a:pPr algn="ctr"/>
            <a:r>
              <a:rPr lang="en-US" sz="2000" baseline="0" dirty="0">
                <a:solidFill>
                  <a:schemeClr val="tx1"/>
                </a:solidFill>
                <a:latin typeface="Arial Bold" panose="020B0704020202020204" pitchFamily="34" charset="0"/>
                <a:cs typeface="Arial Bold" panose="020B0704020202020204" pitchFamily="34" charset="0"/>
              </a:rPr>
              <a:t>23rd International AIDS Conference; July 6-10, 2020; Virtual</a:t>
            </a:r>
          </a:p>
        </p:txBody>
      </p:sp>
      <p:cxnSp>
        <p:nvCxnSpPr>
          <p:cNvPr id="10" name="Straight Connector 9">
            <a:extLst>
              <a:ext uri="{FF2B5EF4-FFF2-40B4-BE49-F238E27FC236}">
                <a16:creationId xmlns:a16="http://schemas.microsoft.com/office/drawing/2014/main" id="{6FC14C4A-78E3-4075-8B17-0A5009E9F06C}"/>
              </a:ext>
            </a:extLst>
          </p:cNvPr>
          <p:cNvCxnSpPr>
            <a:cxnSpLocks/>
          </p:cNvCxnSpPr>
          <p:nvPr userDrawn="1"/>
        </p:nvCxnSpPr>
        <p:spPr>
          <a:xfrm>
            <a:off x="695752" y="21135695"/>
            <a:ext cx="27889200"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E5A431CD-2BC6-4842-BE8A-F3A557FB0FE6}"/>
              </a:ext>
            </a:extLst>
          </p:cNvPr>
          <p:cNvSpPr/>
          <p:nvPr userDrawn="1"/>
        </p:nvSpPr>
        <p:spPr>
          <a:xfrm>
            <a:off x="0" y="-4338"/>
            <a:ext cx="29260800" cy="3434120"/>
          </a:xfrm>
          <a:prstGeom prst="rect">
            <a:avLst/>
          </a:prstGeom>
          <a:solidFill>
            <a:schemeClr val="tx2"/>
          </a:solidFill>
          <a:ln w="25400" cap="flat" cmpd="sng" algn="ctr">
            <a:noFill/>
            <a:prstDash val="solid"/>
          </a:ln>
          <a:effectLst/>
        </p:spPr>
        <p:txBody>
          <a:bodyPr rtlCol="0" anchor="ctr"/>
          <a:lstStyle/>
          <a:p>
            <a:pPr marL="0" marR="0" lvl="0" indent="0" algn="ctr" defTabSz="1828800" eaLnBrk="1" fontAlgn="auto" latinLnBrk="0" hangingPunct="1">
              <a:lnSpc>
                <a:spcPct val="100000"/>
              </a:lnSpc>
              <a:spcBef>
                <a:spcPts val="0"/>
              </a:spcBef>
              <a:spcAft>
                <a:spcPts val="0"/>
              </a:spcAft>
              <a:buClrTx/>
              <a:buSzTx/>
              <a:buFontTx/>
              <a:buNone/>
              <a:tabLst/>
            </a:pPr>
            <a:endParaRPr kumimoji="0" lang="en-US" sz="5894" b="0" i="0" u="none" strike="noStrike" kern="0" cap="none" spc="0" normalizeH="0" baseline="0" dirty="0">
              <a:ln>
                <a:noFill/>
              </a:ln>
              <a:solidFill>
                <a:srgbClr val="FFFFFF"/>
              </a:solidFill>
              <a:effectLst/>
              <a:uLnTx/>
              <a:uFillTx/>
              <a:latin typeface="Arial"/>
              <a:cs typeface="Arial" panose="020B0604020202020204" pitchFamily="34" charset="0"/>
            </a:endParaRPr>
          </a:p>
        </p:txBody>
      </p:sp>
      <p:sp>
        <p:nvSpPr>
          <p:cNvPr id="11" name="Title Placeholder 1">
            <a:extLst>
              <a:ext uri="{FF2B5EF4-FFF2-40B4-BE49-F238E27FC236}">
                <a16:creationId xmlns:a16="http://schemas.microsoft.com/office/drawing/2014/main" id="{71D989B1-65FD-4BB2-8666-28CDB4F9D378}"/>
              </a:ext>
            </a:extLst>
          </p:cNvPr>
          <p:cNvSpPr>
            <a:spLocks noGrp="1"/>
          </p:cNvSpPr>
          <p:nvPr>
            <p:ph type="title"/>
          </p:nvPr>
        </p:nvSpPr>
        <p:spPr>
          <a:xfrm>
            <a:off x="4433454" y="1056304"/>
            <a:ext cx="23604971" cy="1338064"/>
          </a:xfrm>
          <a:prstGeom prst="rect">
            <a:avLst/>
          </a:prstGeom>
        </p:spPr>
        <p:txBody>
          <a:bodyPr vert="horz" lIns="0" tIns="0" rIns="0" bIns="0" rtlCol="0" anchor="t">
            <a:noAutofit/>
          </a:bodyPr>
          <a:lstStyle/>
          <a:p>
            <a:r>
              <a:rPr lang="en-US" dirty="0"/>
              <a:t>CLICK TO EDIT MASTER TITLE STYLE</a:t>
            </a:r>
          </a:p>
        </p:txBody>
      </p:sp>
      <p:pic>
        <p:nvPicPr>
          <p:cNvPr id="12" name="Picture 11">
            <a:extLst>
              <a:ext uri="{FF2B5EF4-FFF2-40B4-BE49-F238E27FC236}">
                <a16:creationId xmlns:a16="http://schemas.microsoft.com/office/drawing/2014/main" id="{B27B00F1-85A2-421A-92F5-D115756B3F30}"/>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31928" y="564313"/>
            <a:ext cx="1332000" cy="1148410"/>
          </a:xfrm>
          <a:prstGeom prst="rect">
            <a:avLst/>
          </a:prstGeom>
        </p:spPr>
      </p:pic>
    </p:spTree>
    <p:extLst>
      <p:ext uri="{BB962C8B-B14F-4D97-AF65-F5344CB8AC3E}">
        <p14:creationId xmlns:p14="http://schemas.microsoft.com/office/powerpoint/2010/main" val="2177361588"/>
      </p:ext>
    </p:extLst>
  </p:cSld>
  <p:clrMap bg1="lt1" tx1="dk1" bg2="lt2" tx2="dk2" accent1="accent1" accent2="accent2" accent3="accent3" accent4="accent4" accent5="accent5" accent6="accent6" hlink="hlink" folHlink="folHlink"/>
  <p:sldLayoutIdLst>
    <p:sldLayoutId id="2147483657" r:id="rId1"/>
    <p:sldLayoutId id="2147483658" r:id="rId2"/>
  </p:sldLayoutIdLst>
  <p:hf sldNum="0" hdr="0" dt="0"/>
  <p:txStyles>
    <p:titleStyle>
      <a:lvl1pPr algn="l" defTabSz="1540052" rtl="0" eaLnBrk="1" latinLnBrk="0" hangingPunct="1">
        <a:lnSpc>
          <a:spcPts val="5120"/>
        </a:lnSpc>
        <a:spcBef>
          <a:spcPct val="0"/>
        </a:spcBef>
        <a:buNone/>
        <a:defRPr sz="6400" b="1" kern="1200">
          <a:solidFill>
            <a:schemeClr val="bg1"/>
          </a:solidFill>
          <a:effectLst/>
          <a:latin typeface="Arial Narrow" panose="020B0606020202030204" pitchFamily="34" charset="0"/>
          <a:ea typeface="+mj-ea"/>
          <a:cs typeface="Arial" panose="020B0604020202020204" pitchFamily="34" charset="0"/>
        </a:defRPr>
      </a:lvl1pPr>
    </p:titleStyle>
    <p:bodyStyle>
      <a:lvl1pPr marL="0" indent="0" algn="l" defTabSz="1540052" rtl="0" eaLnBrk="1" latinLnBrk="0" hangingPunct="1">
        <a:spcBef>
          <a:spcPts val="1010"/>
        </a:spcBef>
        <a:buFont typeface="Arial" panose="020B0604020202020204" pitchFamily="34" charset="0"/>
        <a:buNone/>
        <a:defRPr kumimoji="0" lang="en-US" sz="2400" b="1" i="0" u="none" strike="noStrike" kern="1200" cap="none" spc="0" normalizeH="0" baseline="0" dirty="0">
          <a:ln>
            <a:noFill/>
          </a:ln>
          <a:solidFill>
            <a:schemeClr val="tx2"/>
          </a:solidFill>
          <a:effectLst/>
          <a:uLnTx/>
          <a:uFillTx/>
          <a:latin typeface="Arial"/>
          <a:ea typeface="+mn-ea"/>
          <a:cs typeface="Arial" panose="020B0604020202020204" pitchFamily="34" charset="0"/>
        </a:defRPr>
      </a:lvl1pPr>
      <a:lvl2pPr marL="0" indent="0" algn="l" defTabSz="1540052" rtl="0" eaLnBrk="1" latinLnBrk="0" hangingPunct="1">
        <a:spcBef>
          <a:spcPts val="504"/>
        </a:spcBef>
        <a:buFont typeface="Arial" panose="020B0604020202020204" pitchFamily="34" charset="0"/>
        <a:buNone/>
        <a:defRPr kumimoji="0" lang="en-US" sz="2000"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2pPr>
      <a:lvl3pPr marL="0" indent="0" algn="l" defTabSz="1540052" rtl="0" eaLnBrk="1" latinLnBrk="0" hangingPunct="1">
        <a:spcBef>
          <a:spcPts val="1010"/>
        </a:spcBef>
        <a:buClr>
          <a:schemeClr val="accent1"/>
        </a:buClr>
        <a:buSzPct val="120000"/>
        <a:buFont typeface="Arial" panose="020B0604020202020204" pitchFamily="34" charset="0"/>
        <a:buNone/>
        <a:defRPr kumimoji="0" lang="en-US" sz="2000" b="1" i="0" u="none" strike="noStrike" kern="1200" cap="none" spc="0" normalizeH="0" baseline="0" dirty="0">
          <a:ln>
            <a:noFill/>
          </a:ln>
          <a:solidFill>
            <a:schemeClr val="tx2"/>
          </a:solidFill>
          <a:effectLst/>
          <a:uLnTx/>
          <a:uFillTx/>
          <a:latin typeface="Arial"/>
          <a:ea typeface="+mn-ea"/>
          <a:cs typeface="Arial" panose="020B0604020202020204" pitchFamily="34" charset="0"/>
        </a:defRPr>
      </a:lvl3pPr>
      <a:lvl4pPr marL="242528" indent="-242528" algn="l" defTabSz="1540052" rtl="0" eaLnBrk="1" latinLnBrk="0" hangingPunct="1">
        <a:spcBef>
          <a:spcPts val="600"/>
        </a:spcBef>
        <a:buClr>
          <a:schemeClr val="tx2"/>
        </a:buClr>
        <a:buSzPct val="120000"/>
        <a:buFont typeface="Arial" panose="020B0604020202020204" pitchFamily="34" charset="0"/>
        <a:buChar char="•"/>
        <a:defRPr kumimoji="0" lang="en-US" sz="2000"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4pPr>
      <a:lvl5pPr marL="492816" indent="-242528" algn="l" defTabSz="1540052" rtl="0" eaLnBrk="1" latinLnBrk="0" hangingPunct="1">
        <a:spcBef>
          <a:spcPts val="400"/>
        </a:spcBef>
        <a:buClr>
          <a:schemeClr val="tx2"/>
        </a:buClr>
        <a:buSzPct val="110000"/>
        <a:buFont typeface="Arial" panose="020B0604020202020204" pitchFamily="34" charset="0"/>
        <a:buChar char="•"/>
        <a:defRPr kumimoji="0" lang="en-US" sz="1800"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5pPr>
      <a:lvl6pPr marL="739228" indent="-242528" algn="l" defTabSz="1540052" rtl="0" eaLnBrk="1" latinLnBrk="0" hangingPunct="1">
        <a:spcBef>
          <a:spcPts val="400"/>
        </a:spcBef>
        <a:buClr>
          <a:schemeClr val="tx2"/>
        </a:buClr>
        <a:buFont typeface="Arial" panose="020B0604020202020204" pitchFamily="34" charset="0"/>
        <a:buChar char="•"/>
        <a:defRPr kumimoji="0" lang="en-US" sz="1800"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6pPr>
      <a:lvl7pPr marL="581370" indent="-288760" algn="l" defTabSz="1540052" rtl="0" eaLnBrk="1" latinLnBrk="0" hangingPunct="1">
        <a:spcBef>
          <a:spcPts val="1010"/>
        </a:spcBef>
        <a:buClr>
          <a:schemeClr val="accent1"/>
        </a:buClr>
        <a:buFont typeface="Arial" panose="020B0604020202020204" pitchFamily="34" charset="0"/>
        <a:buChar char="•"/>
        <a:defRPr sz="1348" b="0" kern="1200">
          <a:solidFill>
            <a:schemeClr val="accent2"/>
          </a:solidFill>
          <a:latin typeface="Arial" panose="020B0604020202020204" pitchFamily="34" charset="0"/>
          <a:ea typeface="+mn-ea"/>
          <a:cs typeface="Arial" panose="020B0604020202020204" pitchFamily="34" charset="0"/>
        </a:defRPr>
      </a:lvl7pPr>
      <a:lvl8pPr marL="5775194" indent="-385014" algn="l" defTabSz="1540052" rtl="0" eaLnBrk="1" latinLnBrk="0" hangingPunct="1">
        <a:spcBef>
          <a:spcPct val="20000"/>
        </a:spcBef>
        <a:buFont typeface="Arial" panose="020B0604020202020204" pitchFamily="34" charset="0"/>
        <a:buChar char="•"/>
        <a:defRPr sz="3368" kern="1200">
          <a:solidFill>
            <a:schemeClr val="tx1"/>
          </a:solidFill>
          <a:latin typeface="+mn-lt"/>
          <a:ea typeface="+mn-ea"/>
          <a:cs typeface="+mn-cs"/>
        </a:defRPr>
      </a:lvl8pPr>
      <a:lvl9pPr marL="6545220" indent="-385014" algn="l" defTabSz="1540052" rtl="0" eaLnBrk="1" latinLnBrk="0" hangingPunct="1">
        <a:spcBef>
          <a:spcPct val="20000"/>
        </a:spcBef>
        <a:buFont typeface="Arial" panose="020B0604020202020204" pitchFamily="34" charset="0"/>
        <a:buChar char="•"/>
        <a:defRPr sz="3368" kern="1200">
          <a:solidFill>
            <a:schemeClr val="tx1"/>
          </a:solidFill>
          <a:latin typeface="+mn-lt"/>
          <a:ea typeface="+mn-ea"/>
          <a:cs typeface="+mn-cs"/>
        </a:defRPr>
      </a:lvl9pPr>
    </p:bodyStyle>
    <p:otherStyle>
      <a:defPPr>
        <a:defRPr lang="en-US"/>
      </a:defPPr>
      <a:lvl1pPr marL="0" algn="l" defTabSz="1540052" rtl="0" eaLnBrk="1" latinLnBrk="0" hangingPunct="1">
        <a:defRPr sz="3032" kern="1200">
          <a:solidFill>
            <a:schemeClr val="tx1"/>
          </a:solidFill>
          <a:latin typeface="+mn-lt"/>
          <a:ea typeface="+mn-ea"/>
          <a:cs typeface="+mn-cs"/>
        </a:defRPr>
      </a:lvl1pPr>
      <a:lvl2pPr marL="770026" algn="l" defTabSz="1540052" rtl="0" eaLnBrk="1" latinLnBrk="0" hangingPunct="1">
        <a:defRPr sz="3032" kern="1200">
          <a:solidFill>
            <a:schemeClr val="tx1"/>
          </a:solidFill>
          <a:latin typeface="+mn-lt"/>
          <a:ea typeface="+mn-ea"/>
          <a:cs typeface="+mn-cs"/>
        </a:defRPr>
      </a:lvl2pPr>
      <a:lvl3pPr marL="1540052" algn="l" defTabSz="1540052" rtl="0" eaLnBrk="1" latinLnBrk="0" hangingPunct="1">
        <a:defRPr sz="3032" kern="1200">
          <a:solidFill>
            <a:schemeClr val="tx1"/>
          </a:solidFill>
          <a:latin typeface="+mn-lt"/>
          <a:ea typeface="+mn-ea"/>
          <a:cs typeface="+mn-cs"/>
        </a:defRPr>
      </a:lvl3pPr>
      <a:lvl4pPr marL="2310076" algn="l" defTabSz="1540052" rtl="0" eaLnBrk="1" latinLnBrk="0" hangingPunct="1">
        <a:defRPr sz="3032" kern="1200">
          <a:solidFill>
            <a:schemeClr val="tx1"/>
          </a:solidFill>
          <a:latin typeface="+mn-lt"/>
          <a:ea typeface="+mn-ea"/>
          <a:cs typeface="+mn-cs"/>
        </a:defRPr>
      </a:lvl4pPr>
      <a:lvl5pPr marL="3080102" algn="l" defTabSz="1540052" rtl="0" eaLnBrk="1" latinLnBrk="0" hangingPunct="1">
        <a:defRPr sz="3032" kern="1200">
          <a:solidFill>
            <a:schemeClr val="tx1"/>
          </a:solidFill>
          <a:latin typeface="+mn-lt"/>
          <a:ea typeface="+mn-ea"/>
          <a:cs typeface="+mn-cs"/>
        </a:defRPr>
      </a:lvl5pPr>
      <a:lvl6pPr marL="3850132" algn="l" defTabSz="1540052" rtl="0" eaLnBrk="1" latinLnBrk="0" hangingPunct="1">
        <a:defRPr sz="3032" kern="1200">
          <a:solidFill>
            <a:schemeClr val="tx1"/>
          </a:solidFill>
          <a:latin typeface="+mn-lt"/>
          <a:ea typeface="+mn-ea"/>
          <a:cs typeface="+mn-cs"/>
        </a:defRPr>
      </a:lvl6pPr>
      <a:lvl7pPr marL="4620158" algn="l" defTabSz="1540052" rtl="0" eaLnBrk="1" latinLnBrk="0" hangingPunct="1">
        <a:defRPr sz="3032" kern="1200">
          <a:solidFill>
            <a:schemeClr val="tx1"/>
          </a:solidFill>
          <a:latin typeface="+mn-lt"/>
          <a:ea typeface="+mn-ea"/>
          <a:cs typeface="+mn-cs"/>
        </a:defRPr>
      </a:lvl7pPr>
      <a:lvl8pPr marL="5390182" algn="l" defTabSz="1540052" rtl="0" eaLnBrk="1" latinLnBrk="0" hangingPunct="1">
        <a:defRPr sz="3032" kern="1200">
          <a:solidFill>
            <a:schemeClr val="tx1"/>
          </a:solidFill>
          <a:latin typeface="+mn-lt"/>
          <a:ea typeface="+mn-ea"/>
          <a:cs typeface="+mn-cs"/>
        </a:defRPr>
      </a:lvl8pPr>
      <a:lvl9pPr marL="6160208" algn="l" defTabSz="1540052" rtl="0" eaLnBrk="1" latinLnBrk="0" hangingPunct="1">
        <a:defRPr sz="3032"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912" userDrawn="1">
          <p15:clr>
            <a:srgbClr val="F26B43"/>
          </p15:clr>
        </p15:guide>
        <p15:guide id="2" pos="5976" userDrawn="1">
          <p15:clr>
            <a:srgbClr val="F26B43"/>
          </p15:clr>
        </p15:guide>
        <p15:guide id="3" pos="432" userDrawn="1">
          <p15:clr>
            <a:srgbClr val="F26B43"/>
          </p15:clr>
        </p15:guide>
        <p15:guide id="5" orient="horz" pos="208" userDrawn="1">
          <p15:clr>
            <a:srgbClr val="F26B43"/>
          </p15:clr>
        </p15:guide>
        <p15:guide id="6" orient="horz" pos="13517" userDrawn="1">
          <p15:clr>
            <a:srgbClr val="F26B43"/>
          </p15:clr>
        </p15:guide>
        <p15:guide id="7" pos="3392" userDrawn="1">
          <p15:clr>
            <a:srgbClr val="F26B43"/>
          </p15:clr>
        </p15:guide>
        <p15:guide id="8" pos="12456" userDrawn="1">
          <p15:clr>
            <a:srgbClr val="F26B43"/>
          </p15:clr>
        </p15:guide>
        <p15:guide id="9" pos="15082" userDrawn="1">
          <p15:clr>
            <a:srgbClr val="F26B43"/>
          </p15:clr>
        </p15:guide>
        <p15:guide id="10" pos="9248" userDrawn="1">
          <p15:clr>
            <a:srgbClr val="F26B43"/>
          </p15:clr>
        </p15:guide>
        <p15:guide id="11" pos="18000" userDrawn="1">
          <p15:clr>
            <a:srgbClr val="F26B43"/>
          </p15:clr>
        </p15:guide>
        <p15:guide id="13" pos="12000" userDrawn="1">
          <p15:clr>
            <a:srgbClr val="F26B43"/>
          </p15:clr>
        </p15:guide>
        <p15:guide id="14" pos="6432"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6" name="Text Placeholder 2095"/>
          <p:cNvSpPr>
            <a:spLocks noGrp="1"/>
          </p:cNvSpPr>
          <p:nvPr>
            <p:ph type="body" sz="quarter" idx="20"/>
          </p:nvPr>
        </p:nvSpPr>
        <p:spPr>
          <a:xfrm>
            <a:off x="19781937" y="19622357"/>
            <a:ext cx="8723752" cy="215444"/>
          </a:xfrm>
        </p:spPr>
        <p:txBody>
          <a:bodyPr/>
          <a:lstStyle/>
          <a:p>
            <a:pPr lvl="1"/>
            <a:r>
              <a:rPr lang="en-US" sz="1400" b="1" dirty="0"/>
              <a:t>Acknowledgments: </a:t>
            </a:r>
            <a:r>
              <a:rPr lang="en-US" sz="1400" dirty="0"/>
              <a:t>This study was funded by ViiV Healthcare. </a:t>
            </a:r>
            <a:endParaRPr lang="en-GB" sz="1400" dirty="0"/>
          </a:p>
        </p:txBody>
      </p:sp>
      <p:sp>
        <p:nvSpPr>
          <p:cNvPr id="2097" name="Text Placeholder 2096"/>
          <p:cNvSpPr>
            <a:spLocks noGrp="1"/>
          </p:cNvSpPr>
          <p:nvPr>
            <p:ph type="body" sz="quarter" idx="21"/>
          </p:nvPr>
        </p:nvSpPr>
        <p:spPr>
          <a:xfrm>
            <a:off x="19779962" y="20059531"/>
            <a:ext cx="8810621" cy="1331134"/>
          </a:xfrm>
        </p:spPr>
        <p:txBody>
          <a:bodyPr/>
          <a:lstStyle/>
          <a:p>
            <a:r>
              <a:rPr lang="en-GB" sz="1400" dirty="0"/>
              <a:t>References: </a:t>
            </a:r>
            <a:r>
              <a:rPr lang="en-GB" sz="1400" b="1" dirty="0"/>
              <a:t>1. </a:t>
            </a:r>
            <a:r>
              <a:rPr lang="en-GB" sz="1400" b="0" dirty="0"/>
              <a:t>Parasrampuria et al. CROI 2020; Boston, MA. Poster 463. </a:t>
            </a:r>
            <a:r>
              <a:rPr lang="en-GB" sz="1400" dirty="0"/>
              <a:t>2. </a:t>
            </a:r>
            <a:r>
              <a:rPr lang="en-GB" sz="1400" b="0" dirty="0"/>
              <a:t>Lagishetty et al. </a:t>
            </a:r>
            <a:r>
              <a:rPr lang="en-US" sz="1400" b="0" i="1" dirty="0"/>
              <a:t>Clin Transl Sci</a:t>
            </a:r>
            <a:r>
              <a:rPr lang="en-US" sz="1400" b="0" dirty="0"/>
              <a:t>. 2020 [Epub ahead of print]. </a:t>
            </a:r>
          </a:p>
          <a:p>
            <a:endParaRPr lang="en-US" sz="1400" b="0" dirty="0"/>
          </a:p>
          <a:p>
            <a:r>
              <a:rPr lang="en-GB" sz="1400" dirty="0"/>
              <a:t>Corresponding author: </a:t>
            </a:r>
            <a:r>
              <a:rPr lang="en-GB" sz="1400" b="0" dirty="0"/>
              <a:t>Nilay Thakkar; nilay.x.thakkar@gsk.com</a:t>
            </a:r>
          </a:p>
          <a:p>
            <a:endParaRPr lang="en-GB" sz="1400" b="0" dirty="0"/>
          </a:p>
          <a:p>
            <a:pPr lvl="1"/>
            <a:endParaRPr lang="en-GB" sz="1400" dirty="0"/>
          </a:p>
        </p:txBody>
      </p:sp>
      <p:sp>
        <p:nvSpPr>
          <p:cNvPr id="2059" name="Text Placeholder 2058"/>
          <p:cNvSpPr>
            <a:spLocks noGrp="1"/>
          </p:cNvSpPr>
          <p:nvPr>
            <p:ph type="body" sz="quarter" idx="25"/>
          </p:nvPr>
        </p:nvSpPr>
        <p:spPr>
          <a:xfrm>
            <a:off x="694236" y="3761398"/>
            <a:ext cx="8759952" cy="6754202"/>
          </a:xfrm>
        </p:spPr>
        <p:txBody>
          <a:bodyPr/>
          <a:lstStyle/>
          <a:p>
            <a:r>
              <a:rPr lang="en-GB" sz="3600" dirty="0"/>
              <a:t>Introduction</a:t>
            </a:r>
          </a:p>
          <a:p>
            <a:pPr lvl="3">
              <a:spcBef>
                <a:spcPts val="900"/>
              </a:spcBef>
              <a:spcAft>
                <a:spcPts val="600"/>
              </a:spcAft>
            </a:pPr>
            <a:r>
              <a:rPr lang="en-US" sz="2400" dirty="0"/>
              <a:t>Fostemsavir (FTR) is a human immunodeficiency virus type 1 </a:t>
            </a:r>
            <a:br>
              <a:rPr lang="en-US" sz="2400" dirty="0"/>
            </a:br>
            <a:r>
              <a:rPr lang="en-US" sz="2400" dirty="0"/>
              <a:t>(HIV-1) attachment inhibitor in Phase 3 development for the treatment of heavily treatment-experienced (HTE) adults and children with multidrug-resistant HIV-1 infection.</a:t>
            </a:r>
          </a:p>
          <a:p>
            <a:pPr lvl="3">
              <a:spcBef>
                <a:spcPts val="1000"/>
              </a:spcBef>
              <a:spcAft>
                <a:spcPts val="600"/>
              </a:spcAft>
            </a:pPr>
            <a:r>
              <a:rPr lang="en-US" sz="2400" dirty="0"/>
              <a:t>FTR is an extended-release prodrug and is hydrolyzed by alkaline phosphatase in the gastrointestinal lumen to its active moiety, temsavir (TMR). TMR is primarily metabolized by esterase-mediated hydrolysis with contributions from cytochrome P450 (CYP) 3A4.</a:t>
            </a:r>
          </a:p>
          <a:p>
            <a:pPr lvl="3">
              <a:spcBef>
                <a:spcPts val="1000"/>
              </a:spcBef>
              <a:spcAft>
                <a:spcPts val="600"/>
              </a:spcAft>
            </a:pPr>
            <a:r>
              <a:rPr lang="en-US" sz="2400" dirty="0"/>
              <a:t>The current analysis demonstrates the application of a model-based approach to select optimal doses and a PK sampling strategy to help design an efficient clinical trial of FTR in pediatric patients by leveraging the comprehensive data from the adult program.</a:t>
            </a:r>
            <a:endParaRPr lang="en-GB" sz="2400" dirty="0"/>
          </a:p>
        </p:txBody>
      </p:sp>
      <p:sp>
        <p:nvSpPr>
          <p:cNvPr id="2099" name="Text Placeholder 2098"/>
          <p:cNvSpPr>
            <a:spLocks noGrp="1"/>
          </p:cNvSpPr>
          <p:nvPr>
            <p:ph type="body" sz="quarter" idx="32"/>
          </p:nvPr>
        </p:nvSpPr>
        <p:spPr>
          <a:xfrm>
            <a:off x="19785774" y="15029124"/>
            <a:ext cx="8785257" cy="4131711"/>
          </a:xfrm>
        </p:spPr>
        <p:txBody>
          <a:bodyPr lIns="228600" tIns="182880"/>
          <a:lstStyle/>
          <a:p>
            <a:pPr lvl="0"/>
            <a:r>
              <a:rPr lang="en-GB" sz="3600" dirty="0">
                <a:solidFill>
                  <a:srgbClr val="E40046"/>
                </a:solidFill>
              </a:rPr>
              <a:t>Conclusions </a:t>
            </a:r>
          </a:p>
          <a:p>
            <a:pPr lvl="3">
              <a:buClr>
                <a:srgbClr val="E40046"/>
              </a:buClr>
            </a:pPr>
            <a:r>
              <a:rPr lang="en-US" sz="2700" dirty="0">
                <a:solidFill>
                  <a:srgbClr val="071D49"/>
                </a:solidFill>
              </a:rPr>
              <a:t>The model-based approach allowed selecting optimal doses for pediatric subjects with body weight down </a:t>
            </a:r>
            <a:br>
              <a:rPr lang="en-US" sz="2700" dirty="0">
                <a:solidFill>
                  <a:srgbClr val="071D49"/>
                </a:solidFill>
              </a:rPr>
            </a:br>
            <a:r>
              <a:rPr lang="en-US" sz="2700" dirty="0">
                <a:solidFill>
                  <a:srgbClr val="071D49"/>
                </a:solidFill>
              </a:rPr>
              <a:t>to 20 kg.</a:t>
            </a:r>
          </a:p>
          <a:p>
            <a:pPr lvl="3">
              <a:spcBef>
                <a:spcPts val="1200"/>
              </a:spcBef>
              <a:spcAft>
                <a:spcPts val="600"/>
              </a:spcAft>
              <a:buClr>
                <a:srgbClr val="E40046"/>
              </a:buClr>
            </a:pPr>
            <a:r>
              <a:rPr lang="en-US" sz="2700" dirty="0">
                <a:solidFill>
                  <a:srgbClr val="071D49"/>
                </a:solidFill>
              </a:rPr>
              <a:t>Based on the analysis, optimal PK sampling times </a:t>
            </a:r>
            <a:br>
              <a:rPr lang="en-US" sz="2700" dirty="0">
                <a:solidFill>
                  <a:srgbClr val="071D49"/>
                </a:solidFill>
              </a:rPr>
            </a:br>
            <a:r>
              <a:rPr lang="en-US" sz="2700" dirty="0">
                <a:solidFill>
                  <a:srgbClr val="071D49"/>
                </a:solidFill>
              </a:rPr>
              <a:t>for intensive sampling are 1, 2, 4, 6, 8, and 12 h post-dose with intensive PK sampling to be conducted in at least 12 subjects in the ≥35-kg cohort.</a:t>
            </a:r>
          </a:p>
        </p:txBody>
      </p:sp>
      <p:sp>
        <p:nvSpPr>
          <p:cNvPr id="2062" name="Text Placeholder 2061"/>
          <p:cNvSpPr>
            <a:spLocks noGrp="1"/>
          </p:cNvSpPr>
          <p:nvPr>
            <p:ph type="body" sz="quarter" idx="35"/>
          </p:nvPr>
        </p:nvSpPr>
        <p:spPr>
          <a:xfrm>
            <a:off x="10221188" y="9437867"/>
            <a:ext cx="8759952" cy="2448021"/>
          </a:xfrm>
        </p:spPr>
        <p:txBody>
          <a:bodyPr/>
          <a:lstStyle/>
          <a:p>
            <a:r>
              <a:rPr lang="en-GB" sz="3600" dirty="0"/>
              <a:t>Results </a:t>
            </a:r>
          </a:p>
          <a:p>
            <a:pPr lvl="3">
              <a:lnSpc>
                <a:spcPts val="2700"/>
              </a:lnSpc>
              <a:spcBef>
                <a:spcPts val="900"/>
              </a:spcBef>
            </a:pPr>
            <a:r>
              <a:rPr lang="en-US" sz="2400" dirty="0"/>
              <a:t>Dosing simulations demonstrated that the adult dose of FTR 600 mg BID for pediatric subjects ≥35 kg and FTR 400 mg BID for subjects ≥20 to &lt;35 kg meet defined criteria by providing comparable adult TMR exposure that established FTR safety and efficacy (Table 1). </a:t>
            </a:r>
          </a:p>
          <a:p>
            <a:pPr lvl="3" fontAlgn="auto">
              <a:lnSpc>
                <a:spcPts val="2700"/>
              </a:lnSpc>
              <a:spcBef>
                <a:spcPts val="1200"/>
              </a:spcBef>
            </a:pPr>
            <a:r>
              <a:rPr lang="en-US" sz="2400" dirty="0"/>
              <a:t>Figure 1 summarizes the CL/F and V2/F precision as measured by % root mean square error (% RMSE) across different sampling schemes and number of subjects with intense sampling. </a:t>
            </a:r>
          </a:p>
          <a:p>
            <a:pPr lvl="3" fontAlgn="auto">
              <a:lnSpc>
                <a:spcPts val="2700"/>
              </a:lnSpc>
              <a:spcBef>
                <a:spcPts val="1200"/>
              </a:spcBef>
            </a:pPr>
            <a:r>
              <a:rPr lang="en-US" sz="2400" dirty="0"/>
              <a:t>This analysis identified that for the intense sampling portion of the study, 6 PK sampling times in a dosing interval (1, 2, 4, 6, 8, and 12 h post-dose) ±30 min in at least 12 of 50 subjects in the ≥35-kg cohort would give the optimal precision in CL/F and V2/F (Figure 1). </a:t>
            </a:r>
          </a:p>
          <a:p>
            <a:pPr lvl="3"/>
            <a:endParaRPr lang="en-GB" sz="2800" dirty="0"/>
          </a:p>
        </p:txBody>
      </p:sp>
      <p:sp>
        <p:nvSpPr>
          <p:cNvPr id="2063" name="Text Placeholder 2062"/>
          <p:cNvSpPr>
            <a:spLocks noGrp="1"/>
          </p:cNvSpPr>
          <p:nvPr>
            <p:ph type="body" sz="quarter" idx="36"/>
          </p:nvPr>
        </p:nvSpPr>
        <p:spPr>
          <a:xfrm>
            <a:off x="10221994" y="3764659"/>
            <a:ext cx="8980405" cy="2448021"/>
          </a:xfrm>
        </p:spPr>
        <p:txBody>
          <a:bodyPr/>
          <a:lstStyle/>
          <a:p>
            <a:pPr fontAlgn="auto">
              <a:spcBef>
                <a:spcPts val="1200"/>
              </a:spcBef>
              <a:spcAft>
                <a:spcPts val="0"/>
              </a:spcAft>
            </a:pPr>
            <a:r>
              <a:rPr lang="en-US" sz="3600" dirty="0"/>
              <a:t>Methods</a:t>
            </a:r>
          </a:p>
          <a:p>
            <a:pPr lvl="3" fontAlgn="auto">
              <a:lnSpc>
                <a:spcPts val="2700"/>
              </a:lnSpc>
              <a:spcAft>
                <a:spcPts val="600"/>
              </a:spcAft>
            </a:pPr>
            <a:r>
              <a:rPr lang="en-US" sz="2400" dirty="0"/>
              <a:t>The TMR adult population (POP) PK model</a:t>
            </a:r>
            <a:r>
              <a:rPr lang="en-US" sz="2400" baseline="30000" dirty="0"/>
              <a:t>1</a:t>
            </a:r>
            <a:r>
              <a:rPr lang="en-US" sz="2400" dirty="0"/>
              <a:t> with weight-based allometric scaling was used for simulations with parameter uncertainty using the mrgsolve package in R. 500 trials were simulated using different doses by weight bands, and scenarios accounting for both the presence and absence of CYP3A4 inducer or inhibitor to evaluate the probability of success (PoS) based on Cmax and Ctau-defined criteria to maintain exposures comparable to those observed in the adult population.</a:t>
            </a:r>
            <a:r>
              <a:rPr lang="en-US" sz="2400" baseline="30000" dirty="0"/>
              <a:t>2</a:t>
            </a:r>
            <a:r>
              <a:rPr lang="en-US" sz="2400" dirty="0"/>
              <a:t> </a:t>
            </a:r>
          </a:p>
          <a:p>
            <a:pPr lvl="3" fontAlgn="auto">
              <a:lnSpc>
                <a:spcPts val="2700"/>
              </a:lnSpc>
              <a:spcAft>
                <a:spcPts val="600"/>
              </a:spcAft>
            </a:pPr>
            <a:r>
              <a:rPr lang="en-US" sz="2400" dirty="0"/>
              <a:t>Clinical trial simulations were also conducted to assess optimal </a:t>
            </a:r>
            <a:br>
              <a:rPr lang="en-US" sz="2400" dirty="0"/>
            </a:br>
            <a:r>
              <a:rPr lang="en-US" sz="2400" dirty="0"/>
              <a:t>PK sampling schemes and subject numbers. The final TMR </a:t>
            </a:r>
            <a:br>
              <a:rPr lang="en-US" sz="2400" dirty="0"/>
            </a:br>
            <a:r>
              <a:rPr lang="en-US" sz="2400" dirty="0"/>
              <a:t>POP PK model was used for parameter estimation and compared to the true value for each subject to calculate the precision of PK parameter estimates.</a:t>
            </a:r>
            <a:endParaRPr lang="en-GB" sz="2400" dirty="0"/>
          </a:p>
          <a:p>
            <a:pPr lvl="3"/>
            <a:endParaRPr lang="en-GB" sz="2800" dirty="0"/>
          </a:p>
        </p:txBody>
      </p:sp>
      <p:sp>
        <p:nvSpPr>
          <p:cNvPr id="2064" name="Text Placeholder 2063"/>
          <p:cNvSpPr>
            <a:spLocks noGrp="1"/>
          </p:cNvSpPr>
          <p:nvPr>
            <p:ph type="body" sz="quarter" idx="37"/>
          </p:nvPr>
        </p:nvSpPr>
        <p:spPr>
          <a:xfrm>
            <a:off x="19787800" y="3780448"/>
            <a:ext cx="8998481" cy="408385"/>
          </a:xfrm>
        </p:spPr>
        <p:txBody>
          <a:bodyPr/>
          <a:lstStyle/>
          <a:p>
            <a:pPr lvl="2"/>
            <a:r>
              <a:rPr lang="en-US" sz="2800" dirty="0"/>
              <a:t>Figure 1. % RMSE of CL/F and V2/F Across Different Numbers of Subjects With Intense Sampling</a:t>
            </a:r>
          </a:p>
        </p:txBody>
      </p:sp>
      <p:sp>
        <p:nvSpPr>
          <p:cNvPr id="2094" name="Text Placeholder 2093"/>
          <p:cNvSpPr>
            <a:spLocks noGrp="1"/>
          </p:cNvSpPr>
          <p:nvPr>
            <p:ph type="body" sz="quarter" idx="18"/>
          </p:nvPr>
        </p:nvSpPr>
        <p:spPr/>
        <p:txBody>
          <a:bodyPr/>
          <a:lstStyle/>
          <a:p>
            <a:r>
              <a:rPr lang="en-GB" dirty="0"/>
              <a:t>PEB0291</a:t>
            </a:r>
          </a:p>
        </p:txBody>
      </p:sp>
      <p:sp>
        <p:nvSpPr>
          <p:cNvPr id="2095" name="Text Placeholder 2094"/>
          <p:cNvSpPr>
            <a:spLocks noGrp="1"/>
          </p:cNvSpPr>
          <p:nvPr>
            <p:ph type="body" sz="quarter" idx="19"/>
          </p:nvPr>
        </p:nvSpPr>
        <p:spPr>
          <a:xfrm>
            <a:off x="4358137" y="2614754"/>
            <a:ext cx="21600000" cy="817588"/>
          </a:xfrm>
        </p:spPr>
        <p:txBody>
          <a:bodyPr/>
          <a:lstStyle/>
          <a:p>
            <a:r>
              <a:rPr lang="en-GB" u="sng" dirty="0"/>
              <a:t>Nilay Thakkar</a:t>
            </a:r>
            <a:r>
              <a:rPr lang="en-GB" dirty="0"/>
              <a:t>,</a:t>
            </a:r>
            <a:r>
              <a:rPr lang="en-GB" baseline="30000" dirty="0"/>
              <a:t>1</a:t>
            </a:r>
            <a:r>
              <a:rPr lang="en-GB" dirty="0"/>
              <a:t> Mindy Magee,</a:t>
            </a:r>
            <a:r>
              <a:rPr lang="en-GB" baseline="30000" dirty="0"/>
              <a:t>1</a:t>
            </a:r>
            <a:r>
              <a:rPr lang="en-GB" dirty="0"/>
              <a:t> Katy Moore,</a:t>
            </a:r>
            <a:r>
              <a:rPr lang="en-GB" baseline="30000" dirty="0"/>
              <a:t>2</a:t>
            </a:r>
            <a:r>
              <a:rPr lang="en-GB" dirty="0"/>
              <a:t> Peter Ackerman,</a:t>
            </a:r>
            <a:r>
              <a:rPr lang="en-GB" baseline="30000" dirty="0"/>
              <a:t>2</a:t>
            </a:r>
            <a:r>
              <a:rPr lang="en-GB" dirty="0"/>
              <a:t> Shiven Chabria,</a:t>
            </a:r>
            <a:r>
              <a:rPr lang="en-GB" baseline="30000" dirty="0"/>
              <a:t>2</a:t>
            </a:r>
            <a:r>
              <a:rPr lang="en-GB" dirty="0"/>
              <a:t> Cyril Llamoso,</a:t>
            </a:r>
            <a:r>
              <a:rPr lang="en-GB" baseline="30000" dirty="0"/>
              <a:t>2</a:t>
            </a:r>
            <a:r>
              <a:rPr lang="en-GB" dirty="0"/>
              <a:t> Navin Goyal</a:t>
            </a:r>
            <a:r>
              <a:rPr lang="en-GB" baseline="30000" dirty="0"/>
              <a:t>1</a:t>
            </a:r>
          </a:p>
          <a:p>
            <a:pPr lvl="1">
              <a:spcBef>
                <a:spcPts val="200"/>
              </a:spcBef>
            </a:pPr>
            <a:r>
              <a:rPr lang="en-GB" i="1" baseline="30000" dirty="0"/>
              <a:t>1</a:t>
            </a:r>
            <a:r>
              <a:rPr lang="en-US" i="1" dirty="0"/>
              <a:t>GlaxoSmithKline, Clinical Pharmacology Modeling and Simulation, Collegeville, PA, USA; </a:t>
            </a:r>
            <a:r>
              <a:rPr lang="en-US" i="1" baseline="30000" dirty="0"/>
              <a:t>2</a:t>
            </a:r>
            <a:r>
              <a:rPr lang="en-US" i="1" dirty="0"/>
              <a:t>ViiV Healthcare, Research Triangle Park, NC, USA</a:t>
            </a:r>
          </a:p>
          <a:p>
            <a:pPr lvl="1"/>
            <a:endParaRPr lang="en-GB" i="1" dirty="0"/>
          </a:p>
        </p:txBody>
      </p:sp>
      <p:sp>
        <p:nvSpPr>
          <p:cNvPr id="2093" name="Title 2092"/>
          <p:cNvSpPr>
            <a:spLocks noGrp="1"/>
          </p:cNvSpPr>
          <p:nvPr>
            <p:ph type="title"/>
          </p:nvPr>
        </p:nvSpPr>
        <p:spPr>
          <a:xfrm>
            <a:off x="4330427" y="329247"/>
            <a:ext cx="23905136" cy="1746886"/>
          </a:xfrm>
        </p:spPr>
        <p:txBody>
          <a:bodyPr/>
          <a:lstStyle/>
          <a:p>
            <a:pPr>
              <a:lnSpc>
                <a:spcPts val="5800"/>
              </a:lnSpc>
            </a:pPr>
            <a:r>
              <a:rPr lang="en-US" sz="6000" dirty="0"/>
              <a:t>MODEL-BASED APPROACH OF DOSE SELECTION AND OPTIMAL PK SAMPLING OF FOSTEMSAVIR FOR PEDIATRIC PATIENTS WITH MULTIDRUG RESISTANT HIV-1 INFECTION</a:t>
            </a:r>
            <a:endParaRPr lang="en-GB" sz="6000" dirty="0"/>
          </a:p>
        </p:txBody>
      </p:sp>
      <p:sp>
        <p:nvSpPr>
          <p:cNvPr id="2065" name="Text Placeholder 2064"/>
          <p:cNvSpPr>
            <a:spLocks noGrp="1"/>
          </p:cNvSpPr>
          <p:nvPr>
            <p:ph type="body" sz="quarter" idx="4294967295"/>
          </p:nvPr>
        </p:nvSpPr>
        <p:spPr>
          <a:xfrm>
            <a:off x="19787873" y="10900783"/>
            <a:ext cx="8777602" cy="3371850"/>
          </a:xfrm>
          <a:prstGeom prst="rect">
            <a:avLst/>
          </a:prstGeom>
        </p:spPr>
        <p:txBody>
          <a:bodyPr/>
          <a:lstStyle/>
          <a:p>
            <a:pPr fontAlgn="auto">
              <a:spcAft>
                <a:spcPts val="0"/>
              </a:spcAft>
            </a:pPr>
            <a:r>
              <a:rPr lang="en-GB" sz="3600" dirty="0"/>
              <a:t>Discussion</a:t>
            </a:r>
            <a:r>
              <a:rPr lang="en-GB" sz="2800" dirty="0"/>
              <a:t> </a:t>
            </a:r>
          </a:p>
          <a:p>
            <a:pPr lvl="3" fontAlgn="auto">
              <a:spcAft>
                <a:spcPts val="600"/>
              </a:spcAft>
              <a:buClr>
                <a:srgbClr val="E30042"/>
              </a:buClr>
            </a:pPr>
            <a:r>
              <a:rPr lang="en-GB" sz="2400" dirty="0"/>
              <a:t>The doses were selected </a:t>
            </a:r>
            <a:r>
              <a:rPr lang="en-US" sz="2400" dirty="0"/>
              <a:t>to maintain a balance in safety and </a:t>
            </a:r>
            <a:br>
              <a:rPr lang="en-US" sz="2400" dirty="0"/>
            </a:br>
            <a:r>
              <a:rPr lang="en-US" sz="2400" dirty="0"/>
              <a:t>efficacy while retaining a simplified dosing regimen in subjects </a:t>
            </a:r>
            <a:br>
              <a:rPr lang="en-US" sz="2400" dirty="0"/>
            </a:br>
            <a:r>
              <a:rPr lang="en-US" sz="2400" dirty="0"/>
              <a:t>with HIV-1 weighing down to 20 kg.</a:t>
            </a:r>
          </a:p>
          <a:p>
            <a:pPr lvl="3" fontAlgn="auto">
              <a:spcAft>
                <a:spcPts val="1200"/>
              </a:spcAft>
              <a:buClr>
                <a:srgbClr val="E30042"/>
              </a:buClr>
            </a:pPr>
            <a:r>
              <a:rPr lang="en-US" sz="2400" dirty="0"/>
              <a:t>Optimal PK sampling analysis helped to identify the PK sampling scheme and demonstrated that intense PK sampling data from 12 subjects in the ≥35-kg cohort would provide adequate confidence in selecting doses that provide target Cmax and Ctau values.</a:t>
            </a:r>
            <a:endParaRPr lang="en-GB" sz="2400" dirty="0"/>
          </a:p>
        </p:txBody>
      </p:sp>
      <p:sp>
        <p:nvSpPr>
          <p:cNvPr id="41" name="Text Placeholder 49">
            <a:extLst>
              <a:ext uri="{FF2B5EF4-FFF2-40B4-BE49-F238E27FC236}">
                <a16:creationId xmlns:a16="http://schemas.microsoft.com/office/drawing/2014/main" id="{F14777DA-D7C3-47CE-81A2-F019F740A4B0}"/>
              </a:ext>
            </a:extLst>
          </p:cNvPr>
          <p:cNvSpPr txBox="1">
            <a:spLocks/>
          </p:cNvSpPr>
          <p:nvPr/>
        </p:nvSpPr>
        <p:spPr>
          <a:xfrm>
            <a:off x="693370" y="14480587"/>
            <a:ext cx="9516564" cy="990254"/>
          </a:xfrm>
          <a:prstGeom prst="rect">
            <a:avLst/>
          </a:prstGeom>
        </p:spPr>
        <p:txBody>
          <a:bodyPr vert="horz" wrap="square" lIns="0" tIns="0" rIns="0" bIns="0" numCol="1" spcCol="274320" rtlCol="0">
            <a:noAutofit/>
          </a:bodyPr>
          <a:lstStyle>
            <a:lvl1pPr marL="0" indent="0" algn="l" defTabSz="770026" rtl="0" eaLnBrk="1" latinLnBrk="0" hangingPunct="1">
              <a:spcBef>
                <a:spcPts val="505"/>
              </a:spcBef>
              <a:buFont typeface="Arial" panose="020B0604020202020204" pitchFamily="34" charset="0"/>
              <a:buNone/>
              <a:defRPr sz="1179" b="1" kern="1200">
                <a:solidFill>
                  <a:schemeClr val="accent1"/>
                </a:solidFill>
                <a:latin typeface="Arial" panose="020B0604020202020204" pitchFamily="34" charset="0"/>
                <a:ea typeface="+mn-ea"/>
                <a:cs typeface="Arial" panose="020B0604020202020204" pitchFamily="34" charset="0"/>
              </a:defRPr>
            </a:lvl1pPr>
            <a:lvl2pPr marL="0" indent="0" algn="l" defTabSz="770026" rtl="0" eaLnBrk="1" latinLnBrk="0" hangingPunct="1">
              <a:spcBef>
                <a:spcPts val="252"/>
              </a:spcBef>
              <a:buFont typeface="Arial" panose="020B0604020202020204" pitchFamily="34" charset="0"/>
              <a:buNone/>
              <a:defRPr sz="926" b="0" kern="1200">
                <a:solidFill>
                  <a:schemeClr val="accent2"/>
                </a:solidFill>
                <a:latin typeface="Arial" panose="020B0604020202020204" pitchFamily="34" charset="0"/>
                <a:ea typeface="+mn-ea"/>
                <a:cs typeface="Arial" panose="020B0604020202020204" pitchFamily="34" charset="0"/>
              </a:defRPr>
            </a:lvl2pPr>
            <a:lvl3pPr marL="0" indent="0" algn="l" defTabSz="770026" rtl="0" eaLnBrk="1" latinLnBrk="0" hangingPunct="1">
              <a:spcBef>
                <a:spcPts val="505"/>
              </a:spcBef>
              <a:buClr>
                <a:schemeClr val="accent1"/>
              </a:buClr>
              <a:buSzPct val="120000"/>
              <a:buFont typeface="Arial" panose="020B0604020202020204" pitchFamily="34" charset="0"/>
              <a:buNone/>
              <a:defRPr sz="926" b="1" kern="1200">
                <a:solidFill>
                  <a:schemeClr val="accent1"/>
                </a:solidFill>
                <a:latin typeface="Arial" panose="020B0604020202020204" pitchFamily="34" charset="0"/>
                <a:ea typeface="+mn-ea"/>
                <a:cs typeface="Arial" panose="020B0604020202020204" pitchFamily="34" charset="0"/>
              </a:defRPr>
            </a:lvl3pPr>
            <a:lvl4pPr marL="121264" indent="-121264" algn="l" defTabSz="770026" rtl="0" eaLnBrk="1" latinLnBrk="0" hangingPunct="1">
              <a:spcBef>
                <a:spcPts val="252"/>
              </a:spcBef>
              <a:buClr>
                <a:schemeClr val="accent1"/>
              </a:buClr>
              <a:buSzPct val="120000"/>
              <a:buFont typeface="Arial" panose="020B0604020202020204" pitchFamily="34" charset="0"/>
              <a:buChar char="•"/>
              <a:defRPr sz="926" kern="1200">
                <a:solidFill>
                  <a:schemeClr val="accent2"/>
                </a:solidFill>
                <a:latin typeface="Arial" panose="020B0604020202020204" pitchFamily="34" charset="0"/>
                <a:ea typeface="+mn-ea"/>
                <a:cs typeface="Arial" panose="020B0604020202020204" pitchFamily="34" charset="0"/>
              </a:defRPr>
            </a:lvl4pPr>
            <a:lvl5pPr marL="246408" indent="-121264" algn="l" defTabSz="770026" rtl="0" eaLnBrk="1" latinLnBrk="0" hangingPunct="1">
              <a:spcBef>
                <a:spcPts val="252"/>
              </a:spcBef>
              <a:buClr>
                <a:schemeClr val="accent1"/>
              </a:buClr>
              <a:buSzPct val="110000"/>
              <a:buFont typeface="Arial" panose="020B0604020202020204" pitchFamily="34" charset="0"/>
              <a:buChar char="•"/>
              <a:defRPr sz="843" kern="1200" baseline="0">
                <a:solidFill>
                  <a:schemeClr val="accent2"/>
                </a:solidFill>
                <a:latin typeface="Arial" panose="020B0604020202020204" pitchFamily="34" charset="0"/>
                <a:ea typeface="+mn-ea"/>
                <a:cs typeface="Arial" panose="020B0604020202020204" pitchFamily="34" charset="0"/>
              </a:defRPr>
            </a:lvl5pPr>
            <a:lvl6pPr marL="369614" indent="-121264" algn="l" defTabSz="770026" rtl="0" eaLnBrk="1" latinLnBrk="0" hangingPunct="1">
              <a:spcBef>
                <a:spcPts val="252"/>
              </a:spcBef>
              <a:buClr>
                <a:schemeClr val="accent1"/>
              </a:buClr>
              <a:buFont typeface="Arial" panose="020B0604020202020204" pitchFamily="34" charset="0"/>
              <a:buChar char="•"/>
              <a:defRPr sz="757" kern="1200">
                <a:solidFill>
                  <a:schemeClr val="accent2"/>
                </a:solidFill>
                <a:latin typeface="Arial" panose="020B0604020202020204" pitchFamily="34" charset="0"/>
                <a:ea typeface="+mn-ea"/>
                <a:cs typeface="Arial" panose="020B0604020202020204" pitchFamily="34" charset="0"/>
              </a:defRPr>
            </a:lvl6pPr>
            <a:lvl7pPr marL="290685" indent="-144380" algn="l" defTabSz="770026" rtl="0" eaLnBrk="1" latinLnBrk="0" hangingPunct="1">
              <a:spcBef>
                <a:spcPts val="505"/>
              </a:spcBef>
              <a:buClr>
                <a:schemeClr val="accent1"/>
              </a:buClr>
              <a:buFont typeface="Arial" panose="020B0604020202020204" pitchFamily="34" charset="0"/>
              <a:buChar char="•"/>
              <a:defRPr sz="674" b="0" kern="1200">
                <a:solidFill>
                  <a:schemeClr val="accent2"/>
                </a:solidFill>
                <a:latin typeface="Arial" panose="020B0604020202020204" pitchFamily="34" charset="0"/>
                <a:ea typeface="+mn-ea"/>
                <a:cs typeface="Arial" panose="020B0604020202020204" pitchFamily="34" charset="0"/>
              </a:defRPr>
            </a:lvl7pPr>
            <a:lvl8pPr marL="2887597" indent="-192507" algn="l" defTabSz="770026" rtl="0" eaLnBrk="1" latinLnBrk="0" hangingPunct="1">
              <a:spcBef>
                <a:spcPct val="20000"/>
              </a:spcBef>
              <a:buFont typeface="Arial" panose="020B0604020202020204" pitchFamily="34" charset="0"/>
              <a:buChar char="•"/>
              <a:defRPr sz="1684" kern="1200">
                <a:solidFill>
                  <a:schemeClr val="tx1"/>
                </a:solidFill>
                <a:latin typeface="+mn-lt"/>
                <a:ea typeface="+mn-ea"/>
                <a:cs typeface="+mn-cs"/>
              </a:defRPr>
            </a:lvl8pPr>
            <a:lvl9pPr marL="3272610" indent="-192507" algn="l" defTabSz="770026" rtl="0" eaLnBrk="1" latinLnBrk="0" hangingPunct="1">
              <a:spcBef>
                <a:spcPct val="20000"/>
              </a:spcBef>
              <a:buFont typeface="Arial" panose="020B0604020202020204" pitchFamily="34" charset="0"/>
              <a:buChar char="•"/>
              <a:defRPr sz="1684" kern="1200">
                <a:solidFill>
                  <a:schemeClr val="tx1"/>
                </a:solidFill>
                <a:latin typeface="+mn-lt"/>
                <a:ea typeface="+mn-ea"/>
                <a:cs typeface="+mn-cs"/>
              </a:defRPr>
            </a:lvl9pPr>
          </a:lstStyle>
          <a:p>
            <a:pPr lvl="2" fontAlgn="auto">
              <a:spcAft>
                <a:spcPts val="0"/>
              </a:spcAft>
            </a:pPr>
            <a:r>
              <a:rPr lang="en-US" sz="2800" dirty="0">
                <a:solidFill>
                  <a:schemeClr val="tx2"/>
                </a:solidFill>
                <a:latin typeface="+mn-lt"/>
              </a:rPr>
              <a:t>Table 1. Percent Probability of Maintaining Cmax and Ctau Threshold Levels By Pediatric Weight Bands</a:t>
            </a:r>
          </a:p>
        </p:txBody>
      </p:sp>
      <p:graphicFrame>
        <p:nvGraphicFramePr>
          <p:cNvPr id="22" name="Table 21">
            <a:extLst>
              <a:ext uri="{FF2B5EF4-FFF2-40B4-BE49-F238E27FC236}">
                <a16:creationId xmlns:a16="http://schemas.microsoft.com/office/drawing/2014/main" id="{920B56C5-8023-40FA-9392-FBC2938C6329}"/>
              </a:ext>
            </a:extLst>
          </p:cNvPr>
          <p:cNvGraphicFramePr>
            <a:graphicFrameLocks noGrp="1"/>
          </p:cNvGraphicFramePr>
          <p:nvPr>
            <p:extLst>
              <p:ext uri="{D42A27DB-BD31-4B8C-83A1-F6EECF244321}">
                <p14:modId xmlns:p14="http://schemas.microsoft.com/office/powerpoint/2010/main" val="3639971532"/>
              </p:ext>
            </p:extLst>
          </p:nvPr>
        </p:nvGraphicFramePr>
        <p:xfrm>
          <a:off x="688689" y="15617434"/>
          <a:ext cx="18355763" cy="5318760"/>
        </p:xfrm>
        <a:graphic>
          <a:graphicData uri="http://schemas.openxmlformats.org/drawingml/2006/table">
            <a:tbl>
              <a:tblPr/>
              <a:tblGrid>
                <a:gridCol w="2118588">
                  <a:extLst>
                    <a:ext uri="{9D8B030D-6E8A-4147-A177-3AD203B41FA5}">
                      <a16:colId xmlns:a16="http://schemas.microsoft.com/office/drawing/2014/main" val="4159625208"/>
                    </a:ext>
                  </a:extLst>
                </a:gridCol>
                <a:gridCol w="2554431">
                  <a:extLst>
                    <a:ext uri="{9D8B030D-6E8A-4147-A177-3AD203B41FA5}">
                      <a16:colId xmlns:a16="http://schemas.microsoft.com/office/drawing/2014/main" val="3796282929"/>
                    </a:ext>
                  </a:extLst>
                </a:gridCol>
                <a:gridCol w="2793424">
                  <a:extLst>
                    <a:ext uri="{9D8B030D-6E8A-4147-A177-3AD203B41FA5}">
                      <a16:colId xmlns:a16="http://schemas.microsoft.com/office/drawing/2014/main" val="3723437547"/>
                    </a:ext>
                  </a:extLst>
                </a:gridCol>
                <a:gridCol w="1361165">
                  <a:extLst>
                    <a:ext uri="{9D8B030D-6E8A-4147-A177-3AD203B41FA5}">
                      <a16:colId xmlns:a16="http://schemas.microsoft.com/office/drawing/2014/main" val="189865534"/>
                    </a:ext>
                  </a:extLst>
                </a:gridCol>
                <a:gridCol w="1361165">
                  <a:extLst>
                    <a:ext uri="{9D8B030D-6E8A-4147-A177-3AD203B41FA5}">
                      <a16:colId xmlns:a16="http://schemas.microsoft.com/office/drawing/2014/main" val="4017301256"/>
                    </a:ext>
                  </a:extLst>
                </a:gridCol>
                <a:gridCol w="1361165">
                  <a:extLst>
                    <a:ext uri="{9D8B030D-6E8A-4147-A177-3AD203B41FA5}">
                      <a16:colId xmlns:a16="http://schemas.microsoft.com/office/drawing/2014/main" val="3674821885"/>
                    </a:ext>
                  </a:extLst>
                </a:gridCol>
                <a:gridCol w="1361165">
                  <a:extLst>
                    <a:ext uri="{9D8B030D-6E8A-4147-A177-3AD203B41FA5}">
                      <a16:colId xmlns:a16="http://schemas.microsoft.com/office/drawing/2014/main" val="3711008047"/>
                    </a:ext>
                  </a:extLst>
                </a:gridCol>
                <a:gridCol w="1361165">
                  <a:extLst>
                    <a:ext uri="{9D8B030D-6E8A-4147-A177-3AD203B41FA5}">
                      <a16:colId xmlns:a16="http://schemas.microsoft.com/office/drawing/2014/main" val="3487448639"/>
                    </a:ext>
                  </a:extLst>
                </a:gridCol>
                <a:gridCol w="1361165">
                  <a:extLst>
                    <a:ext uri="{9D8B030D-6E8A-4147-A177-3AD203B41FA5}">
                      <a16:colId xmlns:a16="http://schemas.microsoft.com/office/drawing/2014/main" val="1389253117"/>
                    </a:ext>
                  </a:extLst>
                </a:gridCol>
                <a:gridCol w="1361165">
                  <a:extLst>
                    <a:ext uri="{9D8B030D-6E8A-4147-A177-3AD203B41FA5}">
                      <a16:colId xmlns:a16="http://schemas.microsoft.com/office/drawing/2014/main" val="4287519576"/>
                    </a:ext>
                  </a:extLst>
                </a:gridCol>
                <a:gridCol w="1361165">
                  <a:extLst>
                    <a:ext uri="{9D8B030D-6E8A-4147-A177-3AD203B41FA5}">
                      <a16:colId xmlns:a16="http://schemas.microsoft.com/office/drawing/2014/main" val="307328330"/>
                    </a:ext>
                  </a:extLst>
                </a:gridCol>
              </a:tblGrid>
              <a:tr h="0">
                <a:tc rowSpan="2">
                  <a:txBody>
                    <a:bodyPr/>
                    <a:lstStyle/>
                    <a:p>
                      <a:endParaRPr lang="en-US" sz="2400" b="1" dirty="0">
                        <a:solidFill>
                          <a:schemeClr val="bg1"/>
                        </a:solidFill>
                        <a:effectLst/>
                        <a:latin typeface="+mn-lt"/>
                      </a:endParaRPr>
                    </a:p>
                  </a:txBody>
                  <a:tcPr marL="73152" marR="73152" marT="91440" marB="109728"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tx2"/>
                    </a:solidFill>
                  </a:tcPr>
                </a:tc>
                <a:tc rowSpan="2">
                  <a:txBody>
                    <a:bodyPr/>
                    <a:lstStyle/>
                    <a:p>
                      <a:pPr algn="ctr"/>
                      <a:r>
                        <a:rPr lang="en-US" sz="2400" b="1" kern="1200" dirty="0">
                          <a:solidFill>
                            <a:schemeClr val="bg1"/>
                          </a:solidFill>
                          <a:effectLst/>
                          <a:latin typeface="+mn-lt"/>
                          <a:ea typeface="Times New Roman" panose="02020603050405020304" pitchFamily="18" charset="0"/>
                          <a:cs typeface="Arial" panose="020B0604020202020204" pitchFamily="34" charset="0"/>
                        </a:rPr>
                        <a:t>Scenario</a:t>
                      </a:r>
                      <a:endParaRPr lang="en-US" sz="2400" b="1" dirty="0">
                        <a:solidFill>
                          <a:schemeClr val="bg1"/>
                        </a:solidFill>
                        <a:effectLst/>
                        <a:latin typeface="+mn-lt"/>
                      </a:endParaRPr>
                    </a:p>
                  </a:txBody>
                  <a:tcPr marL="73152" marR="73152" marT="109728" marB="109728"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tx2"/>
                    </a:solidFill>
                  </a:tcPr>
                </a:tc>
                <a:tc rowSpan="2">
                  <a:txBody>
                    <a:bodyPr/>
                    <a:lstStyle/>
                    <a:p>
                      <a:pPr marL="0" marR="0" algn="ctr" fontAlgn="b">
                        <a:spcBef>
                          <a:spcPts val="0"/>
                        </a:spcBef>
                        <a:spcAft>
                          <a:spcPts val="0"/>
                        </a:spcAft>
                      </a:pPr>
                      <a:r>
                        <a:rPr lang="en-US" sz="2400" b="1" kern="1200" dirty="0">
                          <a:solidFill>
                            <a:schemeClr val="bg1"/>
                          </a:solidFill>
                          <a:effectLst/>
                          <a:latin typeface="+mn-lt"/>
                          <a:ea typeface="Times New Roman" panose="02020603050405020304" pitchFamily="18" charset="0"/>
                          <a:cs typeface="Arial" panose="020B0604020202020204" pitchFamily="34" charset="0"/>
                        </a:rPr>
                        <a:t>Criteria</a:t>
                      </a:r>
                      <a:r>
                        <a:rPr lang="en-US" sz="2400" b="1" kern="1200" baseline="30000" dirty="0">
                          <a:solidFill>
                            <a:schemeClr val="bg1"/>
                          </a:solidFill>
                          <a:effectLst/>
                          <a:latin typeface="+mn-lt"/>
                          <a:ea typeface="Times New Roman" panose="02020603050405020304" pitchFamily="18" charset="0"/>
                          <a:cs typeface="Arial" panose="020B0604020202020204" pitchFamily="34" charset="0"/>
                        </a:rPr>
                        <a:t>a</a:t>
                      </a:r>
                      <a:endParaRPr lang="en-US" sz="2400" b="1" dirty="0">
                        <a:solidFill>
                          <a:schemeClr val="bg1"/>
                        </a:solidFill>
                        <a:effectLst/>
                        <a:latin typeface="+mn-lt"/>
                        <a:ea typeface="Times New Roman" panose="02020603050405020304" pitchFamily="18" charset="0"/>
                      </a:endParaRPr>
                    </a:p>
                  </a:txBody>
                  <a:tcPr marL="73152" marR="73152" marT="109728" marB="109728"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tx2"/>
                    </a:solidFill>
                  </a:tcPr>
                </a:tc>
                <a:tc gridSpan="8">
                  <a:txBody>
                    <a:bodyPr/>
                    <a:lstStyle/>
                    <a:p>
                      <a:pPr marL="0" marR="0" algn="ctr" fontAlgn="b">
                        <a:spcBef>
                          <a:spcPts val="0"/>
                        </a:spcBef>
                        <a:spcAft>
                          <a:spcPts val="0"/>
                        </a:spcAft>
                      </a:pPr>
                      <a:r>
                        <a:rPr lang="en-US" sz="2400" b="1" kern="1200" dirty="0">
                          <a:solidFill>
                            <a:schemeClr val="bg1"/>
                          </a:solidFill>
                          <a:effectLst/>
                          <a:latin typeface="+mn-lt"/>
                          <a:ea typeface="Times New Roman" panose="02020603050405020304" pitchFamily="18" charset="0"/>
                          <a:cs typeface="Arial" panose="020B0604020202020204" pitchFamily="34" charset="0"/>
                        </a:rPr>
                        <a:t>Weight bands (kg)</a:t>
                      </a:r>
                      <a:endParaRPr lang="en-US" sz="2400" b="1" dirty="0">
                        <a:solidFill>
                          <a:schemeClr val="bg1"/>
                        </a:solidFill>
                        <a:effectLst/>
                        <a:latin typeface="+mn-lt"/>
                        <a:ea typeface="Times New Roman" panose="02020603050405020304" pitchFamily="18" charset="0"/>
                      </a:endParaRPr>
                    </a:p>
                  </a:txBody>
                  <a:tcPr marL="73152" marR="73152" marT="109728" marB="109728"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hMerge="1">
                  <a:txBody>
                    <a:bodyPr/>
                    <a:lstStyle/>
                    <a:p>
                      <a:endParaRPr lang="en-US"/>
                    </a:p>
                  </a:txBody>
                  <a:tcPr>
                    <a:lnL w="12700" cap="flat" cmpd="sng" algn="ctr">
                      <a:solidFill>
                        <a:srgbClr val="000000"/>
                      </a:solidFill>
                      <a:prstDash val="solid"/>
                      <a:round/>
                      <a:headEnd type="none" w="med" len="med"/>
                      <a:tailEnd type="none" w="med" len="med"/>
                    </a:lnL>
                  </a:tcPr>
                </a:tc>
                <a:tc hMerge="1">
                  <a:txBody>
                    <a:bodyPr/>
                    <a:lstStyle/>
                    <a:p>
                      <a:endParaRPr lang="en-US"/>
                    </a:p>
                  </a:txBody>
                  <a:tcPr>
                    <a:lnL w="12700" cap="flat" cmpd="sng" algn="ctr">
                      <a:solidFill>
                        <a:srgbClr val="000000"/>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05757352"/>
                  </a:ext>
                </a:extLst>
              </a:tr>
              <a:tr h="0">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fontAlgn="b">
                        <a:spcBef>
                          <a:spcPts val="0"/>
                        </a:spcBef>
                        <a:spcAft>
                          <a:spcPts val="0"/>
                        </a:spcAft>
                      </a:pPr>
                      <a:r>
                        <a:rPr lang="en-US" sz="2400" b="1" kern="1200" dirty="0">
                          <a:solidFill>
                            <a:schemeClr val="bg1"/>
                          </a:solidFill>
                          <a:effectLst/>
                          <a:latin typeface="+mn-lt"/>
                          <a:ea typeface="Times New Roman" panose="02020603050405020304" pitchFamily="18" charset="0"/>
                          <a:cs typeface="Arial" panose="020B0604020202020204" pitchFamily="34" charset="0"/>
                        </a:rPr>
                        <a:t>20 - ≤25</a:t>
                      </a:r>
                      <a:endParaRPr lang="en-US" sz="2400" b="1" dirty="0">
                        <a:solidFill>
                          <a:schemeClr val="bg1"/>
                        </a:solidFill>
                        <a:effectLst/>
                        <a:latin typeface="+mn-lt"/>
                        <a:ea typeface="Times New Roman" panose="02020603050405020304" pitchFamily="18" charset="0"/>
                      </a:endParaRPr>
                    </a:p>
                  </a:txBody>
                  <a:tcPr marL="73152" marR="73152" marT="109728" marB="109728"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tx2"/>
                    </a:solidFill>
                  </a:tcPr>
                </a:tc>
                <a:tc>
                  <a:txBody>
                    <a:bodyPr/>
                    <a:lstStyle/>
                    <a:p>
                      <a:pPr marL="0" marR="0" algn="ctr" fontAlgn="b">
                        <a:spcBef>
                          <a:spcPts val="0"/>
                        </a:spcBef>
                        <a:spcAft>
                          <a:spcPts val="0"/>
                        </a:spcAft>
                      </a:pPr>
                      <a:r>
                        <a:rPr lang="en-US" sz="2400" b="1" kern="1200" dirty="0">
                          <a:solidFill>
                            <a:schemeClr val="bg1"/>
                          </a:solidFill>
                          <a:effectLst/>
                          <a:latin typeface="+mn-lt"/>
                          <a:ea typeface="Times New Roman" panose="02020603050405020304" pitchFamily="18" charset="0"/>
                          <a:cs typeface="Arial" panose="020B0604020202020204" pitchFamily="34" charset="0"/>
                        </a:rPr>
                        <a:t>25 - ≤30</a:t>
                      </a:r>
                      <a:endParaRPr lang="en-US" sz="2400" b="1" dirty="0">
                        <a:solidFill>
                          <a:schemeClr val="bg1"/>
                        </a:solidFill>
                        <a:effectLst/>
                        <a:latin typeface="+mn-lt"/>
                        <a:ea typeface="Times New Roman" panose="02020603050405020304" pitchFamily="18" charset="0"/>
                      </a:endParaRPr>
                    </a:p>
                  </a:txBody>
                  <a:tcPr marL="73152" marR="73152" marT="109728" marB="109728"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tx2"/>
                    </a:solidFill>
                  </a:tcPr>
                </a:tc>
                <a:tc>
                  <a:txBody>
                    <a:bodyPr/>
                    <a:lstStyle/>
                    <a:p>
                      <a:pPr marL="0" marR="0" algn="ctr" fontAlgn="b">
                        <a:spcBef>
                          <a:spcPts val="0"/>
                        </a:spcBef>
                        <a:spcAft>
                          <a:spcPts val="0"/>
                        </a:spcAft>
                      </a:pPr>
                      <a:r>
                        <a:rPr lang="en-US" sz="2400" b="1" kern="1200" dirty="0">
                          <a:solidFill>
                            <a:schemeClr val="bg1"/>
                          </a:solidFill>
                          <a:effectLst/>
                          <a:latin typeface="+mn-lt"/>
                          <a:ea typeface="Times New Roman" panose="02020603050405020304" pitchFamily="18" charset="0"/>
                          <a:cs typeface="Arial" panose="020B0604020202020204" pitchFamily="34" charset="0"/>
                        </a:rPr>
                        <a:t>30 - &lt;35</a:t>
                      </a:r>
                      <a:endParaRPr lang="en-US" sz="2400" b="1" dirty="0">
                        <a:solidFill>
                          <a:schemeClr val="bg1"/>
                        </a:solidFill>
                        <a:effectLst/>
                        <a:latin typeface="+mn-lt"/>
                        <a:ea typeface="Times New Roman" panose="02020603050405020304" pitchFamily="18" charset="0"/>
                      </a:endParaRPr>
                    </a:p>
                  </a:txBody>
                  <a:tcPr marL="73152" marR="73152" marT="109728" marB="109728"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tx2"/>
                    </a:solidFill>
                  </a:tcPr>
                </a:tc>
                <a:tc>
                  <a:txBody>
                    <a:bodyPr/>
                    <a:lstStyle/>
                    <a:p>
                      <a:pPr marL="0" marR="0" algn="ctr" fontAlgn="b">
                        <a:spcBef>
                          <a:spcPts val="0"/>
                        </a:spcBef>
                        <a:spcAft>
                          <a:spcPts val="0"/>
                        </a:spcAft>
                      </a:pPr>
                      <a:r>
                        <a:rPr lang="en-US" sz="2400" b="1" kern="1200" dirty="0">
                          <a:solidFill>
                            <a:schemeClr val="bg1"/>
                          </a:solidFill>
                          <a:effectLst/>
                          <a:latin typeface="+mn-lt"/>
                          <a:ea typeface="Times New Roman" panose="02020603050405020304" pitchFamily="18" charset="0"/>
                          <a:cs typeface="Arial" panose="020B0604020202020204" pitchFamily="34" charset="0"/>
                        </a:rPr>
                        <a:t>35 - ≤40</a:t>
                      </a:r>
                      <a:endParaRPr lang="en-US" sz="2400" b="1" dirty="0">
                        <a:solidFill>
                          <a:schemeClr val="bg1"/>
                        </a:solidFill>
                        <a:effectLst/>
                        <a:latin typeface="+mn-lt"/>
                        <a:ea typeface="Times New Roman" panose="02020603050405020304" pitchFamily="18" charset="0"/>
                      </a:endParaRPr>
                    </a:p>
                  </a:txBody>
                  <a:tcPr marL="73152" marR="73152" marT="109728" marB="109728"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tx2"/>
                    </a:solidFill>
                  </a:tcPr>
                </a:tc>
                <a:tc>
                  <a:txBody>
                    <a:bodyPr/>
                    <a:lstStyle/>
                    <a:p>
                      <a:pPr marL="0" marR="0" algn="ctr" fontAlgn="b">
                        <a:spcBef>
                          <a:spcPts val="0"/>
                        </a:spcBef>
                        <a:spcAft>
                          <a:spcPts val="0"/>
                        </a:spcAft>
                      </a:pPr>
                      <a:r>
                        <a:rPr lang="en-US" sz="2400" b="1" kern="1200" dirty="0">
                          <a:solidFill>
                            <a:schemeClr val="bg1"/>
                          </a:solidFill>
                          <a:effectLst/>
                          <a:latin typeface="+mn-lt"/>
                          <a:ea typeface="Times New Roman" panose="02020603050405020304" pitchFamily="18" charset="0"/>
                          <a:cs typeface="Arial" panose="020B0604020202020204" pitchFamily="34" charset="0"/>
                        </a:rPr>
                        <a:t>40 - ≤45</a:t>
                      </a:r>
                      <a:endParaRPr lang="en-US" sz="2400" b="1" dirty="0">
                        <a:solidFill>
                          <a:schemeClr val="bg1"/>
                        </a:solidFill>
                        <a:effectLst/>
                        <a:latin typeface="+mn-lt"/>
                        <a:ea typeface="Times New Roman" panose="02020603050405020304" pitchFamily="18" charset="0"/>
                      </a:endParaRPr>
                    </a:p>
                  </a:txBody>
                  <a:tcPr marL="73152" marR="73152" marT="109728" marB="109728"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tx2"/>
                    </a:solidFill>
                  </a:tcPr>
                </a:tc>
                <a:tc>
                  <a:txBody>
                    <a:bodyPr/>
                    <a:lstStyle/>
                    <a:p>
                      <a:pPr marL="0" marR="0" algn="ctr" fontAlgn="b">
                        <a:spcBef>
                          <a:spcPts val="0"/>
                        </a:spcBef>
                        <a:spcAft>
                          <a:spcPts val="0"/>
                        </a:spcAft>
                      </a:pPr>
                      <a:r>
                        <a:rPr lang="en-US" sz="2400" b="1" kern="1200" dirty="0">
                          <a:solidFill>
                            <a:schemeClr val="bg1"/>
                          </a:solidFill>
                          <a:effectLst/>
                          <a:latin typeface="+mn-lt"/>
                          <a:ea typeface="Times New Roman" panose="02020603050405020304" pitchFamily="18" charset="0"/>
                          <a:cs typeface="Arial" panose="020B0604020202020204" pitchFamily="34" charset="0"/>
                        </a:rPr>
                        <a:t>45 - ≤50</a:t>
                      </a:r>
                      <a:endParaRPr lang="en-US" sz="2400" b="1" dirty="0">
                        <a:solidFill>
                          <a:schemeClr val="bg1"/>
                        </a:solidFill>
                        <a:effectLst/>
                        <a:latin typeface="+mn-lt"/>
                        <a:ea typeface="Times New Roman" panose="02020603050405020304" pitchFamily="18" charset="0"/>
                      </a:endParaRPr>
                    </a:p>
                  </a:txBody>
                  <a:tcPr marL="73152" marR="73152" marT="109728" marB="109728"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tx2"/>
                    </a:solidFill>
                  </a:tcPr>
                </a:tc>
                <a:tc>
                  <a:txBody>
                    <a:bodyPr/>
                    <a:lstStyle/>
                    <a:p>
                      <a:pPr marL="0" marR="0" algn="ctr" fontAlgn="b">
                        <a:spcBef>
                          <a:spcPts val="0"/>
                        </a:spcBef>
                        <a:spcAft>
                          <a:spcPts val="0"/>
                        </a:spcAft>
                      </a:pPr>
                      <a:r>
                        <a:rPr lang="en-US" sz="2400" b="1" kern="1200" dirty="0">
                          <a:solidFill>
                            <a:schemeClr val="bg1"/>
                          </a:solidFill>
                          <a:effectLst/>
                          <a:latin typeface="+mn-lt"/>
                          <a:ea typeface="Times New Roman" panose="02020603050405020304" pitchFamily="18" charset="0"/>
                          <a:cs typeface="Arial" panose="020B0604020202020204" pitchFamily="34" charset="0"/>
                        </a:rPr>
                        <a:t>50 - ≤55</a:t>
                      </a:r>
                      <a:endParaRPr lang="en-US" sz="2400" b="1" dirty="0">
                        <a:solidFill>
                          <a:schemeClr val="bg1"/>
                        </a:solidFill>
                        <a:effectLst/>
                        <a:latin typeface="+mn-lt"/>
                        <a:ea typeface="Times New Roman" panose="02020603050405020304" pitchFamily="18" charset="0"/>
                      </a:endParaRPr>
                    </a:p>
                  </a:txBody>
                  <a:tcPr marL="73152" marR="73152" marT="109728" marB="109728"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tx2"/>
                    </a:solidFill>
                  </a:tcPr>
                </a:tc>
                <a:tc>
                  <a:txBody>
                    <a:bodyPr/>
                    <a:lstStyle/>
                    <a:p>
                      <a:pPr marL="0" marR="0" algn="ctr" fontAlgn="b">
                        <a:spcBef>
                          <a:spcPts val="0"/>
                        </a:spcBef>
                        <a:spcAft>
                          <a:spcPts val="0"/>
                        </a:spcAft>
                      </a:pPr>
                      <a:r>
                        <a:rPr lang="en-US" sz="2400" b="1" kern="1200" dirty="0">
                          <a:solidFill>
                            <a:schemeClr val="bg1"/>
                          </a:solidFill>
                          <a:effectLst/>
                          <a:latin typeface="+mn-lt"/>
                          <a:ea typeface="Times New Roman" panose="02020603050405020304" pitchFamily="18" charset="0"/>
                          <a:cs typeface="Arial" panose="020B0604020202020204" pitchFamily="34" charset="0"/>
                        </a:rPr>
                        <a:t>40 - ≤70</a:t>
                      </a:r>
                      <a:endParaRPr lang="en-US" sz="2400" b="1" dirty="0">
                        <a:solidFill>
                          <a:schemeClr val="bg1"/>
                        </a:solidFill>
                        <a:effectLst/>
                        <a:latin typeface="+mn-lt"/>
                        <a:ea typeface="Times New Roman" panose="02020603050405020304" pitchFamily="18" charset="0"/>
                      </a:endParaRPr>
                    </a:p>
                  </a:txBody>
                  <a:tcPr marL="73152" marR="73152" marT="109728" marB="109728"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tx2"/>
                    </a:solidFill>
                  </a:tcPr>
                </a:tc>
                <a:extLst>
                  <a:ext uri="{0D108BD9-81ED-4DB2-BD59-A6C34878D82A}">
                    <a16:rowId xmlns:a16="http://schemas.microsoft.com/office/drawing/2014/main" val="1414946042"/>
                  </a:ext>
                </a:extLst>
              </a:tr>
              <a:tr h="0">
                <a:tc gridSpan="3">
                  <a:txBody>
                    <a:bodyPr/>
                    <a:lstStyle/>
                    <a:p>
                      <a:pPr marL="0" marR="0" algn="ctr">
                        <a:spcBef>
                          <a:spcPts val="0"/>
                        </a:spcBef>
                        <a:spcAft>
                          <a:spcPts val="0"/>
                        </a:spcAft>
                      </a:pPr>
                      <a:r>
                        <a:rPr lang="en-US" sz="2400" b="1" kern="1200" dirty="0">
                          <a:solidFill>
                            <a:schemeClr val="tx1"/>
                          </a:solidFill>
                          <a:effectLst/>
                          <a:latin typeface="+mn-lt"/>
                          <a:ea typeface="Times New Roman" panose="02020603050405020304" pitchFamily="18" charset="0"/>
                          <a:cs typeface="Arial" panose="020B0604020202020204" pitchFamily="34" charset="0"/>
                        </a:rPr>
                        <a:t>Proposed Dose Regimen</a:t>
                      </a:r>
                      <a:endParaRPr lang="en-US" sz="2400" dirty="0">
                        <a:solidFill>
                          <a:schemeClr val="tx1"/>
                        </a:solidFill>
                        <a:effectLst/>
                        <a:latin typeface="+mn-lt"/>
                        <a:ea typeface="Times New Roman" panose="02020603050405020304" pitchFamily="18" charset="0"/>
                      </a:endParaRPr>
                    </a:p>
                  </a:txBody>
                  <a:tcPr marL="73152" marR="73152" marT="109728" marB="100584"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en-US"/>
                    </a:p>
                  </a:txBody>
                  <a:tcPr/>
                </a:tc>
                <a:tc hMerge="1">
                  <a:txBody>
                    <a:bodyPr/>
                    <a:lstStyle/>
                    <a:p>
                      <a:pPr marL="0" marR="0" algn="ctr">
                        <a:spcBef>
                          <a:spcPts val="0"/>
                        </a:spcBef>
                        <a:spcAft>
                          <a:spcPts val="0"/>
                        </a:spcAft>
                      </a:pPr>
                      <a:endParaRPr lang="en-US" sz="1800" dirty="0">
                        <a:solidFill>
                          <a:schemeClr val="tx1"/>
                        </a:solidFill>
                        <a:effectLst/>
                        <a:latin typeface="Arial Narrow" panose="020B0606020202030204" pitchFamily="34" charset="0"/>
                        <a:ea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gn="ctr" fontAlgn="b">
                        <a:spcBef>
                          <a:spcPts val="0"/>
                        </a:spcBef>
                        <a:spcAft>
                          <a:spcPts val="0"/>
                        </a:spcAft>
                      </a:pPr>
                      <a:r>
                        <a:rPr lang="en-US" sz="2400" b="1" kern="1200" dirty="0">
                          <a:solidFill>
                            <a:schemeClr val="tx1"/>
                          </a:solidFill>
                          <a:effectLst/>
                          <a:latin typeface="+mn-lt"/>
                          <a:ea typeface="Times New Roman" panose="02020603050405020304" pitchFamily="18" charset="0"/>
                          <a:cs typeface="Arial" panose="020B0604020202020204" pitchFamily="34" charset="0"/>
                        </a:rPr>
                        <a:t>400 mg BID</a:t>
                      </a:r>
                      <a:endParaRPr lang="en-US" sz="2400" dirty="0">
                        <a:solidFill>
                          <a:schemeClr val="tx1"/>
                        </a:solidFill>
                        <a:effectLst/>
                        <a:latin typeface="+mn-lt"/>
                        <a:ea typeface="Times New Roman" panose="02020603050405020304" pitchFamily="18" charset="0"/>
                      </a:endParaRPr>
                    </a:p>
                  </a:txBody>
                  <a:tcPr marL="73152" marR="73152" marT="109728" marB="100584"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pPr marL="0" marR="0" algn="ctr" fontAlgn="b">
                        <a:spcBef>
                          <a:spcPts val="0"/>
                        </a:spcBef>
                        <a:spcAft>
                          <a:spcPts val="0"/>
                        </a:spcAft>
                      </a:pPr>
                      <a:endParaRPr lang="en-US" sz="2400" dirty="0">
                        <a:solidFill>
                          <a:schemeClr val="tx1"/>
                        </a:solidFill>
                        <a:effectLst/>
                        <a:latin typeface="+mn-lt"/>
                        <a:ea typeface="Times New Roman" panose="02020603050405020304" pitchFamily="18" charset="0"/>
                      </a:endParaRPr>
                    </a:p>
                  </a:txBody>
                  <a:tcPr marL="73152" marR="73152" marT="91440" marB="9144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marL="0" marR="0" algn="ctr" fontAlgn="b">
                        <a:spcBef>
                          <a:spcPts val="0"/>
                        </a:spcBef>
                        <a:spcAft>
                          <a:spcPts val="0"/>
                        </a:spcAft>
                      </a:pPr>
                      <a:r>
                        <a:rPr lang="en-US" sz="2400" b="1" kern="1200" dirty="0">
                          <a:solidFill>
                            <a:schemeClr val="tx1"/>
                          </a:solidFill>
                          <a:effectLst/>
                          <a:latin typeface="+mn-lt"/>
                          <a:ea typeface="Times New Roman" panose="02020603050405020304" pitchFamily="18" charset="0"/>
                          <a:cs typeface="Arial" panose="020B0604020202020204" pitchFamily="34" charset="0"/>
                        </a:rPr>
                        <a:t>600 mg BID</a:t>
                      </a:r>
                      <a:endParaRPr lang="en-US" sz="2400" dirty="0">
                        <a:solidFill>
                          <a:schemeClr val="tx1"/>
                        </a:solidFill>
                        <a:effectLst/>
                        <a:latin typeface="+mn-lt"/>
                        <a:ea typeface="Times New Roman" panose="02020603050405020304" pitchFamily="18" charset="0"/>
                      </a:endParaRPr>
                    </a:p>
                  </a:txBody>
                  <a:tcPr marL="73152" marR="73152" marT="109728" marB="100584"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94029880"/>
                  </a:ext>
                </a:extLst>
              </a:tr>
              <a:tr h="0">
                <a:tc rowSpan="2">
                  <a:txBody>
                    <a:bodyPr/>
                    <a:lstStyle/>
                    <a:p>
                      <a:pPr marL="0" marR="0" algn="l" fontAlgn="b">
                        <a:spcBef>
                          <a:spcPts val="0"/>
                        </a:spcBef>
                        <a:spcAft>
                          <a:spcPts val="0"/>
                        </a:spcAft>
                      </a:pPr>
                      <a:r>
                        <a:rPr lang="en-US" sz="2400" b="0" kern="1200" dirty="0">
                          <a:solidFill>
                            <a:schemeClr val="tx1"/>
                          </a:solidFill>
                          <a:effectLst/>
                          <a:latin typeface="+mn-lt"/>
                          <a:ea typeface="Times New Roman" panose="02020603050405020304" pitchFamily="18" charset="0"/>
                          <a:cs typeface="Cambria" panose="02040503050406030204" pitchFamily="18" charset="0"/>
                        </a:rPr>
                        <a:t>Cmax </a:t>
                      </a:r>
                      <a:r>
                        <a:rPr lang="en-US" sz="2400" b="0" kern="1200" dirty="0">
                          <a:solidFill>
                            <a:schemeClr val="tx1"/>
                          </a:solidFill>
                          <a:effectLst/>
                          <a:latin typeface="+mn-lt"/>
                          <a:ea typeface="Times New Roman" panose="02020603050405020304" pitchFamily="18" charset="0"/>
                          <a:cs typeface="Arial" panose="020B0604020202020204" pitchFamily="34" charset="0"/>
                        </a:rPr>
                        <a:t>PoS</a:t>
                      </a:r>
                      <a:r>
                        <a:rPr lang="en-US" sz="2400" b="0" kern="1200" baseline="30000" dirty="0">
                          <a:solidFill>
                            <a:schemeClr val="tx1"/>
                          </a:solidFill>
                          <a:effectLst/>
                          <a:latin typeface="+mn-lt"/>
                          <a:ea typeface="Times New Roman" panose="02020603050405020304" pitchFamily="18" charset="0"/>
                          <a:cs typeface="Arial" panose="020B0604020202020204" pitchFamily="34" charset="0"/>
                        </a:rPr>
                        <a:t>b</a:t>
                      </a:r>
                    </a:p>
                    <a:p>
                      <a:pPr marL="0" marR="0" algn="l" fontAlgn="b">
                        <a:spcBef>
                          <a:spcPts val="0"/>
                        </a:spcBef>
                        <a:spcAft>
                          <a:spcPts val="0"/>
                        </a:spcAft>
                      </a:pPr>
                      <a:r>
                        <a:rPr lang="en-US" sz="2400" b="0" kern="1200" baseline="0" dirty="0">
                          <a:solidFill>
                            <a:schemeClr val="tx1"/>
                          </a:solidFill>
                          <a:effectLst/>
                          <a:latin typeface="+mn-lt"/>
                          <a:ea typeface="Times New Roman" panose="02020603050405020304" pitchFamily="18" charset="0"/>
                          <a:cs typeface="Arial" panose="020B0604020202020204" pitchFamily="34" charset="0"/>
                        </a:rPr>
                        <a:t>(%)</a:t>
                      </a:r>
                      <a:endParaRPr lang="en-US" sz="2400" b="0" baseline="0" dirty="0">
                        <a:solidFill>
                          <a:schemeClr val="tx1"/>
                        </a:solidFill>
                        <a:effectLst/>
                        <a:latin typeface="+mn-lt"/>
                        <a:ea typeface="Times New Roman" panose="02020603050405020304" pitchFamily="18" charset="0"/>
                      </a:endParaRPr>
                    </a:p>
                  </a:txBody>
                  <a:tcPr marL="73152" marR="73152" marT="91440" marB="10058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E6E6"/>
                    </a:solidFill>
                  </a:tcPr>
                </a:tc>
                <a:tc>
                  <a:txBody>
                    <a:bodyPr/>
                    <a:lstStyle/>
                    <a:p>
                      <a:pPr marL="0" marR="0" algn="ctr" fontAlgn="b">
                        <a:spcBef>
                          <a:spcPts val="0"/>
                        </a:spcBef>
                        <a:spcAft>
                          <a:spcPts val="0"/>
                        </a:spcAft>
                      </a:pPr>
                      <a:r>
                        <a:rPr lang="en-US" sz="2400" b="0" kern="1200" dirty="0">
                          <a:solidFill>
                            <a:schemeClr val="tx1"/>
                          </a:solidFill>
                          <a:effectLst/>
                          <a:latin typeface="+mn-lt"/>
                          <a:ea typeface="Times New Roman" panose="02020603050405020304" pitchFamily="18" charset="0"/>
                          <a:cs typeface="Arial" panose="020B0604020202020204" pitchFamily="34" charset="0"/>
                        </a:rPr>
                        <a:t>FTR Alone</a:t>
                      </a:r>
                      <a:endParaRPr lang="en-US" sz="2400" b="0" baseline="0" dirty="0">
                        <a:solidFill>
                          <a:schemeClr val="tx1"/>
                        </a:solidFill>
                        <a:effectLst/>
                        <a:latin typeface="+mn-lt"/>
                        <a:ea typeface="Times New Roman" panose="02020603050405020304" pitchFamily="18" charset="0"/>
                      </a:endParaRPr>
                    </a:p>
                  </a:txBody>
                  <a:tcPr marL="73152" marR="73152" marT="109728" marB="10058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E6E6"/>
                    </a:solidFill>
                  </a:tcPr>
                </a:tc>
                <a:tc>
                  <a:txBody>
                    <a:bodyPr/>
                    <a:lstStyle/>
                    <a:p>
                      <a:pPr marL="0" marR="0" algn="ctr" fontAlgn="b">
                        <a:spcBef>
                          <a:spcPts val="0"/>
                        </a:spcBef>
                        <a:spcAft>
                          <a:spcPts val="0"/>
                        </a:spcAft>
                      </a:pPr>
                      <a:r>
                        <a:rPr lang="en-US" sz="2400" b="0" kern="1200" dirty="0">
                          <a:solidFill>
                            <a:schemeClr val="tx1"/>
                          </a:solidFill>
                          <a:effectLst/>
                          <a:latin typeface="+mn-lt"/>
                          <a:ea typeface="Times New Roman" panose="02020603050405020304" pitchFamily="18" charset="0"/>
                          <a:cs typeface="Arial" panose="020B0604020202020204" pitchFamily="34" charset="0"/>
                        </a:rPr>
                        <a:t>10 msec, 80%</a:t>
                      </a:r>
                      <a:endParaRPr lang="en-US" sz="2400" b="0" dirty="0">
                        <a:solidFill>
                          <a:schemeClr val="tx1"/>
                        </a:solidFill>
                        <a:effectLst/>
                        <a:latin typeface="+mn-lt"/>
                        <a:ea typeface="Times New Roman" panose="02020603050405020304" pitchFamily="18" charset="0"/>
                      </a:endParaRPr>
                    </a:p>
                  </a:txBody>
                  <a:tcPr marL="73152" marR="73152" marT="109728" marB="100584">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E6E6"/>
                    </a:solidFill>
                  </a:tcPr>
                </a:tc>
                <a:tc>
                  <a:txBody>
                    <a:bodyPr/>
                    <a:lstStyle/>
                    <a:p>
                      <a:pPr marL="0" marR="0" algn="ctr" fontAlgn="b">
                        <a:spcBef>
                          <a:spcPts val="0"/>
                        </a:spcBef>
                        <a:spcAft>
                          <a:spcPts val="0"/>
                        </a:spcAft>
                      </a:pPr>
                      <a:r>
                        <a:rPr lang="en-US" sz="2400" b="0" kern="1200" dirty="0">
                          <a:solidFill>
                            <a:schemeClr val="tx1"/>
                          </a:solidFill>
                          <a:effectLst/>
                          <a:latin typeface="+mn-lt"/>
                          <a:ea typeface="Times New Roman" panose="02020603050405020304" pitchFamily="18" charset="0"/>
                          <a:cs typeface="Arial" panose="020B0604020202020204" pitchFamily="34" charset="0"/>
                        </a:rPr>
                        <a:t>99.8</a:t>
                      </a:r>
                      <a:endParaRPr lang="en-US" sz="2400" b="0" dirty="0">
                        <a:solidFill>
                          <a:schemeClr val="tx1"/>
                        </a:solidFill>
                        <a:effectLst/>
                        <a:latin typeface="+mn-lt"/>
                        <a:ea typeface="Times New Roman" panose="02020603050405020304" pitchFamily="18" charset="0"/>
                      </a:endParaRPr>
                    </a:p>
                  </a:txBody>
                  <a:tcPr marL="73152" marR="73152" marT="109728" marB="100584">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E6E6"/>
                    </a:solidFill>
                  </a:tcPr>
                </a:tc>
                <a:tc gridSpan="2">
                  <a:txBody>
                    <a:bodyPr/>
                    <a:lstStyle/>
                    <a:p>
                      <a:pPr algn="ctr"/>
                      <a:r>
                        <a:rPr lang="en-US" sz="2400" b="0" kern="1200" dirty="0">
                          <a:solidFill>
                            <a:schemeClr val="tx1"/>
                          </a:solidFill>
                          <a:effectLst/>
                          <a:latin typeface="+mn-lt"/>
                          <a:ea typeface="Times New Roman" panose="02020603050405020304" pitchFamily="18" charset="0"/>
                          <a:cs typeface="Arial" panose="020B0604020202020204" pitchFamily="34" charset="0"/>
                        </a:rPr>
                        <a:t>100</a:t>
                      </a:r>
                      <a:endParaRPr lang="en-US" sz="2400" b="0" dirty="0"/>
                    </a:p>
                  </a:txBody>
                  <a:tcPr marL="73152" marR="73152" marT="109728" marB="100584">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E6E6"/>
                    </a:solidFill>
                  </a:tcPr>
                </a:tc>
                <a:tc hMerge="1">
                  <a:txBody>
                    <a:bodyPr/>
                    <a:lstStyle/>
                    <a:p>
                      <a:pPr algn="ctr"/>
                      <a:endParaRPr lang="en-US" sz="2400" b="0" dirty="0"/>
                    </a:p>
                  </a:txBody>
                  <a:tcPr marL="73152" marR="73152" marT="109728" marB="10972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E6E6"/>
                    </a:solidFill>
                  </a:tcPr>
                </a:tc>
                <a:tc>
                  <a:txBody>
                    <a:bodyPr/>
                    <a:lstStyle/>
                    <a:p>
                      <a:pPr algn="ctr"/>
                      <a:endParaRPr lang="en-US" sz="2400" b="0" dirty="0"/>
                    </a:p>
                  </a:txBody>
                  <a:tcPr marL="73152" marR="73152" marT="109728" marB="100584">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E6E6"/>
                    </a:solidFill>
                  </a:tcPr>
                </a:tc>
                <a:tc>
                  <a:txBody>
                    <a:bodyPr/>
                    <a:lstStyle/>
                    <a:p>
                      <a:pPr algn="ctr"/>
                      <a:endParaRPr lang="en-US" sz="2400" b="0" dirty="0"/>
                    </a:p>
                  </a:txBody>
                  <a:tcPr marL="73152" marR="73152" marT="109728" marB="10058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E6E6"/>
                    </a:solidFill>
                  </a:tcPr>
                </a:tc>
                <a:tc>
                  <a:txBody>
                    <a:bodyPr/>
                    <a:lstStyle/>
                    <a:p>
                      <a:pPr algn="ctr"/>
                      <a:r>
                        <a:rPr lang="en-US" sz="2400" b="0" dirty="0"/>
                        <a:t>100</a:t>
                      </a:r>
                    </a:p>
                  </a:txBody>
                  <a:tcPr marL="73152" marR="73152" marT="109728" marB="10058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E6E6"/>
                    </a:solidFill>
                  </a:tcPr>
                </a:tc>
                <a:tc>
                  <a:txBody>
                    <a:bodyPr/>
                    <a:lstStyle/>
                    <a:p>
                      <a:pPr algn="ctr"/>
                      <a:endParaRPr lang="en-US" sz="2400" b="0" dirty="0"/>
                    </a:p>
                  </a:txBody>
                  <a:tcPr marL="73152" marR="73152" marT="109728" marB="10058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E6E6"/>
                    </a:solidFill>
                  </a:tcPr>
                </a:tc>
                <a:tc>
                  <a:txBody>
                    <a:bodyPr/>
                    <a:lstStyle/>
                    <a:p>
                      <a:pPr algn="ctr"/>
                      <a:endParaRPr lang="en-US" sz="2400" b="0" dirty="0"/>
                    </a:p>
                  </a:txBody>
                  <a:tcPr marL="73152" marR="73152" marT="109728" marB="10058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E6E6"/>
                    </a:solidFill>
                  </a:tcPr>
                </a:tc>
                <a:extLst>
                  <a:ext uri="{0D108BD9-81ED-4DB2-BD59-A6C34878D82A}">
                    <a16:rowId xmlns:a16="http://schemas.microsoft.com/office/drawing/2014/main" val="1785296361"/>
                  </a:ext>
                </a:extLst>
              </a:tr>
              <a:tr h="0">
                <a:tc vMerge="1">
                  <a:txBody>
                    <a:bodyPr/>
                    <a:lstStyle/>
                    <a:p>
                      <a:endParaRPr lang="en-US"/>
                    </a:p>
                  </a:txBody>
                  <a:tcPr/>
                </a:tc>
                <a:tc>
                  <a:txBody>
                    <a:bodyPr/>
                    <a:lstStyle/>
                    <a:p>
                      <a:pPr algn="ctr"/>
                      <a:r>
                        <a:rPr lang="en-US" sz="2400" b="0" kern="1200" dirty="0">
                          <a:solidFill>
                            <a:schemeClr val="tx1"/>
                          </a:solidFill>
                          <a:effectLst/>
                          <a:latin typeface="+mn-lt"/>
                          <a:ea typeface="Times New Roman" panose="02020603050405020304" pitchFamily="18" charset="0"/>
                          <a:cs typeface="Arial" panose="020B0604020202020204" pitchFamily="34" charset="0"/>
                        </a:rPr>
                        <a:t>FTR + Inhibitor</a:t>
                      </a:r>
                      <a:endParaRPr lang="en-US" b="0" dirty="0"/>
                    </a:p>
                  </a:txBody>
                  <a:tcPr marL="73152" marR="73152" marT="109728" marB="10058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E6E6"/>
                    </a:solidFill>
                  </a:tcPr>
                </a:tc>
                <a:tc>
                  <a:txBody>
                    <a:bodyPr/>
                    <a:lstStyle/>
                    <a:p>
                      <a:pPr marL="0" marR="0" algn="ctr" fontAlgn="b">
                        <a:spcBef>
                          <a:spcPts val="0"/>
                        </a:spcBef>
                        <a:spcAft>
                          <a:spcPts val="0"/>
                        </a:spcAft>
                      </a:pPr>
                      <a:r>
                        <a:rPr lang="en-US" sz="2400" b="0" kern="1200" dirty="0">
                          <a:solidFill>
                            <a:schemeClr val="tx1"/>
                          </a:solidFill>
                          <a:effectLst/>
                          <a:latin typeface="+mn-lt"/>
                          <a:ea typeface="Times New Roman" panose="02020603050405020304" pitchFamily="18" charset="0"/>
                          <a:cs typeface="Arial" panose="020B0604020202020204" pitchFamily="34" charset="0"/>
                        </a:rPr>
                        <a:t>10 msec, 80%</a:t>
                      </a:r>
                      <a:endParaRPr lang="en-US" sz="2400" b="0" dirty="0">
                        <a:solidFill>
                          <a:schemeClr val="tx1"/>
                        </a:solidFill>
                        <a:effectLst/>
                        <a:latin typeface="+mn-lt"/>
                        <a:ea typeface="Times New Roman" panose="02020603050405020304" pitchFamily="18" charset="0"/>
                      </a:endParaRPr>
                    </a:p>
                  </a:txBody>
                  <a:tcPr marL="73152" marR="73152" marT="109728" marB="100584">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E6E6"/>
                    </a:solidFill>
                  </a:tcPr>
                </a:tc>
                <a:tc>
                  <a:txBody>
                    <a:bodyPr/>
                    <a:lstStyle/>
                    <a:p>
                      <a:pPr marL="0" marR="0" algn="ctr" fontAlgn="b">
                        <a:spcBef>
                          <a:spcPts val="0"/>
                        </a:spcBef>
                        <a:spcAft>
                          <a:spcPts val="0"/>
                        </a:spcAft>
                      </a:pPr>
                      <a:r>
                        <a:rPr lang="en-US" sz="2400" b="0" kern="1200" dirty="0">
                          <a:solidFill>
                            <a:schemeClr val="tx1"/>
                          </a:solidFill>
                          <a:effectLst/>
                          <a:latin typeface="+mn-lt"/>
                          <a:ea typeface="Times New Roman" panose="02020603050405020304" pitchFamily="18" charset="0"/>
                          <a:cs typeface="Arial" panose="020B0604020202020204" pitchFamily="34" charset="0"/>
                        </a:rPr>
                        <a:t>62.6</a:t>
                      </a:r>
                      <a:endParaRPr lang="en-US" sz="2400" b="0" dirty="0">
                        <a:solidFill>
                          <a:schemeClr val="tx1"/>
                        </a:solidFill>
                        <a:effectLst/>
                        <a:latin typeface="+mn-lt"/>
                        <a:ea typeface="Times New Roman" panose="02020603050405020304" pitchFamily="18" charset="0"/>
                      </a:endParaRPr>
                    </a:p>
                  </a:txBody>
                  <a:tcPr marL="73152" marR="73152" marT="109728" marB="100584">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E6E6"/>
                    </a:solidFill>
                  </a:tcPr>
                </a:tc>
                <a:tc>
                  <a:txBody>
                    <a:bodyPr/>
                    <a:lstStyle/>
                    <a:p>
                      <a:pPr marL="0" marR="0" algn="ctr" fontAlgn="b">
                        <a:spcBef>
                          <a:spcPts val="0"/>
                        </a:spcBef>
                        <a:spcAft>
                          <a:spcPts val="0"/>
                        </a:spcAft>
                      </a:pPr>
                      <a:r>
                        <a:rPr lang="en-US" sz="2400" b="0" kern="1200" dirty="0">
                          <a:solidFill>
                            <a:schemeClr val="tx1"/>
                          </a:solidFill>
                          <a:effectLst/>
                          <a:latin typeface="+mn-lt"/>
                          <a:ea typeface="Times New Roman" panose="02020603050405020304" pitchFamily="18" charset="0"/>
                          <a:cs typeface="Arial" panose="020B0604020202020204" pitchFamily="34" charset="0"/>
                        </a:rPr>
                        <a:t>94.4</a:t>
                      </a:r>
                      <a:endParaRPr lang="en-US" sz="2400" b="0" dirty="0">
                        <a:solidFill>
                          <a:schemeClr val="tx1"/>
                        </a:solidFill>
                        <a:effectLst/>
                        <a:latin typeface="+mn-lt"/>
                        <a:ea typeface="Times New Roman" panose="02020603050405020304" pitchFamily="18" charset="0"/>
                      </a:endParaRPr>
                    </a:p>
                  </a:txBody>
                  <a:tcPr marL="73152" marR="73152" marT="109728" marB="10058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E6E6"/>
                    </a:solidFill>
                  </a:tcPr>
                </a:tc>
                <a:tc>
                  <a:txBody>
                    <a:bodyPr/>
                    <a:lstStyle/>
                    <a:p>
                      <a:pPr marL="0" marR="0" algn="ctr" fontAlgn="b">
                        <a:spcBef>
                          <a:spcPts val="0"/>
                        </a:spcBef>
                        <a:spcAft>
                          <a:spcPts val="0"/>
                        </a:spcAft>
                      </a:pPr>
                      <a:r>
                        <a:rPr lang="en-US" sz="2400" b="0" kern="1200" dirty="0">
                          <a:solidFill>
                            <a:schemeClr val="tx1"/>
                          </a:solidFill>
                          <a:effectLst/>
                          <a:latin typeface="+mn-lt"/>
                          <a:ea typeface="Times New Roman" panose="02020603050405020304" pitchFamily="18" charset="0"/>
                          <a:cs typeface="Arial" panose="020B0604020202020204" pitchFamily="34" charset="0"/>
                        </a:rPr>
                        <a:t>99.8</a:t>
                      </a:r>
                      <a:endParaRPr lang="en-US" sz="2400" b="0" dirty="0">
                        <a:solidFill>
                          <a:schemeClr val="tx1"/>
                        </a:solidFill>
                        <a:effectLst/>
                        <a:latin typeface="+mn-lt"/>
                        <a:ea typeface="Times New Roman" panose="02020603050405020304" pitchFamily="18" charset="0"/>
                      </a:endParaRPr>
                    </a:p>
                  </a:txBody>
                  <a:tcPr marL="73152" marR="73152" marT="109728" marB="100584">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E6E6"/>
                    </a:solidFill>
                  </a:tcPr>
                </a:tc>
                <a:tc>
                  <a:txBody>
                    <a:bodyPr/>
                    <a:lstStyle/>
                    <a:p>
                      <a:pPr marL="0" marR="0" algn="ctr" fontAlgn="b">
                        <a:spcBef>
                          <a:spcPts val="0"/>
                        </a:spcBef>
                        <a:spcAft>
                          <a:spcPts val="0"/>
                        </a:spcAft>
                      </a:pPr>
                      <a:r>
                        <a:rPr lang="en-US" sz="2400" b="0" kern="1200" dirty="0">
                          <a:solidFill>
                            <a:schemeClr val="tx1"/>
                          </a:solidFill>
                          <a:effectLst/>
                          <a:latin typeface="+mn-lt"/>
                          <a:ea typeface="Times New Roman" panose="02020603050405020304" pitchFamily="18" charset="0"/>
                          <a:cs typeface="Arial" panose="020B0604020202020204" pitchFamily="34" charset="0"/>
                        </a:rPr>
                        <a:t>69.0</a:t>
                      </a:r>
                      <a:endParaRPr lang="en-US" sz="2400" b="0" dirty="0">
                        <a:solidFill>
                          <a:schemeClr val="tx1"/>
                        </a:solidFill>
                        <a:effectLst/>
                        <a:latin typeface="+mn-lt"/>
                        <a:ea typeface="Times New Roman" panose="02020603050405020304" pitchFamily="18" charset="0"/>
                      </a:endParaRPr>
                    </a:p>
                  </a:txBody>
                  <a:tcPr marL="73152" marR="73152" marT="109728" marB="100584">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E6E6"/>
                    </a:solidFill>
                  </a:tcPr>
                </a:tc>
                <a:tc>
                  <a:txBody>
                    <a:bodyPr/>
                    <a:lstStyle/>
                    <a:p>
                      <a:pPr marL="0" marR="0" algn="ctr" fontAlgn="b">
                        <a:spcBef>
                          <a:spcPts val="0"/>
                        </a:spcBef>
                        <a:spcAft>
                          <a:spcPts val="0"/>
                        </a:spcAft>
                      </a:pPr>
                      <a:r>
                        <a:rPr lang="en-US" sz="2400" b="0" kern="1200" dirty="0">
                          <a:solidFill>
                            <a:schemeClr val="tx1"/>
                          </a:solidFill>
                          <a:effectLst/>
                          <a:latin typeface="+mn-lt"/>
                          <a:ea typeface="Times New Roman" panose="02020603050405020304" pitchFamily="18" charset="0"/>
                          <a:cs typeface="Arial" panose="020B0604020202020204" pitchFamily="34" charset="0"/>
                        </a:rPr>
                        <a:t>96.0</a:t>
                      </a:r>
                      <a:endParaRPr lang="en-US" sz="2400" b="0" dirty="0">
                        <a:solidFill>
                          <a:schemeClr val="tx1"/>
                        </a:solidFill>
                        <a:effectLst/>
                        <a:latin typeface="+mn-lt"/>
                        <a:ea typeface="Times New Roman" panose="02020603050405020304" pitchFamily="18" charset="0"/>
                      </a:endParaRPr>
                    </a:p>
                  </a:txBody>
                  <a:tcPr marL="73152" marR="73152" marT="109728" marB="10058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E6E6"/>
                    </a:solidFill>
                  </a:tcPr>
                </a:tc>
                <a:tc>
                  <a:txBody>
                    <a:bodyPr/>
                    <a:lstStyle/>
                    <a:p>
                      <a:pPr marL="0" marR="0" algn="ctr" fontAlgn="b">
                        <a:spcBef>
                          <a:spcPts val="0"/>
                        </a:spcBef>
                        <a:spcAft>
                          <a:spcPts val="0"/>
                        </a:spcAft>
                      </a:pPr>
                      <a:r>
                        <a:rPr lang="en-US" sz="2400" b="0" kern="1200" dirty="0">
                          <a:solidFill>
                            <a:schemeClr val="tx1"/>
                          </a:solidFill>
                          <a:effectLst/>
                          <a:latin typeface="+mn-lt"/>
                          <a:ea typeface="Times New Roman" panose="02020603050405020304" pitchFamily="18" charset="0"/>
                          <a:cs typeface="Arial" panose="020B0604020202020204" pitchFamily="34" charset="0"/>
                        </a:rPr>
                        <a:t>99.6</a:t>
                      </a:r>
                      <a:endParaRPr lang="en-US" sz="2400" b="0" dirty="0">
                        <a:solidFill>
                          <a:schemeClr val="tx1"/>
                        </a:solidFill>
                        <a:effectLst/>
                        <a:latin typeface="+mn-lt"/>
                        <a:ea typeface="Times New Roman" panose="02020603050405020304" pitchFamily="18" charset="0"/>
                      </a:endParaRPr>
                    </a:p>
                  </a:txBody>
                  <a:tcPr marL="73152" marR="73152" marT="109728" marB="10058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E6E6"/>
                    </a:solidFill>
                  </a:tcPr>
                </a:tc>
                <a:tc>
                  <a:txBody>
                    <a:bodyPr/>
                    <a:lstStyle/>
                    <a:p>
                      <a:pPr marL="0" marR="0" algn="ctr" fontAlgn="b">
                        <a:spcBef>
                          <a:spcPts val="0"/>
                        </a:spcBef>
                        <a:spcAft>
                          <a:spcPts val="0"/>
                        </a:spcAft>
                      </a:pPr>
                      <a:r>
                        <a:rPr lang="en-US" sz="2400" b="0" kern="1200" dirty="0">
                          <a:solidFill>
                            <a:schemeClr val="tx1"/>
                          </a:solidFill>
                          <a:effectLst/>
                          <a:latin typeface="+mn-lt"/>
                          <a:ea typeface="Times New Roman" panose="02020603050405020304" pitchFamily="18" charset="0"/>
                          <a:cs typeface="Arial" panose="020B0604020202020204" pitchFamily="34" charset="0"/>
                        </a:rPr>
                        <a:t>99.8</a:t>
                      </a:r>
                      <a:endParaRPr lang="en-US" sz="2400" b="0" dirty="0">
                        <a:solidFill>
                          <a:schemeClr val="tx1"/>
                        </a:solidFill>
                        <a:effectLst/>
                        <a:latin typeface="+mn-lt"/>
                        <a:ea typeface="Times New Roman" panose="02020603050405020304" pitchFamily="18" charset="0"/>
                      </a:endParaRPr>
                    </a:p>
                  </a:txBody>
                  <a:tcPr marL="73152" marR="73152" marT="109728" marB="10058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E6E6"/>
                    </a:solidFill>
                  </a:tcPr>
                </a:tc>
                <a:tc>
                  <a:txBody>
                    <a:bodyPr/>
                    <a:lstStyle/>
                    <a:p>
                      <a:pPr marL="0" marR="0" algn="ctr" fontAlgn="b">
                        <a:spcBef>
                          <a:spcPts val="0"/>
                        </a:spcBef>
                        <a:spcAft>
                          <a:spcPts val="0"/>
                        </a:spcAft>
                      </a:pPr>
                      <a:r>
                        <a:rPr lang="en-US" sz="2400" b="0" kern="1200" dirty="0">
                          <a:solidFill>
                            <a:schemeClr val="tx1"/>
                          </a:solidFill>
                          <a:effectLst/>
                          <a:latin typeface="+mn-lt"/>
                          <a:ea typeface="Times New Roman" panose="02020603050405020304" pitchFamily="18" charset="0"/>
                          <a:cs typeface="Arial" panose="020B0604020202020204" pitchFamily="34" charset="0"/>
                        </a:rPr>
                        <a:t>100</a:t>
                      </a:r>
                      <a:endParaRPr lang="en-US" sz="2400" b="0" dirty="0">
                        <a:solidFill>
                          <a:schemeClr val="tx1"/>
                        </a:solidFill>
                        <a:effectLst/>
                        <a:latin typeface="+mn-lt"/>
                        <a:ea typeface="Times New Roman" panose="02020603050405020304" pitchFamily="18" charset="0"/>
                      </a:endParaRPr>
                    </a:p>
                  </a:txBody>
                  <a:tcPr marL="73152" marR="73152" marT="109728" marB="10058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E6E6"/>
                    </a:solidFill>
                  </a:tcPr>
                </a:tc>
                <a:extLst>
                  <a:ext uri="{0D108BD9-81ED-4DB2-BD59-A6C34878D82A}">
                    <a16:rowId xmlns:a16="http://schemas.microsoft.com/office/drawing/2014/main" val="2624849840"/>
                  </a:ext>
                </a:extLst>
              </a:tr>
              <a:tr h="0">
                <a:tc rowSpan="2">
                  <a:txBody>
                    <a:bodyPr/>
                    <a:lstStyle/>
                    <a:p>
                      <a:pPr marL="0" marR="0" algn="l" fontAlgn="b">
                        <a:spcBef>
                          <a:spcPts val="0"/>
                        </a:spcBef>
                        <a:spcAft>
                          <a:spcPts val="0"/>
                        </a:spcAft>
                      </a:pPr>
                      <a:r>
                        <a:rPr lang="en-US" sz="2400" b="0" kern="1200" dirty="0">
                          <a:solidFill>
                            <a:schemeClr val="tx1"/>
                          </a:solidFill>
                          <a:effectLst/>
                          <a:latin typeface="+mn-lt"/>
                          <a:ea typeface="Times New Roman" panose="02020603050405020304" pitchFamily="18" charset="0"/>
                          <a:cs typeface="Cambria" panose="02040503050406030204" pitchFamily="18" charset="0"/>
                        </a:rPr>
                        <a:t>Ctau</a:t>
                      </a:r>
                      <a:r>
                        <a:rPr lang="en-US" sz="2400" b="0" kern="1200" baseline="-25000" dirty="0">
                          <a:solidFill>
                            <a:schemeClr val="tx1"/>
                          </a:solidFill>
                          <a:effectLst/>
                          <a:latin typeface="+mn-lt"/>
                          <a:ea typeface="Times New Roman" panose="02020603050405020304" pitchFamily="18" charset="0"/>
                          <a:cs typeface="Cambria" panose="02040503050406030204" pitchFamily="18" charset="0"/>
                        </a:rPr>
                        <a:t> </a:t>
                      </a:r>
                      <a:r>
                        <a:rPr lang="en-US" sz="2400" b="0" kern="1200" dirty="0">
                          <a:solidFill>
                            <a:schemeClr val="tx1"/>
                          </a:solidFill>
                          <a:effectLst/>
                          <a:latin typeface="+mn-lt"/>
                          <a:ea typeface="Times New Roman" panose="02020603050405020304" pitchFamily="18" charset="0"/>
                          <a:cs typeface="Cambria" panose="02040503050406030204" pitchFamily="18" charset="0"/>
                        </a:rPr>
                        <a:t>PoS</a:t>
                      </a:r>
                      <a:r>
                        <a:rPr lang="en-US" sz="2400" b="0" kern="1200" baseline="30000" dirty="0">
                          <a:solidFill>
                            <a:schemeClr val="tx1"/>
                          </a:solidFill>
                          <a:effectLst/>
                          <a:latin typeface="+mn-lt"/>
                          <a:ea typeface="Times New Roman" panose="02020603050405020304" pitchFamily="18" charset="0"/>
                          <a:cs typeface="Cambria" panose="02040503050406030204" pitchFamily="18" charset="0"/>
                        </a:rPr>
                        <a:t>b</a:t>
                      </a:r>
                    </a:p>
                    <a:p>
                      <a:pPr marL="0" marR="0" lvl="0" indent="0" algn="l" defTabSz="1540052" rtl="0" eaLnBrk="1" fontAlgn="b" latinLnBrk="0" hangingPunct="1">
                        <a:lnSpc>
                          <a:spcPct val="100000"/>
                        </a:lnSpc>
                        <a:spcBef>
                          <a:spcPts val="0"/>
                        </a:spcBef>
                        <a:spcAft>
                          <a:spcPts val="0"/>
                        </a:spcAft>
                        <a:buClrTx/>
                        <a:buSzTx/>
                        <a:buFontTx/>
                        <a:buNone/>
                        <a:tabLst/>
                        <a:defRPr/>
                      </a:pPr>
                      <a:r>
                        <a:rPr lang="en-US" sz="2400" b="0" kern="1200" baseline="0" dirty="0">
                          <a:solidFill>
                            <a:schemeClr val="tx1"/>
                          </a:solidFill>
                          <a:effectLst/>
                          <a:latin typeface="+mn-lt"/>
                          <a:ea typeface="Times New Roman" panose="02020603050405020304" pitchFamily="18" charset="0"/>
                          <a:cs typeface="Arial" panose="020B0604020202020204" pitchFamily="34" charset="0"/>
                        </a:rPr>
                        <a:t>(%)</a:t>
                      </a:r>
                      <a:endParaRPr lang="en-US" sz="2400" b="0" baseline="0" dirty="0">
                        <a:solidFill>
                          <a:schemeClr val="tx1"/>
                        </a:solidFill>
                        <a:effectLst/>
                        <a:latin typeface="+mn-lt"/>
                        <a:ea typeface="Times New Roman" panose="02020603050405020304" pitchFamily="18" charset="0"/>
                      </a:endParaRPr>
                    </a:p>
                  </a:txBody>
                  <a:tcPr marL="73152" marR="73152" marT="91440" marB="10058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1540052" rtl="0" eaLnBrk="1" fontAlgn="b" latinLnBrk="0" hangingPunct="1">
                        <a:lnSpc>
                          <a:spcPct val="100000"/>
                        </a:lnSpc>
                        <a:spcBef>
                          <a:spcPts val="0"/>
                        </a:spcBef>
                        <a:spcAft>
                          <a:spcPts val="0"/>
                        </a:spcAft>
                        <a:buClrTx/>
                        <a:buSzTx/>
                        <a:buFontTx/>
                        <a:buNone/>
                        <a:tabLst/>
                        <a:defRPr/>
                      </a:pPr>
                      <a:r>
                        <a:rPr lang="en-US" sz="2400" b="0" kern="1200" dirty="0">
                          <a:solidFill>
                            <a:schemeClr val="tx1"/>
                          </a:solidFill>
                          <a:effectLst/>
                          <a:latin typeface="+mn-lt"/>
                          <a:ea typeface="Times New Roman" panose="02020603050405020304" pitchFamily="18" charset="0"/>
                          <a:cs typeface="Arial" panose="020B0604020202020204" pitchFamily="34" charset="0"/>
                        </a:rPr>
                        <a:t>FTR Alone</a:t>
                      </a:r>
                      <a:r>
                        <a:rPr lang="en-US" sz="2400" b="0" kern="1200" baseline="30000" dirty="0">
                          <a:solidFill>
                            <a:schemeClr val="tx1"/>
                          </a:solidFill>
                          <a:effectLst/>
                          <a:latin typeface="+mn-lt"/>
                          <a:ea typeface="Times New Roman" panose="02020603050405020304" pitchFamily="18" charset="0"/>
                          <a:cs typeface="Arial" panose="020B0604020202020204" pitchFamily="34" charset="0"/>
                        </a:rPr>
                        <a:t>c</a:t>
                      </a:r>
                      <a:endParaRPr lang="en-US" sz="2400" b="0" baseline="0" dirty="0">
                        <a:solidFill>
                          <a:schemeClr val="tx1"/>
                        </a:solidFill>
                        <a:effectLst/>
                        <a:latin typeface="+mn-lt"/>
                        <a:ea typeface="Times New Roman" panose="02020603050405020304" pitchFamily="18" charset="0"/>
                      </a:endParaRPr>
                    </a:p>
                  </a:txBody>
                  <a:tcPr marL="73152" marR="73152" marT="109728" marB="10058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ctr" fontAlgn="b">
                        <a:spcBef>
                          <a:spcPts val="0"/>
                        </a:spcBef>
                        <a:spcAft>
                          <a:spcPts val="0"/>
                        </a:spcAft>
                      </a:pPr>
                      <a:r>
                        <a:rPr lang="en-US" sz="2400" b="0" kern="1200" dirty="0">
                          <a:solidFill>
                            <a:schemeClr val="tx1"/>
                          </a:solidFill>
                          <a:effectLst/>
                          <a:latin typeface="+mn-lt"/>
                          <a:ea typeface="Times New Roman" panose="02020603050405020304" pitchFamily="18" charset="0"/>
                          <a:cs typeface="Arial" panose="020B0604020202020204" pitchFamily="34" charset="0"/>
                        </a:rPr>
                        <a:t>134 ng/mL, 80%</a:t>
                      </a:r>
                      <a:endParaRPr lang="en-US" sz="2400" b="0" dirty="0">
                        <a:solidFill>
                          <a:schemeClr val="tx1"/>
                        </a:solidFill>
                        <a:effectLst/>
                        <a:latin typeface="+mn-lt"/>
                        <a:ea typeface="Times New Roman" panose="02020603050405020304" pitchFamily="18" charset="0"/>
                      </a:endParaRPr>
                    </a:p>
                  </a:txBody>
                  <a:tcPr marL="0" marR="0" marT="109728" marB="100584">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ctr" fontAlgn="b">
                        <a:spcBef>
                          <a:spcPts val="0"/>
                        </a:spcBef>
                        <a:spcAft>
                          <a:spcPts val="0"/>
                        </a:spcAft>
                      </a:pPr>
                      <a:r>
                        <a:rPr lang="en-US" sz="2400" b="0" kern="1200" dirty="0">
                          <a:solidFill>
                            <a:schemeClr val="tx1"/>
                          </a:solidFill>
                          <a:effectLst/>
                          <a:latin typeface="+mn-lt"/>
                          <a:ea typeface="Times New Roman" panose="02020603050405020304" pitchFamily="18" charset="0"/>
                          <a:cs typeface="Arial" panose="020B0604020202020204" pitchFamily="34" charset="0"/>
                        </a:rPr>
                        <a:t>97.2</a:t>
                      </a:r>
                      <a:endParaRPr lang="en-US" sz="2400" b="0" dirty="0">
                        <a:solidFill>
                          <a:schemeClr val="tx1"/>
                        </a:solidFill>
                        <a:effectLst/>
                        <a:latin typeface="+mn-lt"/>
                        <a:ea typeface="Times New Roman" panose="02020603050405020304" pitchFamily="18" charset="0"/>
                      </a:endParaRPr>
                    </a:p>
                  </a:txBody>
                  <a:tcPr marL="73152" marR="73152" marT="109728" marB="100584">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ctr" fontAlgn="b">
                        <a:spcBef>
                          <a:spcPts val="0"/>
                        </a:spcBef>
                        <a:spcAft>
                          <a:spcPts val="0"/>
                        </a:spcAft>
                      </a:pPr>
                      <a:r>
                        <a:rPr lang="en-US" sz="2400" b="0" kern="1200" dirty="0">
                          <a:solidFill>
                            <a:schemeClr val="tx1"/>
                          </a:solidFill>
                          <a:effectLst/>
                          <a:latin typeface="+mn-lt"/>
                          <a:ea typeface="Times New Roman" panose="02020603050405020304" pitchFamily="18" charset="0"/>
                          <a:cs typeface="Arial" panose="020B0604020202020204" pitchFamily="34" charset="0"/>
                        </a:rPr>
                        <a:t>96.4</a:t>
                      </a:r>
                      <a:endParaRPr lang="en-US" sz="2400" b="0" dirty="0">
                        <a:solidFill>
                          <a:schemeClr val="tx1"/>
                        </a:solidFill>
                        <a:effectLst/>
                        <a:latin typeface="+mn-lt"/>
                        <a:ea typeface="Times New Roman" panose="02020603050405020304" pitchFamily="18" charset="0"/>
                      </a:endParaRPr>
                    </a:p>
                  </a:txBody>
                  <a:tcPr marL="73152" marR="73152" marT="109728" marB="10058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ctr" fontAlgn="b">
                        <a:spcBef>
                          <a:spcPts val="0"/>
                        </a:spcBef>
                        <a:spcAft>
                          <a:spcPts val="0"/>
                        </a:spcAft>
                      </a:pPr>
                      <a:r>
                        <a:rPr lang="en-US" sz="2400" b="0" kern="1200" dirty="0">
                          <a:solidFill>
                            <a:schemeClr val="tx1"/>
                          </a:solidFill>
                          <a:effectLst/>
                          <a:latin typeface="+mn-lt"/>
                          <a:ea typeface="Times New Roman" panose="02020603050405020304" pitchFamily="18" charset="0"/>
                          <a:cs typeface="Arial" panose="020B0604020202020204" pitchFamily="34" charset="0"/>
                        </a:rPr>
                        <a:t>94.2</a:t>
                      </a:r>
                      <a:endParaRPr lang="en-US" sz="2400" b="0" dirty="0">
                        <a:solidFill>
                          <a:schemeClr val="tx1"/>
                        </a:solidFill>
                        <a:effectLst/>
                        <a:latin typeface="+mn-lt"/>
                        <a:ea typeface="Times New Roman" panose="02020603050405020304" pitchFamily="18" charset="0"/>
                      </a:endParaRPr>
                    </a:p>
                  </a:txBody>
                  <a:tcPr marL="73152" marR="73152" marT="109728" marB="100584">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gridSpan="4">
                  <a:txBody>
                    <a:bodyPr/>
                    <a:lstStyle/>
                    <a:p>
                      <a:pPr marL="0" marR="0" algn="ctr" fontAlgn="b">
                        <a:spcBef>
                          <a:spcPts val="0"/>
                        </a:spcBef>
                        <a:spcAft>
                          <a:spcPts val="0"/>
                        </a:spcAft>
                      </a:pPr>
                      <a:r>
                        <a:rPr lang="en-US" sz="2400" b="0" kern="1200" dirty="0">
                          <a:solidFill>
                            <a:schemeClr val="tx1"/>
                          </a:solidFill>
                          <a:effectLst/>
                          <a:latin typeface="+mn-lt"/>
                          <a:ea typeface="Times New Roman" panose="02020603050405020304" pitchFamily="18" charset="0"/>
                          <a:cs typeface="Arial" panose="020B0604020202020204" pitchFamily="34" charset="0"/>
                        </a:rPr>
                        <a:t>100</a:t>
                      </a:r>
                      <a:endParaRPr lang="en-US" sz="2400" b="0" dirty="0">
                        <a:solidFill>
                          <a:schemeClr val="tx1"/>
                        </a:solidFill>
                        <a:effectLst/>
                        <a:latin typeface="+mn-lt"/>
                        <a:ea typeface="Times New Roman" panose="02020603050405020304" pitchFamily="18" charset="0"/>
                      </a:endParaRPr>
                    </a:p>
                  </a:txBody>
                  <a:tcPr marL="73152" marR="73152" marT="109728" marB="100584">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fontAlgn="b">
                        <a:spcBef>
                          <a:spcPts val="0"/>
                        </a:spcBef>
                        <a:spcAft>
                          <a:spcPts val="0"/>
                        </a:spcAft>
                      </a:pPr>
                      <a:r>
                        <a:rPr lang="en-US" sz="2400" b="0" kern="1200" dirty="0">
                          <a:solidFill>
                            <a:schemeClr val="tx1"/>
                          </a:solidFill>
                          <a:effectLst/>
                          <a:latin typeface="+mn-lt"/>
                          <a:ea typeface="Times New Roman" panose="02020603050405020304" pitchFamily="18" charset="0"/>
                          <a:cs typeface="Arial" panose="020B0604020202020204" pitchFamily="34" charset="0"/>
                        </a:rPr>
                        <a:t>99.8</a:t>
                      </a:r>
                      <a:endParaRPr lang="en-US" sz="2400" b="0" dirty="0">
                        <a:solidFill>
                          <a:schemeClr val="tx1"/>
                        </a:solidFill>
                        <a:effectLst/>
                        <a:latin typeface="+mn-lt"/>
                        <a:ea typeface="Times New Roman" panose="02020603050405020304" pitchFamily="18" charset="0"/>
                      </a:endParaRPr>
                    </a:p>
                  </a:txBody>
                  <a:tcPr marL="73152" marR="73152" marT="109728" marB="10058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77558510"/>
                  </a:ext>
                </a:extLst>
              </a:tr>
              <a:tr h="0">
                <a:tc vMerge="1">
                  <a:txBody>
                    <a:bodyPr/>
                    <a:lstStyle/>
                    <a:p>
                      <a:endParaRPr lang="en-US"/>
                    </a:p>
                  </a:txBody>
                  <a:tcPr/>
                </a:tc>
                <a:tc>
                  <a:txBody>
                    <a:bodyPr/>
                    <a:lstStyle/>
                    <a:p>
                      <a:pPr algn="ctr"/>
                      <a:r>
                        <a:rPr lang="en-US" sz="2400" b="0" kern="1200" dirty="0">
                          <a:solidFill>
                            <a:schemeClr val="tx1"/>
                          </a:solidFill>
                          <a:effectLst/>
                          <a:latin typeface="+mn-lt"/>
                          <a:ea typeface="Times New Roman" panose="02020603050405020304" pitchFamily="18" charset="0"/>
                          <a:cs typeface="Arial" panose="020B0604020202020204" pitchFamily="34" charset="0"/>
                        </a:rPr>
                        <a:t>FTR + Inducer</a:t>
                      </a:r>
                      <a:r>
                        <a:rPr lang="en-US" sz="2400" b="0" kern="1200" baseline="30000" dirty="0">
                          <a:solidFill>
                            <a:schemeClr val="tx1"/>
                          </a:solidFill>
                          <a:effectLst/>
                          <a:latin typeface="+mn-lt"/>
                          <a:ea typeface="Times New Roman" panose="02020603050405020304" pitchFamily="18" charset="0"/>
                          <a:cs typeface="Arial" panose="020B0604020202020204" pitchFamily="34" charset="0"/>
                        </a:rPr>
                        <a:t>d</a:t>
                      </a:r>
                      <a:endParaRPr lang="en-US" b="0" dirty="0"/>
                    </a:p>
                  </a:txBody>
                  <a:tcPr marL="73152" marR="73152" marT="109728" marB="10058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fontAlgn="b">
                        <a:spcBef>
                          <a:spcPts val="0"/>
                        </a:spcBef>
                        <a:spcAft>
                          <a:spcPts val="0"/>
                        </a:spcAft>
                      </a:pPr>
                      <a:r>
                        <a:rPr lang="en-US" sz="2400" b="0" kern="1200" dirty="0">
                          <a:solidFill>
                            <a:schemeClr val="tx1"/>
                          </a:solidFill>
                          <a:effectLst/>
                          <a:latin typeface="+mn-lt"/>
                          <a:ea typeface="Times New Roman" panose="02020603050405020304" pitchFamily="18" charset="0"/>
                          <a:cs typeface="Arial" panose="020B0604020202020204" pitchFamily="34" charset="0"/>
                        </a:rPr>
                        <a:t>49 ng/mL, 80%</a:t>
                      </a:r>
                      <a:endParaRPr lang="en-US" sz="2400" b="0" dirty="0">
                        <a:solidFill>
                          <a:schemeClr val="tx1"/>
                        </a:solidFill>
                        <a:effectLst/>
                        <a:latin typeface="+mn-lt"/>
                        <a:ea typeface="Times New Roman" panose="02020603050405020304" pitchFamily="18" charset="0"/>
                      </a:endParaRPr>
                    </a:p>
                  </a:txBody>
                  <a:tcPr marL="73152" marR="73152" marT="109728" marB="100584">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fontAlgn="b">
                        <a:spcBef>
                          <a:spcPts val="0"/>
                        </a:spcBef>
                        <a:spcAft>
                          <a:spcPts val="0"/>
                        </a:spcAft>
                      </a:pPr>
                      <a:r>
                        <a:rPr lang="en-US" sz="2400" b="0" kern="1200" dirty="0">
                          <a:solidFill>
                            <a:schemeClr val="tx1"/>
                          </a:solidFill>
                          <a:effectLst/>
                          <a:latin typeface="+mn-lt"/>
                          <a:ea typeface="Times New Roman" panose="02020603050405020304" pitchFamily="18" charset="0"/>
                          <a:cs typeface="Arial" panose="020B0604020202020204" pitchFamily="34" charset="0"/>
                        </a:rPr>
                        <a:t>90.2</a:t>
                      </a:r>
                      <a:endParaRPr lang="en-US" sz="2400" b="0" dirty="0">
                        <a:solidFill>
                          <a:schemeClr val="tx1"/>
                        </a:solidFill>
                        <a:effectLst/>
                        <a:latin typeface="+mn-lt"/>
                        <a:ea typeface="Times New Roman" panose="02020603050405020304" pitchFamily="18" charset="0"/>
                      </a:endParaRPr>
                    </a:p>
                  </a:txBody>
                  <a:tcPr marL="73152" marR="73152" marT="109728" marB="100584">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fontAlgn="b">
                        <a:spcBef>
                          <a:spcPts val="0"/>
                        </a:spcBef>
                        <a:spcAft>
                          <a:spcPts val="0"/>
                        </a:spcAft>
                      </a:pPr>
                      <a:r>
                        <a:rPr lang="en-US" sz="2400" b="0" kern="1200" dirty="0">
                          <a:solidFill>
                            <a:schemeClr val="tx1"/>
                          </a:solidFill>
                          <a:effectLst/>
                          <a:latin typeface="+mn-lt"/>
                          <a:ea typeface="Times New Roman" panose="02020603050405020304" pitchFamily="18" charset="0"/>
                          <a:cs typeface="Arial" panose="020B0604020202020204" pitchFamily="34" charset="0"/>
                        </a:rPr>
                        <a:t>84.0</a:t>
                      </a:r>
                      <a:endParaRPr lang="en-US" sz="2400" b="0" dirty="0">
                        <a:solidFill>
                          <a:schemeClr val="tx1"/>
                        </a:solidFill>
                        <a:effectLst/>
                        <a:latin typeface="+mn-lt"/>
                        <a:ea typeface="Times New Roman" panose="02020603050405020304" pitchFamily="18" charset="0"/>
                      </a:endParaRPr>
                    </a:p>
                  </a:txBody>
                  <a:tcPr marL="73152" marR="73152" marT="109728" marB="10058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fontAlgn="b">
                        <a:spcBef>
                          <a:spcPts val="0"/>
                        </a:spcBef>
                        <a:spcAft>
                          <a:spcPts val="0"/>
                        </a:spcAft>
                      </a:pPr>
                      <a:r>
                        <a:rPr lang="en-US" sz="2400" b="0" kern="1200" dirty="0">
                          <a:solidFill>
                            <a:schemeClr val="tx1"/>
                          </a:solidFill>
                          <a:effectLst/>
                          <a:latin typeface="+mn-lt"/>
                          <a:ea typeface="Times New Roman" panose="02020603050405020304" pitchFamily="18" charset="0"/>
                          <a:cs typeface="Arial" panose="020B0604020202020204" pitchFamily="34" charset="0"/>
                        </a:rPr>
                        <a:t>85.6</a:t>
                      </a:r>
                      <a:endParaRPr lang="en-US" sz="2400" b="0" dirty="0">
                        <a:solidFill>
                          <a:schemeClr val="tx1"/>
                        </a:solidFill>
                        <a:effectLst/>
                        <a:latin typeface="+mn-lt"/>
                        <a:ea typeface="Times New Roman" panose="02020603050405020304" pitchFamily="18" charset="0"/>
                      </a:endParaRPr>
                    </a:p>
                  </a:txBody>
                  <a:tcPr marL="73152" marR="73152" marT="109728" marB="100584">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fontAlgn="b">
                        <a:spcBef>
                          <a:spcPts val="0"/>
                        </a:spcBef>
                        <a:spcAft>
                          <a:spcPts val="0"/>
                        </a:spcAft>
                      </a:pPr>
                      <a:r>
                        <a:rPr lang="en-US" sz="2400" b="0" kern="1200" dirty="0">
                          <a:solidFill>
                            <a:schemeClr val="tx1"/>
                          </a:solidFill>
                          <a:effectLst/>
                          <a:latin typeface="+mn-lt"/>
                          <a:ea typeface="Times New Roman" panose="02020603050405020304" pitchFamily="18" charset="0"/>
                          <a:cs typeface="Arial" panose="020B0604020202020204" pitchFamily="34" charset="0"/>
                        </a:rPr>
                        <a:t>99.6</a:t>
                      </a:r>
                      <a:endParaRPr lang="en-US" sz="2400" b="0" dirty="0">
                        <a:solidFill>
                          <a:schemeClr val="tx1"/>
                        </a:solidFill>
                        <a:effectLst/>
                        <a:latin typeface="+mn-lt"/>
                        <a:ea typeface="Times New Roman" panose="02020603050405020304" pitchFamily="18" charset="0"/>
                      </a:endParaRPr>
                    </a:p>
                  </a:txBody>
                  <a:tcPr marL="73152" marR="73152" marT="109728" marB="100584">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fontAlgn="b">
                        <a:spcBef>
                          <a:spcPts val="0"/>
                        </a:spcBef>
                        <a:spcAft>
                          <a:spcPts val="0"/>
                        </a:spcAft>
                      </a:pPr>
                      <a:r>
                        <a:rPr lang="en-US" sz="2400" b="0" kern="1200" dirty="0">
                          <a:solidFill>
                            <a:schemeClr val="tx1"/>
                          </a:solidFill>
                          <a:effectLst/>
                          <a:latin typeface="+mn-lt"/>
                          <a:ea typeface="Times New Roman" panose="02020603050405020304" pitchFamily="18" charset="0"/>
                          <a:cs typeface="Arial" panose="020B0604020202020204" pitchFamily="34" charset="0"/>
                        </a:rPr>
                        <a:t>99.4</a:t>
                      </a:r>
                      <a:endParaRPr lang="en-US" sz="2400" b="0" dirty="0">
                        <a:solidFill>
                          <a:schemeClr val="tx1"/>
                        </a:solidFill>
                        <a:effectLst/>
                        <a:latin typeface="+mn-lt"/>
                        <a:ea typeface="Times New Roman" panose="02020603050405020304" pitchFamily="18" charset="0"/>
                      </a:endParaRPr>
                    </a:p>
                  </a:txBody>
                  <a:tcPr marL="73152" marR="73152" marT="109728" marB="10058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fontAlgn="b">
                        <a:spcBef>
                          <a:spcPts val="0"/>
                        </a:spcBef>
                        <a:spcAft>
                          <a:spcPts val="0"/>
                        </a:spcAft>
                      </a:pPr>
                      <a:r>
                        <a:rPr lang="en-US" sz="2400" b="0" kern="1200" dirty="0">
                          <a:solidFill>
                            <a:schemeClr val="tx1"/>
                          </a:solidFill>
                          <a:effectLst/>
                          <a:latin typeface="+mn-lt"/>
                          <a:ea typeface="Times New Roman" panose="02020603050405020304" pitchFamily="18" charset="0"/>
                          <a:cs typeface="Arial" panose="020B0604020202020204" pitchFamily="34" charset="0"/>
                        </a:rPr>
                        <a:t>98.4</a:t>
                      </a:r>
                      <a:endParaRPr lang="en-US" sz="2400" b="0" dirty="0">
                        <a:solidFill>
                          <a:schemeClr val="tx1"/>
                        </a:solidFill>
                        <a:effectLst/>
                        <a:latin typeface="+mn-lt"/>
                        <a:ea typeface="Times New Roman" panose="02020603050405020304" pitchFamily="18" charset="0"/>
                      </a:endParaRPr>
                    </a:p>
                  </a:txBody>
                  <a:tcPr marL="73152" marR="73152" marT="109728" marB="10058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fontAlgn="b">
                        <a:spcBef>
                          <a:spcPts val="0"/>
                        </a:spcBef>
                        <a:spcAft>
                          <a:spcPts val="0"/>
                        </a:spcAft>
                      </a:pPr>
                      <a:r>
                        <a:rPr lang="en-US" sz="2400" b="0" kern="1200" dirty="0">
                          <a:solidFill>
                            <a:schemeClr val="tx1"/>
                          </a:solidFill>
                          <a:effectLst/>
                          <a:latin typeface="+mn-lt"/>
                          <a:ea typeface="Times New Roman" panose="02020603050405020304" pitchFamily="18" charset="0"/>
                          <a:cs typeface="Arial" panose="020B0604020202020204" pitchFamily="34" charset="0"/>
                        </a:rPr>
                        <a:t>98.6</a:t>
                      </a:r>
                      <a:endParaRPr lang="en-US" sz="2400" b="0" dirty="0">
                        <a:solidFill>
                          <a:schemeClr val="tx1"/>
                        </a:solidFill>
                        <a:effectLst/>
                        <a:latin typeface="+mn-lt"/>
                        <a:ea typeface="Times New Roman" panose="02020603050405020304" pitchFamily="18" charset="0"/>
                      </a:endParaRPr>
                    </a:p>
                  </a:txBody>
                  <a:tcPr marL="73152" marR="73152" marT="109728" marB="10058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fontAlgn="b">
                        <a:spcBef>
                          <a:spcPts val="0"/>
                        </a:spcBef>
                        <a:spcAft>
                          <a:spcPts val="0"/>
                        </a:spcAft>
                      </a:pPr>
                      <a:r>
                        <a:rPr lang="en-US" sz="2400" b="0" kern="1200" dirty="0">
                          <a:solidFill>
                            <a:schemeClr val="tx1"/>
                          </a:solidFill>
                          <a:effectLst/>
                          <a:latin typeface="+mn-lt"/>
                          <a:ea typeface="Times New Roman" panose="02020603050405020304" pitchFamily="18" charset="0"/>
                          <a:cs typeface="Arial" panose="020B0604020202020204" pitchFamily="34" charset="0"/>
                        </a:rPr>
                        <a:t>98.0</a:t>
                      </a:r>
                      <a:endParaRPr lang="en-US" sz="2400" b="0" dirty="0">
                        <a:solidFill>
                          <a:schemeClr val="tx1"/>
                        </a:solidFill>
                        <a:effectLst/>
                        <a:latin typeface="+mn-lt"/>
                        <a:ea typeface="Times New Roman" panose="02020603050405020304" pitchFamily="18" charset="0"/>
                      </a:endParaRPr>
                    </a:p>
                  </a:txBody>
                  <a:tcPr marL="73152" marR="73152" marT="109728" marB="10058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25697319"/>
                  </a:ext>
                </a:extLst>
              </a:tr>
              <a:tr h="0">
                <a:tc gridSpan="11">
                  <a:txBody>
                    <a:bodyPr/>
                    <a:lstStyle/>
                    <a:p>
                      <a:pPr marL="0" marR="0" lvl="0" indent="0" algn="l" defTabSz="1540052" rtl="0" eaLnBrk="1" fontAlgn="b" latinLnBrk="0" hangingPunct="1">
                        <a:lnSpc>
                          <a:spcPts val="2100"/>
                        </a:lnSpc>
                        <a:spcBef>
                          <a:spcPts val="0"/>
                        </a:spcBef>
                        <a:spcAft>
                          <a:spcPts val="0"/>
                        </a:spcAft>
                        <a:buClrTx/>
                        <a:buSzTx/>
                        <a:buFontTx/>
                        <a:buNone/>
                        <a:tabLst/>
                        <a:defRPr/>
                      </a:pPr>
                      <a:r>
                        <a:rPr lang="en-US" sz="1800" baseline="30000" dirty="0">
                          <a:latin typeface="+mn-lt"/>
                          <a:ea typeface="Raleway" charset="0"/>
                          <a:cs typeface="Arial" panose="020B0604020202020204" pitchFamily="34" charset="0"/>
                        </a:rPr>
                        <a:t>a</a:t>
                      </a:r>
                      <a:r>
                        <a:rPr lang="en-US" sz="1800" dirty="0">
                          <a:latin typeface="+mn-lt"/>
                          <a:ea typeface="Raleway" charset="0"/>
                          <a:cs typeface="Arial" panose="020B0604020202020204" pitchFamily="34" charset="0"/>
                        </a:rPr>
                        <a:t>Criteria represented as target [e.g., 10 msec QTc threshold for Cmax (corresponding to 7500 ng/mL) or 10th percentile of Ctau] and percentage participants aimed to achieve success in (e.g., 80% is success in 8 out of 10 participants). </a:t>
                      </a:r>
                      <a:r>
                        <a:rPr lang="en-US" sz="1800" baseline="30000" dirty="0">
                          <a:latin typeface="+mn-lt"/>
                          <a:ea typeface="Raleway" charset="0"/>
                          <a:cs typeface="Arial" panose="020B0604020202020204" pitchFamily="34" charset="0"/>
                        </a:rPr>
                        <a:t>b</a:t>
                      </a:r>
                      <a:r>
                        <a:rPr lang="en-US" sz="1800" dirty="0">
                          <a:latin typeface="+mn-lt"/>
                          <a:ea typeface="Raleway" charset="0"/>
                          <a:cs typeface="Arial" panose="020B0604020202020204" pitchFamily="34" charset="0"/>
                        </a:rPr>
                        <a:t>Summary of probability of success (PoS) based on 500 trials containing 100 participants in each weight band across different scenarios in each trial. </a:t>
                      </a:r>
                      <a:r>
                        <a:rPr lang="en-US" sz="1800" baseline="30000" dirty="0">
                          <a:latin typeface="+mn-lt"/>
                          <a:ea typeface="Raleway" charset="0"/>
                          <a:cs typeface="Arial" panose="020B0604020202020204" pitchFamily="34" charset="0"/>
                        </a:rPr>
                        <a:t>c</a:t>
                      </a:r>
                      <a:r>
                        <a:rPr lang="en-US" sz="1800" dirty="0">
                          <a:latin typeface="+mn-lt"/>
                          <a:ea typeface="Raleway" charset="0"/>
                          <a:cs typeface="Arial" panose="020B0604020202020204" pitchFamily="34" charset="0"/>
                        </a:rPr>
                        <a:t>Based on Phase 3 data for FTR 600 mg BID alone, adult 10th percentile Ctau = 134 ng/mL. </a:t>
                      </a:r>
                      <a:r>
                        <a:rPr lang="en-US" sz="1800" baseline="30000" dirty="0">
                          <a:latin typeface="+mn-lt"/>
                          <a:ea typeface="Raleway" charset="0"/>
                          <a:cs typeface="Arial" panose="020B0604020202020204" pitchFamily="34" charset="0"/>
                        </a:rPr>
                        <a:t>d</a:t>
                      </a:r>
                      <a:r>
                        <a:rPr lang="en-US" sz="1800" dirty="0">
                          <a:latin typeface="+mn-lt"/>
                          <a:ea typeface="Raleway" charset="0"/>
                          <a:cs typeface="Arial" panose="020B0604020202020204" pitchFamily="34" charset="0"/>
                        </a:rPr>
                        <a:t>Based on Phase 3 data for FTR 600 mg BID with a moderate inducer, adult 10th percentile Ctau = 49 ng/mL. </a:t>
                      </a:r>
                      <a:endParaRPr lang="en-US" sz="1800" b="0" baseline="0" dirty="0">
                        <a:solidFill>
                          <a:schemeClr val="tx1"/>
                        </a:solidFill>
                        <a:effectLst/>
                        <a:latin typeface="+mn-lt"/>
                        <a:ea typeface="Times New Roman" panose="02020603050405020304" pitchFamily="18" charset="0"/>
                      </a:endParaRPr>
                    </a:p>
                  </a:txBody>
                  <a:tcPr marL="73152" marR="73152" marT="91440" marB="10972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pPr algn="ctr"/>
                      <a:endParaRPr lang="en-US" b="0" dirty="0"/>
                    </a:p>
                  </a:txBody>
                  <a:tcPr marL="73152" marR="73152" marT="109728" marB="10972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pPr marL="0" marR="0" algn="ctr" fontAlgn="b">
                        <a:spcBef>
                          <a:spcPts val="0"/>
                        </a:spcBef>
                        <a:spcAft>
                          <a:spcPts val="0"/>
                        </a:spcAft>
                      </a:pPr>
                      <a:endParaRPr lang="en-US" sz="2400" b="0" dirty="0">
                        <a:solidFill>
                          <a:schemeClr val="tx1"/>
                        </a:solidFill>
                        <a:effectLst/>
                        <a:latin typeface="+mn-lt"/>
                        <a:ea typeface="Times New Roman" panose="02020603050405020304" pitchFamily="18" charset="0"/>
                      </a:endParaRPr>
                    </a:p>
                  </a:txBody>
                  <a:tcPr marL="73152" marR="73152" marT="109728" marB="109728">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pPr marL="0" marR="0" algn="ctr" fontAlgn="b">
                        <a:spcBef>
                          <a:spcPts val="0"/>
                        </a:spcBef>
                        <a:spcAft>
                          <a:spcPts val="0"/>
                        </a:spcAft>
                      </a:pPr>
                      <a:endParaRPr lang="en-US" sz="2400" b="0" dirty="0">
                        <a:solidFill>
                          <a:schemeClr val="tx1"/>
                        </a:solidFill>
                        <a:effectLst/>
                        <a:latin typeface="+mn-lt"/>
                        <a:ea typeface="Times New Roman" panose="02020603050405020304" pitchFamily="18" charset="0"/>
                      </a:endParaRPr>
                    </a:p>
                  </a:txBody>
                  <a:tcPr marL="73152" marR="73152" marT="109728" marB="109728">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pPr marL="0" marR="0" algn="ctr" fontAlgn="b">
                        <a:spcBef>
                          <a:spcPts val="0"/>
                        </a:spcBef>
                        <a:spcAft>
                          <a:spcPts val="0"/>
                        </a:spcAft>
                      </a:pPr>
                      <a:endParaRPr lang="en-US" sz="2400" b="0" dirty="0">
                        <a:solidFill>
                          <a:schemeClr val="tx1"/>
                        </a:solidFill>
                        <a:effectLst/>
                        <a:latin typeface="+mn-lt"/>
                        <a:ea typeface="Times New Roman" panose="02020603050405020304" pitchFamily="18" charset="0"/>
                      </a:endParaRPr>
                    </a:p>
                  </a:txBody>
                  <a:tcPr marL="73152" marR="73152" marT="109728" marB="10972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pPr marL="0" marR="0" algn="ctr" fontAlgn="b">
                        <a:spcBef>
                          <a:spcPts val="0"/>
                        </a:spcBef>
                        <a:spcAft>
                          <a:spcPts val="0"/>
                        </a:spcAft>
                      </a:pPr>
                      <a:endParaRPr lang="en-US" sz="2400" b="0" dirty="0">
                        <a:solidFill>
                          <a:schemeClr val="tx1"/>
                        </a:solidFill>
                        <a:effectLst/>
                        <a:latin typeface="+mn-lt"/>
                        <a:ea typeface="Times New Roman" panose="02020603050405020304" pitchFamily="18" charset="0"/>
                      </a:endParaRPr>
                    </a:p>
                  </a:txBody>
                  <a:tcPr marL="73152" marR="73152" marT="109728" marB="109728">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pPr marL="0" marR="0" algn="ctr" fontAlgn="b">
                        <a:spcBef>
                          <a:spcPts val="0"/>
                        </a:spcBef>
                        <a:spcAft>
                          <a:spcPts val="0"/>
                        </a:spcAft>
                      </a:pPr>
                      <a:endParaRPr lang="en-US" sz="2400" b="0" dirty="0">
                        <a:solidFill>
                          <a:schemeClr val="tx1"/>
                        </a:solidFill>
                        <a:effectLst/>
                        <a:latin typeface="+mn-lt"/>
                        <a:ea typeface="Times New Roman" panose="02020603050405020304" pitchFamily="18" charset="0"/>
                      </a:endParaRPr>
                    </a:p>
                  </a:txBody>
                  <a:tcPr marL="73152" marR="73152" marT="109728" marB="109728">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pPr marL="0" marR="0" algn="ctr" fontAlgn="b">
                        <a:spcBef>
                          <a:spcPts val="0"/>
                        </a:spcBef>
                        <a:spcAft>
                          <a:spcPts val="0"/>
                        </a:spcAft>
                      </a:pPr>
                      <a:endParaRPr lang="en-US" sz="2400" b="0" dirty="0">
                        <a:solidFill>
                          <a:schemeClr val="tx1"/>
                        </a:solidFill>
                        <a:effectLst/>
                        <a:latin typeface="+mn-lt"/>
                        <a:ea typeface="Times New Roman" panose="02020603050405020304" pitchFamily="18" charset="0"/>
                      </a:endParaRPr>
                    </a:p>
                  </a:txBody>
                  <a:tcPr marL="73152" marR="73152" marT="109728" marB="10972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pPr marL="0" marR="0" algn="ctr" fontAlgn="b">
                        <a:spcBef>
                          <a:spcPts val="0"/>
                        </a:spcBef>
                        <a:spcAft>
                          <a:spcPts val="0"/>
                        </a:spcAft>
                      </a:pPr>
                      <a:endParaRPr lang="en-US" sz="2400" b="0" dirty="0">
                        <a:solidFill>
                          <a:schemeClr val="tx1"/>
                        </a:solidFill>
                        <a:effectLst/>
                        <a:latin typeface="+mn-lt"/>
                        <a:ea typeface="Times New Roman" panose="02020603050405020304" pitchFamily="18" charset="0"/>
                      </a:endParaRPr>
                    </a:p>
                  </a:txBody>
                  <a:tcPr marL="73152" marR="73152" marT="109728" marB="10972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pPr marL="0" marR="0" algn="ctr" fontAlgn="b">
                        <a:spcBef>
                          <a:spcPts val="0"/>
                        </a:spcBef>
                        <a:spcAft>
                          <a:spcPts val="0"/>
                        </a:spcAft>
                      </a:pPr>
                      <a:endParaRPr lang="en-US" sz="2400" b="0" dirty="0">
                        <a:solidFill>
                          <a:schemeClr val="tx1"/>
                        </a:solidFill>
                        <a:effectLst/>
                        <a:latin typeface="+mn-lt"/>
                        <a:ea typeface="Times New Roman" panose="02020603050405020304" pitchFamily="18" charset="0"/>
                      </a:endParaRPr>
                    </a:p>
                  </a:txBody>
                  <a:tcPr marL="73152" marR="73152" marT="109728" marB="10972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pPr marL="0" marR="0" algn="ctr" fontAlgn="b">
                        <a:spcBef>
                          <a:spcPts val="0"/>
                        </a:spcBef>
                        <a:spcAft>
                          <a:spcPts val="0"/>
                        </a:spcAft>
                      </a:pPr>
                      <a:endParaRPr lang="en-US" sz="2400" b="0" dirty="0">
                        <a:solidFill>
                          <a:schemeClr val="tx1"/>
                        </a:solidFill>
                        <a:effectLst/>
                        <a:latin typeface="+mn-lt"/>
                        <a:ea typeface="Times New Roman" panose="02020603050405020304" pitchFamily="18" charset="0"/>
                      </a:endParaRPr>
                    </a:p>
                  </a:txBody>
                  <a:tcPr marL="73152" marR="73152" marT="109728" marB="10972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4162705463"/>
                  </a:ext>
                </a:extLst>
              </a:tr>
            </a:tbl>
          </a:graphicData>
        </a:graphic>
      </p:graphicFrame>
      <p:sp>
        <p:nvSpPr>
          <p:cNvPr id="3" name="Text Placeholder 2">
            <a:extLst>
              <a:ext uri="{FF2B5EF4-FFF2-40B4-BE49-F238E27FC236}">
                <a16:creationId xmlns:a16="http://schemas.microsoft.com/office/drawing/2014/main" id="{3570F0F0-DAE6-4E38-810A-A27167DCDA36}"/>
              </a:ext>
            </a:extLst>
          </p:cNvPr>
          <p:cNvSpPr>
            <a:spLocks noGrp="1"/>
          </p:cNvSpPr>
          <p:nvPr>
            <p:ph type="body" sz="quarter" idx="33"/>
          </p:nvPr>
        </p:nvSpPr>
        <p:spPr>
          <a:xfrm>
            <a:off x="696884" y="10774458"/>
            <a:ext cx="8763000" cy="2448021"/>
          </a:xfrm>
        </p:spPr>
        <p:txBody>
          <a:bodyPr/>
          <a:lstStyle/>
          <a:p>
            <a:pPr fontAlgn="auto">
              <a:spcAft>
                <a:spcPts val="0"/>
              </a:spcAft>
            </a:pPr>
            <a:r>
              <a:rPr lang="en-US" sz="3600" dirty="0"/>
              <a:t>Objectives </a:t>
            </a:r>
          </a:p>
          <a:p>
            <a:pPr lvl="3" fontAlgn="auto">
              <a:spcBef>
                <a:spcPts val="900"/>
              </a:spcBef>
              <a:spcAft>
                <a:spcPts val="600"/>
              </a:spcAft>
            </a:pPr>
            <a:r>
              <a:rPr lang="en-US" sz="2400" dirty="0"/>
              <a:t>To identify the optimal dosing regimen(s) by body weight </a:t>
            </a:r>
            <a:br>
              <a:rPr lang="en-US" sz="2400" dirty="0"/>
            </a:br>
            <a:r>
              <a:rPr lang="en-US" sz="2400" dirty="0"/>
              <a:t>for FTR in pediatric patients with multidrug-resistant </a:t>
            </a:r>
            <a:br>
              <a:rPr lang="en-US" sz="2400" dirty="0"/>
            </a:br>
            <a:r>
              <a:rPr lang="en-US" sz="2400" dirty="0"/>
              <a:t>HIV-1 infection.</a:t>
            </a:r>
          </a:p>
          <a:p>
            <a:pPr lvl="3" fontAlgn="auto">
              <a:spcBef>
                <a:spcPts val="1000"/>
              </a:spcBef>
              <a:spcAft>
                <a:spcPts val="600"/>
              </a:spcAft>
            </a:pPr>
            <a:r>
              <a:rPr lang="en-US" sz="2400" dirty="0"/>
              <a:t>To identify the optimal PK sampling times and the number of subjects for which intense sampling is to be collected.</a:t>
            </a:r>
          </a:p>
          <a:p>
            <a:endParaRPr lang="en-US" sz="2800" dirty="0"/>
          </a:p>
        </p:txBody>
      </p:sp>
      <p:pic>
        <p:nvPicPr>
          <p:cNvPr id="25" name="Picture 24">
            <a:extLst>
              <a:ext uri="{FF2B5EF4-FFF2-40B4-BE49-F238E27FC236}">
                <a16:creationId xmlns:a16="http://schemas.microsoft.com/office/drawing/2014/main" id="{2D49D664-6F5C-4556-A726-7229E8CB700C}"/>
              </a:ext>
            </a:extLst>
          </p:cNvPr>
          <p:cNvPicPr>
            <a:picLocks noChangeAspect="1"/>
          </p:cNvPicPr>
          <p:nvPr/>
        </p:nvPicPr>
        <p:blipFill>
          <a:blip r:embed="rId3"/>
          <a:stretch>
            <a:fillRect/>
          </a:stretch>
        </p:blipFill>
        <p:spPr>
          <a:xfrm>
            <a:off x="19701966" y="4643053"/>
            <a:ext cx="8980406" cy="4920896"/>
          </a:xfrm>
          <a:prstGeom prst="rect">
            <a:avLst/>
          </a:prstGeom>
        </p:spPr>
      </p:pic>
      <p:sp>
        <p:nvSpPr>
          <p:cNvPr id="26" name="TextBox 25">
            <a:extLst>
              <a:ext uri="{FF2B5EF4-FFF2-40B4-BE49-F238E27FC236}">
                <a16:creationId xmlns:a16="http://schemas.microsoft.com/office/drawing/2014/main" id="{822F9824-0423-400F-914C-C37FB962B2BB}"/>
              </a:ext>
            </a:extLst>
          </p:cNvPr>
          <p:cNvSpPr txBox="1"/>
          <p:nvPr/>
        </p:nvSpPr>
        <p:spPr>
          <a:xfrm>
            <a:off x="19785156" y="9662305"/>
            <a:ext cx="8797131" cy="1077218"/>
          </a:xfrm>
          <a:prstGeom prst="rect">
            <a:avLst/>
          </a:prstGeom>
          <a:noFill/>
        </p:spPr>
        <p:txBody>
          <a:bodyPr wrap="square" lIns="0" tIns="0" rIns="0" bIns="0" rtlCol="0">
            <a:spAutoFit/>
          </a:bodyPr>
          <a:lstStyle/>
          <a:p>
            <a:pPr marL="0" lvl="3" indent="0" fontAlgn="auto">
              <a:spcAft>
                <a:spcPts val="0"/>
              </a:spcAft>
              <a:buClr>
                <a:srgbClr val="E30042"/>
              </a:buClr>
              <a:buNone/>
            </a:pPr>
            <a:r>
              <a:rPr lang="en-US" sz="1800" dirty="0">
                <a:latin typeface="+mn-lt"/>
              </a:rPr>
              <a:t>The solid black circles represent the median % RMSEs, and the lower and upper whiskers represent the 5th and 95th percentiles % RMSEs of CL/F and V2/F with no PK parameters fixed or with Q, V3/F, D1, and KA fixed.</a:t>
            </a:r>
            <a:endParaRPr lang="en-GB" sz="1800" dirty="0">
              <a:latin typeface="+mn-lt"/>
            </a:endParaRPr>
          </a:p>
          <a:p>
            <a:endParaRPr lang="en-US" sz="1600" dirty="0">
              <a:latin typeface="+mn-lt"/>
              <a:cs typeface="Arial" panose="020B0604020202020204" pitchFamily="34" charset="0"/>
            </a:endParaRPr>
          </a:p>
        </p:txBody>
      </p:sp>
    </p:spTree>
  </p:cSld>
  <p:clrMapOvr>
    <a:masterClrMapping/>
  </p:clrMapOvr>
</p:sld>
</file>

<file path=ppt/theme/theme1.xml><?xml version="1.0" encoding="utf-8"?>
<a:theme xmlns:a="http://schemas.openxmlformats.org/drawingml/2006/main" name="Custom Design">
  <a:themeElements>
    <a:clrScheme name="ViiV Corporate 2020 Theme Colors">
      <a:dk1>
        <a:srgbClr val="071D49"/>
      </a:dk1>
      <a:lt1>
        <a:srgbClr val="FFFFFF"/>
      </a:lt1>
      <a:dk2>
        <a:srgbClr val="E40046"/>
      </a:dk2>
      <a:lt2>
        <a:srgbClr val="E7E6E6"/>
      </a:lt2>
      <a:accent1>
        <a:srgbClr val="E40046"/>
      </a:accent1>
      <a:accent2>
        <a:srgbClr val="071D49"/>
      </a:accent2>
      <a:accent3>
        <a:srgbClr val="702082"/>
      </a:accent3>
      <a:accent4>
        <a:srgbClr val="5BC2E7"/>
      </a:accent4>
      <a:accent5>
        <a:srgbClr val="D0D3D4"/>
      </a:accent5>
      <a:accent6>
        <a:srgbClr val="00B050"/>
      </a:accent6>
      <a:hlink>
        <a:srgbClr val="702082"/>
      </a:hlink>
      <a:folHlink>
        <a:srgbClr val="541761"/>
      </a:folHlink>
    </a:clrScheme>
    <a:fontScheme name="ViiV revised">
      <a:majorFont>
        <a:latin typeface="Breakthrough"/>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lgn="l">
          <a:defRPr sz="930" dirty="0">
            <a:solidFill>
              <a:schemeClr val="accent2"/>
            </a:solidFill>
            <a:latin typeface="Arial" panose="020B0604020202020204" pitchFamily="34" charset="0"/>
            <a:cs typeface="Arial" panose="020B0604020202020204" pitchFamily="34" charset="0"/>
          </a:defRPr>
        </a:defPPr>
      </a:lstStyle>
    </a:txDef>
  </a:objectDefaults>
  <a:extraClrSchemeLst/>
</a:theme>
</file>

<file path=ppt/theme/theme2.xml><?xml version="1.0" encoding="utf-8"?>
<a:theme xmlns:a="http://schemas.openxmlformats.org/drawingml/2006/main" name="Office Theme">
  <a:themeElements>
    <a:clrScheme name="ViiV (16x9)">
      <a:dk1>
        <a:srgbClr val="000000"/>
      </a:dk1>
      <a:lt1>
        <a:srgbClr val="FFFFFF"/>
      </a:lt1>
      <a:dk2>
        <a:srgbClr val="44546A"/>
      </a:dk2>
      <a:lt2>
        <a:srgbClr val="E7E6E6"/>
      </a:lt2>
      <a:accent1>
        <a:srgbClr val="E30046"/>
      </a:accent1>
      <a:accent2>
        <a:srgbClr val="071D49"/>
      </a:accent2>
      <a:accent3>
        <a:srgbClr val="702082"/>
      </a:accent3>
      <a:accent4>
        <a:srgbClr val="5BC2E7"/>
      </a:accent4>
      <a:accent5>
        <a:srgbClr val="D0D3D3"/>
      </a:accent5>
      <a:accent6>
        <a:srgbClr val="FFFFFF"/>
      </a:accent6>
      <a:hlink>
        <a:srgbClr val="0563C1"/>
      </a:hlink>
      <a:folHlink>
        <a:srgbClr val="954F72"/>
      </a:folHlink>
    </a:clrScheme>
    <a:fontScheme name="ViiV revised">
      <a:majorFont>
        <a:latin typeface="Breakthrough"/>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ViiV (16x9)">
      <a:dk1>
        <a:srgbClr val="000000"/>
      </a:dk1>
      <a:lt1>
        <a:srgbClr val="FFFFFF"/>
      </a:lt1>
      <a:dk2>
        <a:srgbClr val="44546A"/>
      </a:dk2>
      <a:lt2>
        <a:srgbClr val="E7E6E6"/>
      </a:lt2>
      <a:accent1>
        <a:srgbClr val="E30046"/>
      </a:accent1>
      <a:accent2>
        <a:srgbClr val="071D49"/>
      </a:accent2>
      <a:accent3>
        <a:srgbClr val="702082"/>
      </a:accent3>
      <a:accent4>
        <a:srgbClr val="5BC2E7"/>
      </a:accent4>
      <a:accent5>
        <a:srgbClr val="D0D3D3"/>
      </a:accent5>
      <a:accent6>
        <a:srgbClr val="FFFFFF"/>
      </a:accent6>
      <a:hlink>
        <a:srgbClr val="0563C1"/>
      </a:hlink>
      <a:folHlink>
        <a:srgbClr val="954F72"/>
      </a:folHlink>
    </a:clrScheme>
    <a:fontScheme name="ViiV revised">
      <a:majorFont>
        <a:latin typeface="Breakthrough"/>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22315AD1712B04E9F83C3444FA2F7EE" ma:contentTypeVersion="13" ma:contentTypeDescription="Create a new document." ma:contentTypeScope="" ma:versionID="09bd8aa222d2a9c6a47ac462a39f98db">
  <xsd:schema xmlns:xsd="http://www.w3.org/2001/XMLSchema" xmlns:xs="http://www.w3.org/2001/XMLSchema" xmlns:p="http://schemas.microsoft.com/office/2006/metadata/properties" xmlns:ns3="2156dfff-f85f-4e93-808c-8d8cceb7c0d5" xmlns:ns4="8e50ddd9-9118-4a74-9f23-f6b0c0b15861" targetNamespace="http://schemas.microsoft.com/office/2006/metadata/properties" ma:root="true" ma:fieldsID="4f667a4b008c99a93b6808f59b946573" ns3:_="" ns4:_="">
    <xsd:import namespace="2156dfff-f85f-4e93-808c-8d8cceb7c0d5"/>
    <xsd:import namespace="8e50ddd9-9118-4a74-9f23-f6b0c0b15861"/>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DateTaken" minOccurs="0"/>
                <xsd:element ref="ns3:MediaServiceLocation" minOccurs="0"/>
                <xsd:element ref="ns3:MediaServiceOCR" minOccurs="0"/>
                <xsd:element ref="ns3:MediaServiceAutoKeyPoints" minOccurs="0"/>
                <xsd:element ref="ns3:MediaServiceKeyPoints" minOccurs="0"/>
                <xsd:element ref="ns3:MediaServiceGenerationTime" minOccurs="0"/>
                <xsd:element ref="ns3:MediaServiceEventHashCode"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56dfff-f85f-4e93-808c-8d8cceb7c0d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e50ddd9-9118-4a74-9f23-f6b0c0b15861"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C4CD6CA-06FC-4E2A-A10A-374597BFBB0E}">
  <ds:schemaRefs>
    <ds:schemaRef ds:uri="http://purl.org/dc/terms/"/>
    <ds:schemaRef ds:uri="http://schemas.openxmlformats.org/package/2006/metadata/core-properties"/>
    <ds:schemaRef ds:uri="http://schemas.microsoft.com/office/2006/documentManagement/types"/>
    <ds:schemaRef ds:uri="8e50ddd9-9118-4a74-9f23-f6b0c0b15861"/>
    <ds:schemaRef ds:uri="http://purl.org/dc/elements/1.1/"/>
    <ds:schemaRef ds:uri="http://schemas.microsoft.com/office/2006/metadata/properties"/>
    <ds:schemaRef ds:uri="2156dfff-f85f-4e93-808c-8d8cceb7c0d5"/>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89C2122A-29D5-4FD4-9BB7-928E94259C84}">
  <ds:schemaRefs>
    <ds:schemaRef ds:uri="http://schemas.microsoft.com/sharepoint/v3/contenttype/forms"/>
  </ds:schemaRefs>
</ds:datastoreItem>
</file>

<file path=customXml/itemProps3.xml><?xml version="1.0" encoding="utf-8"?>
<ds:datastoreItem xmlns:ds="http://schemas.openxmlformats.org/officeDocument/2006/customXml" ds:itemID="{548E0354-2E51-42DF-904E-8165CA1B054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56dfff-f85f-4e93-808c-8d8cceb7c0d5"/>
    <ds:schemaRef ds:uri="8e50ddd9-9118-4a74-9f23-f6b0c0b1586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blank</Template>
  <TotalTime>4683</TotalTime>
  <Words>1046</Words>
  <Application>Microsoft Office PowerPoint</Application>
  <PresentationFormat>Custom</PresentationFormat>
  <Paragraphs>83</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Bold</vt:lpstr>
      <vt:lpstr>Arial Narrow</vt:lpstr>
      <vt:lpstr>Calibri</vt:lpstr>
      <vt:lpstr>Custom Design</vt:lpstr>
      <vt:lpstr>MODEL-BASED APPROACH OF DOSE SELECTION AND OPTIMAL PK SAMPLING OF FOSTEMSAVIR FOR PEDIATRIC PATIENTS WITH MULTIDRUG RESISTANT HIV-1 INFECTION</vt:lpstr>
    </vt:vector>
  </TitlesOfParts>
  <Company>MedThink Communications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with Arial Narrow Bold Caps heads</dc:title>
  <dc:creator>vcribb</dc:creator>
  <cp:lastModifiedBy>MedThink SciCom</cp:lastModifiedBy>
  <cp:revision>576</cp:revision>
  <cp:lastPrinted>2015-09-03T18:01:37Z</cp:lastPrinted>
  <dcterms:created xsi:type="dcterms:W3CDTF">2012-06-27T15:53:13Z</dcterms:created>
  <dcterms:modified xsi:type="dcterms:W3CDTF">2020-07-02T17:46:25Z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0x010100F22315AD1712B04E9F83C3444FA2F7EE</vt:lpwstr>
  </property>
</Properties>
</file>